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tif" ContentType="image/tiff"/>
  <Default Extension="vml" ContentType="application/vnd.openxmlformats-officedocument.vmlDrawing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48" r:id="rId1"/>
  </p:sldMasterIdLst>
  <p:notesMasterIdLst>
    <p:notesMasterId r:id="rId33"/>
  </p:notesMasterIdLst>
  <p:sldIdLst>
    <p:sldId id="257" r:id="rId2"/>
    <p:sldId id="258" r:id="rId3"/>
    <p:sldId id="260" r:id="rId4"/>
    <p:sldId id="308" r:id="rId5"/>
    <p:sldId id="307" r:id="rId6"/>
    <p:sldId id="306" r:id="rId7"/>
    <p:sldId id="309" r:id="rId8"/>
    <p:sldId id="310" r:id="rId9"/>
    <p:sldId id="261" r:id="rId10"/>
    <p:sldId id="311" r:id="rId11"/>
    <p:sldId id="316" r:id="rId12"/>
    <p:sldId id="317" r:id="rId13"/>
    <p:sldId id="318" r:id="rId14"/>
    <p:sldId id="319" r:id="rId15"/>
    <p:sldId id="320" r:id="rId16"/>
    <p:sldId id="312" r:id="rId17"/>
    <p:sldId id="322" r:id="rId18"/>
    <p:sldId id="323" r:id="rId19"/>
    <p:sldId id="256" r:id="rId20"/>
    <p:sldId id="324" r:id="rId21"/>
    <p:sldId id="270" r:id="rId22"/>
    <p:sldId id="271" r:id="rId23"/>
    <p:sldId id="295" r:id="rId24"/>
    <p:sldId id="268" r:id="rId25"/>
    <p:sldId id="272" r:id="rId26"/>
    <p:sldId id="276" r:id="rId27"/>
    <p:sldId id="284" r:id="rId28"/>
    <p:sldId id="292" r:id="rId29"/>
    <p:sldId id="293" r:id="rId30"/>
    <p:sldId id="296" r:id="rId31"/>
    <p:sldId id="305" r:id="rId32"/>
  </p:sldIdLst>
  <p:sldSz cx="9144000" cy="6858000" type="screen4x3"/>
  <p:notesSz cx="6858000" cy="9144000"/>
  <p:embeddedFontLst>
    <p:embeddedFont>
      <p:font typeface="Times" panose="02020603050405020304" pitchFamily="18" charset="0"/>
      <p:regular r:id="rId34"/>
      <p:bold r:id="rId35"/>
      <p:italic r:id="rId36"/>
      <p:bold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Arial Rounded MT Bold" panose="020F0704030504030204" pitchFamily="34" charset="0"/>
      <p:regular r:id="rId42"/>
    </p:embeddedFont>
  </p:embeddedFontLst>
  <p:defaultTextStyle>
    <a:defPPr>
      <a:defRPr lang="nb-NO"/>
    </a:defPPr>
    <a:lvl1pPr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32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32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32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32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/>
    <p:restoredTop sz="90929"/>
  </p:normalViewPr>
  <p:slideViewPr>
    <p:cSldViewPr>
      <p:cViewPr varScale="1">
        <p:scale>
          <a:sx n="67" d="100"/>
          <a:sy n="67" d="100"/>
        </p:scale>
        <p:origin x="9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shale.SCANTROL\My%20Documents\Dropbox\ICES%20ASC%2009.2012%20Bergen\pres\16%20abscess%20popeye\barotrauma\popeye%202.6%20STA122%20log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7332735976195884"/>
          <c:y val="5.1400554097404488E-2"/>
          <c:w val="0.75569350989986661"/>
          <c:h val="0.73960702135996292"/>
        </c:manualLayout>
      </c:layout>
      <c:scatterChart>
        <c:scatterStyle val="smoothMarker"/>
        <c:varyColors val="0"/>
        <c:ser>
          <c:idx val="7"/>
          <c:order val="0"/>
          <c:tx>
            <c:v>Trawl</c:v>
          </c:tx>
          <c:spPr>
            <a:ln>
              <a:solidFill>
                <a:schemeClr val="bg1">
                  <a:lumMod val="65000"/>
                </a:schemeClr>
              </a:solidFill>
            </a:ln>
          </c:spPr>
          <c:marker>
            <c:symbol val="none"/>
          </c:marker>
          <c:xVal>
            <c:numRef>
              <c:f>'Combined data by second'!$N$7:$N$18848</c:f>
              <c:numCache>
                <c:formatCode>hh:mm:ss</c:formatCode>
                <c:ptCount val="18842"/>
                <c:pt idx="0">
                  <c:v>0.33946759259259346</c:v>
                </c:pt>
                <c:pt idx="1">
                  <c:v>0.339479166666668</c:v>
                </c:pt>
                <c:pt idx="2">
                  <c:v>0.33949074074074193</c:v>
                </c:pt>
                <c:pt idx="3">
                  <c:v>0.33950231481481635</c:v>
                </c:pt>
                <c:pt idx="4">
                  <c:v>0.33951388888889039</c:v>
                </c:pt>
                <c:pt idx="5">
                  <c:v>0.33952546296296493</c:v>
                </c:pt>
                <c:pt idx="6">
                  <c:v>0.3395370370370373</c:v>
                </c:pt>
                <c:pt idx="7">
                  <c:v>0.33954861111111201</c:v>
                </c:pt>
                <c:pt idx="8">
                  <c:v>0.33956018518518655</c:v>
                </c:pt>
                <c:pt idx="9">
                  <c:v>0.33957175925926109</c:v>
                </c:pt>
                <c:pt idx="10">
                  <c:v>0.3395833333333344</c:v>
                </c:pt>
                <c:pt idx="11">
                  <c:v>0.33959490740740894</c:v>
                </c:pt>
                <c:pt idx="12">
                  <c:v>0.33960648148148287</c:v>
                </c:pt>
                <c:pt idx="13">
                  <c:v>0.33961805555555657</c:v>
                </c:pt>
                <c:pt idx="14">
                  <c:v>0.33962962962963128</c:v>
                </c:pt>
                <c:pt idx="15">
                  <c:v>0.33964120370370432</c:v>
                </c:pt>
                <c:pt idx="16">
                  <c:v>0.33965277777777958</c:v>
                </c:pt>
                <c:pt idx="17">
                  <c:v>0.33966435185185367</c:v>
                </c:pt>
                <c:pt idx="18">
                  <c:v>0.33967592592592744</c:v>
                </c:pt>
                <c:pt idx="19">
                  <c:v>0.33968750000000136</c:v>
                </c:pt>
                <c:pt idx="20">
                  <c:v>0.33969907407407524</c:v>
                </c:pt>
                <c:pt idx="21">
                  <c:v>0.33971064814814922</c:v>
                </c:pt>
                <c:pt idx="22">
                  <c:v>0.33972222222222365</c:v>
                </c:pt>
                <c:pt idx="23">
                  <c:v>0.3397337962962968</c:v>
                </c:pt>
                <c:pt idx="24">
                  <c:v>0.3397453703703715</c:v>
                </c:pt>
                <c:pt idx="25">
                  <c:v>0.33975694444444615</c:v>
                </c:pt>
                <c:pt idx="26">
                  <c:v>0.33976851851851902</c:v>
                </c:pt>
                <c:pt idx="27">
                  <c:v>0.3397800925925939</c:v>
                </c:pt>
                <c:pt idx="28">
                  <c:v>0.33979166666666732</c:v>
                </c:pt>
                <c:pt idx="29">
                  <c:v>0.33980324074074225</c:v>
                </c:pt>
                <c:pt idx="30">
                  <c:v>0.33981481481481751</c:v>
                </c:pt>
                <c:pt idx="31">
                  <c:v>0.3398263888888915</c:v>
                </c:pt>
                <c:pt idx="32">
                  <c:v>0.33983796296296537</c:v>
                </c:pt>
                <c:pt idx="33">
                  <c:v>0.33984953703703852</c:v>
                </c:pt>
                <c:pt idx="34">
                  <c:v>0.33986111111111245</c:v>
                </c:pt>
                <c:pt idx="35">
                  <c:v>0.33987268518518776</c:v>
                </c:pt>
                <c:pt idx="36">
                  <c:v>0.33988425925926219</c:v>
                </c:pt>
                <c:pt idx="37">
                  <c:v>0.33989583333333484</c:v>
                </c:pt>
                <c:pt idx="38">
                  <c:v>0.33990740740740938</c:v>
                </c:pt>
                <c:pt idx="39">
                  <c:v>0.33991898148148386</c:v>
                </c:pt>
                <c:pt idx="40">
                  <c:v>0.33993055555555707</c:v>
                </c:pt>
                <c:pt idx="41">
                  <c:v>0.33994212962963166</c:v>
                </c:pt>
                <c:pt idx="42">
                  <c:v>0.33995370370370553</c:v>
                </c:pt>
                <c:pt idx="43">
                  <c:v>0.33996527777778013</c:v>
                </c:pt>
                <c:pt idx="44">
                  <c:v>0.33997685185185472</c:v>
                </c:pt>
                <c:pt idx="45">
                  <c:v>0.33998842592592876</c:v>
                </c:pt>
                <c:pt idx="46">
                  <c:v>0.34000000000000108</c:v>
                </c:pt>
                <c:pt idx="47">
                  <c:v>0.34001157407407595</c:v>
                </c:pt>
                <c:pt idx="48">
                  <c:v>0.34002314814814927</c:v>
                </c:pt>
                <c:pt idx="49">
                  <c:v>0.34003472222222347</c:v>
                </c:pt>
                <c:pt idx="50">
                  <c:v>0.34004629629629751</c:v>
                </c:pt>
                <c:pt idx="51">
                  <c:v>0.34005787037037188</c:v>
                </c:pt>
                <c:pt idx="52">
                  <c:v>0.34006944444444581</c:v>
                </c:pt>
                <c:pt idx="53">
                  <c:v>0.34008101851851924</c:v>
                </c:pt>
                <c:pt idx="54">
                  <c:v>0.34009259259259383</c:v>
                </c:pt>
                <c:pt idx="55">
                  <c:v>0.34010416666666832</c:v>
                </c:pt>
                <c:pt idx="56">
                  <c:v>0.34011574074074202</c:v>
                </c:pt>
                <c:pt idx="57">
                  <c:v>0.34012731481481684</c:v>
                </c:pt>
                <c:pt idx="58">
                  <c:v>0.34013888888889082</c:v>
                </c:pt>
                <c:pt idx="59">
                  <c:v>0.34015046296296525</c:v>
                </c:pt>
                <c:pt idx="60">
                  <c:v>0.34016203703703851</c:v>
                </c:pt>
                <c:pt idx="61">
                  <c:v>0.34017361111111233</c:v>
                </c:pt>
                <c:pt idx="62">
                  <c:v>0.34018518518518681</c:v>
                </c:pt>
                <c:pt idx="63">
                  <c:v>0.34019675925926152</c:v>
                </c:pt>
                <c:pt idx="64">
                  <c:v>0.34020833333333478</c:v>
                </c:pt>
                <c:pt idx="65">
                  <c:v>0.34021990740740932</c:v>
                </c:pt>
                <c:pt idx="66">
                  <c:v>0.34023148148148274</c:v>
                </c:pt>
                <c:pt idx="67">
                  <c:v>0.34024305555555673</c:v>
                </c:pt>
                <c:pt idx="68">
                  <c:v>0.34025462962963171</c:v>
                </c:pt>
                <c:pt idx="69">
                  <c:v>0.34026620370370536</c:v>
                </c:pt>
                <c:pt idx="70">
                  <c:v>0.34027777777778012</c:v>
                </c:pt>
                <c:pt idx="71">
                  <c:v>0.34028935185185388</c:v>
                </c:pt>
                <c:pt idx="72">
                  <c:v>0.34030092592592848</c:v>
                </c:pt>
                <c:pt idx="73">
                  <c:v>0.34031250000000252</c:v>
                </c:pt>
                <c:pt idx="74">
                  <c:v>0.34032407407407705</c:v>
                </c:pt>
                <c:pt idx="75">
                  <c:v>0.34033564814814976</c:v>
                </c:pt>
                <c:pt idx="76">
                  <c:v>0.34034722222222397</c:v>
                </c:pt>
                <c:pt idx="77">
                  <c:v>0.34035879629629867</c:v>
                </c:pt>
                <c:pt idx="78">
                  <c:v>0.34037037037037327</c:v>
                </c:pt>
                <c:pt idx="79">
                  <c:v>0.34038194444444725</c:v>
                </c:pt>
                <c:pt idx="80">
                  <c:v>0.34039351851851979</c:v>
                </c:pt>
                <c:pt idx="81">
                  <c:v>0.34040509259259433</c:v>
                </c:pt>
                <c:pt idx="82">
                  <c:v>0.34041666666666942</c:v>
                </c:pt>
                <c:pt idx="83">
                  <c:v>0.34042824074074346</c:v>
                </c:pt>
                <c:pt idx="84">
                  <c:v>0.34043981481481733</c:v>
                </c:pt>
                <c:pt idx="85">
                  <c:v>0.34045138888889132</c:v>
                </c:pt>
                <c:pt idx="86">
                  <c:v>0.34046296296296641</c:v>
                </c:pt>
                <c:pt idx="87">
                  <c:v>0.34047453703703967</c:v>
                </c:pt>
                <c:pt idx="88">
                  <c:v>0.34048611111111332</c:v>
                </c:pt>
                <c:pt idx="89">
                  <c:v>0.3404976851851873</c:v>
                </c:pt>
                <c:pt idx="90">
                  <c:v>0.34050925925926201</c:v>
                </c:pt>
                <c:pt idx="91">
                  <c:v>0.34052083333333588</c:v>
                </c:pt>
                <c:pt idx="92">
                  <c:v>0.34053240740740948</c:v>
                </c:pt>
                <c:pt idx="93">
                  <c:v>0.34054398148148352</c:v>
                </c:pt>
                <c:pt idx="94">
                  <c:v>0.34055555555555761</c:v>
                </c:pt>
                <c:pt idx="95">
                  <c:v>0.34056712962963231</c:v>
                </c:pt>
                <c:pt idx="96">
                  <c:v>0.34057870370370663</c:v>
                </c:pt>
                <c:pt idx="97">
                  <c:v>0.34059027777778067</c:v>
                </c:pt>
                <c:pt idx="98">
                  <c:v>0.34060185185185432</c:v>
                </c:pt>
                <c:pt idx="99">
                  <c:v>0.3406134259259283</c:v>
                </c:pt>
                <c:pt idx="100">
                  <c:v>0.34062500000000218</c:v>
                </c:pt>
                <c:pt idx="101">
                  <c:v>0.34063657407407688</c:v>
                </c:pt>
                <c:pt idx="102">
                  <c:v>0.34064814814815025</c:v>
                </c:pt>
                <c:pt idx="103">
                  <c:v>0.34065972222222451</c:v>
                </c:pt>
                <c:pt idx="104">
                  <c:v>0.34067129629629855</c:v>
                </c:pt>
                <c:pt idx="105">
                  <c:v>0.34068287037037376</c:v>
                </c:pt>
                <c:pt idx="106">
                  <c:v>0.34069444444444685</c:v>
                </c:pt>
                <c:pt idx="107">
                  <c:v>0.34070601851852023</c:v>
                </c:pt>
                <c:pt idx="108">
                  <c:v>0.34071759259259476</c:v>
                </c:pt>
                <c:pt idx="109">
                  <c:v>0.34072916666666908</c:v>
                </c:pt>
                <c:pt idx="110">
                  <c:v>0.34074074074074312</c:v>
                </c:pt>
                <c:pt idx="111">
                  <c:v>0.34075231481481782</c:v>
                </c:pt>
                <c:pt idx="112">
                  <c:v>0.34076388888889148</c:v>
                </c:pt>
                <c:pt idx="113">
                  <c:v>0.34077546296296624</c:v>
                </c:pt>
                <c:pt idx="114">
                  <c:v>0.3407870370370395</c:v>
                </c:pt>
                <c:pt idx="115">
                  <c:v>0.34079861111111343</c:v>
                </c:pt>
                <c:pt idx="116">
                  <c:v>0.34081018518518852</c:v>
                </c:pt>
                <c:pt idx="117">
                  <c:v>0.34082175925926317</c:v>
                </c:pt>
                <c:pt idx="118">
                  <c:v>0.34083333333333576</c:v>
                </c:pt>
                <c:pt idx="119">
                  <c:v>0.34084490740741075</c:v>
                </c:pt>
                <c:pt idx="120">
                  <c:v>0.34085648148148484</c:v>
                </c:pt>
                <c:pt idx="121">
                  <c:v>0.34086805555555871</c:v>
                </c:pt>
                <c:pt idx="122">
                  <c:v>0.34087962962963325</c:v>
                </c:pt>
                <c:pt idx="123">
                  <c:v>0.3408912037037064</c:v>
                </c:pt>
                <c:pt idx="124">
                  <c:v>0.34090277777778177</c:v>
                </c:pt>
                <c:pt idx="125">
                  <c:v>0.34091435185185548</c:v>
                </c:pt>
                <c:pt idx="126">
                  <c:v>0.34092592592592952</c:v>
                </c:pt>
                <c:pt idx="127">
                  <c:v>0.34093750000000272</c:v>
                </c:pt>
                <c:pt idx="128">
                  <c:v>0.34094907407407732</c:v>
                </c:pt>
                <c:pt idx="129">
                  <c:v>0.34096064814815097</c:v>
                </c:pt>
                <c:pt idx="130">
                  <c:v>0.34097222222222573</c:v>
                </c:pt>
                <c:pt idx="131">
                  <c:v>0.34098379629629971</c:v>
                </c:pt>
                <c:pt idx="132">
                  <c:v>0.34099537037037347</c:v>
                </c:pt>
                <c:pt idx="133">
                  <c:v>0.34100694444444807</c:v>
                </c:pt>
                <c:pt idx="134">
                  <c:v>0.34101851851852139</c:v>
                </c:pt>
                <c:pt idx="135">
                  <c:v>0.34103009259259526</c:v>
                </c:pt>
                <c:pt idx="136">
                  <c:v>0.34104166666666957</c:v>
                </c:pt>
                <c:pt idx="137">
                  <c:v>0.34105324074074367</c:v>
                </c:pt>
                <c:pt idx="138">
                  <c:v>0.34106481481481893</c:v>
                </c:pt>
                <c:pt idx="139">
                  <c:v>0.34107638888889263</c:v>
                </c:pt>
                <c:pt idx="140">
                  <c:v>0.34108796296296739</c:v>
                </c:pt>
                <c:pt idx="141">
                  <c:v>0.34109953703703977</c:v>
                </c:pt>
                <c:pt idx="142">
                  <c:v>0.34111111111111375</c:v>
                </c:pt>
                <c:pt idx="143">
                  <c:v>0.34112268518518901</c:v>
                </c:pt>
                <c:pt idx="144">
                  <c:v>0.34113425925926288</c:v>
                </c:pt>
                <c:pt idx="145">
                  <c:v>0.34114583333333626</c:v>
                </c:pt>
                <c:pt idx="146">
                  <c:v>0.34115740740741052</c:v>
                </c:pt>
                <c:pt idx="147">
                  <c:v>0.34116898148148528</c:v>
                </c:pt>
                <c:pt idx="148">
                  <c:v>0.34118055555555932</c:v>
                </c:pt>
                <c:pt idx="149">
                  <c:v>0.34119212962963297</c:v>
                </c:pt>
                <c:pt idx="150">
                  <c:v>0.34120370370370695</c:v>
                </c:pt>
                <c:pt idx="151">
                  <c:v>0.34121527777778132</c:v>
                </c:pt>
                <c:pt idx="152">
                  <c:v>0.34122685185185603</c:v>
                </c:pt>
                <c:pt idx="153">
                  <c:v>0.34123842592592918</c:v>
                </c:pt>
                <c:pt idx="154">
                  <c:v>0.34125000000000327</c:v>
                </c:pt>
                <c:pt idx="155">
                  <c:v>0.34126157407407748</c:v>
                </c:pt>
                <c:pt idx="156">
                  <c:v>0.34127314814815124</c:v>
                </c:pt>
                <c:pt idx="157">
                  <c:v>0.34128472222222622</c:v>
                </c:pt>
                <c:pt idx="158">
                  <c:v>0.34129629629629943</c:v>
                </c:pt>
                <c:pt idx="159">
                  <c:v>0.34130787037037458</c:v>
                </c:pt>
                <c:pt idx="160">
                  <c:v>0.34131944444444856</c:v>
                </c:pt>
                <c:pt idx="161">
                  <c:v>0.34133101851852121</c:v>
                </c:pt>
                <c:pt idx="162">
                  <c:v>0.34134259259259608</c:v>
                </c:pt>
                <c:pt idx="163">
                  <c:v>0.3413541666666709</c:v>
                </c:pt>
                <c:pt idx="164">
                  <c:v>0.34136574074074483</c:v>
                </c:pt>
                <c:pt idx="165">
                  <c:v>0.34137731481481937</c:v>
                </c:pt>
                <c:pt idx="166">
                  <c:v>0.34138888888889396</c:v>
                </c:pt>
                <c:pt idx="167">
                  <c:v>0.34140046296296783</c:v>
                </c:pt>
                <c:pt idx="168">
                  <c:v>0.34141203703704176</c:v>
                </c:pt>
                <c:pt idx="169">
                  <c:v>0.3414236111111148</c:v>
                </c:pt>
                <c:pt idx="170">
                  <c:v>0.34143518518518884</c:v>
                </c:pt>
                <c:pt idx="171">
                  <c:v>0.34144675925926393</c:v>
                </c:pt>
                <c:pt idx="172">
                  <c:v>0.34145833333333697</c:v>
                </c:pt>
                <c:pt idx="173">
                  <c:v>0.34146990740741184</c:v>
                </c:pt>
                <c:pt idx="174">
                  <c:v>0.34148148148148583</c:v>
                </c:pt>
                <c:pt idx="175">
                  <c:v>0.34149305555555926</c:v>
                </c:pt>
                <c:pt idx="176">
                  <c:v>0.34150462962963413</c:v>
                </c:pt>
                <c:pt idx="177">
                  <c:v>0.34151620370370811</c:v>
                </c:pt>
                <c:pt idx="178">
                  <c:v>0.34152777777778276</c:v>
                </c:pt>
                <c:pt idx="179">
                  <c:v>0.3415393518518558</c:v>
                </c:pt>
                <c:pt idx="180">
                  <c:v>0.3415509259259305</c:v>
                </c:pt>
                <c:pt idx="181">
                  <c:v>0.34156250000000432</c:v>
                </c:pt>
                <c:pt idx="182">
                  <c:v>0.34157407407407891</c:v>
                </c:pt>
                <c:pt idx="183">
                  <c:v>0.34158564814815201</c:v>
                </c:pt>
                <c:pt idx="184">
                  <c:v>0.3415972222222261</c:v>
                </c:pt>
                <c:pt idx="185">
                  <c:v>0.34160879629630048</c:v>
                </c:pt>
                <c:pt idx="186">
                  <c:v>0.34162037037037513</c:v>
                </c:pt>
                <c:pt idx="187">
                  <c:v>0.34163194444444839</c:v>
                </c:pt>
                <c:pt idx="188">
                  <c:v>0.34164351851852165</c:v>
                </c:pt>
                <c:pt idx="189">
                  <c:v>0.34165509259259624</c:v>
                </c:pt>
                <c:pt idx="190">
                  <c:v>0.34166666666667145</c:v>
                </c:pt>
                <c:pt idx="191">
                  <c:v>0.34167824074074532</c:v>
                </c:pt>
                <c:pt idx="192">
                  <c:v>0.34168981481481975</c:v>
                </c:pt>
                <c:pt idx="193">
                  <c:v>0.34170138888889301</c:v>
                </c:pt>
                <c:pt idx="194">
                  <c:v>0.34171296296296827</c:v>
                </c:pt>
                <c:pt idx="195">
                  <c:v>0.34172453703704214</c:v>
                </c:pt>
                <c:pt idx="196">
                  <c:v>0.34173611111111479</c:v>
                </c:pt>
                <c:pt idx="197">
                  <c:v>0.34174768518518933</c:v>
                </c:pt>
                <c:pt idx="198">
                  <c:v>0.34175925925926381</c:v>
                </c:pt>
                <c:pt idx="199">
                  <c:v>0.34177083333333752</c:v>
                </c:pt>
                <c:pt idx="200">
                  <c:v>0.34178240740741234</c:v>
                </c:pt>
                <c:pt idx="201">
                  <c:v>0.34179398148148571</c:v>
                </c:pt>
                <c:pt idx="202">
                  <c:v>0.34180555555555997</c:v>
                </c:pt>
                <c:pt idx="203">
                  <c:v>0.34181712962963468</c:v>
                </c:pt>
                <c:pt idx="204">
                  <c:v>0.34182870370370927</c:v>
                </c:pt>
                <c:pt idx="205">
                  <c:v>0.34184027777778303</c:v>
                </c:pt>
                <c:pt idx="206">
                  <c:v>0.34185185185185701</c:v>
                </c:pt>
                <c:pt idx="207">
                  <c:v>0.34186342592593094</c:v>
                </c:pt>
                <c:pt idx="208">
                  <c:v>0.34187500000000481</c:v>
                </c:pt>
                <c:pt idx="209">
                  <c:v>0.34188657407407996</c:v>
                </c:pt>
                <c:pt idx="210">
                  <c:v>0.34189814814815256</c:v>
                </c:pt>
                <c:pt idx="211">
                  <c:v>0.34190972222222721</c:v>
                </c:pt>
                <c:pt idx="212">
                  <c:v>0.34192129629630086</c:v>
                </c:pt>
                <c:pt idx="213">
                  <c:v>0.34193287037037562</c:v>
                </c:pt>
                <c:pt idx="214">
                  <c:v>0.34194444444444932</c:v>
                </c:pt>
                <c:pt idx="215">
                  <c:v>0.34195601851852275</c:v>
                </c:pt>
                <c:pt idx="216">
                  <c:v>0.34196759259259712</c:v>
                </c:pt>
                <c:pt idx="217">
                  <c:v>0.34197916666667189</c:v>
                </c:pt>
                <c:pt idx="218">
                  <c:v>0.34199074074074548</c:v>
                </c:pt>
                <c:pt idx="219">
                  <c:v>0.34200231481482024</c:v>
                </c:pt>
                <c:pt idx="220">
                  <c:v>0.34201388888889417</c:v>
                </c:pt>
                <c:pt idx="221">
                  <c:v>0.34202546296296876</c:v>
                </c:pt>
                <c:pt idx="222">
                  <c:v>0.3420370370370418</c:v>
                </c:pt>
                <c:pt idx="223">
                  <c:v>0.34204861111111584</c:v>
                </c:pt>
                <c:pt idx="224">
                  <c:v>0.34206018518519032</c:v>
                </c:pt>
                <c:pt idx="225">
                  <c:v>0.34207175925926492</c:v>
                </c:pt>
                <c:pt idx="226">
                  <c:v>0.34208333333333807</c:v>
                </c:pt>
                <c:pt idx="227">
                  <c:v>0.34209490740741283</c:v>
                </c:pt>
                <c:pt idx="228">
                  <c:v>0.34210648148148648</c:v>
                </c:pt>
                <c:pt idx="229">
                  <c:v>0.34211805555556046</c:v>
                </c:pt>
                <c:pt idx="230">
                  <c:v>0.34212962962963511</c:v>
                </c:pt>
                <c:pt idx="231">
                  <c:v>0.34214120370370826</c:v>
                </c:pt>
                <c:pt idx="232">
                  <c:v>0.34215277777778352</c:v>
                </c:pt>
                <c:pt idx="233">
                  <c:v>0.34216435185185751</c:v>
                </c:pt>
                <c:pt idx="234">
                  <c:v>0.34217592592593132</c:v>
                </c:pt>
                <c:pt idx="235">
                  <c:v>0.34218750000000497</c:v>
                </c:pt>
                <c:pt idx="236">
                  <c:v>0.34219907407407901</c:v>
                </c:pt>
                <c:pt idx="237">
                  <c:v>0.34221064814815311</c:v>
                </c:pt>
                <c:pt idx="238">
                  <c:v>0.34222222222222748</c:v>
                </c:pt>
                <c:pt idx="239">
                  <c:v>0.34223379629630113</c:v>
                </c:pt>
                <c:pt idx="240">
                  <c:v>0.34224537037037539</c:v>
                </c:pt>
                <c:pt idx="241">
                  <c:v>0.34225694444444982</c:v>
                </c:pt>
                <c:pt idx="242">
                  <c:v>0.34226851851852325</c:v>
                </c:pt>
                <c:pt idx="243">
                  <c:v>0.34228009259259767</c:v>
                </c:pt>
                <c:pt idx="244">
                  <c:v>0.34229166666667177</c:v>
                </c:pt>
                <c:pt idx="245">
                  <c:v>0.34230324074074597</c:v>
                </c:pt>
                <c:pt idx="246">
                  <c:v>0.34231481481482146</c:v>
                </c:pt>
                <c:pt idx="247">
                  <c:v>0.34232638888889527</c:v>
                </c:pt>
                <c:pt idx="248">
                  <c:v>0.34233796296296914</c:v>
                </c:pt>
                <c:pt idx="249">
                  <c:v>0.34234953703704313</c:v>
                </c:pt>
                <c:pt idx="250">
                  <c:v>0.34236111111111633</c:v>
                </c:pt>
                <c:pt idx="251">
                  <c:v>0.34237268518519154</c:v>
                </c:pt>
                <c:pt idx="252">
                  <c:v>0.34238425925926602</c:v>
                </c:pt>
                <c:pt idx="253">
                  <c:v>0.34239583333333862</c:v>
                </c:pt>
                <c:pt idx="254">
                  <c:v>0.34240740740741332</c:v>
                </c:pt>
                <c:pt idx="255">
                  <c:v>0.34241898148148775</c:v>
                </c:pt>
                <c:pt idx="256">
                  <c:v>0.34243055555556101</c:v>
                </c:pt>
                <c:pt idx="257">
                  <c:v>0.34244212962963538</c:v>
                </c:pt>
                <c:pt idx="258">
                  <c:v>0.34245370370370931</c:v>
                </c:pt>
                <c:pt idx="259">
                  <c:v>0.34246527777778402</c:v>
                </c:pt>
                <c:pt idx="260">
                  <c:v>0.34247685185185861</c:v>
                </c:pt>
                <c:pt idx="261">
                  <c:v>0.34248842592593243</c:v>
                </c:pt>
                <c:pt idx="262">
                  <c:v>0.34250000000000547</c:v>
                </c:pt>
                <c:pt idx="263">
                  <c:v>0.34251157407408034</c:v>
                </c:pt>
                <c:pt idx="264">
                  <c:v>0.34252314814815366</c:v>
                </c:pt>
                <c:pt idx="265">
                  <c:v>0.34253472222222786</c:v>
                </c:pt>
                <c:pt idx="266">
                  <c:v>0.3425462962963019</c:v>
                </c:pt>
                <c:pt idx="267">
                  <c:v>0.34255787037037638</c:v>
                </c:pt>
                <c:pt idx="268">
                  <c:v>0.34256944444445031</c:v>
                </c:pt>
                <c:pt idx="269">
                  <c:v>0.34258101851852379</c:v>
                </c:pt>
                <c:pt idx="270">
                  <c:v>0.34259259259259822</c:v>
                </c:pt>
                <c:pt idx="271">
                  <c:v>0.34260416666667282</c:v>
                </c:pt>
                <c:pt idx="272">
                  <c:v>0.34261574074074647</c:v>
                </c:pt>
                <c:pt idx="273">
                  <c:v>0.34262731481482117</c:v>
                </c:pt>
                <c:pt idx="274">
                  <c:v>0.34263888888889521</c:v>
                </c:pt>
                <c:pt idx="275">
                  <c:v>0.34265046296296975</c:v>
                </c:pt>
                <c:pt idx="276">
                  <c:v>0.34266203703704357</c:v>
                </c:pt>
                <c:pt idx="277">
                  <c:v>0.34267361111111683</c:v>
                </c:pt>
                <c:pt idx="278">
                  <c:v>0.34268518518519098</c:v>
                </c:pt>
                <c:pt idx="279">
                  <c:v>0.34269675925926596</c:v>
                </c:pt>
                <c:pt idx="280">
                  <c:v>0.34270833333333917</c:v>
                </c:pt>
                <c:pt idx="281">
                  <c:v>0.34271990740741382</c:v>
                </c:pt>
                <c:pt idx="282">
                  <c:v>0.34273148148148724</c:v>
                </c:pt>
                <c:pt idx="283">
                  <c:v>0.34274305555556123</c:v>
                </c:pt>
                <c:pt idx="284">
                  <c:v>0.34275462962963582</c:v>
                </c:pt>
                <c:pt idx="285">
                  <c:v>0.3427662037037098</c:v>
                </c:pt>
                <c:pt idx="286">
                  <c:v>0.34277777777778451</c:v>
                </c:pt>
                <c:pt idx="287">
                  <c:v>0.34278935185185838</c:v>
                </c:pt>
                <c:pt idx="288">
                  <c:v>0.34280092592593292</c:v>
                </c:pt>
                <c:pt idx="289">
                  <c:v>0.34281250000000685</c:v>
                </c:pt>
                <c:pt idx="290">
                  <c:v>0.34282407407408144</c:v>
                </c:pt>
                <c:pt idx="291">
                  <c:v>0.3428356481481542</c:v>
                </c:pt>
                <c:pt idx="292">
                  <c:v>0.34284722222222846</c:v>
                </c:pt>
                <c:pt idx="293">
                  <c:v>0.34285879629630317</c:v>
                </c:pt>
                <c:pt idx="294">
                  <c:v>0.34287037037037754</c:v>
                </c:pt>
                <c:pt idx="295">
                  <c:v>0.34288194444445153</c:v>
                </c:pt>
                <c:pt idx="296">
                  <c:v>0.34289351851852429</c:v>
                </c:pt>
                <c:pt idx="297">
                  <c:v>0.34290509259259877</c:v>
                </c:pt>
                <c:pt idx="298">
                  <c:v>0.34291666666667386</c:v>
                </c:pt>
                <c:pt idx="299">
                  <c:v>0.34292824074074785</c:v>
                </c:pt>
                <c:pt idx="300">
                  <c:v>0.34293981481482172</c:v>
                </c:pt>
                <c:pt idx="301">
                  <c:v>0.34295138888889531</c:v>
                </c:pt>
                <c:pt idx="302">
                  <c:v>0.3429629629629708</c:v>
                </c:pt>
                <c:pt idx="303">
                  <c:v>0.34297453703704467</c:v>
                </c:pt>
                <c:pt idx="304">
                  <c:v>0.34298611111111782</c:v>
                </c:pt>
                <c:pt idx="305">
                  <c:v>0.34299768518519158</c:v>
                </c:pt>
                <c:pt idx="306">
                  <c:v>0.3430092592592664</c:v>
                </c:pt>
                <c:pt idx="307">
                  <c:v>0.34302083333334055</c:v>
                </c:pt>
                <c:pt idx="308">
                  <c:v>0.34303240740741398</c:v>
                </c:pt>
                <c:pt idx="309">
                  <c:v>0.34304398148148801</c:v>
                </c:pt>
                <c:pt idx="310">
                  <c:v>0.343055555555562</c:v>
                </c:pt>
                <c:pt idx="311">
                  <c:v>0.34306712962963631</c:v>
                </c:pt>
                <c:pt idx="312">
                  <c:v>0.34307870370371102</c:v>
                </c:pt>
                <c:pt idx="313">
                  <c:v>0.34309027777778495</c:v>
                </c:pt>
                <c:pt idx="314">
                  <c:v>0.34310185185185882</c:v>
                </c:pt>
                <c:pt idx="315">
                  <c:v>0.34311342592593247</c:v>
                </c:pt>
                <c:pt idx="316">
                  <c:v>0.34312500000000656</c:v>
                </c:pt>
                <c:pt idx="317">
                  <c:v>0.34313657407408121</c:v>
                </c:pt>
                <c:pt idx="318">
                  <c:v>0.34314814814815475</c:v>
                </c:pt>
                <c:pt idx="319">
                  <c:v>0.3431597222222289</c:v>
                </c:pt>
                <c:pt idx="320">
                  <c:v>0.34317129629630294</c:v>
                </c:pt>
                <c:pt idx="321">
                  <c:v>0.34318287037037798</c:v>
                </c:pt>
                <c:pt idx="322">
                  <c:v>0.3431944444444513</c:v>
                </c:pt>
                <c:pt idx="323">
                  <c:v>0.34320601851852456</c:v>
                </c:pt>
                <c:pt idx="324">
                  <c:v>0.34321759259259926</c:v>
                </c:pt>
                <c:pt idx="325">
                  <c:v>0.34322916666667347</c:v>
                </c:pt>
                <c:pt idx="326">
                  <c:v>0.34324074074074751</c:v>
                </c:pt>
                <c:pt idx="327">
                  <c:v>0.34325231481482221</c:v>
                </c:pt>
                <c:pt idx="328">
                  <c:v>0.34326388888889597</c:v>
                </c:pt>
                <c:pt idx="329">
                  <c:v>0.34327546296297057</c:v>
                </c:pt>
                <c:pt idx="330">
                  <c:v>0.34328703703704438</c:v>
                </c:pt>
                <c:pt idx="331">
                  <c:v>0.34329861111111776</c:v>
                </c:pt>
                <c:pt idx="332">
                  <c:v>0.34331018518519291</c:v>
                </c:pt>
                <c:pt idx="333">
                  <c:v>0.3433217592592675</c:v>
                </c:pt>
                <c:pt idx="334">
                  <c:v>0.34333333333334082</c:v>
                </c:pt>
                <c:pt idx="335">
                  <c:v>0.34334490740741513</c:v>
                </c:pt>
                <c:pt idx="336">
                  <c:v>0.34335648148148917</c:v>
                </c:pt>
                <c:pt idx="337">
                  <c:v>0.34336805555556282</c:v>
                </c:pt>
                <c:pt idx="338">
                  <c:v>0.34337962962963753</c:v>
                </c:pt>
                <c:pt idx="339">
                  <c:v>0.34339120370371085</c:v>
                </c:pt>
                <c:pt idx="340">
                  <c:v>0.34340277777778605</c:v>
                </c:pt>
                <c:pt idx="341">
                  <c:v>0.34341435185185992</c:v>
                </c:pt>
                <c:pt idx="342">
                  <c:v>0.34342592592593374</c:v>
                </c:pt>
                <c:pt idx="343">
                  <c:v>0.34343750000000711</c:v>
                </c:pt>
                <c:pt idx="344">
                  <c:v>0.34344907407408182</c:v>
                </c:pt>
                <c:pt idx="345">
                  <c:v>0.34346064814815547</c:v>
                </c:pt>
                <c:pt idx="346">
                  <c:v>0.34347222222223017</c:v>
                </c:pt>
                <c:pt idx="347">
                  <c:v>0.34348379629630382</c:v>
                </c:pt>
                <c:pt idx="348">
                  <c:v>0.34349537037037781</c:v>
                </c:pt>
                <c:pt idx="349">
                  <c:v>0.34350694444445246</c:v>
                </c:pt>
                <c:pt idx="350">
                  <c:v>0.34351851851852577</c:v>
                </c:pt>
                <c:pt idx="351">
                  <c:v>0.34353009259259976</c:v>
                </c:pt>
                <c:pt idx="352">
                  <c:v>0.34354166666667396</c:v>
                </c:pt>
                <c:pt idx="353">
                  <c:v>0.34355324074074806</c:v>
                </c:pt>
                <c:pt idx="354">
                  <c:v>0.34356481481482326</c:v>
                </c:pt>
                <c:pt idx="355">
                  <c:v>0.34357638888889708</c:v>
                </c:pt>
                <c:pt idx="356">
                  <c:v>0.34358796296297173</c:v>
                </c:pt>
                <c:pt idx="357">
                  <c:v>0.34359953703704482</c:v>
                </c:pt>
                <c:pt idx="358">
                  <c:v>0.34361111111111825</c:v>
                </c:pt>
                <c:pt idx="359">
                  <c:v>0.3436226851851934</c:v>
                </c:pt>
                <c:pt idx="360">
                  <c:v>0.34363425925926733</c:v>
                </c:pt>
                <c:pt idx="361">
                  <c:v>0.34364583333334098</c:v>
                </c:pt>
                <c:pt idx="362">
                  <c:v>0.34365740740741502</c:v>
                </c:pt>
                <c:pt idx="363">
                  <c:v>0.34366898148148967</c:v>
                </c:pt>
                <c:pt idx="364">
                  <c:v>0.34368055555556332</c:v>
                </c:pt>
                <c:pt idx="365">
                  <c:v>0.3436921296296373</c:v>
                </c:pt>
                <c:pt idx="366">
                  <c:v>0.34370370370371134</c:v>
                </c:pt>
                <c:pt idx="367">
                  <c:v>0.34371527777778582</c:v>
                </c:pt>
                <c:pt idx="368">
                  <c:v>0.34372685185186042</c:v>
                </c:pt>
                <c:pt idx="369">
                  <c:v>0.34373842592593357</c:v>
                </c:pt>
                <c:pt idx="370">
                  <c:v>0.34375000000000766</c:v>
                </c:pt>
                <c:pt idx="371">
                  <c:v>0.34376157407408198</c:v>
                </c:pt>
                <c:pt idx="372">
                  <c:v>0.34377314814815563</c:v>
                </c:pt>
                <c:pt idx="373">
                  <c:v>0.34378472222223061</c:v>
                </c:pt>
                <c:pt idx="374">
                  <c:v>0.34379629629630376</c:v>
                </c:pt>
                <c:pt idx="375">
                  <c:v>0.34380787037037902</c:v>
                </c:pt>
                <c:pt idx="376">
                  <c:v>0.343819444444453</c:v>
                </c:pt>
                <c:pt idx="377">
                  <c:v>0.3438310185185256</c:v>
                </c:pt>
                <c:pt idx="378">
                  <c:v>0.34384259259260141</c:v>
                </c:pt>
                <c:pt idx="379">
                  <c:v>0.34385416666667523</c:v>
                </c:pt>
                <c:pt idx="380">
                  <c:v>0.34386574074074922</c:v>
                </c:pt>
                <c:pt idx="381">
                  <c:v>0.34387731481482375</c:v>
                </c:pt>
                <c:pt idx="382">
                  <c:v>0.34388888888889829</c:v>
                </c:pt>
                <c:pt idx="383">
                  <c:v>0.34390046296297222</c:v>
                </c:pt>
                <c:pt idx="384">
                  <c:v>0.34391203703704604</c:v>
                </c:pt>
                <c:pt idx="385">
                  <c:v>0.34392361111111908</c:v>
                </c:pt>
                <c:pt idx="386">
                  <c:v>0.34393518518519317</c:v>
                </c:pt>
                <c:pt idx="387">
                  <c:v>0.34394675925926843</c:v>
                </c:pt>
                <c:pt idx="388">
                  <c:v>0.34395833333334225</c:v>
                </c:pt>
                <c:pt idx="389">
                  <c:v>0.34396990740741623</c:v>
                </c:pt>
                <c:pt idx="390">
                  <c:v>0.34398148148148988</c:v>
                </c:pt>
                <c:pt idx="391">
                  <c:v>0.34399305555556325</c:v>
                </c:pt>
                <c:pt idx="392">
                  <c:v>0.34400462962963863</c:v>
                </c:pt>
                <c:pt idx="393">
                  <c:v>0.3440162037037125</c:v>
                </c:pt>
                <c:pt idx="394">
                  <c:v>0.34402777777778704</c:v>
                </c:pt>
                <c:pt idx="395">
                  <c:v>0.34403935185186002</c:v>
                </c:pt>
                <c:pt idx="396">
                  <c:v>0.34405092592593484</c:v>
                </c:pt>
                <c:pt idx="397">
                  <c:v>0.34406250000000882</c:v>
                </c:pt>
                <c:pt idx="398">
                  <c:v>0.34407407407408325</c:v>
                </c:pt>
                <c:pt idx="399">
                  <c:v>0.34408564814815651</c:v>
                </c:pt>
                <c:pt idx="400">
                  <c:v>0.34409722222223033</c:v>
                </c:pt>
                <c:pt idx="401">
                  <c:v>0.34410879629630481</c:v>
                </c:pt>
                <c:pt idx="402">
                  <c:v>0.34412037037037951</c:v>
                </c:pt>
                <c:pt idx="403">
                  <c:v>0.34413194444445278</c:v>
                </c:pt>
                <c:pt idx="404">
                  <c:v>0.34414351851852609</c:v>
                </c:pt>
                <c:pt idx="405">
                  <c:v>0.34415509259260096</c:v>
                </c:pt>
                <c:pt idx="406">
                  <c:v>0.34416666666667578</c:v>
                </c:pt>
                <c:pt idx="407">
                  <c:v>0.34417824074074971</c:v>
                </c:pt>
                <c:pt idx="408">
                  <c:v>0.34418981481482408</c:v>
                </c:pt>
                <c:pt idx="409">
                  <c:v>0.3442013888888974</c:v>
                </c:pt>
                <c:pt idx="410">
                  <c:v>0.34421296296297255</c:v>
                </c:pt>
                <c:pt idx="411">
                  <c:v>0.34422453703704647</c:v>
                </c:pt>
                <c:pt idx="412">
                  <c:v>0.34423611111111929</c:v>
                </c:pt>
                <c:pt idx="413">
                  <c:v>0.34424768518519372</c:v>
                </c:pt>
                <c:pt idx="414">
                  <c:v>0.34425925925926798</c:v>
                </c:pt>
                <c:pt idx="415">
                  <c:v>0.34427083333334274</c:v>
                </c:pt>
                <c:pt idx="416">
                  <c:v>0.34428240740741667</c:v>
                </c:pt>
                <c:pt idx="417">
                  <c:v>0.3442939814814901</c:v>
                </c:pt>
                <c:pt idx="418">
                  <c:v>0.3443055555555643</c:v>
                </c:pt>
                <c:pt idx="419">
                  <c:v>0.34431712962963906</c:v>
                </c:pt>
                <c:pt idx="420">
                  <c:v>0.34432870370371343</c:v>
                </c:pt>
                <c:pt idx="421">
                  <c:v>0.34434027777778742</c:v>
                </c:pt>
                <c:pt idx="422">
                  <c:v>0.34435185185186135</c:v>
                </c:pt>
                <c:pt idx="423">
                  <c:v>0.34436342592593533</c:v>
                </c:pt>
                <c:pt idx="424">
                  <c:v>0.34437500000000898</c:v>
                </c:pt>
                <c:pt idx="425">
                  <c:v>0.3443865740740843</c:v>
                </c:pt>
                <c:pt idx="426">
                  <c:v>0.34439814814815695</c:v>
                </c:pt>
                <c:pt idx="427">
                  <c:v>0.34440972222223132</c:v>
                </c:pt>
                <c:pt idx="428">
                  <c:v>0.3444212962963053</c:v>
                </c:pt>
                <c:pt idx="429">
                  <c:v>0.34443287037038001</c:v>
                </c:pt>
                <c:pt idx="430">
                  <c:v>0.34444444444445382</c:v>
                </c:pt>
                <c:pt idx="431">
                  <c:v>0.34445601851852725</c:v>
                </c:pt>
                <c:pt idx="432">
                  <c:v>0.34446759259260223</c:v>
                </c:pt>
                <c:pt idx="433">
                  <c:v>0.34447916666667622</c:v>
                </c:pt>
                <c:pt idx="434">
                  <c:v>0.34449074074074998</c:v>
                </c:pt>
                <c:pt idx="435">
                  <c:v>0.34450231481482457</c:v>
                </c:pt>
                <c:pt idx="436">
                  <c:v>0.34451388888889856</c:v>
                </c:pt>
                <c:pt idx="437">
                  <c:v>0.34452546296297304</c:v>
                </c:pt>
                <c:pt idx="438">
                  <c:v>0.34453703703704608</c:v>
                </c:pt>
                <c:pt idx="439">
                  <c:v>0.34454861111112017</c:v>
                </c:pt>
                <c:pt idx="440">
                  <c:v>0.34456018518519482</c:v>
                </c:pt>
                <c:pt idx="441">
                  <c:v>0.34457175925926925</c:v>
                </c:pt>
                <c:pt idx="442">
                  <c:v>0.34458333333334323</c:v>
                </c:pt>
                <c:pt idx="443">
                  <c:v>0.34459490740741688</c:v>
                </c:pt>
                <c:pt idx="444">
                  <c:v>0.34460648148149081</c:v>
                </c:pt>
                <c:pt idx="445">
                  <c:v>0.34461805555556485</c:v>
                </c:pt>
                <c:pt idx="446">
                  <c:v>0.3446296296296395</c:v>
                </c:pt>
                <c:pt idx="447">
                  <c:v>0.34464120370371276</c:v>
                </c:pt>
                <c:pt idx="448">
                  <c:v>0.34465277777778786</c:v>
                </c:pt>
                <c:pt idx="449">
                  <c:v>0.34466435185186184</c:v>
                </c:pt>
                <c:pt idx="450">
                  <c:v>0.34467592592593582</c:v>
                </c:pt>
                <c:pt idx="451">
                  <c:v>0.34468750000000947</c:v>
                </c:pt>
                <c:pt idx="452">
                  <c:v>0.34469907407408351</c:v>
                </c:pt>
                <c:pt idx="453">
                  <c:v>0.34471064814815733</c:v>
                </c:pt>
                <c:pt idx="454">
                  <c:v>0.34472222222223181</c:v>
                </c:pt>
                <c:pt idx="455">
                  <c:v>0.34473379629630529</c:v>
                </c:pt>
                <c:pt idx="456">
                  <c:v>0.34474537037037978</c:v>
                </c:pt>
                <c:pt idx="457">
                  <c:v>0.34475694444445432</c:v>
                </c:pt>
                <c:pt idx="458">
                  <c:v>0.34476851851852774</c:v>
                </c:pt>
                <c:pt idx="459">
                  <c:v>0.34478009259260284</c:v>
                </c:pt>
                <c:pt idx="460">
                  <c:v>0.34479166666667616</c:v>
                </c:pt>
                <c:pt idx="461">
                  <c:v>0.34480324074075036</c:v>
                </c:pt>
                <c:pt idx="462">
                  <c:v>0.34481481481482579</c:v>
                </c:pt>
                <c:pt idx="463">
                  <c:v>0.34482638888889966</c:v>
                </c:pt>
                <c:pt idx="464">
                  <c:v>0.34483796296297348</c:v>
                </c:pt>
                <c:pt idx="465">
                  <c:v>0.34484953703704752</c:v>
                </c:pt>
                <c:pt idx="466">
                  <c:v>0.34486111111112072</c:v>
                </c:pt>
                <c:pt idx="467">
                  <c:v>0.34487268518519593</c:v>
                </c:pt>
                <c:pt idx="468">
                  <c:v>0.34488425925927046</c:v>
                </c:pt>
                <c:pt idx="469">
                  <c:v>0.34489583333334367</c:v>
                </c:pt>
                <c:pt idx="470">
                  <c:v>0.34490740740741771</c:v>
                </c:pt>
                <c:pt idx="471">
                  <c:v>0.34491898148149225</c:v>
                </c:pt>
                <c:pt idx="472">
                  <c:v>0.34493055555556534</c:v>
                </c:pt>
                <c:pt idx="473">
                  <c:v>0.34494212962963988</c:v>
                </c:pt>
                <c:pt idx="474">
                  <c:v>0.34495370370371348</c:v>
                </c:pt>
                <c:pt idx="475">
                  <c:v>0.34496527777778846</c:v>
                </c:pt>
                <c:pt idx="476">
                  <c:v>0.344976851851863</c:v>
                </c:pt>
                <c:pt idx="477">
                  <c:v>0.34498842592593693</c:v>
                </c:pt>
                <c:pt idx="478">
                  <c:v>0.34500000000000997</c:v>
                </c:pt>
                <c:pt idx="479">
                  <c:v>0.34501157407408467</c:v>
                </c:pt>
                <c:pt idx="480">
                  <c:v>0.34502314814815777</c:v>
                </c:pt>
                <c:pt idx="481">
                  <c:v>0.3450347222222323</c:v>
                </c:pt>
                <c:pt idx="482">
                  <c:v>0.34504629629630634</c:v>
                </c:pt>
                <c:pt idx="483">
                  <c:v>0.34505787037038088</c:v>
                </c:pt>
                <c:pt idx="484">
                  <c:v>0.34506944444445448</c:v>
                </c:pt>
                <c:pt idx="485">
                  <c:v>0.34508101851852829</c:v>
                </c:pt>
                <c:pt idx="486">
                  <c:v>0.34509259259260328</c:v>
                </c:pt>
                <c:pt idx="487">
                  <c:v>0.34510416666667731</c:v>
                </c:pt>
                <c:pt idx="488">
                  <c:v>0.34511574074075096</c:v>
                </c:pt>
                <c:pt idx="489">
                  <c:v>0.34512731481482567</c:v>
                </c:pt>
                <c:pt idx="490">
                  <c:v>0.34513888888889932</c:v>
                </c:pt>
                <c:pt idx="491">
                  <c:v>0.34515046296297403</c:v>
                </c:pt>
                <c:pt idx="492">
                  <c:v>0.34516203703704795</c:v>
                </c:pt>
                <c:pt idx="493">
                  <c:v>0.34517361111112127</c:v>
                </c:pt>
                <c:pt idx="494">
                  <c:v>0.34518518518519548</c:v>
                </c:pt>
                <c:pt idx="495">
                  <c:v>0.34519675925927035</c:v>
                </c:pt>
                <c:pt idx="496">
                  <c:v>0.34520833333334422</c:v>
                </c:pt>
                <c:pt idx="497">
                  <c:v>0.34521990740741781</c:v>
                </c:pt>
                <c:pt idx="498">
                  <c:v>0.34523148148149124</c:v>
                </c:pt>
                <c:pt idx="499">
                  <c:v>0.34524305555556523</c:v>
                </c:pt>
                <c:pt idx="500">
                  <c:v>0.34525462962964054</c:v>
                </c:pt>
                <c:pt idx="501">
                  <c:v>0.34526620370371408</c:v>
                </c:pt>
                <c:pt idx="502">
                  <c:v>0.3452777777777889</c:v>
                </c:pt>
                <c:pt idx="503">
                  <c:v>0.34528935185186282</c:v>
                </c:pt>
                <c:pt idx="504">
                  <c:v>0.34530092592593736</c:v>
                </c:pt>
                <c:pt idx="505">
                  <c:v>0.34531250000001118</c:v>
                </c:pt>
                <c:pt idx="506">
                  <c:v>0.34532407407408583</c:v>
                </c:pt>
                <c:pt idx="507">
                  <c:v>0.34533564814815843</c:v>
                </c:pt>
                <c:pt idx="508">
                  <c:v>0.3453472222222328</c:v>
                </c:pt>
                <c:pt idx="509">
                  <c:v>0.34535879629630745</c:v>
                </c:pt>
                <c:pt idx="510">
                  <c:v>0.34537037037038193</c:v>
                </c:pt>
                <c:pt idx="511">
                  <c:v>0.34538194444445575</c:v>
                </c:pt>
                <c:pt idx="512">
                  <c:v>0.34539351851852879</c:v>
                </c:pt>
                <c:pt idx="513">
                  <c:v>0.34540509259260371</c:v>
                </c:pt>
                <c:pt idx="514">
                  <c:v>0.34541666666667825</c:v>
                </c:pt>
                <c:pt idx="515">
                  <c:v>0.34542824074075212</c:v>
                </c:pt>
                <c:pt idx="516">
                  <c:v>0.34543981481482611</c:v>
                </c:pt>
                <c:pt idx="517">
                  <c:v>0.34545138888889981</c:v>
                </c:pt>
                <c:pt idx="518">
                  <c:v>0.34546296296297513</c:v>
                </c:pt>
                <c:pt idx="519">
                  <c:v>0.34547453703704906</c:v>
                </c:pt>
                <c:pt idx="520">
                  <c:v>0.34548611111112232</c:v>
                </c:pt>
                <c:pt idx="521">
                  <c:v>0.34549768518519597</c:v>
                </c:pt>
                <c:pt idx="522">
                  <c:v>0.34550925925927067</c:v>
                </c:pt>
                <c:pt idx="523">
                  <c:v>0.34552083333334527</c:v>
                </c:pt>
                <c:pt idx="524">
                  <c:v>0.34553240740741847</c:v>
                </c:pt>
                <c:pt idx="525">
                  <c:v>0.34554398148149235</c:v>
                </c:pt>
                <c:pt idx="526">
                  <c:v>0.34555555555556633</c:v>
                </c:pt>
                <c:pt idx="527">
                  <c:v>0.34556712962964142</c:v>
                </c:pt>
                <c:pt idx="528">
                  <c:v>0.34557870370371541</c:v>
                </c:pt>
                <c:pt idx="529">
                  <c:v>0.34559027777778933</c:v>
                </c:pt>
                <c:pt idx="530">
                  <c:v>0.34560185185186332</c:v>
                </c:pt>
                <c:pt idx="531">
                  <c:v>0.34561342592593697</c:v>
                </c:pt>
                <c:pt idx="532">
                  <c:v>0.34562500000001095</c:v>
                </c:pt>
                <c:pt idx="533">
                  <c:v>0.34563657407408532</c:v>
                </c:pt>
                <c:pt idx="534">
                  <c:v>0.34564814814815875</c:v>
                </c:pt>
                <c:pt idx="535">
                  <c:v>0.34565972222223335</c:v>
                </c:pt>
                <c:pt idx="536">
                  <c:v>0.34567129629630733</c:v>
                </c:pt>
                <c:pt idx="537">
                  <c:v>0.34568287037038242</c:v>
                </c:pt>
                <c:pt idx="538">
                  <c:v>0.34569444444445552</c:v>
                </c:pt>
                <c:pt idx="539">
                  <c:v>0.34570601851852895</c:v>
                </c:pt>
                <c:pt idx="540">
                  <c:v>0.34571759259260432</c:v>
                </c:pt>
                <c:pt idx="541">
                  <c:v>0.34572916666667797</c:v>
                </c:pt>
                <c:pt idx="542">
                  <c:v>0.34574074074075195</c:v>
                </c:pt>
                <c:pt idx="543">
                  <c:v>0.34575231481482632</c:v>
                </c:pt>
                <c:pt idx="544">
                  <c:v>0.34576388888890031</c:v>
                </c:pt>
                <c:pt idx="545">
                  <c:v>0.34577546296297496</c:v>
                </c:pt>
                <c:pt idx="546">
                  <c:v>0.34578703703704888</c:v>
                </c:pt>
                <c:pt idx="547">
                  <c:v>0.34579861111112226</c:v>
                </c:pt>
                <c:pt idx="548">
                  <c:v>0.34581018518519735</c:v>
                </c:pt>
                <c:pt idx="549">
                  <c:v>0.34582175925927189</c:v>
                </c:pt>
                <c:pt idx="550">
                  <c:v>0.34583333333334482</c:v>
                </c:pt>
                <c:pt idx="551">
                  <c:v>0.34584490740741958</c:v>
                </c:pt>
                <c:pt idx="552">
                  <c:v>0.34585648148149356</c:v>
                </c:pt>
                <c:pt idx="553">
                  <c:v>0.34586805555556732</c:v>
                </c:pt>
                <c:pt idx="554">
                  <c:v>0.34587962962964258</c:v>
                </c:pt>
                <c:pt idx="555">
                  <c:v>0.34589120370371512</c:v>
                </c:pt>
                <c:pt idx="556">
                  <c:v>0.34590277777779044</c:v>
                </c:pt>
                <c:pt idx="557">
                  <c:v>0.34591435185186437</c:v>
                </c:pt>
                <c:pt idx="558">
                  <c:v>0.34592592592593835</c:v>
                </c:pt>
                <c:pt idx="559">
                  <c:v>0.3459375000000115</c:v>
                </c:pt>
                <c:pt idx="560">
                  <c:v>0.34594907407408582</c:v>
                </c:pt>
                <c:pt idx="561">
                  <c:v>0.3459606481481598</c:v>
                </c:pt>
                <c:pt idx="562">
                  <c:v>0.34597222222223456</c:v>
                </c:pt>
                <c:pt idx="563">
                  <c:v>0.34598379629630832</c:v>
                </c:pt>
                <c:pt idx="564">
                  <c:v>0.34599537037038197</c:v>
                </c:pt>
                <c:pt idx="565">
                  <c:v>0.34600694444445684</c:v>
                </c:pt>
                <c:pt idx="566">
                  <c:v>0.34601851851853016</c:v>
                </c:pt>
                <c:pt idx="567">
                  <c:v>0.34603009259260448</c:v>
                </c:pt>
                <c:pt idx="568">
                  <c:v>0.3460416666666784</c:v>
                </c:pt>
                <c:pt idx="569">
                  <c:v>0.34605324074075244</c:v>
                </c:pt>
                <c:pt idx="570">
                  <c:v>0.34606481481482776</c:v>
                </c:pt>
                <c:pt idx="571">
                  <c:v>0.34607638888890152</c:v>
                </c:pt>
                <c:pt idx="572">
                  <c:v>0.34608796296297611</c:v>
                </c:pt>
                <c:pt idx="573">
                  <c:v>0.34609953703704932</c:v>
                </c:pt>
                <c:pt idx="574">
                  <c:v>0.34611111111112275</c:v>
                </c:pt>
                <c:pt idx="575">
                  <c:v>0.34612268518519773</c:v>
                </c:pt>
                <c:pt idx="576">
                  <c:v>0.34613425925927171</c:v>
                </c:pt>
                <c:pt idx="577">
                  <c:v>0.34614583333334548</c:v>
                </c:pt>
                <c:pt idx="578">
                  <c:v>0.3461574074074194</c:v>
                </c:pt>
                <c:pt idx="579">
                  <c:v>0.34616898148149405</c:v>
                </c:pt>
                <c:pt idx="580">
                  <c:v>0.34618055555556781</c:v>
                </c:pt>
                <c:pt idx="581">
                  <c:v>0.34619212962964241</c:v>
                </c:pt>
                <c:pt idx="582">
                  <c:v>0.34620370370371567</c:v>
                </c:pt>
                <c:pt idx="583">
                  <c:v>0.34621527777779032</c:v>
                </c:pt>
                <c:pt idx="584">
                  <c:v>0.34622685185186475</c:v>
                </c:pt>
                <c:pt idx="585">
                  <c:v>0.34623842592593801</c:v>
                </c:pt>
                <c:pt idx="586">
                  <c:v>0.34625000000001183</c:v>
                </c:pt>
                <c:pt idx="587">
                  <c:v>0.34626157407408631</c:v>
                </c:pt>
                <c:pt idx="588">
                  <c:v>0.34627314814815979</c:v>
                </c:pt>
                <c:pt idx="589">
                  <c:v>0.346284722222235</c:v>
                </c:pt>
                <c:pt idx="590">
                  <c:v>0.34629629629630826</c:v>
                </c:pt>
                <c:pt idx="591">
                  <c:v>0.34630787037038335</c:v>
                </c:pt>
                <c:pt idx="592">
                  <c:v>0.34631944444445734</c:v>
                </c:pt>
                <c:pt idx="593">
                  <c:v>0.34633101851852999</c:v>
                </c:pt>
                <c:pt idx="594">
                  <c:v>0.34634259259260564</c:v>
                </c:pt>
                <c:pt idx="595">
                  <c:v>0.34635416666667967</c:v>
                </c:pt>
                <c:pt idx="596">
                  <c:v>0.34636574074075338</c:v>
                </c:pt>
                <c:pt idx="597">
                  <c:v>0.34637731481482803</c:v>
                </c:pt>
                <c:pt idx="598">
                  <c:v>0.34638888888890274</c:v>
                </c:pt>
                <c:pt idx="599">
                  <c:v>0.34640046296297661</c:v>
                </c:pt>
                <c:pt idx="600">
                  <c:v>0.34641203703705042</c:v>
                </c:pt>
                <c:pt idx="601">
                  <c:v>0.34642361111112346</c:v>
                </c:pt>
                <c:pt idx="602">
                  <c:v>0.34643518518519756</c:v>
                </c:pt>
                <c:pt idx="603">
                  <c:v>0.34644675925927276</c:v>
                </c:pt>
                <c:pt idx="604">
                  <c:v>0.34645833333334658</c:v>
                </c:pt>
                <c:pt idx="605">
                  <c:v>0.34646990740742062</c:v>
                </c:pt>
                <c:pt idx="606">
                  <c:v>0.34648148148149432</c:v>
                </c:pt>
                <c:pt idx="607">
                  <c:v>0.34649305555556775</c:v>
                </c:pt>
                <c:pt idx="608">
                  <c:v>0.34650462962964362</c:v>
                </c:pt>
                <c:pt idx="609">
                  <c:v>0.34651620370371689</c:v>
                </c:pt>
                <c:pt idx="610">
                  <c:v>0.34652777777779137</c:v>
                </c:pt>
                <c:pt idx="611">
                  <c:v>0.34653935185186446</c:v>
                </c:pt>
                <c:pt idx="612">
                  <c:v>0.34655092592593917</c:v>
                </c:pt>
                <c:pt idx="613">
                  <c:v>0.34656250000001321</c:v>
                </c:pt>
                <c:pt idx="614">
                  <c:v>0.34657407407408752</c:v>
                </c:pt>
                <c:pt idx="615">
                  <c:v>0.34658564814816084</c:v>
                </c:pt>
                <c:pt idx="616">
                  <c:v>0.34659722222223477</c:v>
                </c:pt>
                <c:pt idx="617">
                  <c:v>0.34660879629630897</c:v>
                </c:pt>
                <c:pt idx="618">
                  <c:v>0.34662037037038385</c:v>
                </c:pt>
                <c:pt idx="619">
                  <c:v>0.34663194444445716</c:v>
                </c:pt>
                <c:pt idx="620">
                  <c:v>0.34664351851853048</c:v>
                </c:pt>
                <c:pt idx="621">
                  <c:v>0.34665509259260546</c:v>
                </c:pt>
                <c:pt idx="622">
                  <c:v>0.34666666666668011</c:v>
                </c:pt>
                <c:pt idx="623">
                  <c:v>0.34667824074075382</c:v>
                </c:pt>
                <c:pt idx="624">
                  <c:v>0.34668981481482852</c:v>
                </c:pt>
                <c:pt idx="625">
                  <c:v>0.34670138888890178</c:v>
                </c:pt>
                <c:pt idx="626">
                  <c:v>0.34671296296297693</c:v>
                </c:pt>
                <c:pt idx="627">
                  <c:v>0.34672453703705092</c:v>
                </c:pt>
                <c:pt idx="628">
                  <c:v>0.34673611111112379</c:v>
                </c:pt>
                <c:pt idx="629">
                  <c:v>0.34674768518519811</c:v>
                </c:pt>
                <c:pt idx="630">
                  <c:v>0.34675925925927248</c:v>
                </c:pt>
                <c:pt idx="631">
                  <c:v>0.34677083333334707</c:v>
                </c:pt>
                <c:pt idx="632">
                  <c:v>0.34678240740742106</c:v>
                </c:pt>
                <c:pt idx="633">
                  <c:v>0.34679398148149426</c:v>
                </c:pt>
                <c:pt idx="634">
                  <c:v>0.34680555555556858</c:v>
                </c:pt>
                <c:pt idx="635">
                  <c:v>0.34681712962964412</c:v>
                </c:pt>
                <c:pt idx="636">
                  <c:v>0.34682870370371793</c:v>
                </c:pt>
                <c:pt idx="637">
                  <c:v>0.34684027777779175</c:v>
                </c:pt>
                <c:pt idx="638">
                  <c:v>0.34685185185186573</c:v>
                </c:pt>
                <c:pt idx="639">
                  <c:v>0.34686342592593938</c:v>
                </c:pt>
                <c:pt idx="640">
                  <c:v>0.34687500000001331</c:v>
                </c:pt>
                <c:pt idx="641">
                  <c:v>0.34688657407408879</c:v>
                </c:pt>
                <c:pt idx="642">
                  <c:v>0.34689814814816133</c:v>
                </c:pt>
                <c:pt idx="643">
                  <c:v>0.34690972222223582</c:v>
                </c:pt>
                <c:pt idx="644">
                  <c:v>0.34692129629630952</c:v>
                </c:pt>
                <c:pt idx="645">
                  <c:v>0.34693287037038434</c:v>
                </c:pt>
                <c:pt idx="646">
                  <c:v>0.34694444444445832</c:v>
                </c:pt>
                <c:pt idx="647">
                  <c:v>0.34695601851853175</c:v>
                </c:pt>
                <c:pt idx="648">
                  <c:v>0.34696759259260668</c:v>
                </c:pt>
                <c:pt idx="649">
                  <c:v>0.34697916666668038</c:v>
                </c:pt>
                <c:pt idx="650">
                  <c:v>0.34699074074075431</c:v>
                </c:pt>
                <c:pt idx="651">
                  <c:v>0.34700231481482902</c:v>
                </c:pt>
                <c:pt idx="652">
                  <c:v>0.34701388888890294</c:v>
                </c:pt>
                <c:pt idx="653">
                  <c:v>0.34702546296297743</c:v>
                </c:pt>
                <c:pt idx="654">
                  <c:v>0.34703703703705047</c:v>
                </c:pt>
                <c:pt idx="655">
                  <c:v>0.34704861111112456</c:v>
                </c:pt>
                <c:pt idx="656">
                  <c:v>0.34706018518519921</c:v>
                </c:pt>
                <c:pt idx="657">
                  <c:v>0.34707175925927375</c:v>
                </c:pt>
                <c:pt idx="658">
                  <c:v>0.34708333333334762</c:v>
                </c:pt>
                <c:pt idx="659">
                  <c:v>0.34709490740742138</c:v>
                </c:pt>
                <c:pt idx="660">
                  <c:v>0.34710648148149531</c:v>
                </c:pt>
                <c:pt idx="661">
                  <c:v>0.34711805555556918</c:v>
                </c:pt>
                <c:pt idx="662">
                  <c:v>0.34712962962964455</c:v>
                </c:pt>
                <c:pt idx="663">
                  <c:v>0.34714120370371726</c:v>
                </c:pt>
                <c:pt idx="664">
                  <c:v>0.34715277777779224</c:v>
                </c:pt>
                <c:pt idx="665">
                  <c:v>0.34716435185186617</c:v>
                </c:pt>
                <c:pt idx="666">
                  <c:v>0.34717592592594038</c:v>
                </c:pt>
                <c:pt idx="667">
                  <c:v>0.34718750000001386</c:v>
                </c:pt>
                <c:pt idx="668">
                  <c:v>0.34719907407408784</c:v>
                </c:pt>
                <c:pt idx="669">
                  <c:v>0.34721064814816183</c:v>
                </c:pt>
                <c:pt idx="670">
                  <c:v>0.34722222222223598</c:v>
                </c:pt>
                <c:pt idx="671">
                  <c:v>0.34723379629630979</c:v>
                </c:pt>
                <c:pt idx="672">
                  <c:v>0.34724537037038417</c:v>
                </c:pt>
                <c:pt idx="673">
                  <c:v>0.34725694444445881</c:v>
                </c:pt>
                <c:pt idx="674">
                  <c:v>0.34726851851853224</c:v>
                </c:pt>
                <c:pt idx="675">
                  <c:v>0.34728009259260717</c:v>
                </c:pt>
                <c:pt idx="676">
                  <c:v>0.34729166666668027</c:v>
                </c:pt>
                <c:pt idx="677">
                  <c:v>0.3473032407407548</c:v>
                </c:pt>
                <c:pt idx="678">
                  <c:v>0.34731481481483023</c:v>
                </c:pt>
                <c:pt idx="679">
                  <c:v>0.34732638888890405</c:v>
                </c:pt>
                <c:pt idx="680">
                  <c:v>0.34733796296297792</c:v>
                </c:pt>
                <c:pt idx="681">
                  <c:v>0.34734953703705185</c:v>
                </c:pt>
                <c:pt idx="682">
                  <c:v>0.34736111111112511</c:v>
                </c:pt>
                <c:pt idx="683">
                  <c:v>0.34737268518520059</c:v>
                </c:pt>
                <c:pt idx="684">
                  <c:v>0.34738425925927485</c:v>
                </c:pt>
                <c:pt idx="685">
                  <c:v>0.34739583333334817</c:v>
                </c:pt>
                <c:pt idx="686">
                  <c:v>0.34740740740742182</c:v>
                </c:pt>
                <c:pt idx="687">
                  <c:v>0.34741898148149652</c:v>
                </c:pt>
                <c:pt idx="688">
                  <c:v>0.34743055555556968</c:v>
                </c:pt>
                <c:pt idx="689">
                  <c:v>0.34744212962964494</c:v>
                </c:pt>
                <c:pt idx="690">
                  <c:v>0.34745370370371798</c:v>
                </c:pt>
                <c:pt idx="691">
                  <c:v>0.34746527777779274</c:v>
                </c:pt>
                <c:pt idx="692">
                  <c:v>0.34747685185186739</c:v>
                </c:pt>
                <c:pt idx="693">
                  <c:v>0.34748842592594176</c:v>
                </c:pt>
                <c:pt idx="694">
                  <c:v>0.34750000000001435</c:v>
                </c:pt>
                <c:pt idx="695">
                  <c:v>0.34751157407408906</c:v>
                </c:pt>
                <c:pt idx="696">
                  <c:v>0.34752314814816226</c:v>
                </c:pt>
                <c:pt idx="697">
                  <c:v>0.34753472222223658</c:v>
                </c:pt>
                <c:pt idx="698">
                  <c:v>0.34754629629631062</c:v>
                </c:pt>
                <c:pt idx="699">
                  <c:v>0.34755787037038532</c:v>
                </c:pt>
                <c:pt idx="700">
                  <c:v>0.34756944444445897</c:v>
                </c:pt>
                <c:pt idx="701">
                  <c:v>0.34758101851853279</c:v>
                </c:pt>
                <c:pt idx="702">
                  <c:v>0.34759259259260766</c:v>
                </c:pt>
                <c:pt idx="703">
                  <c:v>0.34760416666668131</c:v>
                </c:pt>
                <c:pt idx="704">
                  <c:v>0.3476157407407553</c:v>
                </c:pt>
                <c:pt idx="705">
                  <c:v>0.34762731481482995</c:v>
                </c:pt>
                <c:pt idx="706">
                  <c:v>0.34763888888890382</c:v>
                </c:pt>
                <c:pt idx="707">
                  <c:v>0.34765046296297825</c:v>
                </c:pt>
                <c:pt idx="708">
                  <c:v>0.34766203703705234</c:v>
                </c:pt>
                <c:pt idx="709">
                  <c:v>0.34767361111112566</c:v>
                </c:pt>
                <c:pt idx="710">
                  <c:v>0.34768518518519997</c:v>
                </c:pt>
                <c:pt idx="711">
                  <c:v>0.34769675925927462</c:v>
                </c:pt>
                <c:pt idx="712">
                  <c:v>0.34770833333334838</c:v>
                </c:pt>
                <c:pt idx="713">
                  <c:v>0.34771990740742231</c:v>
                </c:pt>
                <c:pt idx="714">
                  <c:v>0.34773148148149574</c:v>
                </c:pt>
                <c:pt idx="715">
                  <c:v>0.34774305555556956</c:v>
                </c:pt>
                <c:pt idx="716">
                  <c:v>0.34775462962964543</c:v>
                </c:pt>
                <c:pt idx="717">
                  <c:v>0.34776620370371847</c:v>
                </c:pt>
                <c:pt idx="718">
                  <c:v>0.34777777777779317</c:v>
                </c:pt>
                <c:pt idx="719">
                  <c:v>0.34778935185186721</c:v>
                </c:pt>
                <c:pt idx="720">
                  <c:v>0.34780092592594236</c:v>
                </c:pt>
                <c:pt idx="721">
                  <c:v>0.34781250000001557</c:v>
                </c:pt>
                <c:pt idx="722">
                  <c:v>0.34782407407409016</c:v>
                </c:pt>
                <c:pt idx="723">
                  <c:v>0.34783564814816276</c:v>
                </c:pt>
                <c:pt idx="724">
                  <c:v>0.34784722222223707</c:v>
                </c:pt>
                <c:pt idx="725">
                  <c:v>0.34785879629631183</c:v>
                </c:pt>
                <c:pt idx="726">
                  <c:v>0.34787037037038643</c:v>
                </c:pt>
                <c:pt idx="727">
                  <c:v>0.34788194444446013</c:v>
                </c:pt>
                <c:pt idx="728">
                  <c:v>0.34789351851853323</c:v>
                </c:pt>
                <c:pt idx="729">
                  <c:v>0.34790509259260782</c:v>
                </c:pt>
                <c:pt idx="730">
                  <c:v>0.34791666666668253</c:v>
                </c:pt>
                <c:pt idx="731">
                  <c:v>0.34792824074075651</c:v>
                </c:pt>
                <c:pt idx="732">
                  <c:v>0.34793981481483038</c:v>
                </c:pt>
                <c:pt idx="733">
                  <c:v>0.34795138888890398</c:v>
                </c:pt>
                <c:pt idx="734">
                  <c:v>0.34796296296297946</c:v>
                </c:pt>
                <c:pt idx="735">
                  <c:v>0.34797453703705344</c:v>
                </c:pt>
                <c:pt idx="736">
                  <c:v>0.34798611111112682</c:v>
                </c:pt>
                <c:pt idx="737">
                  <c:v>0.34799768518520113</c:v>
                </c:pt>
                <c:pt idx="738">
                  <c:v>0.34800925925927517</c:v>
                </c:pt>
                <c:pt idx="739">
                  <c:v>0.34802083333334954</c:v>
                </c:pt>
                <c:pt idx="740">
                  <c:v>0.34803240740742281</c:v>
                </c:pt>
                <c:pt idx="741">
                  <c:v>0.34804398148149668</c:v>
                </c:pt>
                <c:pt idx="742">
                  <c:v>0.34805555555557077</c:v>
                </c:pt>
                <c:pt idx="743">
                  <c:v>0.34806712962964587</c:v>
                </c:pt>
                <c:pt idx="744">
                  <c:v>0.34807870370371985</c:v>
                </c:pt>
                <c:pt idx="745">
                  <c:v>0.34809027777779372</c:v>
                </c:pt>
                <c:pt idx="746">
                  <c:v>0.34810185185186732</c:v>
                </c:pt>
                <c:pt idx="747">
                  <c:v>0.34811342592594208</c:v>
                </c:pt>
                <c:pt idx="748">
                  <c:v>0.34812500000001539</c:v>
                </c:pt>
                <c:pt idx="749">
                  <c:v>0.34813657407408982</c:v>
                </c:pt>
                <c:pt idx="750">
                  <c:v>0.34814814814816325</c:v>
                </c:pt>
                <c:pt idx="751">
                  <c:v>0.34815972222223762</c:v>
                </c:pt>
                <c:pt idx="752">
                  <c:v>0.34817129629631172</c:v>
                </c:pt>
                <c:pt idx="753">
                  <c:v>0.34818287037038687</c:v>
                </c:pt>
                <c:pt idx="754">
                  <c:v>0.34819444444446002</c:v>
                </c:pt>
                <c:pt idx="755">
                  <c:v>0.34820601851853333</c:v>
                </c:pt>
                <c:pt idx="756">
                  <c:v>0.34821759259260832</c:v>
                </c:pt>
                <c:pt idx="757">
                  <c:v>0.3482291666666823</c:v>
                </c:pt>
                <c:pt idx="758">
                  <c:v>0.34824074074075634</c:v>
                </c:pt>
                <c:pt idx="759">
                  <c:v>0.34825231481483082</c:v>
                </c:pt>
                <c:pt idx="760">
                  <c:v>0.34826388888890447</c:v>
                </c:pt>
                <c:pt idx="761">
                  <c:v>0.34827546296297934</c:v>
                </c:pt>
                <c:pt idx="762">
                  <c:v>0.34828703703705333</c:v>
                </c:pt>
                <c:pt idx="763">
                  <c:v>0.34829861111112675</c:v>
                </c:pt>
                <c:pt idx="764">
                  <c:v>0.34831018518520229</c:v>
                </c:pt>
                <c:pt idx="765">
                  <c:v>0.34832175925927628</c:v>
                </c:pt>
                <c:pt idx="766">
                  <c:v>0.34833333333334932</c:v>
                </c:pt>
                <c:pt idx="767">
                  <c:v>0.34834490740742402</c:v>
                </c:pt>
                <c:pt idx="768">
                  <c:v>0.348356481481498</c:v>
                </c:pt>
                <c:pt idx="769">
                  <c:v>0.34836805555557182</c:v>
                </c:pt>
                <c:pt idx="770">
                  <c:v>0.34837962962964708</c:v>
                </c:pt>
                <c:pt idx="771">
                  <c:v>0.34839120370371951</c:v>
                </c:pt>
                <c:pt idx="772">
                  <c:v>0.34840277777779488</c:v>
                </c:pt>
                <c:pt idx="773">
                  <c:v>0.34841435185186875</c:v>
                </c:pt>
                <c:pt idx="774">
                  <c:v>0.34842592592594329</c:v>
                </c:pt>
                <c:pt idx="775">
                  <c:v>0.34843750000001589</c:v>
                </c:pt>
                <c:pt idx="776">
                  <c:v>0.34844907407409031</c:v>
                </c:pt>
                <c:pt idx="777">
                  <c:v>0.34846064814816408</c:v>
                </c:pt>
                <c:pt idx="778">
                  <c:v>0.34847222222223895</c:v>
                </c:pt>
                <c:pt idx="779">
                  <c:v>0.34848379629631282</c:v>
                </c:pt>
                <c:pt idx="780">
                  <c:v>0.34849537037038647</c:v>
                </c:pt>
                <c:pt idx="781">
                  <c:v>0.34850694444446123</c:v>
                </c:pt>
                <c:pt idx="782">
                  <c:v>0.34851851851853433</c:v>
                </c:pt>
                <c:pt idx="783">
                  <c:v>0.34853009259260881</c:v>
                </c:pt>
                <c:pt idx="784">
                  <c:v>0.34854166666668285</c:v>
                </c:pt>
                <c:pt idx="785">
                  <c:v>0.34855324074075683</c:v>
                </c:pt>
                <c:pt idx="786">
                  <c:v>0.34856481481483198</c:v>
                </c:pt>
                <c:pt idx="787">
                  <c:v>0.34857638888890585</c:v>
                </c:pt>
                <c:pt idx="788">
                  <c:v>0.34858796296298045</c:v>
                </c:pt>
                <c:pt idx="789">
                  <c:v>0.34859953703705382</c:v>
                </c:pt>
                <c:pt idx="790">
                  <c:v>0.34861111111112725</c:v>
                </c:pt>
                <c:pt idx="791">
                  <c:v>0.34862268518520295</c:v>
                </c:pt>
                <c:pt idx="792">
                  <c:v>0.34863425925927582</c:v>
                </c:pt>
                <c:pt idx="793">
                  <c:v>0.34864583333334981</c:v>
                </c:pt>
                <c:pt idx="794">
                  <c:v>0.34865740740742385</c:v>
                </c:pt>
                <c:pt idx="795">
                  <c:v>0.34866898148149844</c:v>
                </c:pt>
                <c:pt idx="796">
                  <c:v>0.34868055555557198</c:v>
                </c:pt>
                <c:pt idx="797">
                  <c:v>0.34869212962964674</c:v>
                </c:pt>
                <c:pt idx="798">
                  <c:v>0.34870370370372006</c:v>
                </c:pt>
                <c:pt idx="799">
                  <c:v>0.34871527777779471</c:v>
                </c:pt>
                <c:pt idx="800">
                  <c:v>0.34872685185186908</c:v>
                </c:pt>
                <c:pt idx="801">
                  <c:v>0.34873842592594312</c:v>
                </c:pt>
                <c:pt idx="802">
                  <c:v>0.34875000000001627</c:v>
                </c:pt>
                <c:pt idx="803">
                  <c:v>0.34876157407409081</c:v>
                </c:pt>
                <c:pt idx="804">
                  <c:v>0.34877314814816429</c:v>
                </c:pt>
                <c:pt idx="805">
                  <c:v>0.34878472222223939</c:v>
                </c:pt>
                <c:pt idx="806">
                  <c:v>0.34879629629631276</c:v>
                </c:pt>
                <c:pt idx="807">
                  <c:v>0.34880787037038774</c:v>
                </c:pt>
                <c:pt idx="808">
                  <c:v>0.34881944444446167</c:v>
                </c:pt>
                <c:pt idx="809">
                  <c:v>0.34883101851853437</c:v>
                </c:pt>
                <c:pt idx="810">
                  <c:v>0.34884259259261002</c:v>
                </c:pt>
                <c:pt idx="811">
                  <c:v>0.34885416666668406</c:v>
                </c:pt>
                <c:pt idx="812">
                  <c:v>0.34886574074075782</c:v>
                </c:pt>
                <c:pt idx="813">
                  <c:v>0.34887731481483242</c:v>
                </c:pt>
                <c:pt idx="814">
                  <c:v>0.34888888888890707</c:v>
                </c:pt>
                <c:pt idx="815">
                  <c:v>0.34890046296298094</c:v>
                </c:pt>
                <c:pt idx="816">
                  <c:v>0.34891203703705476</c:v>
                </c:pt>
                <c:pt idx="817">
                  <c:v>0.34892361111112796</c:v>
                </c:pt>
                <c:pt idx="818">
                  <c:v>0.34893518518520261</c:v>
                </c:pt>
                <c:pt idx="819">
                  <c:v>0.34894675925927726</c:v>
                </c:pt>
                <c:pt idx="820">
                  <c:v>0.34895833333335102</c:v>
                </c:pt>
                <c:pt idx="821">
                  <c:v>0.34896990740742501</c:v>
                </c:pt>
                <c:pt idx="822">
                  <c:v>0.34898148148149882</c:v>
                </c:pt>
                <c:pt idx="823">
                  <c:v>0.34899305555557225</c:v>
                </c:pt>
                <c:pt idx="824">
                  <c:v>0.34900462962964796</c:v>
                </c:pt>
                <c:pt idx="825">
                  <c:v>0.34901620370372122</c:v>
                </c:pt>
                <c:pt idx="826">
                  <c:v>0.34902777777779576</c:v>
                </c:pt>
                <c:pt idx="827">
                  <c:v>0.34903935185186891</c:v>
                </c:pt>
                <c:pt idx="828">
                  <c:v>0.34905092592594422</c:v>
                </c:pt>
                <c:pt idx="829">
                  <c:v>0.34906250000001732</c:v>
                </c:pt>
                <c:pt idx="830">
                  <c:v>0.34907407407409191</c:v>
                </c:pt>
                <c:pt idx="831">
                  <c:v>0.34908564814816517</c:v>
                </c:pt>
                <c:pt idx="832">
                  <c:v>0.34909722222223927</c:v>
                </c:pt>
                <c:pt idx="833">
                  <c:v>0.34910879629631347</c:v>
                </c:pt>
                <c:pt idx="834">
                  <c:v>0.34912037037038823</c:v>
                </c:pt>
                <c:pt idx="835">
                  <c:v>0.34913194444446133</c:v>
                </c:pt>
                <c:pt idx="836">
                  <c:v>0.34914351851853476</c:v>
                </c:pt>
                <c:pt idx="837">
                  <c:v>0.34915509259260985</c:v>
                </c:pt>
                <c:pt idx="838">
                  <c:v>0.3491666666666845</c:v>
                </c:pt>
                <c:pt idx="839">
                  <c:v>0.34917824074075832</c:v>
                </c:pt>
                <c:pt idx="840">
                  <c:v>0.34918981481483286</c:v>
                </c:pt>
                <c:pt idx="841">
                  <c:v>0.34920138888890612</c:v>
                </c:pt>
                <c:pt idx="842">
                  <c:v>0.34921296296298143</c:v>
                </c:pt>
                <c:pt idx="843">
                  <c:v>0.34922453703705525</c:v>
                </c:pt>
                <c:pt idx="844">
                  <c:v>0.34923611111112829</c:v>
                </c:pt>
                <c:pt idx="845">
                  <c:v>0.34924768518520288</c:v>
                </c:pt>
                <c:pt idx="846">
                  <c:v>0.34925925925927681</c:v>
                </c:pt>
                <c:pt idx="847">
                  <c:v>0.34927083333335152</c:v>
                </c:pt>
                <c:pt idx="848">
                  <c:v>0.34928240740742544</c:v>
                </c:pt>
                <c:pt idx="849">
                  <c:v>0.34929398148149876</c:v>
                </c:pt>
                <c:pt idx="850">
                  <c:v>0.34930555555557297</c:v>
                </c:pt>
                <c:pt idx="851">
                  <c:v>0.3493171296296485</c:v>
                </c:pt>
                <c:pt idx="852">
                  <c:v>0.34932870370372227</c:v>
                </c:pt>
                <c:pt idx="853">
                  <c:v>0.34934027777779625</c:v>
                </c:pt>
                <c:pt idx="854">
                  <c:v>0.34935185185187012</c:v>
                </c:pt>
                <c:pt idx="855">
                  <c:v>0.34936342592594466</c:v>
                </c:pt>
                <c:pt idx="856">
                  <c:v>0.34937500000001781</c:v>
                </c:pt>
                <c:pt idx="857">
                  <c:v>0.34938657407409318</c:v>
                </c:pt>
                <c:pt idx="858">
                  <c:v>0.34939814814816572</c:v>
                </c:pt>
                <c:pt idx="859">
                  <c:v>0.34940972222224054</c:v>
                </c:pt>
                <c:pt idx="860">
                  <c:v>0.34942129629631397</c:v>
                </c:pt>
                <c:pt idx="861">
                  <c:v>0.34943287037038867</c:v>
                </c:pt>
                <c:pt idx="862">
                  <c:v>0.34944444444446271</c:v>
                </c:pt>
                <c:pt idx="863">
                  <c:v>0.34945601851853603</c:v>
                </c:pt>
                <c:pt idx="864">
                  <c:v>0.34946759259261106</c:v>
                </c:pt>
                <c:pt idx="865">
                  <c:v>0.34947916666668488</c:v>
                </c:pt>
                <c:pt idx="866">
                  <c:v>0.34949074074075848</c:v>
                </c:pt>
                <c:pt idx="867">
                  <c:v>0.34950231481483346</c:v>
                </c:pt>
                <c:pt idx="868">
                  <c:v>0.34951388888890733</c:v>
                </c:pt>
                <c:pt idx="869">
                  <c:v>0.34952546296298193</c:v>
                </c:pt>
                <c:pt idx="870">
                  <c:v>0.34953703703705497</c:v>
                </c:pt>
                <c:pt idx="871">
                  <c:v>0.34954861111112895</c:v>
                </c:pt>
                <c:pt idx="872">
                  <c:v>0.34956018518520426</c:v>
                </c:pt>
                <c:pt idx="873">
                  <c:v>0.34957175925927803</c:v>
                </c:pt>
                <c:pt idx="874">
                  <c:v>0.34958333333335201</c:v>
                </c:pt>
                <c:pt idx="875">
                  <c:v>0.34959490740742588</c:v>
                </c:pt>
                <c:pt idx="876">
                  <c:v>0.34960648148149948</c:v>
                </c:pt>
                <c:pt idx="877">
                  <c:v>0.34961805555557351</c:v>
                </c:pt>
                <c:pt idx="878">
                  <c:v>0.34962962962964894</c:v>
                </c:pt>
                <c:pt idx="879">
                  <c:v>0.3496412037037217</c:v>
                </c:pt>
                <c:pt idx="880">
                  <c:v>0.34965277777779663</c:v>
                </c:pt>
                <c:pt idx="881">
                  <c:v>0.34966435185187067</c:v>
                </c:pt>
                <c:pt idx="882">
                  <c:v>0.34967592592594504</c:v>
                </c:pt>
                <c:pt idx="883">
                  <c:v>0.3496875000000183</c:v>
                </c:pt>
                <c:pt idx="884">
                  <c:v>0.34969907407409218</c:v>
                </c:pt>
                <c:pt idx="885">
                  <c:v>0.34971064814816627</c:v>
                </c:pt>
                <c:pt idx="886">
                  <c:v>0.34972222222224136</c:v>
                </c:pt>
                <c:pt idx="887">
                  <c:v>0.34973379629631429</c:v>
                </c:pt>
                <c:pt idx="888">
                  <c:v>0.34974537037038855</c:v>
                </c:pt>
                <c:pt idx="889">
                  <c:v>0.34975694444446281</c:v>
                </c:pt>
                <c:pt idx="890">
                  <c:v>0.34976851851853624</c:v>
                </c:pt>
                <c:pt idx="891">
                  <c:v>0.34978009259261156</c:v>
                </c:pt>
                <c:pt idx="892">
                  <c:v>0.34979166666668476</c:v>
                </c:pt>
                <c:pt idx="893">
                  <c:v>0.34980324074075902</c:v>
                </c:pt>
                <c:pt idx="894">
                  <c:v>0.34981481481483462</c:v>
                </c:pt>
                <c:pt idx="895">
                  <c:v>0.34982638888890843</c:v>
                </c:pt>
                <c:pt idx="896">
                  <c:v>0.34983796296298236</c:v>
                </c:pt>
                <c:pt idx="897">
                  <c:v>0.34984953703705618</c:v>
                </c:pt>
                <c:pt idx="898">
                  <c:v>0.3498611111111295</c:v>
                </c:pt>
                <c:pt idx="899">
                  <c:v>0.34987268518520526</c:v>
                </c:pt>
                <c:pt idx="900">
                  <c:v>0.34988425925927913</c:v>
                </c:pt>
                <c:pt idx="901">
                  <c:v>0.34989583333335245</c:v>
                </c:pt>
                <c:pt idx="902">
                  <c:v>0.34990740740742632</c:v>
                </c:pt>
                <c:pt idx="903">
                  <c:v>0.34991898148150075</c:v>
                </c:pt>
                <c:pt idx="904">
                  <c:v>0.34993055555557406</c:v>
                </c:pt>
                <c:pt idx="905">
                  <c:v>0.34994212962964927</c:v>
                </c:pt>
                <c:pt idx="906">
                  <c:v>0.34995370370372247</c:v>
                </c:pt>
                <c:pt idx="907">
                  <c:v>0.34996527777779712</c:v>
                </c:pt>
                <c:pt idx="908">
                  <c:v>0.34997685185187166</c:v>
                </c:pt>
                <c:pt idx="909">
                  <c:v>0.3499884259259462</c:v>
                </c:pt>
                <c:pt idx="910">
                  <c:v>0.35000000000001846</c:v>
                </c:pt>
                <c:pt idx="911">
                  <c:v>0.35001157407409322</c:v>
                </c:pt>
                <c:pt idx="912">
                  <c:v>0.35002314814816665</c:v>
                </c:pt>
                <c:pt idx="913">
                  <c:v>0.35003472222224158</c:v>
                </c:pt>
                <c:pt idx="914">
                  <c:v>0.35004629629631484</c:v>
                </c:pt>
                <c:pt idx="915">
                  <c:v>0.35005787037038932</c:v>
                </c:pt>
                <c:pt idx="916">
                  <c:v>0.35006944444446308</c:v>
                </c:pt>
                <c:pt idx="917">
                  <c:v>0.35008101851853679</c:v>
                </c:pt>
                <c:pt idx="918">
                  <c:v>0.35009259259261138</c:v>
                </c:pt>
                <c:pt idx="919">
                  <c:v>0.35010416666668531</c:v>
                </c:pt>
                <c:pt idx="920">
                  <c:v>0.35011574074075941</c:v>
                </c:pt>
                <c:pt idx="921">
                  <c:v>0.35012731481483417</c:v>
                </c:pt>
                <c:pt idx="922">
                  <c:v>0.35013888888890782</c:v>
                </c:pt>
                <c:pt idx="923">
                  <c:v>0.35015046296298252</c:v>
                </c:pt>
                <c:pt idx="924">
                  <c:v>0.35016203703705651</c:v>
                </c:pt>
                <c:pt idx="925">
                  <c:v>0.35017361111112977</c:v>
                </c:pt>
                <c:pt idx="926">
                  <c:v>0.35018518518520497</c:v>
                </c:pt>
                <c:pt idx="927">
                  <c:v>0.35019675925927884</c:v>
                </c:pt>
                <c:pt idx="928">
                  <c:v>0.35020833333335238</c:v>
                </c:pt>
                <c:pt idx="929">
                  <c:v>0.35021990740742631</c:v>
                </c:pt>
                <c:pt idx="930">
                  <c:v>0.35023148148150024</c:v>
                </c:pt>
                <c:pt idx="931">
                  <c:v>0.35024305555557378</c:v>
                </c:pt>
                <c:pt idx="932">
                  <c:v>0.35025462962964976</c:v>
                </c:pt>
                <c:pt idx="933">
                  <c:v>0.3502662037037228</c:v>
                </c:pt>
                <c:pt idx="934">
                  <c:v>0.35027777777779751</c:v>
                </c:pt>
                <c:pt idx="935">
                  <c:v>0.35028935185187082</c:v>
                </c:pt>
                <c:pt idx="936">
                  <c:v>0.35030092592594647</c:v>
                </c:pt>
                <c:pt idx="937">
                  <c:v>0.35031250000001973</c:v>
                </c:pt>
                <c:pt idx="938">
                  <c:v>0.35032407407409438</c:v>
                </c:pt>
                <c:pt idx="939">
                  <c:v>0.3503356481481672</c:v>
                </c:pt>
                <c:pt idx="940">
                  <c:v>0.35034722222224213</c:v>
                </c:pt>
                <c:pt idx="941">
                  <c:v>0.35035879629631606</c:v>
                </c:pt>
                <c:pt idx="942">
                  <c:v>0.35037037037039065</c:v>
                </c:pt>
                <c:pt idx="943">
                  <c:v>0.35038194444446447</c:v>
                </c:pt>
                <c:pt idx="944">
                  <c:v>0.35039351851853723</c:v>
                </c:pt>
                <c:pt idx="945">
                  <c:v>0.35040509259261182</c:v>
                </c:pt>
                <c:pt idx="946">
                  <c:v>0.35041666666668686</c:v>
                </c:pt>
                <c:pt idx="947">
                  <c:v>0.35042824074076068</c:v>
                </c:pt>
                <c:pt idx="948">
                  <c:v>0.35043981481483438</c:v>
                </c:pt>
                <c:pt idx="949">
                  <c:v>0.35045138888890831</c:v>
                </c:pt>
                <c:pt idx="950">
                  <c:v>0.35046296296298379</c:v>
                </c:pt>
                <c:pt idx="951">
                  <c:v>0.35047453703705767</c:v>
                </c:pt>
                <c:pt idx="952">
                  <c:v>0.35048611111113048</c:v>
                </c:pt>
                <c:pt idx="953">
                  <c:v>0.35049768518520541</c:v>
                </c:pt>
                <c:pt idx="954">
                  <c:v>0.35050925925927939</c:v>
                </c:pt>
                <c:pt idx="955">
                  <c:v>0.35052083333335388</c:v>
                </c:pt>
                <c:pt idx="956">
                  <c:v>0.3505324074074268</c:v>
                </c:pt>
                <c:pt idx="957">
                  <c:v>0.3505439814815009</c:v>
                </c:pt>
                <c:pt idx="958">
                  <c:v>0.35055555555557499</c:v>
                </c:pt>
                <c:pt idx="959">
                  <c:v>0.35056712962965003</c:v>
                </c:pt>
                <c:pt idx="960">
                  <c:v>0.35057870370372402</c:v>
                </c:pt>
                <c:pt idx="961">
                  <c:v>0.35059027777779794</c:v>
                </c:pt>
                <c:pt idx="962">
                  <c:v>0.35060185185187137</c:v>
                </c:pt>
                <c:pt idx="963">
                  <c:v>0.35061342592594635</c:v>
                </c:pt>
                <c:pt idx="964">
                  <c:v>0.35062500000001956</c:v>
                </c:pt>
                <c:pt idx="965">
                  <c:v>0.35063657407409382</c:v>
                </c:pt>
                <c:pt idx="966">
                  <c:v>0.35064814814816775</c:v>
                </c:pt>
                <c:pt idx="967">
                  <c:v>0.35065972222224256</c:v>
                </c:pt>
                <c:pt idx="968">
                  <c:v>0.35067129629631594</c:v>
                </c:pt>
                <c:pt idx="969">
                  <c:v>0.35068287037039103</c:v>
                </c:pt>
                <c:pt idx="970">
                  <c:v>0.35069444444446418</c:v>
                </c:pt>
                <c:pt idx="971">
                  <c:v>0.35070601851853755</c:v>
                </c:pt>
                <c:pt idx="972">
                  <c:v>0.35071759259261232</c:v>
                </c:pt>
                <c:pt idx="973">
                  <c:v>0.35072916666668641</c:v>
                </c:pt>
                <c:pt idx="974">
                  <c:v>0.3507407407407605</c:v>
                </c:pt>
                <c:pt idx="975">
                  <c:v>0.35075231481483482</c:v>
                </c:pt>
                <c:pt idx="976">
                  <c:v>0.3507638888889088</c:v>
                </c:pt>
                <c:pt idx="977">
                  <c:v>0.35077546296298356</c:v>
                </c:pt>
                <c:pt idx="978">
                  <c:v>0.35078703703705688</c:v>
                </c:pt>
                <c:pt idx="979">
                  <c:v>0.35079861111113075</c:v>
                </c:pt>
                <c:pt idx="980">
                  <c:v>0.35081018518520657</c:v>
                </c:pt>
                <c:pt idx="981">
                  <c:v>0.3508217592592805</c:v>
                </c:pt>
                <c:pt idx="982">
                  <c:v>0.35083333333335331</c:v>
                </c:pt>
                <c:pt idx="983">
                  <c:v>0.35084490740742813</c:v>
                </c:pt>
                <c:pt idx="984">
                  <c:v>0.35085648148150217</c:v>
                </c:pt>
                <c:pt idx="985">
                  <c:v>0.35086805555557582</c:v>
                </c:pt>
                <c:pt idx="986">
                  <c:v>0.35087962962965119</c:v>
                </c:pt>
                <c:pt idx="987">
                  <c:v>0.35089120370372384</c:v>
                </c:pt>
                <c:pt idx="988">
                  <c:v>0.35090277777779905</c:v>
                </c:pt>
                <c:pt idx="989">
                  <c:v>0.35091435185187292</c:v>
                </c:pt>
                <c:pt idx="990">
                  <c:v>0.35092592592594751</c:v>
                </c:pt>
                <c:pt idx="991">
                  <c:v>0.35093750000002011</c:v>
                </c:pt>
                <c:pt idx="992">
                  <c:v>0.35094907407409431</c:v>
                </c:pt>
                <c:pt idx="993">
                  <c:v>0.3509606481481683</c:v>
                </c:pt>
                <c:pt idx="994">
                  <c:v>0.35097222222224372</c:v>
                </c:pt>
                <c:pt idx="995">
                  <c:v>0.35098379629631682</c:v>
                </c:pt>
                <c:pt idx="996">
                  <c:v>0.35099537037039058</c:v>
                </c:pt>
                <c:pt idx="997">
                  <c:v>0.35100694444446545</c:v>
                </c:pt>
                <c:pt idx="998">
                  <c:v>0.35101851851853877</c:v>
                </c:pt>
                <c:pt idx="999">
                  <c:v>0.35103009259261286</c:v>
                </c:pt>
                <c:pt idx="1000">
                  <c:v>0.35104166666668696</c:v>
                </c:pt>
                <c:pt idx="1001">
                  <c:v>0.35105324074076105</c:v>
                </c:pt>
                <c:pt idx="1002">
                  <c:v>0.35106481481483615</c:v>
                </c:pt>
                <c:pt idx="1003">
                  <c:v>0.35107638888891007</c:v>
                </c:pt>
                <c:pt idx="1004">
                  <c:v>0.35108796296298467</c:v>
                </c:pt>
                <c:pt idx="1005">
                  <c:v>0.35109953703705782</c:v>
                </c:pt>
                <c:pt idx="1006">
                  <c:v>0.35111111111113125</c:v>
                </c:pt>
                <c:pt idx="1007">
                  <c:v>0.35112268518520712</c:v>
                </c:pt>
                <c:pt idx="1008">
                  <c:v>0.35113425925927982</c:v>
                </c:pt>
                <c:pt idx="1009">
                  <c:v>0.35114583333335381</c:v>
                </c:pt>
                <c:pt idx="1010">
                  <c:v>0.3511574074074279</c:v>
                </c:pt>
                <c:pt idx="1011">
                  <c:v>0.35116898148150238</c:v>
                </c:pt>
                <c:pt idx="1012">
                  <c:v>0.35118055555557631</c:v>
                </c:pt>
                <c:pt idx="1013">
                  <c:v>0.35119212962965102</c:v>
                </c:pt>
                <c:pt idx="1014">
                  <c:v>0.35120370370372428</c:v>
                </c:pt>
                <c:pt idx="1015">
                  <c:v>0.35121527777779837</c:v>
                </c:pt>
                <c:pt idx="1016">
                  <c:v>0.35122685185187336</c:v>
                </c:pt>
                <c:pt idx="1017">
                  <c:v>0.35123842592594734</c:v>
                </c:pt>
                <c:pt idx="1018">
                  <c:v>0.35125000000002066</c:v>
                </c:pt>
                <c:pt idx="1019">
                  <c:v>0.35126157407409481</c:v>
                </c:pt>
                <c:pt idx="1020">
                  <c:v>0.35127314814816879</c:v>
                </c:pt>
                <c:pt idx="1021">
                  <c:v>0.35128472222224416</c:v>
                </c:pt>
                <c:pt idx="1022">
                  <c:v>0.35129629629631703</c:v>
                </c:pt>
                <c:pt idx="1023">
                  <c:v>0.35130787037039202</c:v>
                </c:pt>
                <c:pt idx="1024">
                  <c:v>0.35131944444446589</c:v>
                </c:pt>
                <c:pt idx="1025">
                  <c:v>0.35133101851853848</c:v>
                </c:pt>
                <c:pt idx="1026">
                  <c:v>0.35134259259261424</c:v>
                </c:pt>
                <c:pt idx="1027">
                  <c:v>0.35135416666668823</c:v>
                </c:pt>
                <c:pt idx="1028">
                  <c:v>0.35136574074076182</c:v>
                </c:pt>
                <c:pt idx="1029">
                  <c:v>0.35137731481483664</c:v>
                </c:pt>
                <c:pt idx="1030">
                  <c:v>0.35138888888891129</c:v>
                </c:pt>
                <c:pt idx="1031">
                  <c:v>0.35140046296298505</c:v>
                </c:pt>
                <c:pt idx="1032">
                  <c:v>0.35141203703705898</c:v>
                </c:pt>
                <c:pt idx="1033">
                  <c:v>0.35142361111113207</c:v>
                </c:pt>
                <c:pt idx="1034">
                  <c:v>0.35143518518520683</c:v>
                </c:pt>
                <c:pt idx="1035">
                  <c:v>0.35144675925928143</c:v>
                </c:pt>
                <c:pt idx="1036">
                  <c:v>0.35145833333335513</c:v>
                </c:pt>
                <c:pt idx="1037">
                  <c:v>0.35146990740742917</c:v>
                </c:pt>
                <c:pt idx="1038">
                  <c:v>0.35148148148150282</c:v>
                </c:pt>
                <c:pt idx="1039">
                  <c:v>0.35149305555557664</c:v>
                </c:pt>
                <c:pt idx="1040">
                  <c:v>0.35150462962965223</c:v>
                </c:pt>
                <c:pt idx="1041">
                  <c:v>0.35151620370372488</c:v>
                </c:pt>
                <c:pt idx="1042">
                  <c:v>0.35152777777779992</c:v>
                </c:pt>
                <c:pt idx="1043">
                  <c:v>0.35153935185187302</c:v>
                </c:pt>
                <c:pt idx="1044">
                  <c:v>0.35155092592594844</c:v>
                </c:pt>
                <c:pt idx="1045">
                  <c:v>0.35156250000002132</c:v>
                </c:pt>
                <c:pt idx="1046">
                  <c:v>0.35157407407409608</c:v>
                </c:pt>
                <c:pt idx="1047">
                  <c:v>0.35158564814816939</c:v>
                </c:pt>
                <c:pt idx="1048">
                  <c:v>0.35159722222224382</c:v>
                </c:pt>
                <c:pt idx="1049">
                  <c:v>0.35160879629631758</c:v>
                </c:pt>
                <c:pt idx="1050">
                  <c:v>0.35162037037039245</c:v>
                </c:pt>
                <c:pt idx="1051">
                  <c:v>0.35163194444446577</c:v>
                </c:pt>
                <c:pt idx="1052">
                  <c:v>0.35164351851853903</c:v>
                </c:pt>
                <c:pt idx="1053">
                  <c:v>0.35165509259261396</c:v>
                </c:pt>
                <c:pt idx="1054">
                  <c:v>0.35166666666668872</c:v>
                </c:pt>
                <c:pt idx="1055">
                  <c:v>0.35167824074076232</c:v>
                </c:pt>
                <c:pt idx="1056">
                  <c:v>0.35168981481483708</c:v>
                </c:pt>
                <c:pt idx="1057">
                  <c:v>0.35170138888891034</c:v>
                </c:pt>
                <c:pt idx="1058">
                  <c:v>0.35171296296298565</c:v>
                </c:pt>
                <c:pt idx="1059">
                  <c:v>0.35172453703705953</c:v>
                </c:pt>
                <c:pt idx="1060">
                  <c:v>0.35173611111113229</c:v>
                </c:pt>
                <c:pt idx="1061">
                  <c:v>0.35174768518520688</c:v>
                </c:pt>
                <c:pt idx="1062">
                  <c:v>0.35175925925928081</c:v>
                </c:pt>
                <c:pt idx="1063">
                  <c:v>0.35177083333335574</c:v>
                </c:pt>
                <c:pt idx="1064">
                  <c:v>0.35178240740742966</c:v>
                </c:pt>
                <c:pt idx="1065">
                  <c:v>0.35179398148150309</c:v>
                </c:pt>
                <c:pt idx="1066">
                  <c:v>0.3518055555555773</c:v>
                </c:pt>
                <c:pt idx="1067">
                  <c:v>0.35181712962965273</c:v>
                </c:pt>
                <c:pt idx="1068">
                  <c:v>0.35182870370372654</c:v>
                </c:pt>
                <c:pt idx="1069">
                  <c:v>0.35184027777780069</c:v>
                </c:pt>
                <c:pt idx="1070">
                  <c:v>0.35185185185187434</c:v>
                </c:pt>
                <c:pt idx="1071">
                  <c:v>0.35186342592594888</c:v>
                </c:pt>
                <c:pt idx="1072">
                  <c:v>0.35187500000002181</c:v>
                </c:pt>
                <c:pt idx="1073">
                  <c:v>0.35188657407409729</c:v>
                </c:pt>
                <c:pt idx="1074">
                  <c:v>0.35189814814816994</c:v>
                </c:pt>
                <c:pt idx="1075">
                  <c:v>0.35190972222224526</c:v>
                </c:pt>
                <c:pt idx="1076">
                  <c:v>0.3519212962963183</c:v>
                </c:pt>
                <c:pt idx="1077">
                  <c:v>0.351932870370393</c:v>
                </c:pt>
                <c:pt idx="1078">
                  <c:v>0.35194444444446632</c:v>
                </c:pt>
                <c:pt idx="1079">
                  <c:v>0.35195601851854041</c:v>
                </c:pt>
                <c:pt idx="1080">
                  <c:v>0.35196759259261523</c:v>
                </c:pt>
                <c:pt idx="1081">
                  <c:v>0.35197916666668888</c:v>
                </c:pt>
                <c:pt idx="1082">
                  <c:v>0.35199074074076281</c:v>
                </c:pt>
                <c:pt idx="1083">
                  <c:v>0.35200231481483762</c:v>
                </c:pt>
                <c:pt idx="1084">
                  <c:v>0.35201388888891155</c:v>
                </c:pt>
                <c:pt idx="1085">
                  <c:v>0.35202546296298598</c:v>
                </c:pt>
                <c:pt idx="1086">
                  <c:v>0.35203703703705908</c:v>
                </c:pt>
                <c:pt idx="1087">
                  <c:v>0.35204861111113317</c:v>
                </c:pt>
                <c:pt idx="1088">
                  <c:v>0.35206018518520843</c:v>
                </c:pt>
                <c:pt idx="1089">
                  <c:v>0.35207175925928214</c:v>
                </c:pt>
                <c:pt idx="1090">
                  <c:v>0.35208333333335617</c:v>
                </c:pt>
                <c:pt idx="1091">
                  <c:v>0.35209490740742982</c:v>
                </c:pt>
                <c:pt idx="1092">
                  <c:v>0.35210648148150381</c:v>
                </c:pt>
                <c:pt idx="1093">
                  <c:v>0.35211805555557785</c:v>
                </c:pt>
                <c:pt idx="1094">
                  <c:v>0.35212962962965316</c:v>
                </c:pt>
                <c:pt idx="1095">
                  <c:v>0.35214120370372576</c:v>
                </c:pt>
                <c:pt idx="1096">
                  <c:v>0.35215277777780152</c:v>
                </c:pt>
                <c:pt idx="1097">
                  <c:v>0.35216435185187478</c:v>
                </c:pt>
                <c:pt idx="1098">
                  <c:v>0.35217592592594937</c:v>
                </c:pt>
                <c:pt idx="1099">
                  <c:v>0.3521875000000223</c:v>
                </c:pt>
                <c:pt idx="1100">
                  <c:v>0.3521990740740964</c:v>
                </c:pt>
                <c:pt idx="1101">
                  <c:v>0.35221064814817049</c:v>
                </c:pt>
                <c:pt idx="1102">
                  <c:v>0.35222222222224553</c:v>
                </c:pt>
                <c:pt idx="1103">
                  <c:v>0.35223379629631829</c:v>
                </c:pt>
                <c:pt idx="1104">
                  <c:v>0.35224537037039277</c:v>
                </c:pt>
                <c:pt idx="1105">
                  <c:v>0.35225694444446687</c:v>
                </c:pt>
                <c:pt idx="1106">
                  <c:v>0.35226851851854096</c:v>
                </c:pt>
                <c:pt idx="1107">
                  <c:v>0.35228009259261572</c:v>
                </c:pt>
                <c:pt idx="1108">
                  <c:v>0.35229166666668915</c:v>
                </c:pt>
                <c:pt idx="1109">
                  <c:v>0.3523032407407633</c:v>
                </c:pt>
                <c:pt idx="1110">
                  <c:v>0.35231481481483873</c:v>
                </c:pt>
                <c:pt idx="1111">
                  <c:v>0.35232638888891266</c:v>
                </c:pt>
                <c:pt idx="1112">
                  <c:v>0.35233796296298653</c:v>
                </c:pt>
                <c:pt idx="1113">
                  <c:v>0.3523495370370604</c:v>
                </c:pt>
                <c:pt idx="1114">
                  <c:v>0.35236111111113372</c:v>
                </c:pt>
                <c:pt idx="1115">
                  <c:v>0.35237268518520948</c:v>
                </c:pt>
                <c:pt idx="1116">
                  <c:v>0.35238425925928346</c:v>
                </c:pt>
                <c:pt idx="1117">
                  <c:v>0.35239583333335667</c:v>
                </c:pt>
                <c:pt idx="1118">
                  <c:v>0.35240740740743032</c:v>
                </c:pt>
                <c:pt idx="1119">
                  <c:v>0.35241898148150502</c:v>
                </c:pt>
                <c:pt idx="1120">
                  <c:v>0.35243055555557828</c:v>
                </c:pt>
                <c:pt idx="1121">
                  <c:v>0.35244212962965354</c:v>
                </c:pt>
                <c:pt idx="1122">
                  <c:v>0.35245370370372647</c:v>
                </c:pt>
                <c:pt idx="1123">
                  <c:v>0.35246527777780207</c:v>
                </c:pt>
                <c:pt idx="1124">
                  <c:v>0.35247685185187588</c:v>
                </c:pt>
                <c:pt idx="1125">
                  <c:v>0.35248842592595048</c:v>
                </c:pt>
                <c:pt idx="1126">
                  <c:v>0.35250000000002285</c:v>
                </c:pt>
                <c:pt idx="1127">
                  <c:v>0.35251157407409761</c:v>
                </c:pt>
                <c:pt idx="1128">
                  <c:v>0.35252314814817104</c:v>
                </c:pt>
                <c:pt idx="1129">
                  <c:v>0.35253472222224602</c:v>
                </c:pt>
                <c:pt idx="1130">
                  <c:v>0.35254629629631928</c:v>
                </c:pt>
                <c:pt idx="1131">
                  <c:v>0.35255787037039332</c:v>
                </c:pt>
                <c:pt idx="1132">
                  <c:v>0.35256944444446742</c:v>
                </c:pt>
                <c:pt idx="1133">
                  <c:v>0.35258101851854151</c:v>
                </c:pt>
                <c:pt idx="1134">
                  <c:v>0.35259259259261588</c:v>
                </c:pt>
                <c:pt idx="1135">
                  <c:v>0.35260416666668981</c:v>
                </c:pt>
                <c:pt idx="1136">
                  <c:v>0.35261574074076385</c:v>
                </c:pt>
                <c:pt idx="1137">
                  <c:v>0.35262731481483856</c:v>
                </c:pt>
                <c:pt idx="1138">
                  <c:v>0.35263888888891198</c:v>
                </c:pt>
                <c:pt idx="1139">
                  <c:v>0.35265046296298697</c:v>
                </c:pt>
                <c:pt idx="1140">
                  <c:v>0.35266203703706095</c:v>
                </c:pt>
                <c:pt idx="1141">
                  <c:v>0.35267361111113427</c:v>
                </c:pt>
                <c:pt idx="1142">
                  <c:v>0.35268518518520936</c:v>
                </c:pt>
                <c:pt idx="1143">
                  <c:v>0.35269675925928318</c:v>
                </c:pt>
                <c:pt idx="1144">
                  <c:v>0.35270833333335688</c:v>
                </c:pt>
                <c:pt idx="1145">
                  <c:v>0.35271990740743081</c:v>
                </c:pt>
                <c:pt idx="1146">
                  <c:v>0.35273148148150474</c:v>
                </c:pt>
                <c:pt idx="1147">
                  <c:v>0.35274305555557817</c:v>
                </c:pt>
                <c:pt idx="1148">
                  <c:v>0.35275462962965415</c:v>
                </c:pt>
                <c:pt idx="1149">
                  <c:v>0.35276620370372702</c:v>
                </c:pt>
                <c:pt idx="1150">
                  <c:v>0.35277777777780261</c:v>
                </c:pt>
                <c:pt idx="1151">
                  <c:v>0.35278935185187532</c:v>
                </c:pt>
                <c:pt idx="1152">
                  <c:v>0.35280092592595086</c:v>
                </c:pt>
                <c:pt idx="1153">
                  <c:v>0.35281250000002412</c:v>
                </c:pt>
                <c:pt idx="1154">
                  <c:v>0.35282407407409877</c:v>
                </c:pt>
                <c:pt idx="1155">
                  <c:v>0.35283564814817159</c:v>
                </c:pt>
                <c:pt idx="1156">
                  <c:v>0.35284722222224651</c:v>
                </c:pt>
                <c:pt idx="1157">
                  <c:v>0.35285879629632044</c:v>
                </c:pt>
                <c:pt idx="1158">
                  <c:v>0.35287037037039504</c:v>
                </c:pt>
                <c:pt idx="1159">
                  <c:v>0.35288194444446885</c:v>
                </c:pt>
                <c:pt idx="1160">
                  <c:v>0.35289351851854206</c:v>
                </c:pt>
                <c:pt idx="1161">
                  <c:v>0.35290509259261632</c:v>
                </c:pt>
                <c:pt idx="1162">
                  <c:v>0.35291666666669125</c:v>
                </c:pt>
                <c:pt idx="1163">
                  <c:v>0.35292824074076506</c:v>
                </c:pt>
                <c:pt idx="1164">
                  <c:v>0.35293981481483888</c:v>
                </c:pt>
                <c:pt idx="1165">
                  <c:v>0.35295138888891281</c:v>
                </c:pt>
                <c:pt idx="1166">
                  <c:v>0.35296296296298818</c:v>
                </c:pt>
                <c:pt idx="1167">
                  <c:v>0.35297453703706205</c:v>
                </c:pt>
                <c:pt idx="1168">
                  <c:v>0.35298611111113481</c:v>
                </c:pt>
                <c:pt idx="1169">
                  <c:v>0.35299768518520974</c:v>
                </c:pt>
                <c:pt idx="1170">
                  <c:v>0.35300925925928373</c:v>
                </c:pt>
                <c:pt idx="1171">
                  <c:v>0.35302083333335826</c:v>
                </c:pt>
                <c:pt idx="1172">
                  <c:v>0.3530324074074313</c:v>
                </c:pt>
                <c:pt idx="1173">
                  <c:v>0.35304398148150534</c:v>
                </c:pt>
                <c:pt idx="1174">
                  <c:v>0.35305555555557933</c:v>
                </c:pt>
                <c:pt idx="1175">
                  <c:v>0.35306712962965447</c:v>
                </c:pt>
                <c:pt idx="1176">
                  <c:v>0.35307870370372846</c:v>
                </c:pt>
                <c:pt idx="1177">
                  <c:v>0.353090277777803</c:v>
                </c:pt>
                <c:pt idx="1178">
                  <c:v>0.35310185185187581</c:v>
                </c:pt>
                <c:pt idx="1179">
                  <c:v>0.35311342592595063</c:v>
                </c:pt>
                <c:pt idx="1180">
                  <c:v>0.35312500000002395</c:v>
                </c:pt>
                <c:pt idx="1181">
                  <c:v>0.35313657407409832</c:v>
                </c:pt>
                <c:pt idx="1182">
                  <c:v>0.35314814814817214</c:v>
                </c:pt>
                <c:pt idx="1183">
                  <c:v>0.35315972222224701</c:v>
                </c:pt>
                <c:pt idx="1184">
                  <c:v>0.35317129629632033</c:v>
                </c:pt>
                <c:pt idx="1185">
                  <c:v>0.35318287037039542</c:v>
                </c:pt>
                <c:pt idx="1186">
                  <c:v>0.35319444444446851</c:v>
                </c:pt>
                <c:pt idx="1187">
                  <c:v>0.35320601851854261</c:v>
                </c:pt>
                <c:pt idx="1188">
                  <c:v>0.35321759259261681</c:v>
                </c:pt>
                <c:pt idx="1189">
                  <c:v>0.3532291666666908</c:v>
                </c:pt>
                <c:pt idx="1190">
                  <c:v>0.35324074074076489</c:v>
                </c:pt>
                <c:pt idx="1191">
                  <c:v>0.35325231481483932</c:v>
                </c:pt>
                <c:pt idx="1192">
                  <c:v>0.35326388888891308</c:v>
                </c:pt>
                <c:pt idx="1193">
                  <c:v>0.35327546296298795</c:v>
                </c:pt>
                <c:pt idx="1194">
                  <c:v>0.35328703703706132</c:v>
                </c:pt>
                <c:pt idx="1195">
                  <c:v>0.35329861111113525</c:v>
                </c:pt>
                <c:pt idx="1196">
                  <c:v>0.35331018518521096</c:v>
                </c:pt>
                <c:pt idx="1197">
                  <c:v>0.35332175925928488</c:v>
                </c:pt>
                <c:pt idx="1198">
                  <c:v>0.35333333333335781</c:v>
                </c:pt>
                <c:pt idx="1199">
                  <c:v>0.35334490740743257</c:v>
                </c:pt>
                <c:pt idx="1200">
                  <c:v>0.3533564814815065</c:v>
                </c:pt>
                <c:pt idx="1201">
                  <c:v>0.35336805555558032</c:v>
                </c:pt>
                <c:pt idx="1202">
                  <c:v>0.35337962962965552</c:v>
                </c:pt>
                <c:pt idx="1203">
                  <c:v>0.35339120370372812</c:v>
                </c:pt>
                <c:pt idx="1204">
                  <c:v>0.3534027777778041</c:v>
                </c:pt>
                <c:pt idx="1205">
                  <c:v>0.35341435185187725</c:v>
                </c:pt>
                <c:pt idx="1206">
                  <c:v>0.3534259259259519</c:v>
                </c:pt>
                <c:pt idx="1207">
                  <c:v>0.3534375000000245</c:v>
                </c:pt>
                <c:pt idx="1208">
                  <c:v>0.35344907407409881</c:v>
                </c:pt>
                <c:pt idx="1209">
                  <c:v>0.35346064814817268</c:v>
                </c:pt>
                <c:pt idx="1210">
                  <c:v>0.35347222222224811</c:v>
                </c:pt>
                <c:pt idx="1211">
                  <c:v>0.35348379629632087</c:v>
                </c:pt>
                <c:pt idx="1212">
                  <c:v>0.35349537037039497</c:v>
                </c:pt>
                <c:pt idx="1213">
                  <c:v>0.35350694444446984</c:v>
                </c:pt>
                <c:pt idx="1214">
                  <c:v>0.35351851851854332</c:v>
                </c:pt>
                <c:pt idx="1215">
                  <c:v>0.35353009259261731</c:v>
                </c:pt>
                <c:pt idx="1216">
                  <c:v>0.35354166666669135</c:v>
                </c:pt>
                <c:pt idx="1217">
                  <c:v>0.35355324074076544</c:v>
                </c:pt>
                <c:pt idx="1218">
                  <c:v>0.35356481481484092</c:v>
                </c:pt>
                <c:pt idx="1219">
                  <c:v>0.35357638888891452</c:v>
                </c:pt>
                <c:pt idx="1220">
                  <c:v>0.35358796296298906</c:v>
                </c:pt>
                <c:pt idx="1221">
                  <c:v>0.35359953703706182</c:v>
                </c:pt>
                <c:pt idx="1222">
                  <c:v>0.35361111111113575</c:v>
                </c:pt>
                <c:pt idx="1223">
                  <c:v>0.3536226851852115</c:v>
                </c:pt>
                <c:pt idx="1224">
                  <c:v>0.35363425925928432</c:v>
                </c:pt>
                <c:pt idx="1225">
                  <c:v>0.35364583333335831</c:v>
                </c:pt>
                <c:pt idx="1226">
                  <c:v>0.35365740740743234</c:v>
                </c:pt>
                <c:pt idx="1227">
                  <c:v>0.35366898148150638</c:v>
                </c:pt>
                <c:pt idx="1228">
                  <c:v>0.35368055555558048</c:v>
                </c:pt>
                <c:pt idx="1229">
                  <c:v>0.35369212962965546</c:v>
                </c:pt>
                <c:pt idx="1230">
                  <c:v>0.35370370370372867</c:v>
                </c:pt>
                <c:pt idx="1231">
                  <c:v>0.35371527777780393</c:v>
                </c:pt>
                <c:pt idx="1232">
                  <c:v>0.35372685185187763</c:v>
                </c:pt>
                <c:pt idx="1233">
                  <c:v>0.35373842592595167</c:v>
                </c:pt>
                <c:pt idx="1234">
                  <c:v>0.35375000000002504</c:v>
                </c:pt>
                <c:pt idx="1235">
                  <c:v>0.35376157407409931</c:v>
                </c:pt>
                <c:pt idx="1236">
                  <c:v>0.35377314814817323</c:v>
                </c:pt>
                <c:pt idx="1237">
                  <c:v>0.35378472222224855</c:v>
                </c:pt>
                <c:pt idx="1238">
                  <c:v>0.35379629629632126</c:v>
                </c:pt>
                <c:pt idx="1239">
                  <c:v>0.3538078703703964</c:v>
                </c:pt>
                <c:pt idx="1240">
                  <c:v>0.35381944444447028</c:v>
                </c:pt>
                <c:pt idx="1241">
                  <c:v>0.35383101851854371</c:v>
                </c:pt>
                <c:pt idx="1242">
                  <c:v>0.35384259259261858</c:v>
                </c:pt>
                <c:pt idx="1243">
                  <c:v>0.35385416666669262</c:v>
                </c:pt>
                <c:pt idx="1244">
                  <c:v>0.35386574074076632</c:v>
                </c:pt>
                <c:pt idx="1245">
                  <c:v>0.35387731481484158</c:v>
                </c:pt>
                <c:pt idx="1246">
                  <c:v>0.35388888888891568</c:v>
                </c:pt>
                <c:pt idx="1247">
                  <c:v>0.35390046296298944</c:v>
                </c:pt>
                <c:pt idx="1248">
                  <c:v>0.35391203703706337</c:v>
                </c:pt>
                <c:pt idx="1249">
                  <c:v>0.35392361111113646</c:v>
                </c:pt>
                <c:pt idx="1250">
                  <c:v>0.35393518518521122</c:v>
                </c:pt>
                <c:pt idx="1251">
                  <c:v>0.35394675925928587</c:v>
                </c:pt>
                <c:pt idx="1252">
                  <c:v>0.35395833333335958</c:v>
                </c:pt>
                <c:pt idx="1253">
                  <c:v>0.35396990740743356</c:v>
                </c:pt>
                <c:pt idx="1254">
                  <c:v>0.35398148148150732</c:v>
                </c:pt>
                <c:pt idx="1255">
                  <c:v>0.35399305555558103</c:v>
                </c:pt>
                <c:pt idx="1256">
                  <c:v>0.35400462962965662</c:v>
                </c:pt>
                <c:pt idx="1257">
                  <c:v>0.35401620370372938</c:v>
                </c:pt>
                <c:pt idx="1258">
                  <c:v>0.35402777777780498</c:v>
                </c:pt>
                <c:pt idx="1259">
                  <c:v>0.3540393518518774</c:v>
                </c:pt>
                <c:pt idx="1260">
                  <c:v>0.35405092592595283</c:v>
                </c:pt>
                <c:pt idx="1261">
                  <c:v>0.35406250000002581</c:v>
                </c:pt>
                <c:pt idx="1262">
                  <c:v>0.35407407407410052</c:v>
                </c:pt>
                <c:pt idx="1263">
                  <c:v>0.35408564814817378</c:v>
                </c:pt>
                <c:pt idx="1264">
                  <c:v>0.35409722222224788</c:v>
                </c:pt>
                <c:pt idx="1265">
                  <c:v>0.35410879629632197</c:v>
                </c:pt>
                <c:pt idx="1266">
                  <c:v>0.35412037037039684</c:v>
                </c:pt>
                <c:pt idx="1267">
                  <c:v>0.35413194444447016</c:v>
                </c:pt>
                <c:pt idx="1268">
                  <c:v>0.35414351851854425</c:v>
                </c:pt>
                <c:pt idx="1269">
                  <c:v>0.35415509259261835</c:v>
                </c:pt>
                <c:pt idx="1270">
                  <c:v>0.35416666666669311</c:v>
                </c:pt>
                <c:pt idx="1271">
                  <c:v>0.35417824074076681</c:v>
                </c:pt>
                <c:pt idx="1272">
                  <c:v>0.35418981481484213</c:v>
                </c:pt>
                <c:pt idx="1273">
                  <c:v>0.35420138888891478</c:v>
                </c:pt>
                <c:pt idx="1274">
                  <c:v>0.35421296296298993</c:v>
                </c:pt>
                <c:pt idx="1275">
                  <c:v>0.35422453703706386</c:v>
                </c:pt>
                <c:pt idx="1276">
                  <c:v>0.35423611111113679</c:v>
                </c:pt>
                <c:pt idx="1277">
                  <c:v>0.35424768518521138</c:v>
                </c:pt>
                <c:pt idx="1278">
                  <c:v>0.35425925925928531</c:v>
                </c:pt>
                <c:pt idx="1279">
                  <c:v>0.35427083333336007</c:v>
                </c:pt>
                <c:pt idx="1280">
                  <c:v>0.35428240740743405</c:v>
                </c:pt>
                <c:pt idx="1281">
                  <c:v>0.35429398148150743</c:v>
                </c:pt>
                <c:pt idx="1282">
                  <c:v>0.35430555555558157</c:v>
                </c:pt>
                <c:pt idx="1283">
                  <c:v>0.354317129629657</c:v>
                </c:pt>
                <c:pt idx="1284">
                  <c:v>0.35432870370373093</c:v>
                </c:pt>
                <c:pt idx="1285">
                  <c:v>0.35434027777780536</c:v>
                </c:pt>
                <c:pt idx="1286">
                  <c:v>0.35435185185187867</c:v>
                </c:pt>
                <c:pt idx="1287">
                  <c:v>0.35436342592595327</c:v>
                </c:pt>
                <c:pt idx="1288">
                  <c:v>0.35437500000002631</c:v>
                </c:pt>
                <c:pt idx="1289">
                  <c:v>0.35438657407410173</c:v>
                </c:pt>
                <c:pt idx="1290">
                  <c:v>0.35439814814817433</c:v>
                </c:pt>
                <c:pt idx="1291">
                  <c:v>0.35440972222224942</c:v>
                </c:pt>
                <c:pt idx="1292">
                  <c:v>0.35442129629632252</c:v>
                </c:pt>
                <c:pt idx="1293">
                  <c:v>0.35443287037039728</c:v>
                </c:pt>
                <c:pt idx="1294">
                  <c:v>0.35444444444447082</c:v>
                </c:pt>
                <c:pt idx="1295">
                  <c:v>0.3544560185185448</c:v>
                </c:pt>
                <c:pt idx="1296">
                  <c:v>0.35446759259261962</c:v>
                </c:pt>
                <c:pt idx="1297">
                  <c:v>0.35447916666669332</c:v>
                </c:pt>
                <c:pt idx="1298">
                  <c:v>0.35449074074076731</c:v>
                </c:pt>
                <c:pt idx="1299">
                  <c:v>0.35450231481484268</c:v>
                </c:pt>
                <c:pt idx="1300">
                  <c:v>0.35451388888891538</c:v>
                </c:pt>
                <c:pt idx="1301">
                  <c:v>0.35452546296299037</c:v>
                </c:pt>
                <c:pt idx="1302">
                  <c:v>0.35453703703706346</c:v>
                </c:pt>
                <c:pt idx="1303">
                  <c:v>0.35454861111113756</c:v>
                </c:pt>
                <c:pt idx="1304">
                  <c:v>0.35456018518521287</c:v>
                </c:pt>
                <c:pt idx="1305">
                  <c:v>0.35457175925928658</c:v>
                </c:pt>
                <c:pt idx="1306">
                  <c:v>0.35458333333336056</c:v>
                </c:pt>
                <c:pt idx="1307">
                  <c:v>0.35459490740743432</c:v>
                </c:pt>
                <c:pt idx="1308">
                  <c:v>0.35460648148150808</c:v>
                </c:pt>
                <c:pt idx="1309">
                  <c:v>0.35461805555558212</c:v>
                </c:pt>
                <c:pt idx="1310">
                  <c:v>0.35462962962965744</c:v>
                </c:pt>
                <c:pt idx="1311">
                  <c:v>0.35464120370373026</c:v>
                </c:pt>
                <c:pt idx="1312">
                  <c:v>0.35465277777780596</c:v>
                </c:pt>
                <c:pt idx="1313">
                  <c:v>0.35466435185187917</c:v>
                </c:pt>
                <c:pt idx="1314">
                  <c:v>0.35467592592595376</c:v>
                </c:pt>
                <c:pt idx="1315">
                  <c:v>0.3546875000000268</c:v>
                </c:pt>
                <c:pt idx="1316">
                  <c:v>0.35469907407410078</c:v>
                </c:pt>
                <c:pt idx="1317">
                  <c:v>0.35471064814817477</c:v>
                </c:pt>
                <c:pt idx="1318">
                  <c:v>0.35472222222224997</c:v>
                </c:pt>
                <c:pt idx="1319">
                  <c:v>0.35473379629632279</c:v>
                </c:pt>
                <c:pt idx="1320">
                  <c:v>0.35474537037039716</c:v>
                </c:pt>
                <c:pt idx="1321">
                  <c:v>0.35475694444447131</c:v>
                </c:pt>
                <c:pt idx="1322">
                  <c:v>0.35476851851854535</c:v>
                </c:pt>
                <c:pt idx="1323">
                  <c:v>0.35478009259262011</c:v>
                </c:pt>
                <c:pt idx="1324">
                  <c:v>0.35479166666669354</c:v>
                </c:pt>
                <c:pt idx="1325">
                  <c:v>0.3548032407407678</c:v>
                </c:pt>
                <c:pt idx="1326">
                  <c:v>0.35481481481484378</c:v>
                </c:pt>
                <c:pt idx="1327">
                  <c:v>0.35482638888891693</c:v>
                </c:pt>
                <c:pt idx="1328">
                  <c:v>0.35483796296299092</c:v>
                </c:pt>
                <c:pt idx="1329">
                  <c:v>0.35484953703706473</c:v>
                </c:pt>
                <c:pt idx="1330">
                  <c:v>0.35486111111113811</c:v>
                </c:pt>
                <c:pt idx="1331">
                  <c:v>0.35487268518521392</c:v>
                </c:pt>
                <c:pt idx="1332">
                  <c:v>0.35488425925928779</c:v>
                </c:pt>
                <c:pt idx="1333">
                  <c:v>0.35489583333336105</c:v>
                </c:pt>
                <c:pt idx="1334">
                  <c:v>0.35490740740743448</c:v>
                </c:pt>
                <c:pt idx="1335">
                  <c:v>0.35491898148150947</c:v>
                </c:pt>
                <c:pt idx="1336">
                  <c:v>0.35493055555558267</c:v>
                </c:pt>
                <c:pt idx="1337">
                  <c:v>0.35494212962965793</c:v>
                </c:pt>
                <c:pt idx="1338">
                  <c:v>0.35495370370373086</c:v>
                </c:pt>
                <c:pt idx="1339">
                  <c:v>0.35496527777780645</c:v>
                </c:pt>
                <c:pt idx="1340">
                  <c:v>0.35497685185188027</c:v>
                </c:pt>
                <c:pt idx="1341">
                  <c:v>0.35498842592595486</c:v>
                </c:pt>
                <c:pt idx="1342">
                  <c:v>0.35500000000002735</c:v>
                </c:pt>
                <c:pt idx="1343">
                  <c:v>0.355011574074102</c:v>
                </c:pt>
                <c:pt idx="1344">
                  <c:v>0.35502314814817543</c:v>
                </c:pt>
                <c:pt idx="1345">
                  <c:v>0.35503472222225041</c:v>
                </c:pt>
                <c:pt idx="1346">
                  <c:v>0.35504629629632362</c:v>
                </c:pt>
                <c:pt idx="1347">
                  <c:v>0.35505787037039782</c:v>
                </c:pt>
                <c:pt idx="1348">
                  <c:v>0.3550694444444718</c:v>
                </c:pt>
                <c:pt idx="1349">
                  <c:v>0.3550810185185459</c:v>
                </c:pt>
                <c:pt idx="1350">
                  <c:v>0.35509259259262038</c:v>
                </c:pt>
                <c:pt idx="1351">
                  <c:v>0.35510416666669431</c:v>
                </c:pt>
                <c:pt idx="1352">
                  <c:v>0.35511574074076818</c:v>
                </c:pt>
                <c:pt idx="1353">
                  <c:v>0.35512731481484361</c:v>
                </c:pt>
                <c:pt idx="1354">
                  <c:v>0.35513888888891637</c:v>
                </c:pt>
                <c:pt idx="1355">
                  <c:v>0.35515046296299135</c:v>
                </c:pt>
                <c:pt idx="1356">
                  <c:v>0.35516203703706534</c:v>
                </c:pt>
                <c:pt idx="1357">
                  <c:v>0.35517361111113865</c:v>
                </c:pt>
                <c:pt idx="1358">
                  <c:v>0.35518518518521375</c:v>
                </c:pt>
                <c:pt idx="1359">
                  <c:v>0.35519675925928756</c:v>
                </c:pt>
                <c:pt idx="1360">
                  <c:v>0.35520833333336138</c:v>
                </c:pt>
                <c:pt idx="1361">
                  <c:v>0.35521990740743531</c:v>
                </c:pt>
                <c:pt idx="1362">
                  <c:v>0.35523148148150913</c:v>
                </c:pt>
                <c:pt idx="1363">
                  <c:v>0.35524305555558255</c:v>
                </c:pt>
                <c:pt idx="1364">
                  <c:v>0.35525462962965842</c:v>
                </c:pt>
                <c:pt idx="1365">
                  <c:v>0.35526620370373141</c:v>
                </c:pt>
                <c:pt idx="1366">
                  <c:v>0.35527777777780695</c:v>
                </c:pt>
                <c:pt idx="1367">
                  <c:v>0.35528935185187982</c:v>
                </c:pt>
                <c:pt idx="1368">
                  <c:v>0.35530092592595519</c:v>
                </c:pt>
                <c:pt idx="1369">
                  <c:v>0.35531250000002856</c:v>
                </c:pt>
                <c:pt idx="1370">
                  <c:v>0.35532407407410305</c:v>
                </c:pt>
                <c:pt idx="1371">
                  <c:v>0.35533564814817575</c:v>
                </c:pt>
                <c:pt idx="1372">
                  <c:v>0.3553472222222509</c:v>
                </c:pt>
                <c:pt idx="1373">
                  <c:v>0.35535879629632483</c:v>
                </c:pt>
                <c:pt idx="1374">
                  <c:v>0.35537037037039937</c:v>
                </c:pt>
                <c:pt idx="1375">
                  <c:v>0.35538194444447313</c:v>
                </c:pt>
                <c:pt idx="1376">
                  <c:v>0.35539351851854645</c:v>
                </c:pt>
                <c:pt idx="1377">
                  <c:v>0.35540509259262082</c:v>
                </c:pt>
                <c:pt idx="1378">
                  <c:v>0.35541666666669552</c:v>
                </c:pt>
                <c:pt idx="1379">
                  <c:v>0.35542824074076951</c:v>
                </c:pt>
                <c:pt idx="1380">
                  <c:v>0.35543981481484394</c:v>
                </c:pt>
                <c:pt idx="1381">
                  <c:v>0.35545138888891692</c:v>
                </c:pt>
                <c:pt idx="1382">
                  <c:v>0.35546296296299251</c:v>
                </c:pt>
                <c:pt idx="1383">
                  <c:v>0.35547453703706644</c:v>
                </c:pt>
                <c:pt idx="1384">
                  <c:v>0.35548611111113931</c:v>
                </c:pt>
                <c:pt idx="1385">
                  <c:v>0.35549768518521407</c:v>
                </c:pt>
                <c:pt idx="1386">
                  <c:v>0.35550925925928806</c:v>
                </c:pt>
                <c:pt idx="1387">
                  <c:v>0.35552083333336265</c:v>
                </c:pt>
                <c:pt idx="1388">
                  <c:v>0.35553240740743558</c:v>
                </c:pt>
                <c:pt idx="1389">
                  <c:v>0.35554398148150967</c:v>
                </c:pt>
                <c:pt idx="1390">
                  <c:v>0.35555555555558377</c:v>
                </c:pt>
                <c:pt idx="1391">
                  <c:v>0.35556712962965886</c:v>
                </c:pt>
                <c:pt idx="1392">
                  <c:v>0.35557870370373268</c:v>
                </c:pt>
                <c:pt idx="1393">
                  <c:v>0.35559027777780738</c:v>
                </c:pt>
                <c:pt idx="1394">
                  <c:v>0.35560185185188031</c:v>
                </c:pt>
                <c:pt idx="1395">
                  <c:v>0.35561342592595507</c:v>
                </c:pt>
                <c:pt idx="1396">
                  <c:v>0.35562500000002834</c:v>
                </c:pt>
                <c:pt idx="1397">
                  <c:v>0.35563657407410282</c:v>
                </c:pt>
                <c:pt idx="1398">
                  <c:v>0.35564814814817625</c:v>
                </c:pt>
                <c:pt idx="1399">
                  <c:v>0.3556597222222514</c:v>
                </c:pt>
                <c:pt idx="1400">
                  <c:v>0.35567129629632471</c:v>
                </c:pt>
                <c:pt idx="1401">
                  <c:v>0.35568287037039975</c:v>
                </c:pt>
                <c:pt idx="1402">
                  <c:v>0.3556944444444729</c:v>
                </c:pt>
                <c:pt idx="1403">
                  <c:v>0.355706018518547</c:v>
                </c:pt>
                <c:pt idx="1404">
                  <c:v>0.35571759259262131</c:v>
                </c:pt>
                <c:pt idx="1405">
                  <c:v>0.35572916666669518</c:v>
                </c:pt>
                <c:pt idx="1406">
                  <c:v>0.35574074074076928</c:v>
                </c:pt>
                <c:pt idx="1407">
                  <c:v>0.35575231481484454</c:v>
                </c:pt>
                <c:pt idx="1408">
                  <c:v>0.35576388888891747</c:v>
                </c:pt>
                <c:pt idx="1409">
                  <c:v>0.35577546296299234</c:v>
                </c:pt>
                <c:pt idx="1410">
                  <c:v>0.35578703703706582</c:v>
                </c:pt>
                <c:pt idx="1411">
                  <c:v>0.35579861111113975</c:v>
                </c:pt>
                <c:pt idx="1412">
                  <c:v>0.35581018518521529</c:v>
                </c:pt>
                <c:pt idx="1413">
                  <c:v>0.35582175925928916</c:v>
                </c:pt>
                <c:pt idx="1414">
                  <c:v>0.35583333333336231</c:v>
                </c:pt>
                <c:pt idx="1415">
                  <c:v>0.35584490740743702</c:v>
                </c:pt>
                <c:pt idx="1416">
                  <c:v>0.35585648148151089</c:v>
                </c:pt>
                <c:pt idx="1417">
                  <c:v>0.35586805555558432</c:v>
                </c:pt>
                <c:pt idx="1418">
                  <c:v>0.35587962962965991</c:v>
                </c:pt>
                <c:pt idx="1419">
                  <c:v>0.35589120370373251</c:v>
                </c:pt>
                <c:pt idx="1420">
                  <c:v>0.3559027777778086</c:v>
                </c:pt>
                <c:pt idx="1421">
                  <c:v>0.35591435185188164</c:v>
                </c:pt>
                <c:pt idx="1422">
                  <c:v>0.35592592592595629</c:v>
                </c:pt>
                <c:pt idx="1423">
                  <c:v>0.35593750000002883</c:v>
                </c:pt>
                <c:pt idx="1424">
                  <c:v>0.35594907407410298</c:v>
                </c:pt>
                <c:pt idx="1425">
                  <c:v>0.35596064814817707</c:v>
                </c:pt>
                <c:pt idx="1426">
                  <c:v>0.3559722222222525</c:v>
                </c:pt>
                <c:pt idx="1427">
                  <c:v>0.35598379629632532</c:v>
                </c:pt>
                <c:pt idx="1428">
                  <c:v>0.35599537037039936</c:v>
                </c:pt>
                <c:pt idx="1429">
                  <c:v>0.35600694444447417</c:v>
                </c:pt>
                <c:pt idx="1430">
                  <c:v>0.35601851851854782</c:v>
                </c:pt>
                <c:pt idx="1431">
                  <c:v>0.35603009259262181</c:v>
                </c:pt>
                <c:pt idx="1432">
                  <c:v>0.35604166666669584</c:v>
                </c:pt>
                <c:pt idx="1433">
                  <c:v>0.35605324074076983</c:v>
                </c:pt>
                <c:pt idx="1434">
                  <c:v>0.35606481481484559</c:v>
                </c:pt>
                <c:pt idx="1435">
                  <c:v>0.3560763888889189</c:v>
                </c:pt>
                <c:pt idx="1436">
                  <c:v>0.35608796296299344</c:v>
                </c:pt>
                <c:pt idx="1437">
                  <c:v>0.35609953703706632</c:v>
                </c:pt>
                <c:pt idx="1438">
                  <c:v>0.3561111111111403</c:v>
                </c:pt>
                <c:pt idx="1439">
                  <c:v>0.35612268518521589</c:v>
                </c:pt>
                <c:pt idx="1440">
                  <c:v>0.35613425925928882</c:v>
                </c:pt>
                <c:pt idx="1441">
                  <c:v>0.35614583333336258</c:v>
                </c:pt>
                <c:pt idx="1442">
                  <c:v>0.35615740740743668</c:v>
                </c:pt>
                <c:pt idx="1443">
                  <c:v>0.35616898148151088</c:v>
                </c:pt>
                <c:pt idx="1444">
                  <c:v>0.35618055555558487</c:v>
                </c:pt>
                <c:pt idx="1445">
                  <c:v>0.35619212962965985</c:v>
                </c:pt>
                <c:pt idx="1446">
                  <c:v>0.35620370370373305</c:v>
                </c:pt>
                <c:pt idx="1447">
                  <c:v>0.35621527777780837</c:v>
                </c:pt>
                <c:pt idx="1448">
                  <c:v>0.35622685185188208</c:v>
                </c:pt>
                <c:pt idx="1449">
                  <c:v>0.35623842592595606</c:v>
                </c:pt>
                <c:pt idx="1450">
                  <c:v>0.35625000000002943</c:v>
                </c:pt>
                <c:pt idx="1451">
                  <c:v>0.35626157407410358</c:v>
                </c:pt>
                <c:pt idx="1452">
                  <c:v>0.35627314814817729</c:v>
                </c:pt>
                <c:pt idx="1453">
                  <c:v>0.35628472222225294</c:v>
                </c:pt>
                <c:pt idx="1454">
                  <c:v>0.35629629629632575</c:v>
                </c:pt>
                <c:pt idx="1455">
                  <c:v>0.35630787037040129</c:v>
                </c:pt>
                <c:pt idx="1456">
                  <c:v>0.35631944444447466</c:v>
                </c:pt>
                <c:pt idx="1457">
                  <c:v>0.35633101851854809</c:v>
                </c:pt>
                <c:pt idx="1458">
                  <c:v>0.35634259259262302</c:v>
                </c:pt>
                <c:pt idx="1459">
                  <c:v>0.356354166666697</c:v>
                </c:pt>
                <c:pt idx="1460">
                  <c:v>0.35636574074077038</c:v>
                </c:pt>
                <c:pt idx="1461">
                  <c:v>0.35637731481484597</c:v>
                </c:pt>
                <c:pt idx="1462">
                  <c:v>0.35638888888892006</c:v>
                </c:pt>
                <c:pt idx="1463">
                  <c:v>0.35640046296299388</c:v>
                </c:pt>
                <c:pt idx="1464">
                  <c:v>0.35641203703706775</c:v>
                </c:pt>
                <c:pt idx="1465">
                  <c:v>0.35642361111114162</c:v>
                </c:pt>
                <c:pt idx="1466">
                  <c:v>0.35643518518521561</c:v>
                </c:pt>
                <c:pt idx="1467">
                  <c:v>0.35644675925929015</c:v>
                </c:pt>
                <c:pt idx="1468">
                  <c:v>0.35645833333336402</c:v>
                </c:pt>
                <c:pt idx="1469">
                  <c:v>0.35646990740743795</c:v>
                </c:pt>
                <c:pt idx="1470">
                  <c:v>0.35648148148151132</c:v>
                </c:pt>
                <c:pt idx="1471">
                  <c:v>0.35649305555558525</c:v>
                </c:pt>
                <c:pt idx="1472">
                  <c:v>0.35650462962966101</c:v>
                </c:pt>
                <c:pt idx="1473">
                  <c:v>0.35651620370373382</c:v>
                </c:pt>
                <c:pt idx="1474">
                  <c:v>0.35652777777780942</c:v>
                </c:pt>
                <c:pt idx="1475">
                  <c:v>0.35653935185188185</c:v>
                </c:pt>
                <c:pt idx="1476">
                  <c:v>0.35655092592595722</c:v>
                </c:pt>
                <c:pt idx="1477">
                  <c:v>0.35656250000002998</c:v>
                </c:pt>
                <c:pt idx="1478">
                  <c:v>0.35657407407410496</c:v>
                </c:pt>
                <c:pt idx="1479">
                  <c:v>0.35658564814817817</c:v>
                </c:pt>
                <c:pt idx="1480">
                  <c:v>0.35659722222225232</c:v>
                </c:pt>
                <c:pt idx="1481">
                  <c:v>0.35660879629632636</c:v>
                </c:pt>
                <c:pt idx="1482">
                  <c:v>0.3566203703704019</c:v>
                </c:pt>
                <c:pt idx="1483">
                  <c:v>0.35663194444447455</c:v>
                </c:pt>
                <c:pt idx="1484">
                  <c:v>0.35664351851854864</c:v>
                </c:pt>
                <c:pt idx="1485">
                  <c:v>0.35665509259262285</c:v>
                </c:pt>
                <c:pt idx="1486">
                  <c:v>0.3566666666666975</c:v>
                </c:pt>
                <c:pt idx="1487">
                  <c:v>0.35667824074077092</c:v>
                </c:pt>
                <c:pt idx="1488">
                  <c:v>0.35668981481484652</c:v>
                </c:pt>
                <c:pt idx="1489">
                  <c:v>0.35670138888891911</c:v>
                </c:pt>
                <c:pt idx="1490">
                  <c:v>0.35671296296299437</c:v>
                </c:pt>
                <c:pt idx="1491">
                  <c:v>0.35672453703706808</c:v>
                </c:pt>
                <c:pt idx="1492">
                  <c:v>0.3567361111111414</c:v>
                </c:pt>
                <c:pt idx="1493">
                  <c:v>0.35674768518521582</c:v>
                </c:pt>
                <c:pt idx="1494">
                  <c:v>0.35675925925928981</c:v>
                </c:pt>
                <c:pt idx="1495">
                  <c:v>0.35677083333336446</c:v>
                </c:pt>
                <c:pt idx="1496">
                  <c:v>0.35678240740743788</c:v>
                </c:pt>
                <c:pt idx="1497">
                  <c:v>0.35679398148151176</c:v>
                </c:pt>
                <c:pt idx="1498">
                  <c:v>0.35680555555558596</c:v>
                </c:pt>
                <c:pt idx="1499">
                  <c:v>0.35681712962966139</c:v>
                </c:pt>
                <c:pt idx="1500">
                  <c:v>0.35682870370373537</c:v>
                </c:pt>
                <c:pt idx="1501">
                  <c:v>0.3568402777778098</c:v>
                </c:pt>
                <c:pt idx="1502">
                  <c:v>0.35685185185188306</c:v>
                </c:pt>
                <c:pt idx="1503">
                  <c:v>0.35686342592595766</c:v>
                </c:pt>
                <c:pt idx="1504">
                  <c:v>0.35687500000003058</c:v>
                </c:pt>
                <c:pt idx="1505">
                  <c:v>0.35688657407410612</c:v>
                </c:pt>
                <c:pt idx="1506">
                  <c:v>0.35689814814817872</c:v>
                </c:pt>
                <c:pt idx="1507">
                  <c:v>0.35690972222225376</c:v>
                </c:pt>
                <c:pt idx="1508">
                  <c:v>0.35692129629632691</c:v>
                </c:pt>
                <c:pt idx="1509">
                  <c:v>0.35693287037040233</c:v>
                </c:pt>
                <c:pt idx="1510">
                  <c:v>0.35694444444447532</c:v>
                </c:pt>
                <c:pt idx="1511">
                  <c:v>0.3569560185185493</c:v>
                </c:pt>
                <c:pt idx="1512">
                  <c:v>0.35696759259262401</c:v>
                </c:pt>
                <c:pt idx="1513">
                  <c:v>0.35697916666669738</c:v>
                </c:pt>
                <c:pt idx="1514">
                  <c:v>0.35699074074077147</c:v>
                </c:pt>
                <c:pt idx="1515">
                  <c:v>0.35700231481484707</c:v>
                </c:pt>
                <c:pt idx="1516">
                  <c:v>0.35701388888891988</c:v>
                </c:pt>
                <c:pt idx="1517">
                  <c:v>0.35702546296299476</c:v>
                </c:pt>
                <c:pt idx="1518">
                  <c:v>0.35703703703706785</c:v>
                </c:pt>
                <c:pt idx="1519">
                  <c:v>0.35704861111114261</c:v>
                </c:pt>
                <c:pt idx="1520">
                  <c:v>0.35706018518521726</c:v>
                </c:pt>
                <c:pt idx="1521">
                  <c:v>0.35707175925929102</c:v>
                </c:pt>
                <c:pt idx="1522">
                  <c:v>0.35708333333336501</c:v>
                </c:pt>
                <c:pt idx="1523">
                  <c:v>0.35709490740743832</c:v>
                </c:pt>
                <c:pt idx="1524">
                  <c:v>0.35710648148151242</c:v>
                </c:pt>
                <c:pt idx="1525">
                  <c:v>0.35711805555558651</c:v>
                </c:pt>
                <c:pt idx="1526">
                  <c:v>0.35712962962966188</c:v>
                </c:pt>
                <c:pt idx="1527">
                  <c:v>0.3571412037037347</c:v>
                </c:pt>
                <c:pt idx="1528">
                  <c:v>0.35715277777781029</c:v>
                </c:pt>
                <c:pt idx="1529">
                  <c:v>0.35716435185188355</c:v>
                </c:pt>
                <c:pt idx="1530">
                  <c:v>0.35717592592595815</c:v>
                </c:pt>
                <c:pt idx="1531">
                  <c:v>0.35718750000003108</c:v>
                </c:pt>
                <c:pt idx="1532">
                  <c:v>0.35719907407410517</c:v>
                </c:pt>
                <c:pt idx="1533">
                  <c:v>0.35721064814817927</c:v>
                </c:pt>
                <c:pt idx="1534">
                  <c:v>0.35722222222225436</c:v>
                </c:pt>
                <c:pt idx="1535">
                  <c:v>0.35723379629632729</c:v>
                </c:pt>
                <c:pt idx="1536">
                  <c:v>0.35724537037040188</c:v>
                </c:pt>
                <c:pt idx="1537">
                  <c:v>0.35725694444447581</c:v>
                </c:pt>
                <c:pt idx="1538">
                  <c:v>0.35726851851854985</c:v>
                </c:pt>
                <c:pt idx="1539">
                  <c:v>0.3572800925926245</c:v>
                </c:pt>
                <c:pt idx="1540">
                  <c:v>0.35729166666669793</c:v>
                </c:pt>
                <c:pt idx="1541">
                  <c:v>0.35730324074077202</c:v>
                </c:pt>
                <c:pt idx="1542">
                  <c:v>0.35731481481484811</c:v>
                </c:pt>
                <c:pt idx="1543">
                  <c:v>0.35732638888892138</c:v>
                </c:pt>
                <c:pt idx="1544">
                  <c:v>0.35733796296299525</c:v>
                </c:pt>
                <c:pt idx="1545">
                  <c:v>0.35734953703706912</c:v>
                </c:pt>
                <c:pt idx="1546">
                  <c:v>0.35736111111114288</c:v>
                </c:pt>
                <c:pt idx="1547">
                  <c:v>0.35737268518521836</c:v>
                </c:pt>
                <c:pt idx="1548">
                  <c:v>0.35738425925929218</c:v>
                </c:pt>
                <c:pt idx="1549">
                  <c:v>0.35739583333336544</c:v>
                </c:pt>
                <c:pt idx="1550">
                  <c:v>0.35740740740743887</c:v>
                </c:pt>
                <c:pt idx="1551">
                  <c:v>0.35741898148151385</c:v>
                </c:pt>
                <c:pt idx="1552">
                  <c:v>0.35743055555558706</c:v>
                </c:pt>
                <c:pt idx="1553">
                  <c:v>0.35744212962966238</c:v>
                </c:pt>
                <c:pt idx="1554">
                  <c:v>0.3574537037037353</c:v>
                </c:pt>
                <c:pt idx="1555">
                  <c:v>0.35746527777781079</c:v>
                </c:pt>
                <c:pt idx="1556">
                  <c:v>0.35747685185188466</c:v>
                </c:pt>
                <c:pt idx="1557">
                  <c:v>0.35748842592595925</c:v>
                </c:pt>
                <c:pt idx="1558">
                  <c:v>0.35750000000003168</c:v>
                </c:pt>
                <c:pt idx="1559">
                  <c:v>0.35751157407410639</c:v>
                </c:pt>
                <c:pt idx="1560">
                  <c:v>0.35752314814817976</c:v>
                </c:pt>
                <c:pt idx="1561">
                  <c:v>0.35753472222225474</c:v>
                </c:pt>
                <c:pt idx="1562">
                  <c:v>0.357546296296328</c:v>
                </c:pt>
                <c:pt idx="1563">
                  <c:v>0.35755787037040326</c:v>
                </c:pt>
                <c:pt idx="1564">
                  <c:v>0.3575694444444763</c:v>
                </c:pt>
                <c:pt idx="1565">
                  <c:v>0.35758101851855034</c:v>
                </c:pt>
                <c:pt idx="1566">
                  <c:v>0.35759259259262438</c:v>
                </c:pt>
                <c:pt idx="1567">
                  <c:v>0.35760416666669848</c:v>
                </c:pt>
                <c:pt idx="1568">
                  <c:v>0.35761574074077257</c:v>
                </c:pt>
                <c:pt idx="1569">
                  <c:v>0.357627314814848</c:v>
                </c:pt>
                <c:pt idx="1570">
                  <c:v>0.35763888888892081</c:v>
                </c:pt>
                <c:pt idx="1571">
                  <c:v>0.35765046296299563</c:v>
                </c:pt>
                <c:pt idx="1572">
                  <c:v>0.35766203703706961</c:v>
                </c:pt>
                <c:pt idx="1573">
                  <c:v>0.35767361111114332</c:v>
                </c:pt>
                <c:pt idx="1574">
                  <c:v>0.35768518518521802</c:v>
                </c:pt>
                <c:pt idx="1575">
                  <c:v>0.35769675925929201</c:v>
                </c:pt>
                <c:pt idx="1576">
                  <c:v>0.35770833333336532</c:v>
                </c:pt>
                <c:pt idx="1577">
                  <c:v>0.35771990740743942</c:v>
                </c:pt>
                <c:pt idx="1578">
                  <c:v>0.35773148148151329</c:v>
                </c:pt>
                <c:pt idx="1579">
                  <c:v>0.35774305555558694</c:v>
                </c:pt>
                <c:pt idx="1580">
                  <c:v>0.35775462962966265</c:v>
                </c:pt>
                <c:pt idx="1581">
                  <c:v>0.3577662037037358</c:v>
                </c:pt>
                <c:pt idx="1582">
                  <c:v>0.35777777777781122</c:v>
                </c:pt>
                <c:pt idx="1583">
                  <c:v>0.35778935185188432</c:v>
                </c:pt>
                <c:pt idx="1584">
                  <c:v>0.35780092592595958</c:v>
                </c:pt>
                <c:pt idx="1585">
                  <c:v>0.35781250000003295</c:v>
                </c:pt>
                <c:pt idx="1586">
                  <c:v>0.35782407407410743</c:v>
                </c:pt>
                <c:pt idx="1587">
                  <c:v>0.35783564814818025</c:v>
                </c:pt>
                <c:pt idx="1588">
                  <c:v>0.35784722222225518</c:v>
                </c:pt>
                <c:pt idx="1589">
                  <c:v>0.35785879629632888</c:v>
                </c:pt>
                <c:pt idx="1590">
                  <c:v>0.35787037037040437</c:v>
                </c:pt>
                <c:pt idx="1591">
                  <c:v>0.35788194444447757</c:v>
                </c:pt>
                <c:pt idx="1592">
                  <c:v>0.35789351851855083</c:v>
                </c:pt>
                <c:pt idx="1593">
                  <c:v>0.35790509259262498</c:v>
                </c:pt>
                <c:pt idx="1594">
                  <c:v>0.35791666666669991</c:v>
                </c:pt>
                <c:pt idx="1595">
                  <c:v>0.3579282407407739</c:v>
                </c:pt>
                <c:pt idx="1596">
                  <c:v>0.35793981481484838</c:v>
                </c:pt>
                <c:pt idx="1597">
                  <c:v>0.35795138888892131</c:v>
                </c:pt>
                <c:pt idx="1598">
                  <c:v>0.3579629629629969</c:v>
                </c:pt>
                <c:pt idx="1599">
                  <c:v>0.35797453703707077</c:v>
                </c:pt>
                <c:pt idx="1600">
                  <c:v>0.35798611111114453</c:v>
                </c:pt>
                <c:pt idx="1601">
                  <c:v>0.35799768518521852</c:v>
                </c:pt>
                <c:pt idx="1602">
                  <c:v>0.35800925925929244</c:v>
                </c:pt>
                <c:pt idx="1603">
                  <c:v>0.35802083333336704</c:v>
                </c:pt>
                <c:pt idx="1604">
                  <c:v>0.35803240740743997</c:v>
                </c:pt>
                <c:pt idx="1605">
                  <c:v>0.35804398148151406</c:v>
                </c:pt>
                <c:pt idx="1606">
                  <c:v>0.35805555555558816</c:v>
                </c:pt>
                <c:pt idx="1607">
                  <c:v>0.35806712962966325</c:v>
                </c:pt>
                <c:pt idx="1608">
                  <c:v>0.35807870370373707</c:v>
                </c:pt>
                <c:pt idx="1609">
                  <c:v>0.35809027777781166</c:v>
                </c:pt>
                <c:pt idx="1610">
                  <c:v>0.35810185185188481</c:v>
                </c:pt>
                <c:pt idx="1611">
                  <c:v>0.35811342592595952</c:v>
                </c:pt>
                <c:pt idx="1612">
                  <c:v>0.35812500000003272</c:v>
                </c:pt>
                <c:pt idx="1613">
                  <c:v>0.35813657407410682</c:v>
                </c:pt>
                <c:pt idx="1614">
                  <c:v>0.35814814814818074</c:v>
                </c:pt>
                <c:pt idx="1615">
                  <c:v>0.35815972222225573</c:v>
                </c:pt>
                <c:pt idx="1616">
                  <c:v>0.3581712962963291</c:v>
                </c:pt>
                <c:pt idx="1617">
                  <c:v>0.35818287037040469</c:v>
                </c:pt>
                <c:pt idx="1618">
                  <c:v>0.35819444444447734</c:v>
                </c:pt>
                <c:pt idx="1619">
                  <c:v>0.35820601851855133</c:v>
                </c:pt>
                <c:pt idx="1620">
                  <c:v>0.35821759259262548</c:v>
                </c:pt>
                <c:pt idx="1621">
                  <c:v>0.35822916666669957</c:v>
                </c:pt>
                <c:pt idx="1622">
                  <c:v>0.35824074074077367</c:v>
                </c:pt>
                <c:pt idx="1623">
                  <c:v>0.35825231481484893</c:v>
                </c:pt>
                <c:pt idx="1624">
                  <c:v>0.35826388888892186</c:v>
                </c:pt>
                <c:pt idx="1625">
                  <c:v>0.35827546296299667</c:v>
                </c:pt>
                <c:pt idx="1626">
                  <c:v>0.35828703703707032</c:v>
                </c:pt>
                <c:pt idx="1627">
                  <c:v>0.35829861111114431</c:v>
                </c:pt>
                <c:pt idx="1628">
                  <c:v>0.35831018518521973</c:v>
                </c:pt>
                <c:pt idx="1629">
                  <c:v>0.35832175925929355</c:v>
                </c:pt>
                <c:pt idx="1630">
                  <c:v>0.35833333333336642</c:v>
                </c:pt>
                <c:pt idx="1631">
                  <c:v>0.35834490740744207</c:v>
                </c:pt>
                <c:pt idx="1632">
                  <c:v>0.35835648148151528</c:v>
                </c:pt>
                <c:pt idx="1633">
                  <c:v>0.35836805555558882</c:v>
                </c:pt>
                <c:pt idx="1634">
                  <c:v>0.3583796296296643</c:v>
                </c:pt>
                <c:pt idx="1635">
                  <c:v>0.35839120370373689</c:v>
                </c:pt>
                <c:pt idx="1636">
                  <c:v>0.35840277777781293</c:v>
                </c:pt>
                <c:pt idx="1637">
                  <c:v>0.35841435185188603</c:v>
                </c:pt>
                <c:pt idx="1638">
                  <c:v>0.35842592592596068</c:v>
                </c:pt>
                <c:pt idx="1639">
                  <c:v>0.35843750000003327</c:v>
                </c:pt>
                <c:pt idx="1640">
                  <c:v>0.35844907407410737</c:v>
                </c:pt>
                <c:pt idx="1641">
                  <c:v>0.35846064814818146</c:v>
                </c:pt>
                <c:pt idx="1642">
                  <c:v>0.35847222222225689</c:v>
                </c:pt>
                <c:pt idx="1643">
                  <c:v>0.35848379629632982</c:v>
                </c:pt>
                <c:pt idx="1644">
                  <c:v>0.35849537037040458</c:v>
                </c:pt>
                <c:pt idx="1645">
                  <c:v>0.35850694444447856</c:v>
                </c:pt>
                <c:pt idx="1646">
                  <c:v>0.35851851851855232</c:v>
                </c:pt>
                <c:pt idx="1647">
                  <c:v>0.35853009259262608</c:v>
                </c:pt>
                <c:pt idx="1648">
                  <c:v>0.35854166666670012</c:v>
                </c:pt>
                <c:pt idx="1649">
                  <c:v>0.35855324074077422</c:v>
                </c:pt>
                <c:pt idx="1650">
                  <c:v>0.35856481481484997</c:v>
                </c:pt>
                <c:pt idx="1651">
                  <c:v>0.35857638888892324</c:v>
                </c:pt>
                <c:pt idx="1652">
                  <c:v>0.35858796296299783</c:v>
                </c:pt>
                <c:pt idx="1653">
                  <c:v>0.35859953703707081</c:v>
                </c:pt>
                <c:pt idx="1654">
                  <c:v>0.3586111111111448</c:v>
                </c:pt>
                <c:pt idx="1655">
                  <c:v>0.35862268518522022</c:v>
                </c:pt>
                <c:pt idx="1656">
                  <c:v>0.35863425925929288</c:v>
                </c:pt>
                <c:pt idx="1657">
                  <c:v>0.35864583333336697</c:v>
                </c:pt>
                <c:pt idx="1658">
                  <c:v>0.35865740740744184</c:v>
                </c:pt>
                <c:pt idx="1659">
                  <c:v>0.35866898148151538</c:v>
                </c:pt>
                <c:pt idx="1660">
                  <c:v>0.35868055555558931</c:v>
                </c:pt>
                <c:pt idx="1661">
                  <c:v>0.35869212962966412</c:v>
                </c:pt>
                <c:pt idx="1662">
                  <c:v>0.35870370370373744</c:v>
                </c:pt>
                <c:pt idx="1663">
                  <c:v>0.35871527777781265</c:v>
                </c:pt>
                <c:pt idx="1664">
                  <c:v>0.35872685185188652</c:v>
                </c:pt>
                <c:pt idx="1665">
                  <c:v>0.35873842592596045</c:v>
                </c:pt>
                <c:pt idx="1666">
                  <c:v>0.35875000000003376</c:v>
                </c:pt>
                <c:pt idx="1667">
                  <c:v>0.35876157407410791</c:v>
                </c:pt>
                <c:pt idx="1668">
                  <c:v>0.35877314814818179</c:v>
                </c:pt>
                <c:pt idx="1669">
                  <c:v>0.35878472222225727</c:v>
                </c:pt>
                <c:pt idx="1670">
                  <c:v>0.3587962962963302</c:v>
                </c:pt>
                <c:pt idx="1671">
                  <c:v>0.35880787037040579</c:v>
                </c:pt>
                <c:pt idx="1672">
                  <c:v>0.35881944444447905</c:v>
                </c:pt>
                <c:pt idx="1673">
                  <c:v>0.35883101851855226</c:v>
                </c:pt>
                <c:pt idx="1674">
                  <c:v>0.35884259259262746</c:v>
                </c:pt>
                <c:pt idx="1675">
                  <c:v>0.35885416666670134</c:v>
                </c:pt>
                <c:pt idx="1676">
                  <c:v>0.35886574074077482</c:v>
                </c:pt>
                <c:pt idx="1677">
                  <c:v>0.35887731481485036</c:v>
                </c:pt>
                <c:pt idx="1678">
                  <c:v>0.3588888888889244</c:v>
                </c:pt>
                <c:pt idx="1679">
                  <c:v>0.35890046296299827</c:v>
                </c:pt>
                <c:pt idx="1680">
                  <c:v>0.35891203703707214</c:v>
                </c:pt>
                <c:pt idx="1681">
                  <c:v>0.35892361111114601</c:v>
                </c:pt>
                <c:pt idx="1682">
                  <c:v>0.35893518518521988</c:v>
                </c:pt>
                <c:pt idx="1683">
                  <c:v>0.35894675925929442</c:v>
                </c:pt>
                <c:pt idx="1684">
                  <c:v>0.35895833333336841</c:v>
                </c:pt>
                <c:pt idx="1685">
                  <c:v>0.35896990740744295</c:v>
                </c:pt>
                <c:pt idx="1686">
                  <c:v>0.35898148148151582</c:v>
                </c:pt>
                <c:pt idx="1687">
                  <c:v>0.35899305555558975</c:v>
                </c:pt>
                <c:pt idx="1688">
                  <c:v>0.35900462962966539</c:v>
                </c:pt>
                <c:pt idx="1689">
                  <c:v>0.35901620370373832</c:v>
                </c:pt>
                <c:pt idx="1690">
                  <c:v>0.35902777777781358</c:v>
                </c:pt>
                <c:pt idx="1691">
                  <c:v>0.35903935185188618</c:v>
                </c:pt>
                <c:pt idx="1692">
                  <c:v>0.35905092592596144</c:v>
                </c:pt>
                <c:pt idx="1693">
                  <c:v>0.35906250000003437</c:v>
                </c:pt>
                <c:pt idx="1694">
                  <c:v>0.35907407407410935</c:v>
                </c:pt>
                <c:pt idx="1695">
                  <c:v>0.35908564814818256</c:v>
                </c:pt>
                <c:pt idx="1696">
                  <c:v>0.35909722222225682</c:v>
                </c:pt>
                <c:pt idx="1697">
                  <c:v>0.3591087962963308</c:v>
                </c:pt>
                <c:pt idx="1698">
                  <c:v>0.35912037037040623</c:v>
                </c:pt>
                <c:pt idx="1699">
                  <c:v>0.35913194444447893</c:v>
                </c:pt>
                <c:pt idx="1700">
                  <c:v>0.35914351851855303</c:v>
                </c:pt>
                <c:pt idx="1701">
                  <c:v>0.35915509259262712</c:v>
                </c:pt>
                <c:pt idx="1702">
                  <c:v>0.35916666666670138</c:v>
                </c:pt>
                <c:pt idx="1703">
                  <c:v>0.35917824074077531</c:v>
                </c:pt>
                <c:pt idx="1704">
                  <c:v>0.35918981481485096</c:v>
                </c:pt>
                <c:pt idx="1705">
                  <c:v>0.3592013888889235</c:v>
                </c:pt>
                <c:pt idx="1706">
                  <c:v>0.35921296296299876</c:v>
                </c:pt>
                <c:pt idx="1707">
                  <c:v>0.35922453703707252</c:v>
                </c:pt>
                <c:pt idx="1708">
                  <c:v>0.35923611111114578</c:v>
                </c:pt>
                <c:pt idx="1709">
                  <c:v>0.35924768518521988</c:v>
                </c:pt>
                <c:pt idx="1710">
                  <c:v>0.35925925925929397</c:v>
                </c:pt>
                <c:pt idx="1711">
                  <c:v>0.35927083333336884</c:v>
                </c:pt>
                <c:pt idx="1712">
                  <c:v>0.35928240740744338</c:v>
                </c:pt>
                <c:pt idx="1713">
                  <c:v>0.35929398148151626</c:v>
                </c:pt>
                <c:pt idx="1714">
                  <c:v>0.35930555555559035</c:v>
                </c:pt>
                <c:pt idx="1715">
                  <c:v>0.35931712962966578</c:v>
                </c:pt>
                <c:pt idx="1716">
                  <c:v>0.35932870370373976</c:v>
                </c:pt>
                <c:pt idx="1717">
                  <c:v>0.35934027777781413</c:v>
                </c:pt>
                <c:pt idx="1718">
                  <c:v>0.3593518518518875</c:v>
                </c:pt>
                <c:pt idx="1719">
                  <c:v>0.35936342592596193</c:v>
                </c:pt>
                <c:pt idx="1720">
                  <c:v>0.35937500000003492</c:v>
                </c:pt>
                <c:pt idx="1721">
                  <c:v>0.35938657407411051</c:v>
                </c:pt>
                <c:pt idx="1722">
                  <c:v>0.35939814814818311</c:v>
                </c:pt>
                <c:pt idx="1723">
                  <c:v>0.35940972222225814</c:v>
                </c:pt>
                <c:pt idx="1724">
                  <c:v>0.35942129629633135</c:v>
                </c:pt>
                <c:pt idx="1725">
                  <c:v>0.35943287037040672</c:v>
                </c:pt>
                <c:pt idx="1726">
                  <c:v>0.35944444444447948</c:v>
                </c:pt>
                <c:pt idx="1727">
                  <c:v>0.35945601851855358</c:v>
                </c:pt>
                <c:pt idx="1728">
                  <c:v>0.35946759259262845</c:v>
                </c:pt>
                <c:pt idx="1729">
                  <c:v>0.35947916666670182</c:v>
                </c:pt>
                <c:pt idx="1730">
                  <c:v>0.35949074074077586</c:v>
                </c:pt>
                <c:pt idx="1731">
                  <c:v>0.35950231481485145</c:v>
                </c:pt>
                <c:pt idx="1732">
                  <c:v>0.35951388888892438</c:v>
                </c:pt>
                <c:pt idx="1733">
                  <c:v>0.35952546296299914</c:v>
                </c:pt>
                <c:pt idx="1734">
                  <c:v>0.35953703703707235</c:v>
                </c:pt>
                <c:pt idx="1735">
                  <c:v>0.359548611111147</c:v>
                </c:pt>
                <c:pt idx="1736">
                  <c:v>0.35956018518522165</c:v>
                </c:pt>
                <c:pt idx="1737">
                  <c:v>0.35957175925929541</c:v>
                </c:pt>
                <c:pt idx="1738">
                  <c:v>0.35958333333336939</c:v>
                </c:pt>
                <c:pt idx="1739">
                  <c:v>0.35959490740744388</c:v>
                </c:pt>
                <c:pt idx="1740">
                  <c:v>0.3596064814815168</c:v>
                </c:pt>
                <c:pt idx="1741">
                  <c:v>0.3596180555555909</c:v>
                </c:pt>
                <c:pt idx="1742">
                  <c:v>0.35962962962966627</c:v>
                </c:pt>
                <c:pt idx="1743">
                  <c:v>0.35964120370373909</c:v>
                </c:pt>
                <c:pt idx="1744">
                  <c:v>0.35965277777781468</c:v>
                </c:pt>
                <c:pt idx="1745">
                  <c:v>0.35966435185188794</c:v>
                </c:pt>
                <c:pt idx="1746">
                  <c:v>0.35967592592596254</c:v>
                </c:pt>
                <c:pt idx="1747">
                  <c:v>0.35968750000003546</c:v>
                </c:pt>
                <c:pt idx="1748">
                  <c:v>0.35969907407410956</c:v>
                </c:pt>
                <c:pt idx="1749">
                  <c:v>0.35971064814818365</c:v>
                </c:pt>
                <c:pt idx="1750">
                  <c:v>0.35972222222225875</c:v>
                </c:pt>
                <c:pt idx="1751">
                  <c:v>0.35973379629633179</c:v>
                </c:pt>
                <c:pt idx="1752">
                  <c:v>0.35974537037040638</c:v>
                </c:pt>
                <c:pt idx="1753">
                  <c:v>0.35975694444448031</c:v>
                </c:pt>
                <c:pt idx="1754">
                  <c:v>0.35976851851855418</c:v>
                </c:pt>
                <c:pt idx="1755">
                  <c:v>0.35978009259262889</c:v>
                </c:pt>
                <c:pt idx="1756">
                  <c:v>0.35979166666670226</c:v>
                </c:pt>
                <c:pt idx="1757">
                  <c:v>0.35980324074077641</c:v>
                </c:pt>
                <c:pt idx="1758">
                  <c:v>0.3598148148148525</c:v>
                </c:pt>
                <c:pt idx="1759">
                  <c:v>0.35982638888892576</c:v>
                </c:pt>
                <c:pt idx="1760">
                  <c:v>0.35983796296299958</c:v>
                </c:pt>
                <c:pt idx="1761">
                  <c:v>0.35984953703707356</c:v>
                </c:pt>
                <c:pt idx="1762">
                  <c:v>0.35986111111114688</c:v>
                </c:pt>
                <c:pt idx="1763">
                  <c:v>0.3598726851852227</c:v>
                </c:pt>
                <c:pt idx="1764">
                  <c:v>0.35988425925929657</c:v>
                </c:pt>
                <c:pt idx="1765">
                  <c:v>0.35989583333336983</c:v>
                </c:pt>
                <c:pt idx="1766">
                  <c:v>0.35990740740744426</c:v>
                </c:pt>
                <c:pt idx="1767">
                  <c:v>0.35991898148151813</c:v>
                </c:pt>
                <c:pt idx="1768">
                  <c:v>0.35993055555559145</c:v>
                </c:pt>
                <c:pt idx="1769">
                  <c:v>0.35994212962966676</c:v>
                </c:pt>
                <c:pt idx="1770">
                  <c:v>0.3599537037037398</c:v>
                </c:pt>
                <c:pt idx="1771">
                  <c:v>0.35996527777781523</c:v>
                </c:pt>
                <c:pt idx="1772">
                  <c:v>0.35997685185188893</c:v>
                </c:pt>
                <c:pt idx="1773">
                  <c:v>0.35998842592596358</c:v>
                </c:pt>
                <c:pt idx="1774">
                  <c:v>0.36000000000003601</c:v>
                </c:pt>
                <c:pt idx="1775">
                  <c:v>0.36001157407411077</c:v>
                </c:pt>
                <c:pt idx="1776">
                  <c:v>0.3600231481481842</c:v>
                </c:pt>
                <c:pt idx="1777">
                  <c:v>0.36003472222225907</c:v>
                </c:pt>
                <c:pt idx="1778">
                  <c:v>0.36004629629633239</c:v>
                </c:pt>
                <c:pt idx="1779">
                  <c:v>0.36005787037040765</c:v>
                </c:pt>
                <c:pt idx="1780">
                  <c:v>0.36006944444448058</c:v>
                </c:pt>
                <c:pt idx="1781">
                  <c:v>0.36008101851855467</c:v>
                </c:pt>
                <c:pt idx="1782">
                  <c:v>0.36009259259262882</c:v>
                </c:pt>
                <c:pt idx="1783">
                  <c:v>0.36010416666670286</c:v>
                </c:pt>
                <c:pt idx="1784">
                  <c:v>0.36011574074077696</c:v>
                </c:pt>
                <c:pt idx="1785">
                  <c:v>0.36012731481485227</c:v>
                </c:pt>
                <c:pt idx="1786">
                  <c:v>0.36013888888892531</c:v>
                </c:pt>
                <c:pt idx="1787">
                  <c:v>0.36015046296300007</c:v>
                </c:pt>
                <c:pt idx="1788">
                  <c:v>0.360162037037074</c:v>
                </c:pt>
                <c:pt idx="1789">
                  <c:v>0.36017361111114748</c:v>
                </c:pt>
                <c:pt idx="1790">
                  <c:v>0.36018518518522241</c:v>
                </c:pt>
                <c:pt idx="1791">
                  <c:v>0.3601967592592964</c:v>
                </c:pt>
                <c:pt idx="1792">
                  <c:v>0.36020833333336982</c:v>
                </c:pt>
                <c:pt idx="1793">
                  <c:v>0.36021990740744475</c:v>
                </c:pt>
                <c:pt idx="1794">
                  <c:v>0.36023148148151779</c:v>
                </c:pt>
                <c:pt idx="1795">
                  <c:v>0.36024305555559122</c:v>
                </c:pt>
                <c:pt idx="1796">
                  <c:v>0.36025462962966703</c:v>
                </c:pt>
                <c:pt idx="1797">
                  <c:v>0.36026620370374102</c:v>
                </c:pt>
                <c:pt idx="1798">
                  <c:v>0.36027777777781561</c:v>
                </c:pt>
                <c:pt idx="1799">
                  <c:v>0.36028935185188837</c:v>
                </c:pt>
                <c:pt idx="1800">
                  <c:v>0.36030092592596397</c:v>
                </c:pt>
                <c:pt idx="1801">
                  <c:v>0.36031250000003734</c:v>
                </c:pt>
                <c:pt idx="1802">
                  <c:v>0.36032407407411188</c:v>
                </c:pt>
                <c:pt idx="1803">
                  <c:v>0.36033564814818475</c:v>
                </c:pt>
                <c:pt idx="1804">
                  <c:v>0.36034722222225957</c:v>
                </c:pt>
                <c:pt idx="1805">
                  <c:v>0.36035879629633338</c:v>
                </c:pt>
                <c:pt idx="1806">
                  <c:v>0.36037037037040875</c:v>
                </c:pt>
                <c:pt idx="1807">
                  <c:v>0.36038194444448202</c:v>
                </c:pt>
                <c:pt idx="1808">
                  <c:v>0.36039351851855522</c:v>
                </c:pt>
                <c:pt idx="1809">
                  <c:v>0.36040509259262932</c:v>
                </c:pt>
                <c:pt idx="1810">
                  <c:v>0.36041666666670424</c:v>
                </c:pt>
                <c:pt idx="1811">
                  <c:v>0.36042824074077823</c:v>
                </c:pt>
                <c:pt idx="1812">
                  <c:v>0.36043981481485277</c:v>
                </c:pt>
                <c:pt idx="1813">
                  <c:v>0.36045138888892581</c:v>
                </c:pt>
                <c:pt idx="1814">
                  <c:v>0.36046296296300129</c:v>
                </c:pt>
                <c:pt idx="1815">
                  <c:v>0.36047453703707505</c:v>
                </c:pt>
                <c:pt idx="1816">
                  <c:v>0.36048611111114898</c:v>
                </c:pt>
                <c:pt idx="1817">
                  <c:v>0.36049768518522296</c:v>
                </c:pt>
                <c:pt idx="1818">
                  <c:v>0.36050925925929683</c:v>
                </c:pt>
                <c:pt idx="1819">
                  <c:v>0.36052083333337143</c:v>
                </c:pt>
                <c:pt idx="1820">
                  <c:v>0.36053240740744513</c:v>
                </c:pt>
                <c:pt idx="1821">
                  <c:v>0.36054398148151845</c:v>
                </c:pt>
                <c:pt idx="1822">
                  <c:v>0.36055555555559254</c:v>
                </c:pt>
                <c:pt idx="1823">
                  <c:v>0.36056712962966764</c:v>
                </c:pt>
                <c:pt idx="1824">
                  <c:v>0.36057870370374223</c:v>
                </c:pt>
                <c:pt idx="1825">
                  <c:v>0.36059027777781605</c:v>
                </c:pt>
                <c:pt idx="1826">
                  <c:v>0.36060185185188892</c:v>
                </c:pt>
                <c:pt idx="1827">
                  <c:v>0.3606134259259639</c:v>
                </c:pt>
                <c:pt idx="1828">
                  <c:v>0.36062500000003711</c:v>
                </c:pt>
                <c:pt idx="1829">
                  <c:v>0.36063657407411132</c:v>
                </c:pt>
                <c:pt idx="1830">
                  <c:v>0.36064814814818524</c:v>
                </c:pt>
                <c:pt idx="1831">
                  <c:v>0.36065972222226012</c:v>
                </c:pt>
                <c:pt idx="1832">
                  <c:v>0.36067129629633349</c:v>
                </c:pt>
                <c:pt idx="1833">
                  <c:v>0.36068287037040908</c:v>
                </c:pt>
                <c:pt idx="1834">
                  <c:v>0.36069444444448168</c:v>
                </c:pt>
                <c:pt idx="1835">
                  <c:v>0.36070601851855577</c:v>
                </c:pt>
                <c:pt idx="1836">
                  <c:v>0.36071759259262987</c:v>
                </c:pt>
                <c:pt idx="1837">
                  <c:v>0.36072916666670396</c:v>
                </c:pt>
                <c:pt idx="1838">
                  <c:v>0.36074074074077805</c:v>
                </c:pt>
                <c:pt idx="1839">
                  <c:v>0.36075231481485337</c:v>
                </c:pt>
                <c:pt idx="1840">
                  <c:v>0.3607638888889263</c:v>
                </c:pt>
                <c:pt idx="1841">
                  <c:v>0.36077546296300106</c:v>
                </c:pt>
                <c:pt idx="1842">
                  <c:v>0.36078703703707482</c:v>
                </c:pt>
                <c:pt idx="1843">
                  <c:v>0.36079861111114858</c:v>
                </c:pt>
                <c:pt idx="1844">
                  <c:v>0.36081018518522412</c:v>
                </c:pt>
                <c:pt idx="1845">
                  <c:v>0.36082175925929794</c:v>
                </c:pt>
                <c:pt idx="1846">
                  <c:v>0.36083333333337081</c:v>
                </c:pt>
                <c:pt idx="1847">
                  <c:v>0.36084490740744646</c:v>
                </c:pt>
                <c:pt idx="1848">
                  <c:v>0.36085648148151966</c:v>
                </c:pt>
                <c:pt idx="1849">
                  <c:v>0.36086805555559331</c:v>
                </c:pt>
                <c:pt idx="1850">
                  <c:v>0.36087962962966869</c:v>
                </c:pt>
                <c:pt idx="1851">
                  <c:v>0.360891203703742</c:v>
                </c:pt>
                <c:pt idx="1852">
                  <c:v>0.36090277777781726</c:v>
                </c:pt>
                <c:pt idx="1853">
                  <c:v>0.36091435185189047</c:v>
                </c:pt>
                <c:pt idx="1854">
                  <c:v>0.36092592592596506</c:v>
                </c:pt>
                <c:pt idx="1855">
                  <c:v>0.36093750000003766</c:v>
                </c:pt>
                <c:pt idx="1856">
                  <c:v>0.36094907407411181</c:v>
                </c:pt>
                <c:pt idx="1857">
                  <c:v>0.36096064814818585</c:v>
                </c:pt>
                <c:pt idx="1858">
                  <c:v>0.36097222222226127</c:v>
                </c:pt>
                <c:pt idx="1859">
                  <c:v>0.36098379629633431</c:v>
                </c:pt>
                <c:pt idx="1860">
                  <c:v>0.36099537037040902</c:v>
                </c:pt>
                <c:pt idx="1861">
                  <c:v>0.36100694444448295</c:v>
                </c:pt>
                <c:pt idx="1862">
                  <c:v>0.36101851851855632</c:v>
                </c:pt>
                <c:pt idx="1863">
                  <c:v>0.36103009259263041</c:v>
                </c:pt>
                <c:pt idx="1864">
                  <c:v>0.36104166666670451</c:v>
                </c:pt>
                <c:pt idx="1865">
                  <c:v>0.3610532407407786</c:v>
                </c:pt>
                <c:pt idx="1866">
                  <c:v>0.36106481481485436</c:v>
                </c:pt>
                <c:pt idx="1867">
                  <c:v>0.36107638888892757</c:v>
                </c:pt>
                <c:pt idx="1868">
                  <c:v>0.36108796296300216</c:v>
                </c:pt>
                <c:pt idx="1869">
                  <c:v>0.36109953703707498</c:v>
                </c:pt>
                <c:pt idx="1870">
                  <c:v>0.36111111111114907</c:v>
                </c:pt>
                <c:pt idx="1871">
                  <c:v>0.3611226851852245</c:v>
                </c:pt>
                <c:pt idx="1872">
                  <c:v>0.36113425925929732</c:v>
                </c:pt>
                <c:pt idx="1873">
                  <c:v>0.36114583333337136</c:v>
                </c:pt>
                <c:pt idx="1874">
                  <c:v>0.36115740740744617</c:v>
                </c:pt>
                <c:pt idx="1875">
                  <c:v>0.36116898148151982</c:v>
                </c:pt>
                <c:pt idx="1876">
                  <c:v>0.36118055555559381</c:v>
                </c:pt>
                <c:pt idx="1877">
                  <c:v>0.36119212962966851</c:v>
                </c:pt>
                <c:pt idx="1878">
                  <c:v>0.36120370370374238</c:v>
                </c:pt>
                <c:pt idx="1879">
                  <c:v>0.36121527777781692</c:v>
                </c:pt>
                <c:pt idx="1880">
                  <c:v>0.36122685185189091</c:v>
                </c:pt>
                <c:pt idx="1881">
                  <c:v>0.36123842592596478</c:v>
                </c:pt>
                <c:pt idx="1882">
                  <c:v>0.36125000000003821</c:v>
                </c:pt>
                <c:pt idx="1883">
                  <c:v>0.3612615740741123</c:v>
                </c:pt>
                <c:pt idx="1884">
                  <c:v>0.36127314814818623</c:v>
                </c:pt>
                <c:pt idx="1885">
                  <c:v>0.36128472222226166</c:v>
                </c:pt>
                <c:pt idx="1886">
                  <c:v>0.36129629629633453</c:v>
                </c:pt>
                <c:pt idx="1887">
                  <c:v>0.36130787037041018</c:v>
                </c:pt>
                <c:pt idx="1888">
                  <c:v>0.36131944444448288</c:v>
                </c:pt>
                <c:pt idx="1889">
                  <c:v>0.36133101851855676</c:v>
                </c:pt>
                <c:pt idx="1890">
                  <c:v>0.36134259259263185</c:v>
                </c:pt>
                <c:pt idx="1891">
                  <c:v>0.36135416666670572</c:v>
                </c:pt>
                <c:pt idx="1892">
                  <c:v>0.36136574074077932</c:v>
                </c:pt>
                <c:pt idx="1893">
                  <c:v>0.3613773148148548</c:v>
                </c:pt>
                <c:pt idx="1894">
                  <c:v>0.36138888888892873</c:v>
                </c:pt>
                <c:pt idx="1895">
                  <c:v>0.36140046296300266</c:v>
                </c:pt>
                <c:pt idx="1896">
                  <c:v>0.36141203703707653</c:v>
                </c:pt>
                <c:pt idx="1897">
                  <c:v>0.3614236111111504</c:v>
                </c:pt>
                <c:pt idx="1898">
                  <c:v>0.36143518518522388</c:v>
                </c:pt>
                <c:pt idx="1899">
                  <c:v>0.36144675925929876</c:v>
                </c:pt>
                <c:pt idx="1900">
                  <c:v>0.36145833333337274</c:v>
                </c:pt>
                <c:pt idx="1901">
                  <c:v>0.36146990740744733</c:v>
                </c:pt>
                <c:pt idx="1902">
                  <c:v>0.36148148148152032</c:v>
                </c:pt>
                <c:pt idx="1903">
                  <c:v>0.36149305555559419</c:v>
                </c:pt>
                <c:pt idx="1904">
                  <c:v>0.36150462962966973</c:v>
                </c:pt>
                <c:pt idx="1905">
                  <c:v>0.36151620370374354</c:v>
                </c:pt>
                <c:pt idx="1906">
                  <c:v>0.36152777777781797</c:v>
                </c:pt>
                <c:pt idx="1907">
                  <c:v>0.36153935185189057</c:v>
                </c:pt>
                <c:pt idx="1908">
                  <c:v>0.36155092592596588</c:v>
                </c:pt>
                <c:pt idx="1909">
                  <c:v>0.36156250000003881</c:v>
                </c:pt>
                <c:pt idx="1910">
                  <c:v>0.36157407407411363</c:v>
                </c:pt>
                <c:pt idx="1911">
                  <c:v>0.36158564814818694</c:v>
                </c:pt>
                <c:pt idx="1912">
                  <c:v>0.36159722222226132</c:v>
                </c:pt>
                <c:pt idx="1913">
                  <c:v>0.3616087962963353</c:v>
                </c:pt>
                <c:pt idx="1914">
                  <c:v>0.36162037037041073</c:v>
                </c:pt>
                <c:pt idx="1915">
                  <c:v>0.36163194444448327</c:v>
                </c:pt>
                <c:pt idx="1916">
                  <c:v>0.36164351851855725</c:v>
                </c:pt>
                <c:pt idx="1917">
                  <c:v>0.36165509259263151</c:v>
                </c:pt>
                <c:pt idx="1918">
                  <c:v>0.36166666666670588</c:v>
                </c:pt>
                <c:pt idx="1919">
                  <c:v>0.36167824074077981</c:v>
                </c:pt>
                <c:pt idx="1920">
                  <c:v>0.36168981481485529</c:v>
                </c:pt>
                <c:pt idx="1921">
                  <c:v>0.36170138888892789</c:v>
                </c:pt>
                <c:pt idx="1922">
                  <c:v>0.36171296296300315</c:v>
                </c:pt>
                <c:pt idx="1923">
                  <c:v>0.36172453703707697</c:v>
                </c:pt>
                <c:pt idx="1924">
                  <c:v>0.36173611111115017</c:v>
                </c:pt>
                <c:pt idx="1925">
                  <c:v>0.36174768518522432</c:v>
                </c:pt>
                <c:pt idx="1926">
                  <c:v>0.36175925925929836</c:v>
                </c:pt>
                <c:pt idx="1927">
                  <c:v>0.36177083333337318</c:v>
                </c:pt>
                <c:pt idx="1928">
                  <c:v>0.36178240740744777</c:v>
                </c:pt>
                <c:pt idx="1929">
                  <c:v>0.36179398148152064</c:v>
                </c:pt>
                <c:pt idx="1930">
                  <c:v>0.36180555555559485</c:v>
                </c:pt>
                <c:pt idx="1931">
                  <c:v>0.36181712962967016</c:v>
                </c:pt>
                <c:pt idx="1932">
                  <c:v>0.36182870370374492</c:v>
                </c:pt>
                <c:pt idx="1933">
                  <c:v>0.36184027777781852</c:v>
                </c:pt>
                <c:pt idx="1934">
                  <c:v>0.36185185185189189</c:v>
                </c:pt>
                <c:pt idx="1935">
                  <c:v>0.36186342592596638</c:v>
                </c:pt>
                <c:pt idx="1936">
                  <c:v>0.3618750000000393</c:v>
                </c:pt>
                <c:pt idx="1937">
                  <c:v>0.3618865740741149</c:v>
                </c:pt>
                <c:pt idx="1938">
                  <c:v>0.36189814814818749</c:v>
                </c:pt>
                <c:pt idx="1939">
                  <c:v>0.36190972222226253</c:v>
                </c:pt>
                <c:pt idx="1940">
                  <c:v>0.36192129629633568</c:v>
                </c:pt>
                <c:pt idx="1941">
                  <c:v>0.36193287037041111</c:v>
                </c:pt>
                <c:pt idx="1942">
                  <c:v>0.36194444444448387</c:v>
                </c:pt>
                <c:pt idx="1943">
                  <c:v>0.36195601851855796</c:v>
                </c:pt>
                <c:pt idx="1944">
                  <c:v>0.36196759259263284</c:v>
                </c:pt>
                <c:pt idx="1945">
                  <c:v>0.36197916666670632</c:v>
                </c:pt>
                <c:pt idx="1946">
                  <c:v>0.3619907407407803</c:v>
                </c:pt>
                <c:pt idx="1947">
                  <c:v>0.36200231481485579</c:v>
                </c:pt>
                <c:pt idx="1948">
                  <c:v>0.36201388888892888</c:v>
                </c:pt>
                <c:pt idx="1949">
                  <c:v>0.36202546296300353</c:v>
                </c:pt>
                <c:pt idx="1950">
                  <c:v>0.36203703703707668</c:v>
                </c:pt>
                <c:pt idx="1951">
                  <c:v>0.36204861111115139</c:v>
                </c:pt>
                <c:pt idx="1952">
                  <c:v>0.36206018518522587</c:v>
                </c:pt>
                <c:pt idx="1953">
                  <c:v>0.36207175925929974</c:v>
                </c:pt>
                <c:pt idx="1954">
                  <c:v>0.36208333333337372</c:v>
                </c:pt>
                <c:pt idx="1955">
                  <c:v>0.36209490740744826</c:v>
                </c:pt>
                <c:pt idx="1956">
                  <c:v>0.3621064814815213</c:v>
                </c:pt>
                <c:pt idx="1957">
                  <c:v>0.36211805555559534</c:v>
                </c:pt>
                <c:pt idx="1958">
                  <c:v>0.36212962962967055</c:v>
                </c:pt>
                <c:pt idx="1959">
                  <c:v>0.36214120370374348</c:v>
                </c:pt>
                <c:pt idx="1960">
                  <c:v>0.36215277777781907</c:v>
                </c:pt>
                <c:pt idx="1961">
                  <c:v>0.36216435185189233</c:v>
                </c:pt>
                <c:pt idx="1962">
                  <c:v>0.36217592592596676</c:v>
                </c:pt>
                <c:pt idx="1963">
                  <c:v>0.36218750000003985</c:v>
                </c:pt>
                <c:pt idx="1964">
                  <c:v>0.36219907407411395</c:v>
                </c:pt>
                <c:pt idx="1965">
                  <c:v>0.36221064814818804</c:v>
                </c:pt>
                <c:pt idx="1966">
                  <c:v>0.36222222222226302</c:v>
                </c:pt>
                <c:pt idx="1967">
                  <c:v>0.36223379629633623</c:v>
                </c:pt>
                <c:pt idx="1968">
                  <c:v>0.36224537037041032</c:v>
                </c:pt>
                <c:pt idx="1969">
                  <c:v>0.36225694444448442</c:v>
                </c:pt>
                <c:pt idx="1970">
                  <c:v>0.36226851851855851</c:v>
                </c:pt>
                <c:pt idx="1971">
                  <c:v>0.36228009259263327</c:v>
                </c:pt>
                <c:pt idx="1972">
                  <c:v>0.3622916666667067</c:v>
                </c:pt>
                <c:pt idx="1973">
                  <c:v>0.3623032407407808</c:v>
                </c:pt>
                <c:pt idx="1974">
                  <c:v>0.36231481481485689</c:v>
                </c:pt>
                <c:pt idx="1975">
                  <c:v>0.36232638888893015</c:v>
                </c:pt>
                <c:pt idx="1976">
                  <c:v>0.36233796296300397</c:v>
                </c:pt>
                <c:pt idx="1977">
                  <c:v>0.36234953703707795</c:v>
                </c:pt>
                <c:pt idx="1978">
                  <c:v>0.36236111111115132</c:v>
                </c:pt>
                <c:pt idx="1979">
                  <c:v>0.36237268518522686</c:v>
                </c:pt>
                <c:pt idx="1980">
                  <c:v>0.36238425925930096</c:v>
                </c:pt>
                <c:pt idx="1981">
                  <c:v>0.36239583333337388</c:v>
                </c:pt>
                <c:pt idx="1982">
                  <c:v>0.36240740740744865</c:v>
                </c:pt>
                <c:pt idx="1983">
                  <c:v>0.36241898148152257</c:v>
                </c:pt>
                <c:pt idx="1984">
                  <c:v>0.36243055555559583</c:v>
                </c:pt>
                <c:pt idx="1985">
                  <c:v>0.36244212962967115</c:v>
                </c:pt>
                <c:pt idx="1986">
                  <c:v>0.36245370370374491</c:v>
                </c:pt>
                <c:pt idx="1987">
                  <c:v>0.36246527777781962</c:v>
                </c:pt>
                <c:pt idx="1988">
                  <c:v>0.36247685185189338</c:v>
                </c:pt>
                <c:pt idx="1989">
                  <c:v>0.36248842592596786</c:v>
                </c:pt>
                <c:pt idx="1990">
                  <c:v>0.36250000000004112</c:v>
                </c:pt>
                <c:pt idx="1991">
                  <c:v>0.36251157407411488</c:v>
                </c:pt>
                <c:pt idx="1992">
                  <c:v>0.36252314814818859</c:v>
                </c:pt>
                <c:pt idx="1993">
                  <c:v>0.36253472222226352</c:v>
                </c:pt>
                <c:pt idx="1994">
                  <c:v>0.36254629629633678</c:v>
                </c:pt>
                <c:pt idx="1995">
                  <c:v>0.36255787037041204</c:v>
                </c:pt>
                <c:pt idx="1996">
                  <c:v>0.36256944444448497</c:v>
                </c:pt>
                <c:pt idx="1997">
                  <c:v>0.36258101851855906</c:v>
                </c:pt>
                <c:pt idx="1998">
                  <c:v>0.36259259259263332</c:v>
                </c:pt>
                <c:pt idx="1999">
                  <c:v>0.36260416666670731</c:v>
                </c:pt>
                <c:pt idx="2000">
                  <c:v>0.36261574074078134</c:v>
                </c:pt>
                <c:pt idx="2001">
                  <c:v>0.36262731481485666</c:v>
                </c:pt>
                <c:pt idx="2002">
                  <c:v>0.36263888888892981</c:v>
                </c:pt>
                <c:pt idx="2003">
                  <c:v>0.36265046296300452</c:v>
                </c:pt>
                <c:pt idx="2004">
                  <c:v>0.36266203703707839</c:v>
                </c:pt>
                <c:pt idx="2005">
                  <c:v>0.36267361111115182</c:v>
                </c:pt>
                <c:pt idx="2006">
                  <c:v>0.36268518518522674</c:v>
                </c:pt>
                <c:pt idx="2007">
                  <c:v>0.36269675925930073</c:v>
                </c:pt>
                <c:pt idx="2008">
                  <c:v>0.36270833333337432</c:v>
                </c:pt>
                <c:pt idx="2009">
                  <c:v>0.36271990740744914</c:v>
                </c:pt>
                <c:pt idx="2010">
                  <c:v>0.36273148148152229</c:v>
                </c:pt>
                <c:pt idx="2011">
                  <c:v>0.36274305555559561</c:v>
                </c:pt>
                <c:pt idx="2012">
                  <c:v>0.36275462962967148</c:v>
                </c:pt>
                <c:pt idx="2013">
                  <c:v>0.36276620370374546</c:v>
                </c:pt>
                <c:pt idx="2014">
                  <c:v>0.36277777777782</c:v>
                </c:pt>
                <c:pt idx="2015">
                  <c:v>0.36278935185189282</c:v>
                </c:pt>
                <c:pt idx="2016">
                  <c:v>0.36280092592596835</c:v>
                </c:pt>
                <c:pt idx="2017">
                  <c:v>0.36281250000004239</c:v>
                </c:pt>
                <c:pt idx="2018">
                  <c:v>0.36282407407411627</c:v>
                </c:pt>
                <c:pt idx="2019">
                  <c:v>0.36283564814818914</c:v>
                </c:pt>
                <c:pt idx="2020">
                  <c:v>0.36284722222226401</c:v>
                </c:pt>
                <c:pt idx="2021">
                  <c:v>0.36285879629633738</c:v>
                </c:pt>
                <c:pt idx="2022">
                  <c:v>0.36287037037041309</c:v>
                </c:pt>
                <c:pt idx="2023">
                  <c:v>0.3628819444444864</c:v>
                </c:pt>
                <c:pt idx="2024">
                  <c:v>0.36289351851855961</c:v>
                </c:pt>
                <c:pt idx="2025">
                  <c:v>0.36290509259263382</c:v>
                </c:pt>
                <c:pt idx="2026">
                  <c:v>0.36291666666670858</c:v>
                </c:pt>
                <c:pt idx="2027">
                  <c:v>0.36292824074078261</c:v>
                </c:pt>
                <c:pt idx="2028">
                  <c:v>0.36293981481485715</c:v>
                </c:pt>
                <c:pt idx="2029">
                  <c:v>0.36295138888893008</c:v>
                </c:pt>
                <c:pt idx="2030">
                  <c:v>0.36296296296300568</c:v>
                </c:pt>
                <c:pt idx="2031">
                  <c:v>0.36297453703707944</c:v>
                </c:pt>
                <c:pt idx="2032">
                  <c:v>0.36298611111115336</c:v>
                </c:pt>
                <c:pt idx="2033">
                  <c:v>0.36299768518522735</c:v>
                </c:pt>
                <c:pt idx="2034">
                  <c:v>0.36300925925930122</c:v>
                </c:pt>
                <c:pt idx="2035">
                  <c:v>0.36302083333337587</c:v>
                </c:pt>
                <c:pt idx="2036">
                  <c:v>0.36303240740744958</c:v>
                </c:pt>
                <c:pt idx="2037">
                  <c:v>0.36304398148152284</c:v>
                </c:pt>
                <c:pt idx="2038">
                  <c:v>0.36305555555559693</c:v>
                </c:pt>
                <c:pt idx="2039">
                  <c:v>0.36306712962967203</c:v>
                </c:pt>
                <c:pt idx="2040">
                  <c:v>0.36307870370374662</c:v>
                </c:pt>
                <c:pt idx="2041">
                  <c:v>0.36309027777782044</c:v>
                </c:pt>
                <c:pt idx="2042">
                  <c:v>0.36310185185189331</c:v>
                </c:pt>
                <c:pt idx="2043">
                  <c:v>0.36311342592596824</c:v>
                </c:pt>
                <c:pt idx="2044">
                  <c:v>0.36312500000004216</c:v>
                </c:pt>
                <c:pt idx="2045">
                  <c:v>0.36313657407411581</c:v>
                </c:pt>
                <c:pt idx="2046">
                  <c:v>0.36314814814818969</c:v>
                </c:pt>
                <c:pt idx="2047">
                  <c:v>0.3631597222222645</c:v>
                </c:pt>
                <c:pt idx="2048">
                  <c:v>0.36317129629633776</c:v>
                </c:pt>
                <c:pt idx="2049">
                  <c:v>0.36318287037041347</c:v>
                </c:pt>
                <c:pt idx="2050">
                  <c:v>0.36319444444448606</c:v>
                </c:pt>
                <c:pt idx="2051">
                  <c:v>0.36320601851856016</c:v>
                </c:pt>
                <c:pt idx="2052">
                  <c:v>0.36321759259263431</c:v>
                </c:pt>
                <c:pt idx="2053">
                  <c:v>0.36322916666670835</c:v>
                </c:pt>
                <c:pt idx="2054">
                  <c:v>0.36324074074078244</c:v>
                </c:pt>
                <c:pt idx="2055">
                  <c:v>0.36325231481485754</c:v>
                </c:pt>
                <c:pt idx="2056">
                  <c:v>0.3632638888889308</c:v>
                </c:pt>
                <c:pt idx="2057">
                  <c:v>0.36327546296300539</c:v>
                </c:pt>
                <c:pt idx="2058">
                  <c:v>0.36328703703707882</c:v>
                </c:pt>
                <c:pt idx="2059">
                  <c:v>0.36329861111115291</c:v>
                </c:pt>
                <c:pt idx="2060">
                  <c:v>0.36331018518522851</c:v>
                </c:pt>
                <c:pt idx="2061">
                  <c:v>0.36332175925930227</c:v>
                </c:pt>
                <c:pt idx="2062">
                  <c:v>0.36333333333337531</c:v>
                </c:pt>
                <c:pt idx="2063">
                  <c:v>0.36334490740745079</c:v>
                </c:pt>
                <c:pt idx="2064">
                  <c:v>0.36335648148152405</c:v>
                </c:pt>
                <c:pt idx="2065">
                  <c:v>0.36336805555559748</c:v>
                </c:pt>
                <c:pt idx="2066">
                  <c:v>0.36337962962967302</c:v>
                </c:pt>
                <c:pt idx="2067">
                  <c:v>0.36339120370374633</c:v>
                </c:pt>
                <c:pt idx="2068">
                  <c:v>0.36340277777782176</c:v>
                </c:pt>
                <c:pt idx="2069">
                  <c:v>0.36341435185189463</c:v>
                </c:pt>
                <c:pt idx="2070">
                  <c:v>0.3634259259259694</c:v>
                </c:pt>
                <c:pt idx="2071">
                  <c:v>0.36343750000004232</c:v>
                </c:pt>
                <c:pt idx="2072">
                  <c:v>0.36344907407411631</c:v>
                </c:pt>
                <c:pt idx="2073">
                  <c:v>0.36346064814819035</c:v>
                </c:pt>
                <c:pt idx="2074">
                  <c:v>0.36347222222226555</c:v>
                </c:pt>
                <c:pt idx="2075">
                  <c:v>0.36348379629633842</c:v>
                </c:pt>
                <c:pt idx="2076">
                  <c:v>0.36349537037041341</c:v>
                </c:pt>
                <c:pt idx="2077">
                  <c:v>0.36350694444448728</c:v>
                </c:pt>
                <c:pt idx="2078">
                  <c:v>0.36351851851856082</c:v>
                </c:pt>
                <c:pt idx="2079">
                  <c:v>0.3635300925926348</c:v>
                </c:pt>
                <c:pt idx="2080">
                  <c:v>0.3635416666667089</c:v>
                </c:pt>
                <c:pt idx="2081">
                  <c:v>0.36355324074078299</c:v>
                </c:pt>
                <c:pt idx="2082">
                  <c:v>0.36356481481485858</c:v>
                </c:pt>
                <c:pt idx="2083">
                  <c:v>0.36357638888893196</c:v>
                </c:pt>
                <c:pt idx="2084">
                  <c:v>0.36358796296300644</c:v>
                </c:pt>
                <c:pt idx="2085">
                  <c:v>0.36359953703707937</c:v>
                </c:pt>
                <c:pt idx="2086">
                  <c:v>0.36361111111115346</c:v>
                </c:pt>
                <c:pt idx="2087">
                  <c:v>0.36362268518522889</c:v>
                </c:pt>
                <c:pt idx="2088">
                  <c:v>0.36363425925930182</c:v>
                </c:pt>
                <c:pt idx="2089">
                  <c:v>0.3636458333333758</c:v>
                </c:pt>
                <c:pt idx="2090">
                  <c:v>0.36365740740745056</c:v>
                </c:pt>
                <c:pt idx="2091">
                  <c:v>0.36366898148152432</c:v>
                </c:pt>
                <c:pt idx="2092">
                  <c:v>0.36368055555559808</c:v>
                </c:pt>
                <c:pt idx="2093">
                  <c:v>0.3636921296296729</c:v>
                </c:pt>
                <c:pt idx="2094">
                  <c:v>0.36370370370374638</c:v>
                </c:pt>
                <c:pt idx="2095">
                  <c:v>0.36371527777782126</c:v>
                </c:pt>
                <c:pt idx="2096">
                  <c:v>0.36372685185189524</c:v>
                </c:pt>
                <c:pt idx="2097">
                  <c:v>0.36373842592596917</c:v>
                </c:pt>
                <c:pt idx="2098">
                  <c:v>0.36375000000004282</c:v>
                </c:pt>
                <c:pt idx="2099">
                  <c:v>0.3637615740741168</c:v>
                </c:pt>
                <c:pt idx="2100">
                  <c:v>0.36377314814819073</c:v>
                </c:pt>
                <c:pt idx="2101">
                  <c:v>0.36378472222226604</c:v>
                </c:pt>
                <c:pt idx="2102">
                  <c:v>0.36379629629633875</c:v>
                </c:pt>
                <c:pt idx="2103">
                  <c:v>0.36380787037041457</c:v>
                </c:pt>
                <c:pt idx="2104">
                  <c:v>0.36381944444448738</c:v>
                </c:pt>
                <c:pt idx="2105">
                  <c:v>0.36383101851856126</c:v>
                </c:pt>
                <c:pt idx="2106">
                  <c:v>0.36384259259263613</c:v>
                </c:pt>
                <c:pt idx="2107">
                  <c:v>0.36385416666671011</c:v>
                </c:pt>
                <c:pt idx="2108">
                  <c:v>0.36386574074078382</c:v>
                </c:pt>
                <c:pt idx="2109">
                  <c:v>0.36387731481485913</c:v>
                </c:pt>
                <c:pt idx="2110">
                  <c:v>0.36388888888893323</c:v>
                </c:pt>
                <c:pt idx="2111">
                  <c:v>0.36390046296300693</c:v>
                </c:pt>
                <c:pt idx="2112">
                  <c:v>0.36391203703708092</c:v>
                </c:pt>
                <c:pt idx="2113">
                  <c:v>0.36392361111115473</c:v>
                </c:pt>
                <c:pt idx="2114">
                  <c:v>0.36393518518522838</c:v>
                </c:pt>
                <c:pt idx="2115">
                  <c:v>0.36394675925930314</c:v>
                </c:pt>
                <c:pt idx="2116">
                  <c:v>0.36395833333337713</c:v>
                </c:pt>
                <c:pt idx="2117">
                  <c:v>0.36396990740745172</c:v>
                </c:pt>
                <c:pt idx="2118">
                  <c:v>0.36398148148152448</c:v>
                </c:pt>
                <c:pt idx="2119">
                  <c:v>0.36399305555559824</c:v>
                </c:pt>
                <c:pt idx="2120">
                  <c:v>0.36400462962967411</c:v>
                </c:pt>
                <c:pt idx="2121">
                  <c:v>0.36401620370374793</c:v>
                </c:pt>
                <c:pt idx="2122">
                  <c:v>0.36402777777782236</c:v>
                </c:pt>
                <c:pt idx="2123">
                  <c:v>0.36403935185189495</c:v>
                </c:pt>
                <c:pt idx="2124">
                  <c:v>0.36405092592597027</c:v>
                </c:pt>
                <c:pt idx="2125">
                  <c:v>0.36406250000004414</c:v>
                </c:pt>
                <c:pt idx="2126">
                  <c:v>0.36407407407411807</c:v>
                </c:pt>
                <c:pt idx="2127">
                  <c:v>0.36408564814819133</c:v>
                </c:pt>
                <c:pt idx="2128">
                  <c:v>0.36409722222226548</c:v>
                </c:pt>
                <c:pt idx="2129">
                  <c:v>0.36410879629633952</c:v>
                </c:pt>
                <c:pt idx="2130">
                  <c:v>0.36412037037041511</c:v>
                </c:pt>
                <c:pt idx="2131">
                  <c:v>0.36413194444448771</c:v>
                </c:pt>
                <c:pt idx="2132">
                  <c:v>0.36414351851856175</c:v>
                </c:pt>
                <c:pt idx="2133">
                  <c:v>0.3641550925926359</c:v>
                </c:pt>
                <c:pt idx="2134">
                  <c:v>0.36416666666671038</c:v>
                </c:pt>
                <c:pt idx="2135">
                  <c:v>0.36417824074078431</c:v>
                </c:pt>
                <c:pt idx="2136">
                  <c:v>0.36418981481485968</c:v>
                </c:pt>
                <c:pt idx="2137">
                  <c:v>0.36420138888893228</c:v>
                </c:pt>
                <c:pt idx="2138">
                  <c:v>0.36421296296300754</c:v>
                </c:pt>
                <c:pt idx="2139">
                  <c:v>0.36422453703708135</c:v>
                </c:pt>
                <c:pt idx="2140">
                  <c:v>0.36423611111115456</c:v>
                </c:pt>
                <c:pt idx="2141">
                  <c:v>0.36424768518522882</c:v>
                </c:pt>
                <c:pt idx="2142">
                  <c:v>0.3642592592593028</c:v>
                </c:pt>
                <c:pt idx="2143">
                  <c:v>0.36427083333337756</c:v>
                </c:pt>
                <c:pt idx="2144">
                  <c:v>0.36428240740745216</c:v>
                </c:pt>
                <c:pt idx="2145">
                  <c:v>0.36429398148152503</c:v>
                </c:pt>
                <c:pt idx="2146">
                  <c:v>0.36430555555559918</c:v>
                </c:pt>
                <c:pt idx="2147">
                  <c:v>0.36431712962967455</c:v>
                </c:pt>
                <c:pt idx="2148">
                  <c:v>0.36432870370374904</c:v>
                </c:pt>
                <c:pt idx="2149">
                  <c:v>0.36434027777782291</c:v>
                </c:pt>
                <c:pt idx="2150">
                  <c:v>0.36435185185189617</c:v>
                </c:pt>
                <c:pt idx="2151">
                  <c:v>0.36436342592597076</c:v>
                </c:pt>
                <c:pt idx="2152">
                  <c:v>0.36437500000004452</c:v>
                </c:pt>
                <c:pt idx="2153">
                  <c:v>0.36438657407411928</c:v>
                </c:pt>
                <c:pt idx="2154">
                  <c:v>0.36439814814819177</c:v>
                </c:pt>
                <c:pt idx="2155">
                  <c:v>0.36440972222226697</c:v>
                </c:pt>
                <c:pt idx="2156">
                  <c:v>0.36442129629634085</c:v>
                </c:pt>
                <c:pt idx="2157">
                  <c:v>0.36443287037041544</c:v>
                </c:pt>
                <c:pt idx="2158">
                  <c:v>0.36444444444448831</c:v>
                </c:pt>
                <c:pt idx="2159">
                  <c:v>0.36445601851856235</c:v>
                </c:pt>
                <c:pt idx="2160">
                  <c:v>0.36446759259263711</c:v>
                </c:pt>
                <c:pt idx="2161">
                  <c:v>0.36447916666671082</c:v>
                </c:pt>
                <c:pt idx="2162">
                  <c:v>0.3644907407407848</c:v>
                </c:pt>
                <c:pt idx="2163">
                  <c:v>0.36450231481486023</c:v>
                </c:pt>
                <c:pt idx="2164">
                  <c:v>0.36451388888893282</c:v>
                </c:pt>
                <c:pt idx="2165">
                  <c:v>0.36452546296300792</c:v>
                </c:pt>
                <c:pt idx="2166">
                  <c:v>0.36453703703708101</c:v>
                </c:pt>
                <c:pt idx="2167">
                  <c:v>0.36454861111115577</c:v>
                </c:pt>
                <c:pt idx="2168">
                  <c:v>0.36456018518523015</c:v>
                </c:pt>
                <c:pt idx="2169">
                  <c:v>0.36457175925930407</c:v>
                </c:pt>
                <c:pt idx="2170">
                  <c:v>0.36458333333337806</c:v>
                </c:pt>
                <c:pt idx="2171">
                  <c:v>0.36459490740745265</c:v>
                </c:pt>
                <c:pt idx="2172">
                  <c:v>0.36460648148152558</c:v>
                </c:pt>
                <c:pt idx="2173">
                  <c:v>0.36461805555559967</c:v>
                </c:pt>
                <c:pt idx="2174">
                  <c:v>0.36462962962967493</c:v>
                </c:pt>
                <c:pt idx="2175">
                  <c:v>0.36464120370374786</c:v>
                </c:pt>
                <c:pt idx="2176">
                  <c:v>0.36465277777782346</c:v>
                </c:pt>
                <c:pt idx="2177">
                  <c:v>0.36466435185189638</c:v>
                </c:pt>
                <c:pt idx="2178">
                  <c:v>0.36467592592597114</c:v>
                </c:pt>
                <c:pt idx="2179">
                  <c:v>0.36468750000004507</c:v>
                </c:pt>
                <c:pt idx="2180">
                  <c:v>0.36469907407411833</c:v>
                </c:pt>
                <c:pt idx="2181">
                  <c:v>0.36471064814819243</c:v>
                </c:pt>
                <c:pt idx="2182">
                  <c:v>0.36472222222226741</c:v>
                </c:pt>
                <c:pt idx="2183">
                  <c:v>0.36473379629634062</c:v>
                </c:pt>
                <c:pt idx="2184">
                  <c:v>0.36474537037041482</c:v>
                </c:pt>
                <c:pt idx="2185">
                  <c:v>0.36475694444448881</c:v>
                </c:pt>
                <c:pt idx="2186">
                  <c:v>0.3647685185185629</c:v>
                </c:pt>
                <c:pt idx="2187">
                  <c:v>0.36478009259263738</c:v>
                </c:pt>
                <c:pt idx="2188">
                  <c:v>0.36479166666671109</c:v>
                </c:pt>
                <c:pt idx="2189">
                  <c:v>0.36480324074078518</c:v>
                </c:pt>
                <c:pt idx="2190">
                  <c:v>0.36481481481486128</c:v>
                </c:pt>
                <c:pt idx="2191">
                  <c:v>0.36482638888893454</c:v>
                </c:pt>
                <c:pt idx="2192">
                  <c:v>0.36483796296300836</c:v>
                </c:pt>
                <c:pt idx="2193">
                  <c:v>0.36484953703708234</c:v>
                </c:pt>
                <c:pt idx="2194">
                  <c:v>0.36486111111115582</c:v>
                </c:pt>
                <c:pt idx="2195">
                  <c:v>0.36487268518523136</c:v>
                </c:pt>
                <c:pt idx="2196">
                  <c:v>0.36488425925930529</c:v>
                </c:pt>
                <c:pt idx="2197">
                  <c:v>0.36489583333337838</c:v>
                </c:pt>
                <c:pt idx="2198">
                  <c:v>0.36490740740745303</c:v>
                </c:pt>
                <c:pt idx="2199">
                  <c:v>0.36491898148152702</c:v>
                </c:pt>
                <c:pt idx="2200">
                  <c:v>0.36493055555560089</c:v>
                </c:pt>
                <c:pt idx="2201">
                  <c:v>0.36494212962967543</c:v>
                </c:pt>
                <c:pt idx="2202">
                  <c:v>0.36495370370374924</c:v>
                </c:pt>
                <c:pt idx="2203">
                  <c:v>0.364965277777824</c:v>
                </c:pt>
                <c:pt idx="2204">
                  <c:v>0.36497685185189777</c:v>
                </c:pt>
                <c:pt idx="2205">
                  <c:v>0.36498842592597219</c:v>
                </c:pt>
                <c:pt idx="2206">
                  <c:v>0.36500000000004557</c:v>
                </c:pt>
                <c:pt idx="2207">
                  <c:v>0.36501157407411888</c:v>
                </c:pt>
                <c:pt idx="2208">
                  <c:v>0.36502314814819276</c:v>
                </c:pt>
                <c:pt idx="2209">
                  <c:v>0.36503472222226796</c:v>
                </c:pt>
                <c:pt idx="2210">
                  <c:v>0.36504629629634183</c:v>
                </c:pt>
                <c:pt idx="2211">
                  <c:v>0.36505787037041643</c:v>
                </c:pt>
                <c:pt idx="2212">
                  <c:v>0.36506944444448935</c:v>
                </c:pt>
                <c:pt idx="2213">
                  <c:v>0.36508101851856345</c:v>
                </c:pt>
                <c:pt idx="2214">
                  <c:v>0.36509259259263782</c:v>
                </c:pt>
                <c:pt idx="2215">
                  <c:v>0.3651041666667118</c:v>
                </c:pt>
                <c:pt idx="2216">
                  <c:v>0.36511574074078584</c:v>
                </c:pt>
                <c:pt idx="2217">
                  <c:v>0.36512731481486105</c:v>
                </c:pt>
                <c:pt idx="2218">
                  <c:v>0.36513888888893392</c:v>
                </c:pt>
                <c:pt idx="2219">
                  <c:v>0.3651504629630089</c:v>
                </c:pt>
                <c:pt idx="2220">
                  <c:v>0.36516203703708278</c:v>
                </c:pt>
                <c:pt idx="2221">
                  <c:v>0.36517361111115632</c:v>
                </c:pt>
                <c:pt idx="2222">
                  <c:v>0.36518518518523108</c:v>
                </c:pt>
                <c:pt idx="2223">
                  <c:v>0.36519675925930511</c:v>
                </c:pt>
                <c:pt idx="2224">
                  <c:v>0.36520833333337882</c:v>
                </c:pt>
                <c:pt idx="2225">
                  <c:v>0.36521990740745353</c:v>
                </c:pt>
                <c:pt idx="2226">
                  <c:v>0.36523148148152629</c:v>
                </c:pt>
                <c:pt idx="2227">
                  <c:v>0.36524305555560077</c:v>
                </c:pt>
                <c:pt idx="2228">
                  <c:v>0.36525462962967586</c:v>
                </c:pt>
                <c:pt idx="2229">
                  <c:v>0.36526620370374985</c:v>
                </c:pt>
                <c:pt idx="2230">
                  <c:v>0.36527777777782439</c:v>
                </c:pt>
                <c:pt idx="2231">
                  <c:v>0.36528935185189731</c:v>
                </c:pt>
                <c:pt idx="2232">
                  <c:v>0.3653009259259728</c:v>
                </c:pt>
                <c:pt idx="2233">
                  <c:v>0.36531250000004672</c:v>
                </c:pt>
                <c:pt idx="2234">
                  <c:v>0.36532407407412065</c:v>
                </c:pt>
                <c:pt idx="2235">
                  <c:v>0.36533564814819353</c:v>
                </c:pt>
                <c:pt idx="2236">
                  <c:v>0.3653472222222684</c:v>
                </c:pt>
                <c:pt idx="2237">
                  <c:v>0.36535879629634294</c:v>
                </c:pt>
                <c:pt idx="2238">
                  <c:v>0.36537037037041747</c:v>
                </c:pt>
                <c:pt idx="2239">
                  <c:v>0.36538194444449074</c:v>
                </c:pt>
                <c:pt idx="2240">
                  <c:v>0.365393518518564</c:v>
                </c:pt>
                <c:pt idx="2241">
                  <c:v>0.36540509259263831</c:v>
                </c:pt>
                <c:pt idx="2242">
                  <c:v>0.36541666666671302</c:v>
                </c:pt>
                <c:pt idx="2243">
                  <c:v>0.365428240740787</c:v>
                </c:pt>
                <c:pt idx="2244">
                  <c:v>0.36543981481486154</c:v>
                </c:pt>
                <c:pt idx="2245">
                  <c:v>0.36545138888893447</c:v>
                </c:pt>
                <c:pt idx="2246">
                  <c:v>0.36546296296301006</c:v>
                </c:pt>
                <c:pt idx="2247">
                  <c:v>0.36547453703708388</c:v>
                </c:pt>
                <c:pt idx="2248">
                  <c:v>0.36548611111115775</c:v>
                </c:pt>
                <c:pt idx="2249">
                  <c:v>0.36549768518523157</c:v>
                </c:pt>
                <c:pt idx="2250">
                  <c:v>0.36550925925930561</c:v>
                </c:pt>
                <c:pt idx="2251">
                  <c:v>0.36552083333338004</c:v>
                </c:pt>
                <c:pt idx="2252">
                  <c:v>0.36553240740745402</c:v>
                </c:pt>
                <c:pt idx="2253">
                  <c:v>0.36554398148152722</c:v>
                </c:pt>
                <c:pt idx="2254">
                  <c:v>0.36555555555560132</c:v>
                </c:pt>
                <c:pt idx="2255">
                  <c:v>0.36556712962967625</c:v>
                </c:pt>
                <c:pt idx="2256">
                  <c:v>0.36557870370375101</c:v>
                </c:pt>
                <c:pt idx="2257">
                  <c:v>0.36559027777782477</c:v>
                </c:pt>
                <c:pt idx="2258">
                  <c:v>0.36560185185189781</c:v>
                </c:pt>
                <c:pt idx="2259">
                  <c:v>0.36561342592597257</c:v>
                </c:pt>
                <c:pt idx="2260">
                  <c:v>0.36562500000004655</c:v>
                </c:pt>
                <c:pt idx="2261">
                  <c:v>0.36563657407411998</c:v>
                </c:pt>
                <c:pt idx="2262">
                  <c:v>0.36564814814819374</c:v>
                </c:pt>
                <c:pt idx="2263">
                  <c:v>0.36565972222226883</c:v>
                </c:pt>
                <c:pt idx="2264">
                  <c:v>0.36567129629634232</c:v>
                </c:pt>
                <c:pt idx="2265">
                  <c:v>0.36568287037041786</c:v>
                </c:pt>
                <c:pt idx="2266">
                  <c:v>0.36569444444449045</c:v>
                </c:pt>
                <c:pt idx="2267">
                  <c:v>0.36570601851856455</c:v>
                </c:pt>
                <c:pt idx="2268">
                  <c:v>0.36571759259263881</c:v>
                </c:pt>
                <c:pt idx="2269">
                  <c:v>0.36572916666671285</c:v>
                </c:pt>
                <c:pt idx="2270">
                  <c:v>0.36574074074078683</c:v>
                </c:pt>
                <c:pt idx="2271">
                  <c:v>0.36575231481486192</c:v>
                </c:pt>
                <c:pt idx="2272">
                  <c:v>0.36576388888893502</c:v>
                </c:pt>
                <c:pt idx="2273">
                  <c:v>0.36577546296300978</c:v>
                </c:pt>
                <c:pt idx="2274">
                  <c:v>0.36578703703708332</c:v>
                </c:pt>
                <c:pt idx="2275">
                  <c:v>0.3657986111111573</c:v>
                </c:pt>
                <c:pt idx="2276">
                  <c:v>0.36581018518523289</c:v>
                </c:pt>
                <c:pt idx="2277">
                  <c:v>0.36582175925930666</c:v>
                </c:pt>
                <c:pt idx="2278">
                  <c:v>0.36583333333337958</c:v>
                </c:pt>
                <c:pt idx="2279">
                  <c:v>0.36584490740745518</c:v>
                </c:pt>
                <c:pt idx="2280">
                  <c:v>0.36585648148152788</c:v>
                </c:pt>
                <c:pt idx="2281">
                  <c:v>0.36586805555560287</c:v>
                </c:pt>
                <c:pt idx="2282">
                  <c:v>0.36587962962967746</c:v>
                </c:pt>
                <c:pt idx="2283">
                  <c:v>0.36589120370375072</c:v>
                </c:pt>
                <c:pt idx="2284">
                  <c:v>0.36590277777782609</c:v>
                </c:pt>
                <c:pt idx="2285">
                  <c:v>0.36591435185189908</c:v>
                </c:pt>
                <c:pt idx="2286">
                  <c:v>0.36592592592597373</c:v>
                </c:pt>
                <c:pt idx="2287">
                  <c:v>0.36593750000004682</c:v>
                </c:pt>
                <c:pt idx="2288">
                  <c:v>0.36594907407412058</c:v>
                </c:pt>
                <c:pt idx="2289">
                  <c:v>0.36596064814819462</c:v>
                </c:pt>
                <c:pt idx="2290">
                  <c:v>0.36597222222226994</c:v>
                </c:pt>
                <c:pt idx="2291">
                  <c:v>0.36598379629634376</c:v>
                </c:pt>
                <c:pt idx="2292">
                  <c:v>0.36599537037041774</c:v>
                </c:pt>
                <c:pt idx="2293">
                  <c:v>0.36600694444449167</c:v>
                </c:pt>
                <c:pt idx="2294">
                  <c:v>0.36601851851856532</c:v>
                </c:pt>
                <c:pt idx="2295">
                  <c:v>0.3660300925926393</c:v>
                </c:pt>
                <c:pt idx="2296">
                  <c:v>0.36604166666671328</c:v>
                </c:pt>
                <c:pt idx="2297">
                  <c:v>0.36605324074078727</c:v>
                </c:pt>
                <c:pt idx="2298">
                  <c:v>0.36606481481486297</c:v>
                </c:pt>
                <c:pt idx="2299">
                  <c:v>0.36607638888893634</c:v>
                </c:pt>
                <c:pt idx="2300">
                  <c:v>0.36608796296301088</c:v>
                </c:pt>
                <c:pt idx="2301">
                  <c:v>0.36609953703708381</c:v>
                </c:pt>
                <c:pt idx="2302">
                  <c:v>0.36611111111115785</c:v>
                </c:pt>
                <c:pt idx="2303">
                  <c:v>0.36612268518523328</c:v>
                </c:pt>
                <c:pt idx="2304">
                  <c:v>0.36613425925930632</c:v>
                </c:pt>
                <c:pt idx="2305">
                  <c:v>0.3661458333333803</c:v>
                </c:pt>
                <c:pt idx="2306">
                  <c:v>0.366157407407455</c:v>
                </c:pt>
                <c:pt idx="2307">
                  <c:v>0.36616898148152832</c:v>
                </c:pt>
                <c:pt idx="2308">
                  <c:v>0.36618055555560342</c:v>
                </c:pt>
                <c:pt idx="2309">
                  <c:v>0.36619212962967723</c:v>
                </c:pt>
                <c:pt idx="2310">
                  <c:v>0.36620370370375088</c:v>
                </c:pt>
                <c:pt idx="2311">
                  <c:v>0.36621527777782564</c:v>
                </c:pt>
                <c:pt idx="2312">
                  <c:v>0.36622685185189963</c:v>
                </c:pt>
                <c:pt idx="2313">
                  <c:v>0.36623842592597355</c:v>
                </c:pt>
                <c:pt idx="2314">
                  <c:v>0.36625000000004698</c:v>
                </c:pt>
                <c:pt idx="2315">
                  <c:v>0.36626157407412108</c:v>
                </c:pt>
                <c:pt idx="2316">
                  <c:v>0.36627314814819473</c:v>
                </c:pt>
                <c:pt idx="2317">
                  <c:v>0.36628472222227043</c:v>
                </c:pt>
                <c:pt idx="2318">
                  <c:v>0.36629629629634336</c:v>
                </c:pt>
                <c:pt idx="2319">
                  <c:v>0.36630787037041895</c:v>
                </c:pt>
                <c:pt idx="2320">
                  <c:v>0.36631944444449188</c:v>
                </c:pt>
                <c:pt idx="2321">
                  <c:v>0.36633101851856564</c:v>
                </c:pt>
                <c:pt idx="2322">
                  <c:v>0.36634259259264107</c:v>
                </c:pt>
                <c:pt idx="2323">
                  <c:v>0.3663541666667145</c:v>
                </c:pt>
                <c:pt idx="2324">
                  <c:v>0.36636574074078798</c:v>
                </c:pt>
                <c:pt idx="2325">
                  <c:v>0.36637731481486352</c:v>
                </c:pt>
                <c:pt idx="2326">
                  <c:v>0.36638888888893761</c:v>
                </c:pt>
                <c:pt idx="2327">
                  <c:v>0.36640046296301138</c:v>
                </c:pt>
                <c:pt idx="2328">
                  <c:v>0.36641203703708525</c:v>
                </c:pt>
                <c:pt idx="2329">
                  <c:v>0.36642361111115912</c:v>
                </c:pt>
                <c:pt idx="2330">
                  <c:v>0.36643518518523288</c:v>
                </c:pt>
                <c:pt idx="2331">
                  <c:v>0.36644675925930753</c:v>
                </c:pt>
                <c:pt idx="2332">
                  <c:v>0.36645833333338151</c:v>
                </c:pt>
                <c:pt idx="2333">
                  <c:v>0.36646990740745611</c:v>
                </c:pt>
                <c:pt idx="2334">
                  <c:v>0.36648148148152887</c:v>
                </c:pt>
                <c:pt idx="2335">
                  <c:v>0.36649305555560296</c:v>
                </c:pt>
                <c:pt idx="2336">
                  <c:v>0.36650462962967845</c:v>
                </c:pt>
                <c:pt idx="2337">
                  <c:v>0.36651620370375237</c:v>
                </c:pt>
                <c:pt idx="2338">
                  <c:v>0.36652777777782686</c:v>
                </c:pt>
                <c:pt idx="2339">
                  <c:v>0.36653935185189934</c:v>
                </c:pt>
                <c:pt idx="2340">
                  <c:v>0.36655092592597466</c:v>
                </c:pt>
                <c:pt idx="2341">
                  <c:v>0.36656250000004853</c:v>
                </c:pt>
                <c:pt idx="2342">
                  <c:v>0.36657407407412246</c:v>
                </c:pt>
                <c:pt idx="2343">
                  <c:v>0.36658564814819572</c:v>
                </c:pt>
                <c:pt idx="2344">
                  <c:v>0.36659722222226981</c:v>
                </c:pt>
                <c:pt idx="2345">
                  <c:v>0.36660879629634474</c:v>
                </c:pt>
                <c:pt idx="2346">
                  <c:v>0.36662037037041934</c:v>
                </c:pt>
                <c:pt idx="2347">
                  <c:v>0.3666319444444921</c:v>
                </c:pt>
                <c:pt idx="2348">
                  <c:v>0.36664351851856619</c:v>
                </c:pt>
                <c:pt idx="2349">
                  <c:v>0.36665509259264106</c:v>
                </c:pt>
                <c:pt idx="2350">
                  <c:v>0.36666666666671438</c:v>
                </c:pt>
                <c:pt idx="2351">
                  <c:v>0.36667824074078847</c:v>
                </c:pt>
                <c:pt idx="2352">
                  <c:v>0.36668981481486407</c:v>
                </c:pt>
                <c:pt idx="2353">
                  <c:v>0.36670138888893666</c:v>
                </c:pt>
                <c:pt idx="2354">
                  <c:v>0.36671296296301176</c:v>
                </c:pt>
                <c:pt idx="2355">
                  <c:v>0.36672453703708563</c:v>
                </c:pt>
                <c:pt idx="2356">
                  <c:v>0.36673611111115895</c:v>
                </c:pt>
                <c:pt idx="2357">
                  <c:v>0.36674768518523332</c:v>
                </c:pt>
                <c:pt idx="2358">
                  <c:v>0.3667592592593073</c:v>
                </c:pt>
                <c:pt idx="2359">
                  <c:v>0.36677083333338201</c:v>
                </c:pt>
                <c:pt idx="2360">
                  <c:v>0.36678240740745643</c:v>
                </c:pt>
                <c:pt idx="2361">
                  <c:v>0.36679398148152925</c:v>
                </c:pt>
                <c:pt idx="2362">
                  <c:v>0.36680555555560423</c:v>
                </c:pt>
                <c:pt idx="2363">
                  <c:v>0.36681712962967888</c:v>
                </c:pt>
                <c:pt idx="2364">
                  <c:v>0.36682870370375342</c:v>
                </c:pt>
                <c:pt idx="2365">
                  <c:v>0.36684027777782729</c:v>
                </c:pt>
                <c:pt idx="2366">
                  <c:v>0.36685185185190056</c:v>
                </c:pt>
                <c:pt idx="2367">
                  <c:v>0.36686342592597515</c:v>
                </c:pt>
                <c:pt idx="2368">
                  <c:v>0.36687500000004897</c:v>
                </c:pt>
                <c:pt idx="2369">
                  <c:v>0.36688657407412362</c:v>
                </c:pt>
                <c:pt idx="2370">
                  <c:v>0.36689814814819627</c:v>
                </c:pt>
                <c:pt idx="2371">
                  <c:v>0.36690972222227136</c:v>
                </c:pt>
                <c:pt idx="2372">
                  <c:v>0.36692129629634518</c:v>
                </c:pt>
                <c:pt idx="2373">
                  <c:v>0.36693287037041977</c:v>
                </c:pt>
                <c:pt idx="2374">
                  <c:v>0.36694444444449281</c:v>
                </c:pt>
                <c:pt idx="2375">
                  <c:v>0.3669560185185668</c:v>
                </c:pt>
                <c:pt idx="2376">
                  <c:v>0.36696759259264217</c:v>
                </c:pt>
                <c:pt idx="2377">
                  <c:v>0.36697916666671498</c:v>
                </c:pt>
                <c:pt idx="2378">
                  <c:v>0.36699074074078902</c:v>
                </c:pt>
                <c:pt idx="2379">
                  <c:v>0.36700231481486462</c:v>
                </c:pt>
                <c:pt idx="2380">
                  <c:v>0.36701388888893732</c:v>
                </c:pt>
                <c:pt idx="2381">
                  <c:v>0.36702546296301225</c:v>
                </c:pt>
                <c:pt idx="2382">
                  <c:v>0.3670370370370854</c:v>
                </c:pt>
                <c:pt idx="2383">
                  <c:v>0.36704861111115988</c:v>
                </c:pt>
                <c:pt idx="2384">
                  <c:v>0.36706018518523453</c:v>
                </c:pt>
                <c:pt idx="2385">
                  <c:v>0.36707175925930852</c:v>
                </c:pt>
                <c:pt idx="2386">
                  <c:v>0.36708333333338244</c:v>
                </c:pt>
                <c:pt idx="2387">
                  <c:v>0.36709490740745704</c:v>
                </c:pt>
                <c:pt idx="2388">
                  <c:v>0.36710648148152997</c:v>
                </c:pt>
                <c:pt idx="2389">
                  <c:v>0.36711805555560484</c:v>
                </c:pt>
                <c:pt idx="2390">
                  <c:v>0.36712962962967938</c:v>
                </c:pt>
                <c:pt idx="2391">
                  <c:v>0.36714120370375231</c:v>
                </c:pt>
                <c:pt idx="2392">
                  <c:v>0.36715277777782779</c:v>
                </c:pt>
                <c:pt idx="2393">
                  <c:v>0.36716435185190088</c:v>
                </c:pt>
                <c:pt idx="2394">
                  <c:v>0.36717592592597553</c:v>
                </c:pt>
                <c:pt idx="2395">
                  <c:v>0.36718750000004952</c:v>
                </c:pt>
                <c:pt idx="2396">
                  <c:v>0.36719907407412272</c:v>
                </c:pt>
                <c:pt idx="2397">
                  <c:v>0.36721064814819676</c:v>
                </c:pt>
                <c:pt idx="2398">
                  <c:v>0.36722222222227174</c:v>
                </c:pt>
                <c:pt idx="2399">
                  <c:v>0.36723379629634501</c:v>
                </c:pt>
                <c:pt idx="2400">
                  <c:v>0.36724537037041932</c:v>
                </c:pt>
                <c:pt idx="2401">
                  <c:v>0.36725694444449331</c:v>
                </c:pt>
                <c:pt idx="2402">
                  <c:v>0.36726851851856734</c:v>
                </c:pt>
                <c:pt idx="2403">
                  <c:v>0.36728009259264255</c:v>
                </c:pt>
                <c:pt idx="2404">
                  <c:v>0.36729166666671526</c:v>
                </c:pt>
                <c:pt idx="2405">
                  <c:v>0.36730324074078957</c:v>
                </c:pt>
                <c:pt idx="2406">
                  <c:v>0.36731481481486566</c:v>
                </c:pt>
                <c:pt idx="2407">
                  <c:v>0.36732638888893893</c:v>
                </c:pt>
                <c:pt idx="2408">
                  <c:v>0.36733796296301263</c:v>
                </c:pt>
                <c:pt idx="2409">
                  <c:v>0.36734953703708667</c:v>
                </c:pt>
                <c:pt idx="2410">
                  <c:v>0.36736111111116032</c:v>
                </c:pt>
                <c:pt idx="2411">
                  <c:v>0.36737268518523569</c:v>
                </c:pt>
                <c:pt idx="2412">
                  <c:v>0.36738425925930973</c:v>
                </c:pt>
                <c:pt idx="2413">
                  <c:v>0.36739583333338238</c:v>
                </c:pt>
                <c:pt idx="2414">
                  <c:v>0.36740740740745742</c:v>
                </c:pt>
                <c:pt idx="2415">
                  <c:v>0.3674189814815314</c:v>
                </c:pt>
                <c:pt idx="2416">
                  <c:v>0.36743055555560528</c:v>
                </c:pt>
                <c:pt idx="2417">
                  <c:v>0.36744212962967987</c:v>
                </c:pt>
                <c:pt idx="2418">
                  <c:v>0.36745370370375358</c:v>
                </c:pt>
                <c:pt idx="2419">
                  <c:v>0.36746527777782839</c:v>
                </c:pt>
                <c:pt idx="2420">
                  <c:v>0.36747685185190215</c:v>
                </c:pt>
                <c:pt idx="2421">
                  <c:v>0.36748842592597658</c:v>
                </c:pt>
                <c:pt idx="2422">
                  <c:v>0.36750000000004995</c:v>
                </c:pt>
                <c:pt idx="2423">
                  <c:v>0.36751157407412338</c:v>
                </c:pt>
                <c:pt idx="2424">
                  <c:v>0.36752314814819725</c:v>
                </c:pt>
                <c:pt idx="2425">
                  <c:v>0.36753472222227235</c:v>
                </c:pt>
                <c:pt idx="2426">
                  <c:v>0.36754629629634622</c:v>
                </c:pt>
                <c:pt idx="2427">
                  <c:v>0.36755787037042087</c:v>
                </c:pt>
                <c:pt idx="2428">
                  <c:v>0.3675694444444938</c:v>
                </c:pt>
                <c:pt idx="2429">
                  <c:v>0.36758101851856784</c:v>
                </c:pt>
                <c:pt idx="2430">
                  <c:v>0.36759259259264315</c:v>
                </c:pt>
                <c:pt idx="2431">
                  <c:v>0.36760416666671608</c:v>
                </c:pt>
                <c:pt idx="2432">
                  <c:v>0.36761574074079012</c:v>
                </c:pt>
                <c:pt idx="2433">
                  <c:v>0.36762731481486544</c:v>
                </c:pt>
                <c:pt idx="2434">
                  <c:v>0.36763888888893831</c:v>
                </c:pt>
                <c:pt idx="2435">
                  <c:v>0.36765046296301318</c:v>
                </c:pt>
                <c:pt idx="2436">
                  <c:v>0.36766203703708716</c:v>
                </c:pt>
                <c:pt idx="2437">
                  <c:v>0.36767361111116081</c:v>
                </c:pt>
                <c:pt idx="2438">
                  <c:v>0.36768518518523552</c:v>
                </c:pt>
                <c:pt idx="2439">
                  <c:v>0.36769675925930945</c:v>
                </c:pt>
                <c:pt idx="2440">
                  <c:v>0.36770833333338288</c:v>
                </c:pt>
                <c:pt idx="2441">
                  <c:v>0.36771990740745791</c:v>
                </c:pt>
                <c:pt idx="2442">
                  <c:v>0.36773148148153079</c:v>
                </c:pt>
                <c:pt idx="2443">
                  <c:v>0.36774305555560516</c:v>
                </c:pt>
                <c:pt idx="2444">
                  <c:v>0.36775462962968025</c:v>
                </c:pt>
                <c:pt idx="2445">
                  <c:v>0.36776620370375407</c:v>
                </c:pt>
                <c:pt idx="2446">
                  <c:v>0.36777777777782877</c:v>
                </c:pt>
                <c:pt idx="2447">
                  <c:v>0.36778935185190181</c:v>
                </c:pt>
                <c:pt idx="2448">
                  <c:v>0.36780092592597713</c:v>
                </c:pt>
                <c:pt idx="2449">
                  <c:v>0.36781250000005106</c:v>
                </c:pt>
                <c:pt idx="2450">
                  <c:v>0.36782407407412493</c:v>
                </c:pt>
                <c:pt idx="2451">
                  <c:v>0.36783564814819775</c:v>
                </c:pt>
                <c:pt idx="2452">
                  <c:v>0.36784722222227273</c:v>
                </c:pt>
                <c:pt idx="2453">
                  <c:v>0.36785879629634727</c:v>
                </c:pt>
                <c:pt idx="2454">
                  <c:v>0.36787037037042186</c:v>
                </c:pt>
                <c:pt idx="2455">
                  <c:v>0.36788194444449507</c:v>
                </c:pt>
                <c:pt idx="2456">
                  <c:v>0.36789351851856839</c:v>
                </c:pt>
                <c:pt idx="2457">
                  <c:v>0.36790509259264348</c:v>
                </c:pt>
                <c:pt idx="2458">
                  <c:v>0.36791666666671746</c:v>
                </c:pt>
                <c:pt idx="2459">
                  <c:v>0.36792824074079133</c:v>
                </c:pt>
                <c:pt idx="2460">
                  <c:v>0.36793981481486593</c:v>
                </c:pt>
                <c:pt idx="2461">
                  <c:v>0.36795138888893886</c:v>
                </c:pt>
                <c:pt idx="2462">
                  <c:v>0.36796296296301439</c:v>
                </c:pt>
                <c:pt idx="2463">
                  <c:v>0.36797453703708827</c:v>
                </c:pt>
                <c:pt idx="2464">
                  <c:v>0.36798611111116214</c:v>
                </c:pt>
                <c:pt idx="2465">
                  <c:v>0.36799768518523601</c:v>
                </c:pt>
                <c:pt idx="2466">
                  <c:v>0.36800925925930938</c:v>
                </c:pt>
                <c:pt idx="2467">
                  <c:v>0.36802083333338442</c:v>
                </c:pt>
                <c:pt idx="2468">
                  <c:v>0.36803240740745841</c:v>
                </c:pt>
                <c:pt idx="2469">
                  <c:v>0.36804398148153161</c:v>
                </c:pt>
                <c:pt idx="2470">
                  <c:v>0.36805555555560582</c:v>
                </c:pt>
                <c:pt idx="2471">
                  <c:v>0.36806712962968058</c:v>
                </c:pt>
                <c:pt idx="2472">
                  <c:v>0.36807870370375539</c:v>
                </c:pt>
                <c:pt idx="2473">
                  <c:v>0.36809027777782916</c:v>
                </c:pt>
                <c:pt idx="2474">
                  <c:v>0.36810185185190208</c:v>
                </c:pt>
                <c:pt idx="2475">
                  <c:v>0.36811342592597696</c:v>
                </c:pt>
                <c:pt idx="2476">
                  <c:v>0.36812500000005038</c:v>
                </c:pt>
                <c:pt idx="2477">
                  <c:v>0.36813657407412437</c:v>
                </c:pt>
                <c:pt idx="2478">
                  <c:v>0.36814814814819824</c:v>
                </c:pt>
                <c:pt idx="2479">
                  <c:v>0.36815972222227322</c:v>
                </c:pt>
                <c:pt idx="2480">
                  <c:v>0.36817129629634682</c:v>
                </c:pt>
                <c:pt idx="2481">
                  <c:v>0.3681828703704223</c:v>
                </c:pt>
                <c:pt idx="2482">
                  <c:v>0.36819444444449484</c:v>
                </c:pt>
                <c:pt idx="2483">
                  <c:v>0.36820601851856893</c:v>
                </c:pt>
                <c:pt idx="2484">
                  <c:v>0.36821759259264403</c:v>
                </c:pt>
                <c:pt idx="2485">
                  <c:v>0.36822916666671712</c:v>
                </c:pt>
                <c:pt idx="2486">
                  <c:v>0.36824074074079122</c:v>
                </c:pt>
                <c:pt idx="2487">
                  <c:v>0.36825231481486626</c:v>
                </c:pt>
                <c:pt idx="2488">
                  <c:v>0.36826388888893941</c:v>
                </c:pt>
                <c:pt idx="2489">
                  <c:v>0.36827546296301417</c:v>
                </c:pt>
                <c:pt idx="2490">
                  <c:v>0.36828703703708782</c:v>
                </c:pt>
                <c:pt idx="2491">
                  <c:v>0.3682986111111618</c:v>
                </c:pt>
                <c:pt idx="2492">
                  <c:v>0.36831018518523723</c:v>
                </c:pt>
                <c:pt idx="2493">
                  <c:v>0.36832175925931104</c:v>
                </c:pt>
                <c:pt idx="2494">
                  <c:v>0.36833333333338397</c:v>
                </c:pt>
                <c:pt idx="2495">
                  <c:v>0.36834490740745957</c:v>
                </c:pt>
                <c:pt idx="2496">
                  <c:v>0.36835648148153238</c:v>
                </c:pt>
                <c:pt idx="2497">
                  <c:v>0.36836805555560725</c:v>
                </c:pt>
                <c:pt idx="2498">
                  <c:v>0.36837962962968179</c:v>
                </c:pt>
                <c:pt idx="2499">
                  <c:v>0.36839120370375511</c:v>
                </c:pt>
                <c:pt idx="2500">
                  <c:v>0.36840277777783043</c:v>
                </c:pt>
                <c:pt idx="2501">
                  <c:v>0.36841435185190352</c:v>
                </c:pt>
                <c:pt idx="2502">
                  <c:v>0.36842592592597823</c:v>
                </c:pt>
                <c:pt idx="2503">
                  <c:v>0.36843750000005082</c:v>
                </c:pt>
                <c:pt idx="2504">
                  <c:v>0.36844907407412492</c:v>
                </c:pt>
                <c:pt idx="2505">
                  <c:v>0.36846064814819901</c:v>
                </c:pt>
                <c:pt idx="2506">
                  <c:v>0.36847222222227438</c:v>
                </c:pt>
                <c:pt idx="2507">
                  <c:v>0.36848379629634814</c:v>
                </c:pt>
                <c:pt idx="2508">
                  <c:v>0.36849537037042213</c:v>
                </c:pt>
                <c:pt idx="2509">
                  <c:v>0.36850694444449605</c:v>
                </c:pt>
                <c:pt idx="2510">
                  <c:v>0.36851851851856948</c:v>
                </c:pt>
                <c:pt idx="2511">
                  <c:v>0.36853009259264446</c:v>
                </c:pt>
                <c:pt idx="2512">
                  <c:v>0.36854166666671767</c:v>
                </c:pt>
                <c:pt idx="2513">
                  <c:v>0.36855324074079177</c:v>
                </c:pt>
                <c:pt idx="2514">
                  <c:v>0.36856481481486736</c:v>
                </c:pt>
                <c:pt idx="2515">
                  <c:v>0.3685763888889414</c:v>
                </c:pt>
                <c:pt idx="2516">
                  <c:v>0.36858796296301527</c:v>
                </c:pt>
                <c:pt idx="2517">
                  <c:v>0.36859953703708831</c:v>
                </c:pt>
                <c:pt idx="2518">
                  <c:v>0.36861111111116235</c:v>
                </c:pt>
                <c:pt idx="2519">
                  <c:v>0.36862268518523766</c:v>
                </c:pt>
                <c:pt idx="2520">
                  <c:v>0.36863425925931048</c:v>
                </c:pt>
                <c:pt idx="2521">
                  <c:v>0.36864583333338452</c:v>
                </c:pt>
                <c:pt idx="2522">
                  <c:v>0.36865740740745939</c:v>
                </c:pt>
                <c:pt idx="2523">
                  <c:v>0.36866898148153282</c:v>
                </c:pt>
                <c:pt idx="2524">
                  <c:v>0.36868055555560775</c:v>
                </c:pt>
                <c:pt idx="2525">
                  <c:v>0.36869212962968162</c:v>
                </c:pt>
                <c:pt idx="2526">
                  <c:v>0.36870370370375538</c:v>
                </c:pt>
                <c:pt idx="2527">
                  <c:v>0.36871527777783003</c:v>
                </c:pt>
                <c:pt idx="2528">
                  <c:v>0.36872685185190401</c:v>
                </c:pt>
                <c:pt idx="2529">
                  <c:v>0.36873842592597794</c:v>
                </c:pt>
                <c:pt idx="2530">
                  <c:v>0.36875000000005137</c:v>
                </c:pt>
                <c:pt idx="2531">
                  <c:v>0.36876157407412546</c:v>
                </c:pt>
                <c:pt idx="2532">
                  <c:v>0.36877314814819923</c:v>
                </c:pt>
                <c:pt idx="2533">
                  <c:v>0.36878472222227487</c:v>
                </c:pt>
                <c:pt idx="2534">
                  <c:v>0.3687962962963478</c:v>
                </c:pt>
                <c:pt idx="2535">
                  <c:v>0.36880787037042329</c:v>
                </c:pt>
                <c:pt idx="2536">
                  <c:v>0.36881944444449632</c:v>
                </c:pt>
                <c:pt idx="2537">
                  <c:v>0.36883101851857003</c:v>
                </c:pt>
                <c:pt idx="2538">
                  <c:v>0.36884259259264568</c:v>
                </c:pt>
                <c:pt idx="2539">
                  <c:v>0.36885416666671889</c:v>
                </c:pt>
                <c:pt idx="2540">
                  <c:v>0.36886574074079231</c:v>
                </c:pt>
                <c:pt idx="2541">
                  <c:v>0.36887731481486791</c:v>
                </c:pt>
                <c:pt idx="2542">
                  <c:v>0.3688888888889425</c:v>
                </c:pt>
                <c:pt idx="2543">
                  <c:v>0.36890046296301576</c:v>
                </c:pt>
                <c:pt idx="2544">
                  <c:v>0.36891203703708952</c:v>
                </c:pt>
                <c:pt idx="2545">
                  <c:v>0.36892361111116356</c:v>
                </c:pt>
                <c:pt idx="2546">
                  <c:v>0.36893518518523688</c:v>
                </c:pt>
                <c:pt idx="2547">
                  <c:v>0.36894675925931197</c:v>
                </c:pt>
                <c:pt idx="2548">
                  <c:v>0.36895833333338585</c:v>
                </c:pt>
                <c:pt idx="2549">
                  <c:v>0.36896990740746044</c:v>
                </c:pt>
                <c:pt idx="2550">
                  <c:v>0.36898148148153331</c:v>
                </c:pt>
                <c:pt idx="2551">
                  <c:v>0.36899305555560735</c:v>
                </c:pt>
                <c:pt idx="2552">
                  <c:v>0.36900462962968278</c:v>
                </c:pt>
                <c:pt idx="2553">
                  <c:v>0.36901620370375676</c:v>
                </c:pt>
                <c:pt idx="2554">
                  <c:v>0.36902777777783113</c:v>
                </c:pt>
                <c:pt idx="2555">
                  <c:v>0.36903935185190384</c:v>
                </c:pt>
                <c:pt idx="2556">
                  <c:v>0.36905092592597893</c:v>
                </c:pt>
                <c:pt idx="2557">
                  <c:v>0.36906250000005292</c:v>
                </c:pt>
                <c:pt idx="2558">
                  <c:v>0.36907407407412673</c:v>
                </c:pt>
                <c:pt idx="2559">
                  <c:v>0.36908564814820038</c:v>
                </c:pt>
                <c:pt idx="2560">
                  <c:v>0.36909722222227431</c:v>
                </c:pt>
                <c:pt idx="2561">
                  <c:v>0.36910879629634907</c:v>
                </c:pt>
                <c:pt idx="2562">
                  <c:v>0.36912037037042372</c:v>
                </c:pt>
                <c:pt idx="2563">
                  <c:v>0.36913194444449643</c:v>
                </c:pt>
                <c:pt idx="2564">
                  <c:v>0.36914351851857025</c:v>
                </c:pt>
                <c:pt idx="2565">
                  <c:v>0.36915509259264545</c:v>
                </c:pt>
                <c:pt idx="2566">
                  <c:v>0.36916666666671882</c:v>
                </c:pt>
                <c:pt idx="2567">
                  <c:v>0.36917824074079286</c:v>
                </c:pt>
                <c:pt idx="2568">
                  <c:v>0.36918981481486846</c:v>
                </c:pt>
                <c:pt idx="2569">
                  <c:v>0.36920138888894138</c:v>
                </c:pt>
                <c:pt idx="2570">
                  <c:v>0.36921296296301614</c:v>
                </c:pt>
                <c:pt idx="2571">
                  <c:v>0.36922453703709007</c:v>
                </c:pt>
                <c:pt idx="2572">
                  <c:v>0.36923611111116333</c:v>
                </c:pt>
                <c:pt idx="2573">
                  <c:v>0.36924768518523748</c:v>
                </c:pt>
                <c:pt idx="2574">
                  <c:v>0.36925925925931152</c:v>
                </c:pt>
                <c:pt idx="2575">
                  <c:v>0.36927083333338639</c:v>
                </c:pt>
                <c:pt idx="2576">
                  <c:v>0.36928240740746088</c:v>
                </c:pt>
                <c:pt idx="2577">
                  <c:v>0.36929398148153375</c:v>
                </c:pt>
                <c:pt idx="2578">
                  <c:v>0.36930555555560862</c:v>
                </c:pt>
                <c:pt idx="2579">
                  <c:v>0.36931712962968327</c:v>
                </c:pt>
                <c:pt idx="2580">
                  <c:v>0.36932870370375787</c:v>
                </c:pt>
                <c:pt idx="2581">
                  <c:v>0.36934027777783168</c:v>
                </c:pt>
                <c:pt idx="2582">
                  <c:v>0.36935185185190494</c:v>
                </c:pt>
                <c:pt idx="2583">
                  <c:v>0.36936342592597954</c:v>
                </c:pt>
                <c:pt idx="2584">
                  <c:v>0.36937500000005336</c:v>
                </c:pt>
                <c:pt idx="2585">
                  <c:v>0.369386574074128</c:v>
                </c:pt>
                <c:pt idx="2586">
                  <c:v>0.36939814814820082</c:v>
                </c:pt>
                <c:pt idx="2587">
                  <c:v>0.36940972222227575</c:v>
                </c:pt>
                <c:pt idx="2588">
                  <c:v>0.36942129629634957</c:v>
                </c:pt>
                <c:pt idx="2589">
                  <c:v>0.36943287037042416</c:v>
                </c:pt>
                <c:pt idx="2590">
                  <c:v>0.36944444444449731</c:v>
                </c:pt>
                <c:pt idx="2591">
                  <c:v>0.36945601851857118</c:v>
                </c:pt>
                <c:pt idx="2592">
                  <c:v>0.36946759259264655</c:v>
                </c:pt>
                <c:pt idx="2593">
                  <c:v>0.36947916666671932</c:v>
                </c:pt>
                <c:pt idx="2594">
                  <c:v>0.36949074074079341</c:v>
                </c:pt>
                <c:pt idx="2595">
                  <c:v>0.369502314814869</c:v>
                </c:pt>
                <c:pt idx="2596">
                  <c:v>0.36951388888894277</c:v>
                </c:pt>
                <c:pt idx="2597">
                  <c:v>0.36952546296301664</c:v>
                </c:pt>
                <c:pt idx="2598">
                  <c:v>0.36953703703708984</c:v>
                </c:pt>
                <c:pt idx="2599">
                  <c:v>0.36954861111116388</c:v>
                </c:pt>
                <c:pt idx="2600">
                  <c:v>0.36956018518523898</c:v>
                </c:pt>
                <c:pt idx="2601">
                  <c:v>0.36957175925931296</c:v>
                </c:pt>
                <c:pt idx="2602">
                  <c:v>0.36958333333338683</c:v>
                </c:pt>
                <c:pt idx="2603">
                  <c:v>0.36959490740746143</c:v>
                </c:pt>
                <c:pt idx="2604">
                  <c:v>0.36960648148153435</c:v>
                </c:pt>
                <c:pt idx="2605">
                  <c:v>0.36961805555560917</c:v>
                </c:pt>
                <c:pt idx="2606">
                  <c:v>0.36962962962968376</c:v>
                </c:pt>
                <c:pt idx="2607">
                  <c:v>0.3696412037037568</c:v>
                </c:pt>
                <c:pt idx="2608">
                  <c:v>0.36965277777783223</c:v>
                </c:pt>
                <c:pt idx="2609">
                  <c:v>0.36966435185190488</c:v>
                </c:pt>
                <c:pt idx="2610">
                  <c:v>0.36967592592597992</c:v>
                </c:pt>
                <c:pt idx="2611">
                  <c:v>0.3696875000000539</c:v>
                </c:pt>
                <c:pt idx="2612">
                  <c:v>0.36969907407412711</c:v>
                </c:pt>
                <c:pt idx="2613">
                  <c:v>0.36971064814820132</c:v>
                </c:pt>
                <c:pt idx="2614">
                  <c:v>0.36972222222227608</c:v>
                </c:pt>
                <c:pt idx="2615">
                  <c:v>0.36973379629634939</c:v>
                </c:pt>
                <c:pt idx="2616">
                  <c:v>0.36974537037042382</c:v>
                </c:pt>
                <c:pt idx="2617">
                  <c:v>0.36975694444449758</c:v>
                </c:pt>
                <c:pt idx="2618">
                  <c:v>0.36976851851857168</c:v>
                </c:pt>
                <c:pt idx="2619">
                  <c:v>0.36978009259264694</c:v>
                </c:pt>
                <c:pt idx="2620">
                  <c:v>0.36979166666671975</c:v>
                </c:pt>
                <c:pt idx="2621">
                  <c:v>0.36980324074079396</c:v>
                </c:pt>
                <c:pt idx="2622">
                  <c:v>0.36981481481487005</c:v>
                </c:pt>
                <c:pt idx="2623">
                  <c:v>0.36982638888894398</c:v>
                </c:pt>
                <c:pt idx="2624">
                  <c:v>0.36983796296301708</c:v>
                </c:pt>
                <c:pt idx="2625">
                  <c:v>0.36984953703709106</c:v>
                </c:pt>
                <c:pt idx="2626">
                  <c:v>0.36986111111116482</c:v>
                </c:pt>
                <c:pt idx="2627">
                  <c:v>0.36987268518524008</c:v>
                </c:pt>
                <c:pt idx="2628">
                  <c:v>0.36988425925931412</c:v>
                </c:pt>
                <c:pt idx="2629">
                  <c:v>0.36989583333338688</c:v>
                </c:pt>
                <c:pt idx="2630">
                  <c:v>0.36990740740746175</c:v>
                </c:pt>
                <c:pt idx="2631">
                  <c:v>0.36991898148153568</c:v>
                </c:pt>
                <c:pt idx="2632">
                  <c:v>0.36993055555560966</c:v>
                </c:pt>
                <c:pt idx="2633">
                  <c:v>0.36994212962968404</c:v>
                </c:pt>
                <c:pt idx="2634">
                  <c:v>0.36995370370375802</c:v>
                </c:pt>
                <c:pt idx="2635">
                  <c:v>0.36996527777783261</c:v>
                </c:pt>
                <c:pt idx="2636">
                  <c:v>0.36997685185190654</c:v>
                </c:pt>
                <c:pt idx="2637">
                  <c:v>0.36998842592598097</c:v>
                </c:pt>
                <c:pt idx="2638">
                  <c:v>0.37000000000005434</c:v>
                </c:pt>
                <c:pt idx="2639">
                  <c:v>0.37001157407412782</c:v>
                </c:pt>
                <c:pt idx="2640">
                  <c:v>0.37002314814820181</c:v>
                </c:pt>
                <c:pt idx="2641">
                  <c:v>0.37003472222227657</c:v>
                </c:pt>
                <c:pt idx="2642">
                  <c:v>0.37004629629635061</c:v>
                </c:pt>
                <c:pt idx="2643">
                  <c:v>0.37005787037042503</c:v>
                </c:pt>
                <c:pt idx="2644">
                  <c:v>0.3700694444444983</c:v>
                </c:pt>
                <c:pt idx="2645">
                  <c:v>0.37008101851857222</c:v>
                </c:pt>
                <c:pt idx="2646">
                  <c:v>0.37009259259264743</c:v>
                </c:pt>
                <c:pt idx="2647">
                  <c:v>0.37010416666672041</c:v>
                </c:pt>
                <c:pt idx="2648">
                  <c:v>0.37011574074079451</c:v>
                </c:pt>
                <c:pt idx="2649">
                  <c:v>0.37012731481486977</c:v>
                </c:pt>
                <c:pt idx="2650">
                  <c:v>0.37013888888894364</c:v>
                </c:pt>
                <c:pt idx="2651">
                  <c:v>0.37015046296301757</c:v>
                </c:pt>
                <c:pt idx="2652">
                  <c:v>0.37016203703709138</c:v>
                </c:pt>
                <c:pt idx="2653">
                  <c:v>0.37017361111116498</c:v>
                </c:pt>
                <c:pt idx="2654">
                  <c:v>0.37018518518523996</c:v>
                </c:pt>
                <c:pt idx="2655">
                  <c:v>0.37019675925931383</c:v>
                </c:pt>
                <c:pt idx="2656">
                  <c:v>0.37020833333338732</c:v>
                </c:pt>
                <c:pt idx="2657">
                  <c:v>0.37021990740746213</c:v>
                </c:pt>
                <c:pt idx="2658">
                  <c:v>0.37023148148153529</c:v>
                </c:pt>
                <c:pt idx="2659">
                  <c:v>0.37024305555560955</c:v>
                </c:pt>
                <c:pt idx="2660">
                  <c:v>0.37025462962968464</c:v>
                </c:pt>
                <c:pt idx="2661">
                  <c:v>0.37026620370375851</c:v>
                </c:pt>
                <c:pt idx="2662">
                  <c:v>0.37027777777783305</c:v>
                </c:pt>
                <c:pt idx="2663">
                  <c:v>0.37028935185190592</c:v>
                </c:pt>
                <c:pt idx="2664">
                  <c:v>0.37030092592598157</c:v>
                </c:pt>
                <c:pt idx="2665">
                  <c:v>0.37031250000005544</c:v>
                </c:pt>
                <c:pt idx="2666">
                  <c:v>0.37032407407412937</c:v>
                </c:pt>
                <c:pt idx="2667">
                  <c:v>0.3703356481482023</c:v>
                </c:pt>
                <c:pt idx="2668">
                  <c:v>0.37034722222227712</c:v>
                </c:pt>
                <c:pt idx="2669">
                  <c:v>0.37035879629635166</c:v>
                </c:pt>
                <c:pt idx="2670">
                  <c:v>0.37037037037042608</c:v>
                </c:pt>
                <c:pt idx="2671">
                  <c:v>0.37038194444449946</c:v>
                </c:pt>
                <c:pt idx="2672">
                  <c:v>0.37039351851857277</c:v>
                </c:pt>
                <c:pt idx="2673">
                  <c:v>0.37040509259264787</c:v>
                </c:pt>
                <c:pt idx="2674">
                  <c:v>0.37041666666672185</c:v>
                </c:pt>
                <c:pt idx="2675">
                  <c:v>0.37042824074079572</c:v>
                </c:pt>
                <c:pt idx="2676">
                  <c:v>0.37043981481487037</c:v>
                </c:pt>
                <c:pt idx="2677">
                  <c:v>0.37045138888894408</c:v>
                </c:pt>
                <c:pt idx="2678">
                  <c:v>0.37046296296301873</c:v>
                </c:pt>
                <c:pt idx="2679">
                  <c:v>0.37047453703709265</c:v>
                </c:pt>
                <c:pt idx="2680">
                  <c:v>0.37048611111116653</c:v>
                </c:pt>
                <c:pt idx="2681">
                  <c:v>0.37049768518524073</c:v>
                </c:pt>
                <c:pt idx="2682">
                  <c:v>0.37050925925931388</c:v>
                </c:pt>
                <c:pt idx="2683">
                  <c:v>0.37052083333338875</c:v>
                </c:pt>
                <c:pt idx="2684">
                  <c:v>0.37053240740746274</c:v>
                </c:pt>
                <c:pt idx="2685">
                  <c:v>0.370543981481536</c:v>
                </c:pt>
                <c:pt idx="2686">
                  <c:v>0.37055555555561032</c:v>
                </c:pt>
                <c:pt idx="2687">
                  <c:v>0.37056712962968502</c:v>
                </c:pt>
                <c:pt idx="2688">
                  <c:v>0.37057870370375973</c:v>
                </c:pt>
                <c:pt idx="2689">
                  <c:v>0.37059027777783354</c:v>
                </c:pt>
                <c:pt idx="2690">
                  <c:v>0.37060185185190647</c:v>
                </c:pt>
                <c:pt idx="2691">
                  <c:v>0.37061342592598134</c:v>
                </c:pt>
                <c:pt idx="2692">
                  <c:v>0.37062500000005488</c:v>
                </c:pt>
                <c:pt idx="2693">
                  <c:v>0.37063657407412881</c:v>
                </c:pt>
                <c:pt idx="2694">
                  <c:v>0.37064814814820285</c:v>
                </c:pt>
                <c:pt idx="2695">
                  <c:v>0.37065972222227761</c:v>
                </c:pt>
                <c:pt idx="2696">
                  <c:v>0.37067129629635132</c:v>
                </c:pt>
                <c:pt idx="2697">
                  <c:v>0.37068287037042663</c:v>
                </c:pt>
                <c:pt idx="2698">
                  <c:v>0.37069444444449928</c:v>
                </c:pt>
                <c:pt idx="2699">
                  <c:v>0.37070601851857327</c:v>
                </c:pt>
                <c:pt idx="2700">
                  <c:v>0.37071759259264842</c:v>
                </c:pt>
                <c:pt idx="2701">
                  <c:v>0.37072916666672151</c:v>
                </c:pt>
                <c:pt idx="2702">
                  <c:v>0.3707407407407956</c:v>
                </c:pt>
                <c:pt idx="2703">
                  <c:v>0.37075231481487064</c:v>
                </c:pt>
                <c:pt idx="2704">
                  <c:v>0.37076388888894463</c:v>
                </c:pt>
                <c:pt idx="2705">
                  <c:v>0.37077546296301855</c:v>
                </c:pt>
                <c:pt idx="2706">
                  <c:v>0.37078703703709198</c:v>
                </c:pt>
                <c:pt idx="2707">
                  <c:v>0.37079861111116608</c:v>
                </c:pt>
                <c:pt idx="2708">
                  <c:v>0.37081018518524217</c:v>
                </c:pt>
                <c:pt idx="2709">
                  <c:v>0.37082175925931543</c:v>
                </c:pt>
                <c:pt idx="2710">
                  <c:v>0.37083333333338836</c:v>
                </c:pt>
                <c:pt idx="2711">
                  <c:v>0.37084490740746395</c:v>
                </c:pt>
                <c:pt idx="2712">
                  <c:v>0.37085648148153688</c:v>
                </c:pt>
                <c:pt idx="2713">
                  <c:v>0.37086805555561164</c:v>
                </c:pt>
                <c:pt idx="2714">
                  <c:v>0.37087962962968629</c:v>
                </c:pt>
                <c:pt idx="2715">
                  <c:v>0.3708912037037595</c:v>
                </c:pt>
                <c:pt idx="2716">
                  <c:v>0.37090277777783487</c:v>
                </c:pt>
                <c:pt idx="2717">
                  <c:v>0.37091435185190791</c:v>
                </c:pt>
                <c:pt idx="2718">
                  <c:v>0.37092592592598261</c:v>
                </c:pt>
                <c:pt idx="2719">
                  <c:v>0.37093750000005532</c:v>
                </c:pt>
                <c:pt idx="2720">
                  <c:v>0.3709490740741293</c:v>
                </c:pt>
                <c:pt idx="2721">
                  <c:v>0.37096064814820412</c:v>
                </c:pt>
                <c:pt idx="2722">
                  <c:v>0.37097222222227877</c:v>
                </c:pt>
                <c:pt idx="2723">
                  <c:v>0.37098379629635253</c:v>
                </c:pt>
                <c:pt idx="2724">
                  <c:v>0.37099537037042651</c:v>
                </c:pt>
                <c:pt idx="2725">
                  <c:v>0.37100694444450044</c:v>
                </c:pt>
                <c:pt idx="2726">
                  <c:v>0.37101851851857387</c:v>
                </c:pt>
                <c:pt idx="2727">
                  <c:v>0.37103009259264885</c:v>
                </c:pt>
                <c:pt idx="2728">
                  <c:v>0.37104166666672206</c:v>
                </c:pt>
                <c:pt idx="2729">
                  <c:v>0.37105324074079615</c:v>
                </c:pt>
                <c:pt idx="2730">
                  <c:v>0.3710648148148718</c:v>
                </c:pt>
                <c:pt idx="2731">
                  <c:v>0.37107638888894579</c:v>
                </c:pt>
                <c:pt idx="2732">
                  <c:v>0.37108796296301966</c:v>
                </c:pt>
                <c:pt idx="2733">
                  <c:v>0.37109953703709281</c:v>
                </c:pt>
                <c:pt idx="2734">
                  <c:v>0.37111111111116662</c:v>
                </c:pt>
                <c:pt idx="2735">
                  <c:v>0.37112268518524266</c:v>
                </c:pt>
                <c:pt idx="2736">
                  <c:v>0.37113425925931481</c:v>
                </c:pt>
                <c:pt idx="2737">
                  <c:v>0.37114583333338891</c:v>
                </c:pt>
                <c:pt idx="2738">
                  <c:v>0.37115740740746367</c:v>
                </c:pt>
                <c:pt idx="2739">
                  <c:v>0.37116898148153732</c:v>
                </c:pt>
                <c:pt idx="2740">
                  <c:v>0.37118055555561202</c:v>
                </c:pt>
                <c:pt idx="2741">
                  <c:v>0.37119212962968606</c:v>
                </c:pt>
                <c:pt idx="2742">
                  <c:v>0.37120370370375938</c:v>
                </c:pt>
                <c:pt idx="2743">
                  <c:v>0.37121527777783447</c:v>
                </c:pt>
                <c:pt idx="2744">
                  <c:v>0.37122685185190835</c:v>
                </c:pt>
                <c:pt idx="2745">
                  <c:v>0.37123842592598233</c:v>
                </c:pt>
                <c:pt idx="2746">
                  <c:v>0.37125000000005581</c:v>
                </c:pt>
                <c:pt idx="2747">
                  <c:v>0.37126157407412985</c:v>
                </c:pt>
                <c:pt idx="2748">
                  <c:v>0.37127314814820395</c:v>
                </c:pt>
                <c:pt idx="2749">
                  <c:v>0.37128472222227926</c:v>
                </c:pt>
                <c:pt idx="2750">
                  <c:v>0.3712962962963523</c:v>
                </c:pt>
                <c:pt idx="2751">
                  <c:v>0.37130787037042773</c:v>
                </c:pt>
                <c:pt idx="2752">
                  <c:v>0.37131944444450032</c:v>
                </c:pt>
                <c:pt idx="2753">
                  <c:v>0.37133101851857425</c:v>
                </c:pt>
                <c:pt idx="2754">
                  <c:v>0.37134259259265001</c:v>
                </c:pt>
                <c:pt idx="2755">
                  <c:v>0.37135416666672288</c:v>
                </c:pt>
                <c:pt idx="2756">
                  <c:v>0.37136574074079681</c:v>
                </c:pt>
                <c:pt idx="2757">
                  <c:v>0.37137731481487229</c:v>
                </c:pt>
                <c:pt idx="2758">
                  <c:v>0.37138888888894689</c:v>
                </c:pt>
                <c:pt idx="2759">
                  <c:v>0.37140046296302015</c:v>
                </c:pt>
                <c:pt idx="2760">
                  <c:v>0.37141203703709397</c:v>
                </c:pt>
                <c:pt idx="2761">
                  <c:v>0.37142361111116795</c:v>
                </c:pt>
                <c:pt idx="2762">
                  <c:v>0.37143518518524243</c:v>
                </c:pt>
                <c:pt idx="2763">
                  <c:v>0.37144675925931636</c:v>
                </c:pt>
                <c:pt idx="2764">
                  <c:v>0.37145833333339018</c:v>
                </c:pt>
                <c:pt idx="2765">
                  <c:v>0.37146990740746477</c:v>
                </c:pt>
                <c:pt idx="2766">
                  <c:v>0.37148148148153781</c:v>
                </c:pt>
                <c:pt idx="2767">
                  <c:v>0.3714930555556118</c:v>
                </c:pt>
                <c:pt idx="2768">
                  <c:v>0.37150462962968717</c:v>
                </c:pt>
                <c:pt idx="2769">
                  <c:v>0.37151620370376115</c:v>
                </c:pt>
                <c:pt idx="2770">
                  <c:v>0.37152777777783552</c:v>
                </c:pt>
                <c:pt idx="2771">
                  <c:v>0.37153935185190812</c:v>
                </c:pt>
                <c:pt idx="2772">
                  <c:v>0.37155092592598338</c:v>
                </c:pt>
                <c:pt idx="2773">
                  <c:v>0.37156250000005725</c:v>
                </c:pt>
                <c:pt idx="2774">
                  <c:v>0.37157407407413112</c:v>
                </c:pt>
                <c:pt idx="2775">
                  <c:v>0.37158564814820488</c:v>
                </c:pt>
                <c:pt idx="2776">
                  <c:v>0.37159722222227881</c:v>
                </c:pt>
                <c:pt idx="2777">
                  <c:v>0.37160879629635352</c:v>
                </c:pt>
                <c:pt idx="2778">
                  <c:v>0.37162037037042811</c:v>
                </c:pt>
                <c:pt idx="2779">
                  <c:v>0.37163194444450076</c:v>
                </c:pt>
                <c:pt idx="2780">
                  <c:v>0.37164351851857474</c:v>
                </c:pt>
                <c:pt idx="2781">
                  <c:v>0.37165509259264984</c:v>
                </c:pt>
                <c:pt idx="2782">
                  <c:v>0.37166666666672332</c:v>
                </c:pt>
                <c:pt idx="2783">
                  <c:v>0.37167824074079731</c:v>
                </c:pt>
                <c:pt idx="2784">
                  <c:v>0.37168981481487279</c:v>
                </c:pt>
                <c:pt idx="2785">
                  <c:v>0.37170138888894588</c:v>
                </c:pt>
                <c:pt idx="2786">
                  <c:v>0.37171296296302053</c:v>
                </c:pt>
                <c:pt idx="2787">
                  <c:v>0.37172453703709452</c:v>
                </c:pt>
                <c:pt idx="2788">
                  <c:v>0.37173611111116772</c:v>
                </c:pt>
                <c:pt idx="2789">
                  <c:v>0.37174768518524293</c:v>
                </c:pt>
                <c:pt idx="2790">
                  <c:v>0.37175925925931591</c:v>
                </c:pt>
                <c:pt idx="2791">
                  <c:v>0.37177083333339073</c:v>
                </c:pt>
                <c:pt idx="2792">
                  <c:v>0.37178240740746527</c:v>
                </c:pt>
                <c:pt idx="2793">
                  <c:v>0.37179398148153819</c:v>
                </c:pt>
                <c:pt idx="2794">
                  <c:v>0.37180555555561307</c:v>
                </c:pt>
                <c:pt idx="2795">
                  <c:v>0.37181712962968755</c:v>
                </c:pt>
                <c:pt idx="2796">
                  <c:v>0.3718287037037622</c:v>
                </c:pt>
                <c:pt idx="2797">
                  <c:v>0.37184027777783607</c:v>
                </c:pt>
                <c:pt idx="2798">
                  <c:v>0.37185185185190933</c:v>
                </c:pt>
                <c:pt idx="2799">
                  <c:v>0.37186342592598393</c:v>
                </c:pt>
                <c:pt idx="2800">
                  <c:v>0.37187500000005763</c:v>
                </c:pt>
                <c:pt idx="2801">
                  <c:v>0.37188657407413239</c:v>
                </c:pt>
                <c:pt idx="2802">
                  <c:v>0.37189814814820532</c:v>
                </c:pt>
                <c:pt idx="2803">
                  <c:v>0.37190972222228014</c:v>
                </c:pt>
                <c:pt idx="2804">
                  <c:v>0.37192129629635401</c:v>
                </c:pt>
                <c:pt idx="2805">
                  <c:v>0.37193287037042855</c:v>
                </c:pt>
                <c:pt idx="2806">
                  <c:v>0.37194444444450142</c:v>
                </c:pt>
                <c:pt idx="2807">
                  <c:v>0.37195601851857552</c:v>
                </c:pt>
                <c:pt idx="2808">
                  <c:v>0.37196759259265094</c:v>
                </c:pt>
                <c:pt idx="2809">
                  <c:v>0.37197916666672382</c:v>
                </c:pt>
                <c:pt idx="2810">
                  <c:v>0.3719907407407978</c:v>
                </c:pt>
                <c:pt idx="2811">
                  <c:v>0.37200231481487339</c:v>
                </c:pt>
                <c:pt idx="2812">
                  <c:v>0.37201388888894715</c:v>
                </c:pt>
                <c:pt idx="2813">
                  <c:v>0.37202546296302103</c:v>
                </c:pt>
                <c:pt idx="2814">
                  <c:v>0.37203703703709418</c:v>
                </c:pt>
                <c:pt idx="2815">
                  <c:v>0.37204861111116838</c:v>
                </c:pt>
                <c:pt idx="2816">
                  <c:v>0.37206018518524403</c:v>
                </c:pt>
                <c:pt idx="2817">
                  <c:v>0.37207175925931735</c:v>
                </c:pt>
                <c:pt idx="2818">
                  <c:v>0.37208333333339122</c:v>
                </c:pt>
                <c:pt idx="2819">
                  <c:v>0.37209490740746587</c:v>
                </c:pt>
                <c:pt idx="2820">
                  <c:v>0.3721064814815388</c:v>
                </c:pt>
                <c:pt idx="2821">
                  <c:v>0.37211805555561356</c:v>
                </c:pt>
                <c:pt idx="2822">
                  <c:v>0.37212962962968815</c:v>
                </c:pt>
                <c:pt idx="2823">
                  <c:v>0.37214120370376108</c:v>
                </c:pt>
                <c:pt idx="2824">
                  <c:v>0.37215277777783662</c:v>
                </c:pt>
                <c:pt idx="2825">
                  <c:v>0.37216435185190938</c:v>
                </c:pt>
                <c:pt idx="2826">
                  <c:v>0.37217592592598425</c:v>
                </c:pt>
                <c:pt idx="2827">
                  <c:v>0.37218750000005818</c:v>
                </c:pt>
                <c:pt idx="2828">
                  <c:v>0.3721990740741315</c:v>
                </c:pt>
                <c:pt idx="2829">
                  <c:v>0.37221064814820581</c:v>
                </c:pt>
                <c:pt idx="2830">
                  <c:v>0.37222222222228052</c:v>
                </c:pt>
                <c:pt idx="2831">
                  <c:v>0.37223379629635378</c:v>
                </c:pt>
                <c:pt idx="2832">
                  <c:v>0.37224537037042787</c:v>
                </c:pt>
                <c:pt idx="2833">
                  <c:v>0.37225694444450197</c:v>
                </c:pt>
                <c:pt idx="2834">
                  <c:v>0.37226851851857606</c:v>
                </c:pt>
                <c:pt idx="2835">
                  <c:v>0.37228009259265138</c:v>
                </c:pt>
                <c:pt idx="2836">
                  <c:v>0.37229166666672425</c:v>
                </c:pt>
                <c:pt idx="2837">
                  <c:v>0.37230324074079835</c:v>
                </c:pt>
                <c:pt idx="2838">
                  <c:v>0.37231481481487444</c:v>
                </c:pt>
                <c:pt idx="2839">
                  <c:v>0.37232638888894826</c:v>
                </c:pt>
                <c:pt idx="2840">
                  <c:v>0.37233796296302152</c:v>
                </c:pt>
                <c:pt idx="2841">
                  <c:v>0.37234953703709539</c:v>
                </c:pt>
                <c:pt idx="2842">
                  <c:v>0.37236111111116882</c:v>
                </c:pt>
                <c:pt idx="2843">
                  <c:v>0.37237268518524513</c:v>
                </c:pt>
                <c:pt idx="2844">
                  <c:v>0.37238425925931851</c:v>
                </c:pt>
                <c:pt idx="2845">
                  <c:v>0.37239583333339132</c:v>
                </c:pt>
                <c:pt idx="2846">
                  <c:v>0.37240740740746614</c:v>
                </c:pt>
                <c:pt idx="2847">
                  <c:v>0.37241898148154012</c:v>
                </c:pt>
                <c:pt idx="2848">
                  <c:v>0.37243055555561388</c:v>
                </c:pt>
                <c:pt idx="2849">
                  <c:v>0.37244212962968848</c:v>
                </c:pt>
                <c:pt idx="2850">
                  <c:v>0.37245370370376246</c:v>
                </c:pt>
                <c:pt idx="2851">
                  <c:v>0.372465277777837</c:v>
                </c:pt>
                <c:pt idx="2852">
                  <c:v>0.37247685185191093</c:v>
                </c:pt>
                <c:pt idx="2853">
                  <c:v>0.37248842592598536</c:v>
                </c:pt>
                <c:pt idx="2854">
                  <c:v>0.37250000000005867</c:v>
                </c:pt>
                <c:pt idx="2855">
                  <c:v>0.37251157407413232</c:v>
                </c:pt>
                <c:pt idx="2856">
                  <c:v>0.37252314814820631</c:v>
                </c:pt>
                <c:pt idx="2857">
                  <c:v>0.37253472222228101</c:v>
                </c:pt>
                <c:pt idx="2858">
                  <c:v>0.37254629629635438</c:v>
                </c:pt>
                <c:pt idx="2859">
                  <c:v>0.37255787037042942</c:v>
                </c:pt>
                <c:pt idx="2860">
                  <c:v>0.37256944444450252</c:v>
                </c:pt>
                <c:pt idx="2861">
                  <c:v>0.37258101851857661</c:v>
                </c:pt>
                <c:pt idx="2862">
                  <c:v>0.37259259259265187</c:v>
                </c:pt>
                <c:pt idx="2863">
                  <c:v>0.3726041666667248</c:v>
                </c:pt>
                <c:pt idx="2864">
                  <c:v>0.3726157407407989</c:v>
                </c:pt>
                <c:pt idx="2865">
                  <c:v>0.37262731481487416</c:v>
                </c:pt>
                <c:pt idx="2866">
                  <c:v>0.37263888888894803</c:v>
                </c:pt>
                <c:pt idx="2867">
                  <c:v>0.37265046296302196</c:v>
                </c:pt>
                <c:pt idx="2868">
                  <c:v>0.37266203703709538</c:v>
                </c:pt>
                <c:pt idx="2869">
                  <c:v>0.37267361111116937</c:v>
                </c:pt>
                <c:pt idx="2870">
                  <c:v>0.37268518518524496</c:v>
                </c:pt>
                <c:pt idx="2871">
                  <c:v>0.37269675925931822</c:v>
                </c:pt>
                <c:pt idx="2872">
                  <c:v>0.37270833333339182</c:v>
                </c:pt>
                <c:pt idx="2873">
                  <c:v>0.37271990740746658</c:v>
                </c:pt>
                <c:pt idx="2874">
                  <c:v>0.37273148148153973</c:v>
                </c:pt>
                <c:pt idx="2875">
                  <c:v>0.37274305555561393</c:v>
                </c:pt>
                <c:pt idx="2876">
                  <c:v>0.37275462962968903</c:v>
                </c:pt>
                <c:pt idx="2877">
                  <c:v>0.3727662037037629</c:v>
                </c:pt>
                <c:pt idx="2878">
                  <c:v>0.37277777777783744</c:v>
                </c:pt>
                <c:pt idx="2879">
                  <c:v>0.37278935185191031</c:v>
                </c:pt>
                <c:pt idx="2880">
                  <c:v>0.37280092592598596</c:v>
                </c:pt>
                <c:pt idx="2881">
                  <c:v>0.37281250000005983</c:v>
                </c:pt>
                <c:pt idx="2882">
                  <c:v>0.37282407407413376</c:v>
                </c:pt>
                <c:pt idx="2883">
                  <c:v>0.3728356481482068</c:v>
                </c:pt>
                <c:pt idx="2884">
                  <c:v>0.3728472222222815</c:v>
                </c:pt>
                <c:pt idx="2885">
                  <c:v>0.37285879629635604</c:v>
                </c:pt>
                <c:pt idx="2886">
                  <c:v>0.37287037037043047</c:v>
                </c:pt>
                <c:pt idx="2887">
                  <c:v>0.37288194444450384</c:v>
                </c:pt>
                <c:pt idx="2888">
                  <c:v>0.37289351851857716</c:v>
                </c:pt>
                <c:pt idx="2889">
                  <c:v>0.37290509259265225</c:v>
                </c:pt>
                <c:pt idx="2890">
                  <c:v>0.37291666666672613</c:v>
                </c:pt>
                <c:pt idx="2891">
                  <c:v>0.37292824074080022</c:v>
                </c:pt>
                <c:pt idx="2892">
                  <c:v>0.37293981481487476</c:v>
                </c:pt>
                <c:pt idx="2893">
                  <c:v>0.37295138888894852</c:v>
                </c:pt>
                <c:pt idx="2894">
                  <c:v>0.37296296296302323</c:v>
                </c:pt>
                <c:pt idx="2895">
                  <c:v>0.37297453703709693</c:v>
                </c:pt>
                <c:pt idx="2896">
                  <c:v>0.37298611111117091</c:v>
                </c:pt>
                <c:pt idx="2897">
                  <c:v>0.37299768518524551</c:v>
                </c:pt>
                <c:pt idx="2898">
                  <c:v>0.37300925925931838</c:v>
                </c:pt>
                <c:pt idx="2899">
                  <c:v>0.37302083333339314</c:v>
                </c:pt>
                <c:pt idx="2900">
                  <c:v>0.37303240740746713</c:v>
                </c:pt>
                <c:pt idx="2901">
                  <c:v>0.37304398148154105</c:v>
                </c:pt>
                <c:pt idx="2902">
                  <c:v>0.37305555555561448</c:v>
                </c:pt>
                <c:pt idx="2903">
                  <c:v>0.37306712962968946</c:v>
                </c:pt>
                <c:pt idx="2904">
                  <c:v>0.37307870370376411</c:v>
                </c:pt>
                <c:pt idx="2905">
                  <c:v>0.37309027777783793</c:v>
                </c:pt>
                <c:pt idx="2906">
                  <c:v>0.37310185185191086</c:v>
                </c:pt>
                <c:pt idx="2907">
                  <c:v>0.37311342592598568</c:v>
                </c:pt>
                <c:pt idx="2908">
                  <c:v>0.37312500000005938</c:v>
                </c:pt>
                <c:pt idx="2909">
                  <c:v>0.37313657407413331</c:v>
                </c:pt>
                <c:pt idx="2910">
                  <c:v>0.37314814814820735</c:v>
                </c:pt>
                <c:pt idx="2911">
                  <c:v>0.373159722222282</c:v>
                </c:pt>
                <c:pt idx="2912">
                  <c:v>0.37317129629635548</c:v>
                </c:pt>
                <c:pt idx="2913">
                  <c:v>0.37318287037043102</c:v>
                </c:pt>
                <c:pt idx="2914">
                  <c:v>0.37319444444450361</c:v>
                </c:pt>
                <c:pt idx="2915">
                  <c:v>0.37320601851857771</c:v>
                </c:pt>
                <c:pt idx="2916">
                  <c:v>0.37321759259265275</c:v>
                </c:pt>
                <c:pt idx="2917">
                  <c:v>0.3732291666667259</c:v>
                </c:pt>
                <c:pt idx="2918">
                  <c:v>0.37324074074079999</c:v>
                </c:pt>
                <c:pt idx="2919">
                  <c:v>0.37325231481487503</c:v>
                </c:pt>
                <c:pt idx="2920">
                  <c:v>0.37326388888894901</c:v>
                </c:pt>
                <c:pt idx="2921">
                  <c:v>0.37327546296302294</c:v>
                </c:pt>
                <c:pt idx="2922">
                  <c:v>0.37328703703709637</c:v>
                </c:pt>
                <c:pt idx="2923">
                  <c:v>0.37329861111117046</c:v>
                </c:pt>
                <c:pt idx="2924">
                  <c:v>0.37331018518524661</c:v>
                </c:pt>
                <c:pt idx="2925">
                  <c:v>0.37332175925931987</c:v>
                </c:pt>
                <c:pt idx="2926">
                  <c:v>0.3733333333333928</c:v>
                </c:pt>
                <c:pt idx="2927">
                  <c:v>0.37334490740746828</c:v>
                </c:pt>
                <c:pt idx="2928">
                  <c:v>0.37335648148154216</c:v>
                </c:pt>
                <c:pt idx="2929">
                  <c:v>0.37336805555561603</c:v>
                </c:pt>
                <c:pt idx="2930">
                  <c:v>0.37337962962969062</c:v>
                </c:pt>
                <c:pt idx="2931">
                  <c:v>0.37339120370376389</c:v>
                </c:pt>
                <c:pt idx="2932">
                  <c:v>0.37340277777783898</c:v>
                </c:pt>
                <c:pt idx="2933">
                  <c:v>0.37341435185191224</c:v>
                </c:pt>
                <c:pt idx="2934">
                  <c:v>0.37342592592598683</c:v>
                </c:pt>
                <c:pt idx="2935">
                  <c:v>0.37343750000005982</c:v>
                </c:pt>
                <c:pt idx="2936">
                  <c:v>0.3734490740741338</c:v>
                </c:pt>
                <c:pt idx="2937">
                  <c:v>0.37346064814820856</c:v>
                </c:pt>
                <c:pt idx="2938">
                  <c:v>0.37347222222228305</c:v>
                </c:pt>
                <c:pt idx="2939">
                  <c:v>0.37348379629635697</c:v>
                </c:pt>
                <c:pt idx="2940">
                  <c:v>0.37349537037043085</c:v>
                </c:pt>
                <c:pt idx="2941">
                  <c:v>0.37350694444450483</c:v>
                </c:pt>
                <c:pt idx="2942">
                  <c:v>0.37351851851857831</c:v>
                </c:pt>
                <c:pt idx="2943">
                  <c:v>0.37353009259265313</c:v>
                </c:pt>
                <c:pt idx="2944">
                  <c:v>0.37354166666672645</c:v>
                </c:pt>
                <c:pt idx="2945">
                  <c:v>0.37355324074080082</c:v>
                </c:pt>
                <c:pt idx="2946">
                  <c:v>0.37356481481487613</c:v>
                </c:pt>
                <c:pt idx="2947">
                  <c:v>0.37357638888895023</c:v>
                </c:pt>
                <c:pt idx="2948">
                  <c:v>0.37358796296302393</c:v>
                </c:pt>
                <c:pt idx="2949">
                  <c:v>0.37359953703709692</c:v>
                </c:pt>
                <c:pt idx="2950">
                  <c:v>0.37361111111117101</c:v>
                </c:pt>
                <c:pt idx="2951">
                  <c:v>0.37362268518524711</c:v>
                </c:pt>
                <c:pt idx="2952">
                  <c:v>0.37363425925931931</c:v>
                </c:pt>
                <c:pt idx="2953">
                  <c:v>0.3736458333333933</c:v>
                </c:pt>
                <c:pt idx="2954">
                  <c:v>0.37365740740746806</c:v>
                </c:pt>
                <c:pt idx="2955">
                  <c:v>0.37366898148154265</c:v>
                </c:pt>
                <c:pt idx="2956">
                  <c:v>0.37368055555561647</c:v>
                </c:pt>
                <c:pt idx="2957">
                  <c:v>0.37369212962969045</c:v>
                </c:pt>
                <c:pt idx="2958">
                  <c:v>0.37370370370376382</c:v>
                </c:pt>
                <c:pt idx="2959">
                  <c:v>0.37371527777783886</c:v>
                </c:pt>
                <c:pt idx="2960">
                  <c:v>0.37372685185191268</c:v>
                </c:pt>
                <c:pt idx="2961">
                  <c:v>0.37373842592598638</c:v>
                </c:pt>
                <c:pt idx="2962">
                  <c:v>0.37375000000006031</c:v>
                </c:pt>
                <c:pt idx="2963">
                  <c:v>0.3737615740741343</c:v>
                </c:pt>
                <c:pt idx="2964">
                  <c:v>0.37377314814820833</c:v>
                </c:pt>
                <c:pt idx="2965">
                  <c:v>0.37378472222228365</c:v>
                </c:pt>
                <c:pt idx="2966">
                  <c:v>0.37379629629635652</c:v>
                </c:pt>
                <c:pt idx="2967">
                  <c:v>0.37380787037043212</c:v>
                </c:pt>
                <c:pt idx="2968">
                  <c:v>0.37381944444450482</c:v>
                </c:pt>
                <c:pt idx="2969">
                  <c:v>0.37383101851857875</c:v>
                </c:pt>
                <c:pt idx="2970">
                  <c:v>0.3738425925926544</c:v>
                </c:pt>
                <c:pt idx="2971">
                  <c:v>0.37385416666672738</c:v>
                </c:pt>
                <c:pt idx="2972">
                  <c:v>0.37386574074080203</c:v>
                </c:pt>
                <c:pt idx="2973">
                  <c:v>0.37387731481487668</c:v>
                </c:pt>
                <c:pt idx="2974">
                  <c:v>0.37388888888895128</c:v>
                </c:pt>
                <c:pt idx="2975">
                  <c:v>0.37390046296302454</c:v>
                </c:pt>
                <c:pt idx="2976">
                  <c:v>0.37391203703709835</c:v>
                </c:pt>
                <c:pt idx="2977">
                  <c:v>0.37392361111117234</c:v>
                </c:pt>
                <c:pt idx="2978">
                  <c:v>0.37393518518524688</c:v>
                </c:pt>
                <c:pt idx="2979">
                  <c:v>0.37394675925932075</c:v>
                </c:pt>
                <c:pt idx="2980">
                  <c:v>0.37395833333339457</c:v>
                </c:pt>
                <c:pt idx="2981">
                  <c:v>0.37396990740746916</c:v>
                </c:pt>
                <c:pt idx="2982">
                  <c:v>0.37398148148154303</c:v>
                </c:pt>
                <c:pt idx="2983">
                  <c:v>0.37399305555561618</c:v>
                </c:pt>
                <c:pt idx="2984">
                  <c:v>0.37400462962969155</c:v>
                </c:pt>
                <c:pt idx="2985">
                  <c:v>0.37401620370376543</c:v>
                </c:pt>
                <c:pt idx="2986">
                  <c:v>0.37402777777783991</c:v>
                </c:pt>
                <c:pt idx="2987">
                  <c:v>0.3740393518519125</c:v>
                </c:pt>
                <c:pt idx="2988">
                  <c:v>0.37405092592598777</c:v>
                </c:pt>
                <c:pt idx="2989">
                  <c:v>0.37406250000006164</c:v>
                </c:pt>
                <c:pt idx="2990">
                  <c:v>0.37407407407413557</c:v>
                </c:pt>
                <c:pt idx="2991">
                  <c:v>0.37408564814820888</c:v>
                </c:pt>
                <c:pt idx="2992">
                  <c:v>0.37409722222228298</c:v>
                </c:pt>
                <c:pt idx="2993">
                  <c:v>0.37410879629635796</c:v>
                </c:pt>
                <c:pt idx="2994">
                  <c:v>0.3741203703704325</c:v>
                </c:pt>
                <c:pt idx="2995">
                  <c:v>0.37413194444450526</c:v>
                </c:pt>
                <c:pt idx="2996">
                  <c:v>0.37414351851857924</c:v>
                </c:pt>
                <c:pt idx="2997">
                  <c:v>0.37415509259265417</c:v>
                </c:pt>
                <c:pt idx="2998">
                  <c:v>0.37416666666672782</c:v>
                </c:pt>
                <c:pt idx="2999">
                  <c:v>0.37417824074080264</c:v>
                </c:pt>
                <c:pt idx="3000">
                  <c:v>0.37418981481487723</c:v>
                </c:pt>
                <c:pt idx="3001">
                  <c:v>0.37420138888894988</c:v>
                </c:pt>
                <c:pt idx="3002">
                  <c:v>0.37421296296302492</c:v>
                </c:pt>
                <c:pt idx="3003">
                  <c:v>0.3742245370370989</c:v>
                </c:pt>
                <c:pt idx="3004">
                  <c:v>0.37423611111117211</c:v>
                </c:pt>
                <c:pt idx="3005">
                  <c:v>0.37424768518524737</c:v>
                </c:pt>
                <c:pt idx="3006">
                  <c:v>0.3742592592593203</c:v>
                </c:pt>
                <c:pt idx="3007">
                  <c:v>0.37427083333339511</c:v>
                </c:pt>
                <c:pt idx="3008">
                  <c:v>0.37428240740746965</c:v>
                </c:pt>
                <c:pt idx="3009">
                  <c:v>0.37429398148154258</c:v>
                </c:pt>
                <c:pt idx="3010">
                  <c:v>0.37430555555561745</c:v>
                </c:pt>
                <c:pt idx="3011">
                  <c:v>0.37431712962969194</c:v>
                </c:pt>
                <c:pt idx="3012">
                  <c:v>0.37432870370376653</c:v>
                </c:pt>
                <c:pt idx="3013">
                  <c:v>0.37434027777784062</c:v>
                </c:pt>
                <c:pt idx="3014">
                  <c:v>0.37435185185191372</c:v>
                </c:pt>
                <c:pt idx="3015">
                  <c:v>0.37436342592598826</c:v>
                </c:pt>
                <c:pt idx="3016">
                  <c:v>0.37437500000006207</c:v>
                </c:pt>
                <c:pt idx="3017">
                  <c:v>0.37438657407413667</c:v>
                </c:pt>
                <c:pt idx="3018">
                  <c:v>0.37439814814820982</c:v>
                </c:pt>
                <c:pt idx="3019">
                  <c:v>0.37440972222228447</c:v>
                </c:pt>
                <c:pt idx="3020">
                  <c:v>0.3744212962963584</c:v>
                </c:pt>
                <c:pt idx="3021">
                  <c:v>0.37443287037043294</c:v>
                </c:pt>
                <c:pt idx="3022">
                  <c:v>0.37444444444450581</c:v>
                </c:pt>
                <c:pt idx="3023">
                  <c:v>0.3744560185185799</c:v>
                </c:pt>
                <c:pt idx="3024">
                  <c:v>0.37446759259265533</c:v>
                </c:pt>
                <c:pt idx="3025">
                  <c:v>0.37447916666672831</c:v>
                </c:pt>
                <c:pt idx="3026">
                  <c:v>0.37449074074080302</c:v>
                </c:pt>
                <c:pt idx="3027">
                  <c:v>0.37450231481487761</c:v>
                </c:pt>
                <c:pt idx="3028">
                  <c:v>0.37451388888895154</c:v>
                </c:pt>
                <c:pt idx="3029">
                  <c:v>0.37452546296302536</c:v>
                </c:pt>
                <c:pt idx="3030">
                  <c:v>0.37453703703709856</c:v>
                </c:pt>
                <c:pt idx="3031">
                  <c:v>0.37454861111117282</c:v>
                </c:pt>
                <c:pt idx="3032">
                  <c:v>0.37456018518524836</c:v>
                </c:pt>
                <c:pt idx="3033">
                  <c:v>0.37457175925932157</c:v>
                </c:pt>
                <c:pt idx="3034">
                  <c:v>0.37458333333339561</c:v>
                </c:pt>
                <c:pt idx="3035">
                  <c:v>0.37459490740747003</c:v>
                </c:pt>
                <c:pt idx="3036">
                  <c:v>0.37460648148154402</c:v>
                </c:pt>
                <c:pt idx="3037">
                  <c:v>0.37461805555561789</c:v>
                </c:pt>
                <c:pt idx="3038">
                  <c:v>0.37462962962969243</c:v>
                </c:pt>
                <c:pt idx="3039">
                  <c:v>0.37464120370376541</c:v>
                </c:pt>
                <c:pt idx="3040">
                  <c:v>0.37465277777784134</c:v>
                </c:pt>
                <c:pt idx="3041">
                  <c:v>0.37466435185191382</c:v>
                </c:pt>
                <c:pt idx="3042">
                  <c:v>0.37467592592598864</c:v>
                </c:pt>
                <c:pt idx="3043">
                  <c:v>0.37468750000006257</c:v>
                </c:pt>
                <c:pt idx="3044">
                  <c:v>0.37469907407413583</c:v>
                </c:pt>
                <c:pt idx="3045">
                  <c:v>0.37471064814820998</c:v>
                </c:pt>
                <c:pt idx="3046">
                  <c:v>0.37472222222228496</c:v>
                </c:pt>
                <c:pt idx="3047">
                  <c:v>0.37473379629635817</c:v>
                </c:pt>
                <c:pt idx="3048">
                  <c:v>0.37474537037043232</c:v>
                </c:pt>
                <c:pt idx="3049">
                  <c:v>0.37475694444450636</c:v>
                </c:pt>
                <c:pt idx="3050">
                  <c:v>0.37476851851858045</c:v>
                </c:pt>
                <c:pt idx="3051">
                  <c:v>0.37478009259265577</c:v>
                </c:pt>
                <c:pt idx="3052">
                  <c:v>0.37479166666672864</c:v>
                </c:pt>
                <c:pt idx="3053">
                  <c:v>0.37480324074080351</c:v>
                </c:pt>
                <c:pt idx="3054">
                  <c:v>0.37481481481487883</c:v>
                </c:pt>
                <c:pt idx="3055">
                  <c:v>0.37482638888895259</c:v>
                </c:pt>
                <c:pt idx="3056">
                  <c:v>0.37483796296302591</c:v>
                </c:pt>
                <c:pt idx="3057">
                  <c:v>0.37484953703709978</c:v>
                </c:pt>
                <c:pt idx="3058">
                  <c:v>0.37486111111117332</c:v>
                </c:pt>
                <c:pt idx="3059">
                  <c:v>0.37487268518524952</c:v>
                </c:pt>
                <c:pt idx="3060">
                  <c:v>0.37488425925932289</c:v>
                </c:pt>
                <c:pt idx="3061">
                  <c:v>0.37489583333339582</c:v>
                </c:pt>
                <c:pt idx="3062">
                  <c:v>0.37490740740747053</c:v>
                </c:pt>
                <c:pt idx="3063">
                  <c:v>0.37491898148154518</c:v>
                </c:pt>
                <c:pt idx="3064">
                  <c:v>0.37493055555561788</c:v>
                </c:pt>
                <c:pt idx="3065">
                  <c:v>0.37494212962969287</c:v>
                </c:pt>
                <c:pt idx="3066">
                  <c:v>0.37495370370376685</c:v>
                </c:pt>
                <c:pt idx="3067">
                  <c:v>0.37496527777784205</c:v>
                </c:pt>
                <c:pt idx="3068">
                  <c:v>0.37497685185191537</c:v>
                </c:pt>
                <c:pt idx="3069">
                  <c:v>0.3749884259259898</c:v>
                </c:pt>
                <c:pt idx="3070">
                  <c:v>0.37500000000006306</c:v>
                </c:pt>
                <c:pt idx="3071">
                  <c:v>0.37501157407413682</c:v>
                </c:pt>
                <c:pt idx="3072">
                  <c:v>0.37502314814821058</c:v>
                </c:pt>
                <c:pt idx="3073">
                  <c:v>0.3750347222222854</c:v>
                </c:pt>
                <c:pt idx="3074">
                  <c:v>0.37504629629635888</c:v>
                </c:pt>
                <c:pt idx="3075">
                  <c:v>0.37505787037043375</c:v>
                </c:pt>
                <c:pt idx="3076">
                  <c:v>0.37506944444450691</c:v>
                </c:pt>
                <c:pt idx="3077">
                  <c:v>0.375081018518581</c:v>
                </c:pt>
                <c:pt idx="3078">
                  <c:v>0.37509259259265626</c:v>
                </c:pt>
                <c:pt idx="3079">
                  <c:v>0.3751041666667293</c:v>
                </c:pt>
                <c:pt idx="3080">
                  <c:v>0.375115740740804</c:v>
                </c:pt>
                <c:pt idx="3081">
                  <c:v>0.37512731481487854</c:v>
                </c:pt>
                <c:pt idx="3082">
                  <c:v>0.37513888888895247</c:v>
                </c:pt>
                <c:pt idx="3083">
                  <c:v>0.37515046296302634</c:v>
                </c:pt>
                <c:pt idx="3084">
                  <c:v>0.37516203703709988</c:v>
                </c:pt>
                <c:pt idx="3085">
                  <c:v>0.37517361111117381</c:v>
                </c:pt>
                <c:pt idx="3086">
                  <c:v>0.37518518518524929</c:v>
                </c:pt>
                <c:pt idx="3087">
                  <c:v>0.37519675925932261</c:v>
                </c:pt>
                <c:pt idx="3088">
                  <c:v>0.37520833333339632</c:v>
                </c:pt>
                <c:pt idx="3089">
                  <c:v>0.37521990740747102</c:v>
                </c:pt>
                <c:pt idx="3090">
                  <c:v>0.37523148148154428</c:v>
                </c:pt>
                <c:pt idx="3091">
                  <c:v>0.37524305555561827</c:v>
                </c:pt>
                <c:pt idx="3092">
                  <c:v>0.37525462962969341</c:v>
                </c:pt>
                <c:pt idx="3093">
                  <c:v>0.37526620370376723</c:v>
                </c:pt>
                <c:pt idx="3094">
                  <c:v>0.3752777777778426</c:v>
                </c:pt>
                <c:pt idx="3095">
                  <c:v>0.37528935185191481</c:v>
                </c:pt>
                <c:pt idx="3096">
                  <c:v>0.37530092592599029</c:v>
                </c:pt>
                <c:pt idx="3097">
                  <c:v>0.37531250000006422</c:v>
                </c:pt>
                <c:pt idx="3098">
                  <c:v>0.37532407407413815</c:v>
                </c:pt>
                <c:pt idx="3099">
                  <c:v>0.37533564814821108</c:v>
                </c:pt>
                <c:pt idx="3100">
                  <c:v>0.37534722222228595</c:v>
                </c:pt>
                <c:pt idx="3101">
                  <c:v>0.37535879629636043</c:v>
                </c:pt>
                <c:pt idx="3102">
                  <c:v>0.37537037037043486</c:v>
                </c:pt>
                <c:pt idx="3103">
                  <c:v>0.37538194444450818</c:v>
                </c:pt>
                <c:pt idx="3104">
                  <c:v>0.37539351851858155</c:v>
                </c:pt>
                <c:pt idx="3105">
                  <c:v>0.37540509259265664</c:v>
                </c:pt>
                <c:pt idx="3106">
                  <c:v>0.37541666666673057</c:v>
                </c:pt>
                <c:pt idx="3107">
                  <c:v>0.37542824074080516</c:v>
                </c:pt>
                <c:pt idx="3108">
                  <c:v>0.37543981481487904</c:v>
                </c:pt>
                <c:pt idx="3109">
                  <c:v>0.37545138888895291</c:v>
                </c:pt>
                <c:pt idx="3110">
                  <c:v>0.37546296296302756</c:v>
                </c:pt>
                <c:pt idx="3111">
                  <c:v>0.37547453703710137</c:v>
                </c:pt>
                <c:pt idx="3112">
                  <c:v>0.37548611111117514</c:v>
                </c:pt>
                <c:pt idx="3113">
                  <c:v>0.3754976851852499</c:v>
                </c:pt>
                <c:pt idx="3114">
                  <c:v>0.37550925925932288</c:v>
                </c:pt>
                <c:pt idx="3115">
                  <c:v>0.37552083333339753</c:v>
                </c:pt>
                <c:pt idx="3116">
                  <c:v>0.37553240740747146</c:v>
                </c:pt>
                <c:pt idx="3117">
                  <c:v>0.37554398148154544</c:v>
                </c:pt>
                <c:pt idx="3118">
                  <c:v>0.37555555555561887</c:v>
                </c:pt>
                <c:pt idx="3119">
                  <c:v>0.37556712962969385</c:v>
                </c:pt>
                <c:pt idx="3120">
                  <c:v>0.37557870370376839</c:v>
                </c:pt>
                <c:pt idx="3121">
                  <c:v>0.3755902777778431</c:v>
                </c:pt>
                <c:pt idx="3122">
                  <c:v>0.3756018518519153</c:v>
                </c:pt>
                <c:pt idx="3123">
                  <c:v>0.37561342592599006</c:v>
                </c:pt>
                <c:pt idx="3124">
                  <c:v>0.37562500000006382</c:v>
                </c:pt>
                <c:pt idx="3125">
                  <c:v>0.37563657407413781</c:v>
                </c:pt>
                <c:pt idx="3126">
                  <c:v>0.37564814814821162</c:v>
                </c:pt>
                <c:pt idx="3127">
                  <c:v>0.37565972222228639</c:v>
                </c:pt>
                <c:pt idx="3128">
                  <c:v>0.37567129629635981</c:v>
                </c:pt>
                <c:pt idx="3129">
                  <c:v>0.37568287037043541</c:v>
                </c:pt>
                <c:pt idx="3130">
                  <c:v>0.375694444444508</c:v>
                </c:pt>
                <c:pt idx="3131">
                  <c:v>0.3757060185185821</c:v>
                </c:pt>
                <c:pt idx="3132">
                  <c:v>0.37571759259265702</c:v>
                </c:pt>
                <c:pt idx="3133">
                  <c:v>0.37572916666673034</c:v>
                </c:pt>
                <c:pt idx="3134">
                  <c:v>0.37574074074080438</c:v>
                </c:pt>
                <c:pt idx="3135">
                  <c:v>0.37575231481487947</c:v>
                </c:pt>
                <c:pt idx="3136">
                  <c:v>0.37576388888895335</c:v>
                </c:pt>
                <c:pt idx="3137">
                  <c:v>0.37577546296302688</c:v>
                </c:pt>
                <c:pt idx="3138">
                  <c:v>0.37578703703710081</c:v>
                </c:pt>
                <c:pt idx="3139">
                  <c:v>0.37579861111117485</c:v>
                </c:pt>
                <c:pt idx="3140">
                  <c:v>0.37581018518525094</c:v>
                </c:pt>
                <c:pt idx="3141">
                  <c:v>0.37582175925932426</c:v>
                </c:pt>
                <c:pt idx="3142">
                  <c:v>0.3758333333333973</c:v>
                </c:pt>
                <c:pt idx="3143">
                  <c:v>0.37584490740747273</c:v>
                </c:pt>
                <c:pt idx="3144">
                  <c:v>0.37585648148154643</c:v>
                </c:pt>
                <c:pt idx="3145">
                  <c:v>0.37586805555562042</c:v>
                </c:pt>
                <c:pt idx="3146">
                  <c:v>0.37587962962969501</c:v>
                </c:pt>
                <c:pt idx="3147">
                  <c:v>0.37589120370376788</c:v>
                </c:pt>
                <c:pt idx="3148">
                  <c:v>0.37590277777784403</c:v>
                </c:pt>
                <c:pt idx="3149">
                  <c:v>0.37591435185191657</c:v>
                </c:pt>
                <c:pt idx="3150">
                  <c:v>0.37592592592599122</c:v>
                </c:pt>
                <c:pt idx="3151">
                  <c:v>0.37593750000006398</c:v>
                </c:pt>
                <c:pt idx="3152">
                  <c:v>0.37594907407413808</c:v>
                </c:pt>
                <c:pt idx="3153">
                  <c:v>0.37596064814821295</c:v>
                </c:pt>
                <c:pt idx="3154">
                  <c:v>0.37597222222228743</c:v>
                </c:pt>
                <c:pt idx="3155">
                  <c:v>0.37598379629636136</c:v>
                </c:pt>
                <c:pt idx="3156">
                  <c:v>0.37599537037043518</c:v>
                </c:pt>
                <c:pt idx="3157">
                  <c:v>0.37600694444450888</c:v>
                </c:pt>
                <c:pt idx="3158">
                  <c:v>0.37601851851858281</c:v>
                </c:pt>
                <c:pt idx="3159">
                  <c:v>0.37603009259265757</c:v>
                </c:pt>
                <c:pt idx="3160">
                  <c:v>0.37604166666673083</c:v>
                </c:pt>
                <c:pt idx="3161">
                  <c:v>0.37605324074080498</c:v>
                </c:pt>
                <c:pt idx="3162">
                  <c:v>0.37606481481488052</c:v>
                </c:pt>
                <c:pt idx="3163">
                  <c:v>0.37607638888895462</c:v>
                </c:pt>
                <c:pt idx="3164">
                  <c:v>0.37608796296302838</c:v>
                </c:pt>
                <c:pt idx="3165">
                  <c:v>0.37609953703710131</c:v>
                </c:pt>
                <c:pt idx="3166">
                  <c:v>0.3761111111111754</c:v>
                </c:pt>
                <c:pt idx="3167">
                  <c:v>0.37612268518525149</c:v>
                </c:pt>
                <c:pt idx="3168">
                  <c:v>0.37613425925932381</c:v>
                </c:pt>
                <c:pt idx="3169">
                  <c:v>0.37614583333339768</c:v>
                </c:pt>
                <c:pt idx="3170">
                  <c:v>0.37615740740747244</c:v>
                </c:pt>
                <c:pt idx="3171">
                  <c:v>0.37616898148154704</c:v>
                </c:pt>
                <c:pt idx="3172">
                  <c:v>0.37618055555562085</c:v>
                </c:pt>
                <c:pt idx="3173">
                  <c:v>0.37619212962969484</c:v>
                </c:pt>
                <c:pt idx="3174">
                  <c:v>0.37620370370376832</c:v>
                </c:pt>
                <c:pt idx="3175">
                  <c:v>0.37621527777784386</c:v>
                </c:pt>
                <c:pt idx="3176">
                  <c:v>0.37622685185191707</c:v>
                </c:pt>
                <c:pt idx="3177">
                  <c:v>0.37623842592599088</c:v>
                </c:pt>
                <c:pt idx="3178">
                  <c:v>0.37625000000006481</c:v>
                </c:pt>
                <c:pt idx="3179">
                  <c:v>0.37626157407413868</c:v>
                </c:pt>
                <c:pt idx="3180">
                  <c:v>0.37627314814821272</c:v>
                </c:pt>
                <c:pt idx="3181">
                  <c:v>0.37628472222228793</c:v>
                </c:pt>
                <c:pt idx="3182">
                  <c:v>0.37629629629636091</c:v>
                </c:pt>
                <c:pt idx="3183">
                  <c:v>0.3763078703704365</c:v>
                </c:pt>
                <c:pt idx="3184">
                  <c:v>0.37631944444450932</c:v>
                </c:pt>
                <c:pt idx="3185">
                  <c:v>0.37633101851858319</c:v>
                </c:pt>
                <c:pt idx="3186">
                  <c:v>0.37634259259265879</c:v>
                </c:pt>
                <c:pt idx="3187">
                  <c:v>0.37635416666673138</c:v>
                </c:pt>
                <c:pt idx="3188">
                  <c:v>0.37636574074080648</c:v>
                </c:pt>
                <c:pt idx="3189">
                  <c:v>0.37637731481488107</c:v>
                </c:pt>
                <c:pt idx="3190">
                  <c:v>0.37638888888895566</c:v>
                </c:pt>
                <c:pt idx="3191">
                  <c:v>0.37640046296302893</c:v>
                </c:pt>
                <c:pt idx="3192">
                  <c:v>0.37641203703710263</c:v>
                </c:pt>
                <c:pt idx="3193">
                  <c:v>0.37642361111117667</c:v>
                </c:pt>
                <c:pt idx="3194">
                  <c:v>0.37643518518525126</c:v>
                </c:pt>
                <c:pt idx="3195">
                  <c:v>0.37644675925932514</c:v>
                </c:pt>
                <c:pt idx="3196">
                  <c:v>0.37645833333339901</c:v>
                </c:pt>
                <c:pt idx="3197">
                  <c:v>0.37646990740747355</c:v>
                </c:pt>
                <c:pt idx="3198">
                  <c:v>0.37648148148154742</c:v>
                </c:pt>
                <c:pt idx="3199">
                  <c:v>0.37649305555562051</c:v>
                </c:pt>
                <c:pt idx="3200">
                  <c:v>0.37650462962969594</c:v>
                </c:pt>
                <c:pt idx="3201">
                  <c:v>0.37651620370376987</c:v>
                </c:pt>
                <c:pt idx="3202">
                  <c:v>0.37652777777784502</c:v>
                </c:pt>
                <c:pt idx="3203">
                  <c:v>0.37653935185191689</c:v>
                </c:pt>
                <c:pt idx="3204">
                  <c:v>0.37655092592599215</c:v>
                </c:pt>
                <c:pt idx="3205">
                  <c:v>0.37656250000006602</c:v>
                </c:pt>
                <c:pt idx="3206">
                  <c:v>0.37657407407413995</c:v>
                </c:pt>
                <c:pt idx="3207">
                  <c:v>0.37658564814821338</c:v>
                </c:pt>
                <c:pt idx="3208">
                  <c:v>0.37659722222228736</c:v>
                </c:pt>
                <c:pt idx="3209">
                  <c:v>0.37660879629636224</c:v>
                </c:pt>
                <c:pt idx="3210">
                  <c:v>0.37662037037043689</c:v>
                </c:pt>
                <c:pt idx="3211">
                  <c:v>0.37663194444450965</c:v>
                </c:pt>
                <c:pt idx="3212">
                  <c:v>0.37664351851858374</c:v>
                </c:pt>
                <c:pt idx="3213">
                  <c:v>0.3766550925926585</c:v>
                </c:pt>
                <c:pt idx="3214">
                  <c:v>0.37666666666673232</c:v>
                </c:pt>
                <c:pt idx="3215">
                  <c:v>0.37667824074080697</c:v>
                </c:pt>
                <c:pt idx="3216">
                  <c:v>0.37668981481488162</c:v>
                </c:pt>
                <c:pt idx="3217">
                  <c:v>0.37670138888895432</c:v>
                </c:pt>
                <c:pt idx="3218">
                  <c:v>0.37671296296302925</c:v>
                </c:pt>
                <c:pt idx="3219">
                  <c:v>0.37672453703710312</c:v>
                </c:pt>
                <c:pt idx="3220">
                  <c:v>0.3767361111111765</c:v>
                </c:pt>
                <c:pt idx="3221">
                  <c:v>0.37674768518525154</c:v>
                </c:pt>
                <c:pt idx="3222">
                  <c:v>0.3767592592593248</c:v>
                </c:pt>
                <c:pt idx="3223">
                  <c:v>0.37677083333339945</c:v>
                </c:pt>
                <c:pt idx="3224">
                  <c:v>0.37678240740747404</c:v>
                </c:pt>
                <c:pt idx="3225">
                  <c:v>0.37679398148154697</c:v>
                </c:pt>
                <c:pt idx="3226">
                  <c:v>0.37680555555562184</c:v>
                </c:pt>
                <c:pt idx="3227">
                  <c:v>0.37681712962969638</c:v>
                </c:pt>
                <c:pt idx="3228">
                  <c:v>0.37682870370377086</c:v>
                </c:pt>
                <c:pt idx="3229">
                  <c:v>0.37684027777784534</c:v>
                </c:pt>
                <c:pt idx="3230">
                  <c:v>0.37685185185191811</c:v>
                </c:pt>
                <c:pt idx="3231">
                  <c:v>0.37686342592599253</c:v>
                </c:pt>
                <c:pt idx="3232">
                  <c:v>0.37687500000006652</c:v>
                </c:pt>
                <c:pt idx="3233">
                  <c:v>0.37688657407414156</c:v>
                </c:pt>
                <c:pt idx="3234">
                  <c:v>0.37689814814821382</c:v>
                </c:pt>
                <c:pt idx="3235">
                  <c:v>0.37690972222228875</c:v>
                </c:pt>
                <c:pt idx="3236">
                  <c:v>0.37692129629636273</c:v>
                </c:pt>
                <c:pt idx="3237">
                  <c:v>0.37693287037043727</c:v>
                </c:pt>
                <c:pt idx="3238">
                  <c:v>0.37694444444451031</c:v>
                </c:pt>
                <c:pt idx="3239">
                  <c:v>0.37695601851858435</c:v>
                </c:pt>
                <c:pt idx="3240">
                  <c:v>0.37696759259265955</c:v>
                </c:pt>
                <c:pt idx="3241">
                  <c:v>0.37697916666673248</c:v>
                </c:pt>
                <c:pt idx="3242">
                  <c:v>0.37699074074080746</c:v>
                </c:pt>
                <c:pt idx="3243">
                  <c:v>0.377002314814882</c:v>
                </c:pt>
                <c:pt idx="3244">
                  <c:v>0.37701388888895593</c:v>
                </c:pt>
                <c:pt idx="3245">
                  <c:v>0.37702546296302963</c:v>
                </c:pt>
                <c:pt idx="3246">
                  <c:v>0.37703703703710295</c:v>
                </c:pt>
                <c:pt idx="3247">
                  <c:v>0.37704861111117732</c:v>
                </c:pt>
                <c:pt idx="3248">
                  <c:v>0.37706018518525269</c:v>
                </c:pt>
                <c:pt idx="3249">
                  <c:v>0.37707175925932601</c:v>
                </c:pt>
                <c:pt idx="3250">
                  <c:v>0.37708333333339938</c:v>
                </c:pt>
                <c:pt idx="3251">
                  <c:v>0.37709490740747442</c:v>
                </c:pt>
                <c:pt idx="3252">
                  <c:v>0.37710648148154841</c:v>
                </c:pt>
                <c:pt idx="3253">
                  <c:v>0.37711805555562228</c:v>
                </c:pt>
                <c:pt idx="3254">
                  <c:v>0.37712962962969687</c:v>
                </c:pt>
                <c:pt idx="3255">
                  <c:v>0.3771412037037698</c:v>
                </c:pt>
                <c:pt idx="3256">
                  <c:v>0.37715277777784595</c:v>
                </c:pt>
                <c:pt idx="3257">
                  <c:v>0.37716435185191832</c:v>
                </c:pt>
                <c:pt idx="3258">
                  <c:v>0.37717592592599303</c:v>
                </c:pt>
                <c:pt idx="3259">
                  <c:v>0.37718750000006696</c:v>
                </c:pt>
                <c:pt idx="3260">
                  <c:v>0.37719907407414038</c:v>
                </c:pt>
                <c:pt idx="3261">
                  <c:v>0.37721064814821437</c:v>
                </c:pt>
                <c:pt idx="3262">
                  <c:v>0.37722222222228935</c:v>
                </c:pt>
                <c:pt idx="3263">
                  <c:v>0.37723379629636256</c:v>
                </c:pt>
                <c:pt idx="3264">
                  <c:v>0.37724537037043682</c:v>
                </c:pt>
                <c:pt idx="3265">
                  <c:v>0.3772569444445108</c:v>
                </c:pt>
                <c:pt idx="3266">
                  <c:v>0.37726851851858484</c:v>
                </c:pt>
                <c:pt idx="3267">
                  <c:v>0.37728009259266015</c:v>
                </c:pt>
                <c:pt idx="3268">
                  <c:v>0.37729166666673303</c:v>
                </c:pt>
                <c:pt idx="3269">
                  <c:v>0.3773032407408079</c:v>
                </c:pt>
                <c:pt idx="3270">
                  <c:v>0.37731481481488316</c:v>
                </c:pt>
                <c:pt idx="3271">
                  <c:v>0.37732638888895698</c:v>
                </c:pt>
                <c:pt idx="3272">
                  <c:v>0.37733796296303024</c:v>
                </c:pt>
                <c:pt idx="3273">
                  <c:v>0.37734953703710417</c:v>
                </c:pt>
                <c:pt idx="3274">
                  <c:v>0.37736111111117782</c:v>
                </c:pt>
                <c:pt idx="3275">
                  <c:v>0.37737268518525396</c:v>
                </c:pt>
                <c:pt idx="3276">
                  <c:v>0.37738425925932723</c:v>
                </c:pt>
                <c:pt idx="3277">
                  <c:v>0.37739583333339988</c:v>
                </c:pt>
                <c:pt idx="3278">
                  <c:v>0.37740740740747497</c:v>
                </c:pt>
                <c:pt idx="3279">
                  <c:v>0.37741898148154956</c:v>
                </c:pt>
                <c:pt idx="3280">
                  <c:v>0.37743055555562238</c:v>
                </c:pt>
                <c:pt idx="3281">
                  <c:v>0.37744212962969725</c:v>
                </c:pt>
                <c:pt idx="3282">
                  <c:v>0.37745370370377113</c:v>
                </c:pt>
                <c:pt idx="3283">
                  <c:v>0.37746527777784644</c:v>
                </c:pt>
                <c:pt idx="3284">
                  <c:v>0.37747685185191976</c:v>
                </c:pt>
                <c:pt idx="3285">
                  <c:v>0.37748842592599413</c:v>
                </c:pt>
                <c:pt idx="3286">
                  <c:v>0.3775000000000675</c:v>
                </c:pt>
                <c:pt idx="3287">
                  <c:v>0.37751157407414193</c:v>
                </c:pt>
                <c:pt idx="3288">
                  <c:v>0.37752314814821492</c:v>
                </c:pt>
                <c:pt idx="3289">
                  <c:v>0.37753472222228973</c:v>
                </c:pt>
                <c:pt idx="3290">
                  <c:v>0.37754629629636338</c:v>
                </c:pt>
                <c:pt idx="3291">
                  <c:v>0.37755787037043814</c:v>
                </c:pt>
                <c:pt idx="3292">
                  <c:v>0.37756944444451135</c:v>
                </c:pt>
                <c:pt idx="3293">
                  <c:v>0.37758101851858539</c:v>
                </c:pt>
                <c:pt idx="3294">
                  <c:v>0.37759259259266065</c:v>
                </c:pt>
                <c:pt idx="3295">
                  <c:v>0.37760416666673358</c:v>
                </c:pt>
                <c:pt idx="3296">
                  <c:v>0.37761574074080845</c:v>
                </c:pt>
                <c:pt idx="3297">
                  <c:v>0.37762731481488293</c:v>
                </c:pt>
                <c:pt idx="3298">
                  <c:v>0.37763888888895686</c:v>
                </c:pt>
                <c:pt idx="3299">
                  <c:v>0.37765046296303068</c:v>
                </c:pt>
                <c:pt idx="3300">
                  <c:v>0.37766203703710438</c:v>
                </c:pt>
                <c:pt idx="3301">
                  <c:v>0.37767361111117831</c:v>
                </c:pt>
                <c:pt idx="3302">
                  <c:v>0.37768518518525379</c:v>
                </c:pt>
                <c:pt idx="3303">
                  <c:v>0.377696759259327</c:v>
                </c:pt>
                <c:pt idx="3304">
                  <c:v>0.37770833333340154</c:v>
                </c:pt>
                <c:pt idx="3305">
                  <c:v>0.37771990740747541</c:v>
                </c:pt>
                <c:pt idx="3306">
                  <c:v>0.37773148148154861</c:v>
                </c:pt>
                <c:pt idx="3307">
                  <c:v>0.37774305555562271</c:v>
                </c:pt>
                <c:pt idx="3308">
                  <c:v>0.37775462962969764</c:v>
                </c:pt>
                <c:pt idx="3309">
                  <c:v>0.37776620370377162</c:v>
                </c:pt>
                <c:pt idx="3310">
                  <c:v>0.37777777777784693</c:v>
                </c:pt>
                <c:pt idx="3311">
                  <c:v>0.37778935185191931</c:v>
                </c:pt>
                <c:pt idx="3312">
                  <c:v>0.37780092592599468</c:v>
                </c:pt>
                <c:pt idx="3313">
                  <c:v>0.37781250000006861</c:v>
                </c:pt>
                <c:pt idx="3314">
                  <c:v>0.37782407407414303</c:v>
                </c:pt>
                <c:pt idx="3315">
                  <c:v>0.37783564814821546</c:v>
                </c:pt>
                <c:pt idx="3316">
                  <c:v>0.37784722222229022</c:v>
                </c:pt>
                <c:pt idx="3317">
                  <c:v>0.37785879629636487</c:v>
                </c:pt>
                <c:pt idx="3318">
                  <c:v>0.3778703703704393</c:v>
                </c:pt>
                <c:pt idx="3319">
                  <c:v>0.37788194444451256</c:v>
                </c:pt>
                <c:pt idx="3320">
                  <c:v>0.37789351851858594</c:v>
                </c:pt>
                <c:pt idx="3321">
                  <c:v>0.37790509259266103</c:v>
                </c:pt>
                <c:pt idx="3322">
                  <c:v>0.3779166666667349</c:v>
                </c:pt>
                <c:pt idx="3323">
                  <c:v>0.37792824074080955</c:v>
                </c:pt>
                <c:pt idx="3324">
                  <c:v>0.37793981481488326</c:v>
                </c:pt>
                <c:pt idx="3325">
                  <c:v>0.37795138888895724</c:v>
                </c:pt>
                <c:pt idx="3326">
                  <c:v>0.37796296296303183</c:v>
                </c:pt>
                <c:pt idx="3327">
                  <c:v>0.37797453703710576</c:v>
                </c:pt>
                <c:pt idx="3328">
                  <c:v>0.37798611111117952</c:v>
                </c:pt>
                <c:pt idx="3329">
                  <c:v>0.37799768518525423</c:v>
                </c:pt>
                <c:pt idx="3330">
                  <c:v>0.37800925925932688</c:v>
                </c:pt>
                <c:pt idx="3331">
                  <c:v>0.37802083333340258</c:v>
                </c:pt>
                <c:pt idx="3332">
                  <c:v>0.37803240740747585</c:v>
                </c:pt>
                <c:pt idx="3333">
                  <c:v>0.37804398148154938</c:v>
                </c:pt>
                <c:pt idx="3334">
                  <c:v>0.37805555555562331</c:v>
                </c:pt>
                <c:pt idx="3335">
                  <c:v>0.37806712962969813</c:v>
                </c:pt>
                <c:pt idx="3336">
                  <c:v>0.37807870370377278</c:v>
                </c:pt>
                <c:pt idx="3337">
                  <c:v>0.37809027777784743</c:v>
                </c:pt>
                <c:pt idx="3338">
                  <c:v>0.3781018518519198</c:v>
                </c:pt>
                <c:pt idx="3339">
                  <c:v>0.37811342592599451</c:v>
                </c:pt>
                <c:pt idx="3340">
                  <c:v>0.37812500000006782</c:v>
                </c:pt>
                <c:pt idx="3341">
                  <c:v>0.37813657407414292</c:v>
                </c:pt>
                <c:pt idx="3342">
                  <c:v>0.37814814814821601</c:v>
                </c:pt>
                <c:pt idx="3343">
                  <c:v>0.37815972222229038</c:v>
                </c:pt>
                <c:pt idx="3344">
                  <c:v>0.37817129629636431</c:v>
                </c:pt>
                <c:pt idx="3345">
                  <c:v>0.37818287037043979</c:v>
                </c:pt>
                <c:pt idx="3346">
                  <c:v>0.37819444444451239</c:v>
                </c:pt>
                <c:pt idx="3347">
                  <c:v>0.37820601851858643</c:v>
                </c:pt>
                <c:pt idx="3348">
                  <c:v>0.37821759259266147</c:v>
                </c:pt>
                <c:pt idx="3349">
                  <c:v>0.37822916666673467</c:v>
                </c:pt>
                <c:pt idx="3350">
                  <c:v>0.37824074074080882</c:v>
                </c:pt>
                <c:pt idx="3351">
                  <c:v>0.37825231481488386</c:v>
                </c:pt>
                <c:pt idx="3352">
                  <c:v>0.37826388888895768</c:v>
                </c:pt>
                <c:pt idx="3353">
                  <c:v>0.37827546296303138</c:v>
                </c:pt>
                <c:pt idx="3354">
                  <c:v>0.37828703703710531</c:v>
                </c:pt>
                <c:pt idx="3355">
                  <c:v>0.37829861111117935</c:v>
                </c:pt>
                <c:pt idx="3356">
                  <c:v>0.37831018518525533</c:v>
                </c:pt>
                <c:pt idx="3357">
                  <c:v>0.37832175925932865</c:v>
                </c:pt>
                <c:pt idx="3358">
                  <c:v>0.37833333333340241</c:v>
                </c:pt>
                <c:pt idx="3359">
                  <c:v>0.37834490740747712</c:v>
                </c:pt>
                <c:pt idx="3360">
                  <c:v>0.37835648148155088</c:v>
                </c:pt>
                <c:pt idx="3361">
                  <c:v>0.37836805555562475</c:v>
                </c:pt>
                <c:pt idx="3362">
                  <c:v>0.3783796296296994</c:v>
                </c:pt>
                <c:pt idx="3363">
                  <c:v>0.37839120370377238</c:v>
                </c:pt>
                <c:pt idx="3364">
                  <c:v>0.37840277777784848</c:v>
                </c:pt>
                <c:pt idx="3365">
                  <c:v>0.37841435185192102</c:v>
                </c:pt>
                <c:pt idx="3366">
                  <c:v>0.37842592592599561</c:v>
                </c:pt>
                <c:pt idx="3367">
                  <c:v>0.37843750000006837</c:v>
                </c:pt>
                <c:pt idx="3368">
                  <c:v>0.37844907407414335</c:v>
                </c:pt>
                <c:pt idx="3369">
                  <c:v>0.37846064814821734</c:v>
                </c:pt>
                <c:pt idx="3370">
                  <c:v>0.37847222222229188</c:v>
                </c:pt>
                <c:pt idx="3371">
                  <c:v>0.37848379629636575</c:v>
                </c:pt>
                <c:pt idx="3372">
                  <c:v>0.37849537037043957</c:v>
                </c:pt>
                <c:pt idx="3373">
                  <c:v>0.37850694444451338</c:v>
                </c:pt>
                <c:pt idx="3374">
                  <c:v>0.37851851851858731</c:v>
                </c:pt>
                <c:pt idx="3375">
                  <c:v>0.37853009259266202</c:v>
                </c:pt>
                <c:pt idx="3376">
                  <c:v>0.37854166666673522</c:v>
                </c:pt>
                <c:pt idx="3377">
                  <c:v>0.37855324074080932</c:v>
                </c:pt>
                <c:pt idx="3378">
                  <c:v>0.37856481481488491</c:v>
                </c:pt>
                <c:pt idx="3379">
                  <c:v>0.378576388888959</c:v>
                </c:pt>
                <c:pt idx="3380">
                  <c:v>0.37858796296303276</c:v>
                </c:pt>
                <c:pt idx="3381">
                  <c:v>0.3785995370371058</c:v>
                </c:pt>
                <c:pt idx="3382">
                  <c:v>0.37861111111117984</c:v>
                </c:pt>
                <c:pt idx="3383">
                  <c:v>0.37862268518525583</c:v>
                </c:pt>
                <c:pt idx="3384">
                  <c:v>0.37863425925932798</c:v>
                </c:pt>
                <c:pt idx="3385">
                  <c:v>0.37864583333340296</c:v>
                </c:pt>
                <c:pt idx="3386">
                  <c:v>0.37865740740747683</c:v>
                </c:pt>
                <c:pt idx="3387">
                  <c:v>0.37866898148155143</c:v>
                </c:pt>
                <c:pt idx="3388">
                  <c:v>0.37868055555562513</c:v>
                </c:pt>
                <c:pt idx="3389">
                  <c:v>0.37869212962969917</c:v>
                </c:pt>
                <c:pt idx="3390">
                  <c:v>0.37870370370377282</c:v>
                </c:pt>
                <c:pt idx="3391">
                  <c:v>0.37871527777784819</c:v>
                </c:pt>
                <c:pt idx="3392">
                  <c:v>0.37872685185192151</c:v>
                </c:pt>
                <c:pt idx="3393">
                  <c:v>0.37873842592599488</c:v>
                </c:pt>
                <c:pt idx="3394">
                  <c:v>0.37875000000006892</c:v>
                </c:pt>
                <c:pt idx="3395">
                  <c:v>0.3787615740741439</c:v>
                </c:pt>
                <c:pt idx="3396">
                  <c:v>0.37877314814821711</c:v>
                </c:pt>
                <c:pt idx="3397">
                  <c:v>0.37878472222229237</c:v>
                </c:pt>
                <c:pt idx="3398">
                  <c:v>0.3787962962963653</c:v>
                </c:pt>
                <c:pt idx="3399">
                  <c:v>0.37880787037044117</c:v>
                </c:pt>
                <c:pt idx="3400">
                  <c:v>0.37881944444451382</c:v>
                </c:pt>
                <c:pt idx="3401">
                  <c:v>0.37883101851858753</c:v>
                </c:pt>
                <c:pt idx="3402">
                  <c:v>0.37884259259266317</c:v>
                </c:pt>
                <c:pt idx="3403">
                  <c:v>0.37885416666673588</c:v>
                </c:pt>
                <c:pt idx="3404">
                  <c:v>0.37886574074081086</c:v>
                </c:pt>
                <c:pt idx="3405">
                  <c:v>0.37887731481488546</c:v>
                </c:pt>
                <c:pt idx="3406">
                  <c:v>0.37888888888896</c:v>
                </c:pt>
                <c:pt idx="3407">
                  <c:v>0.37890046296303326</c:v>
                </c:pt>
                <c:pt idx="3408">
                  <c:v>0.37891203703710707</c:v>
                </c:pt>
                <c:pt idx="3409">
                  <c:v>0.378923611111181</c:v>
                </c:pt>
                <c:pt idx="3410">
                  <c:v>0.37893518518525565</c:v>
                </c:pt>
                <c:pt idx="3411">
                  <c:v>0.37894675925932947</c:v>
                </c:pt>
                <c:pt idx="3412">
                  <c:v>0.37895833333340412</c:v>
                </c:pt>
                <c:pt idx="3413">
                  <c:v>0.37896990740747788</c:v>
                </c:pt>
                <c:pt idx="3414">
                  <c:v>0.37898148148155175</c:v>
                </c:pt>
                <c:pt idx="3415">
                  <c:v>0.3789930555556249</c:v>
                </c:pt>
                <c:pt idx="3416">
                  <c:v>0.37900462962970033</c:v>
                </c:pt>
                <c:pt idx="3417">
                  <c:v>0.37901620370377404</c:v>
                </c:pt>
                <c:pt idx="3418">
                  <c:v>0.37902777777784935</c:v>
                </c:pt>
                <c:pt idx="3419">
                  <c:v>0.37903935185192128</c:v>
                </c:pt>
                <c:pt idx="3420">
                  <c:v>0.37905092592599654</c:v>
                </c:pt>
                <c:pt idx="3421">
                  <c:v>0.37906250000007036</c:v>
                </c:pt>
                <c:pt idx="3422">
                  <c:v>0.37907407407414501</c:v>
                </c:pt>
                <c:pt idx="3423">
                  <c:v>0.37908564814821782</c:v>
                </c:pt>
                <c:pt idx="3424">
                  <c:v>0.37909722222229181</c:v>
                </c:pt>
                <c:pt idx="3425">
                  <c:v>0.37910879629636657</c:v>
                </c:pt>
                <c:pt idx="3426">
                  <c:v>0.37912037037044183</c:v>
                </c:pt>
                <c:pt idx="3427">
                  <c:v>0.37913194444451404</c:v>
                </c:pt>
                <c:pt idx="3428">
                  <c:v>0.37914351851858813</c:v>
                </c:pt>
                <c:pt idx="3429">
                  <c:v>0.37915509259266289</c:v>
                </c:pt>
                <c:pt idx="3430">
                  <c:v>0.37916666666673632</c:v>
                </c:pt>
                <c:pt idx="3431">
                  <c:v>0.37917824074081125</c:v>
                </c:pt>
                <c:pt idx="3432">
                  <c:v>0.37918981481488601</c:v>
                </c:pt>
                <c:pt idx="3433">
                  <c:v>0.37920138888895882</c:v>
                </c:pt>
                <c:pt idx="3434">
                  <c:v>0.37921296296303364</c:v>
                </c:pt>
                <c:pt idx="3435">
                  <c:v>0.37922453703710757</c:v>
                </c:pt>
                <c:pt idx="3436">
                  <c:v>0.37923611111118083</c:v>
                </c:pt>
                <c:pt idx="3437">
                  <c:v>0.37924768518525598</c:v>
                </c:pt>
                <c:pt idx="3438">
                  <c:v>0.37925925925932907</c:v>
                </c:pt>
                <c:pt idx="3439">
                  <c:v>0.3792708333334045</c:v>
                </c:pt>
                <c:pt idx="3440">
                  <c:v>0.37928240740747843</c:v>
                </c:pt>
                <c:pt idx="3441">
                  <c:v>0.37929398148155136</c:v>
                </c:pt>
                <c:pt idx="3442">
                  <c:v>0.37930555555562617</c:v>
                </c:pt>
                <c:pt idx="3443">
                  <c:v>0.37931712962970077</c:v>
                </c:pt>
                <c:pt idx="3444">
                  <c:v>0.37932870370377519</c:v>
                </c:pt>
                <c:pt idx="3445">
                  <c:v>0.37934027777784984</c:v>
                </c:pt>
                <c:pt idx="3446">
                  <c:v>0.37935185185192188</c:v>
                </c:pt>
                <c:pt idx="3447">
                  <c:v>0.37936342592599692</c:v>
                </c:pt>
                <c:pt idx="3448">
                  <c:v>0.37937500000007091</c:v>
                </c:pt>
                <c:pt idx="3449">
                  <c:v>0.37938657407414611</c:v>
                </c:pt>
                <c:pt idx="3450">
                  <c:v>0.37939814814821832</c:v>
                </c:pt>
                <c:pt idx="3451">
                  <c:v>0.37940972222229308</c:v>
                </c:pt>
                <c:pt idx="3452">
                  <c:v>0.37942129629636712</c:v>
                </c:pt>
                <c:pt idx="3453">
                  <c:v>0.37943287037044243</c:v>
                </c:pt>
                <c:pt idx="3454">
                  <c:v>0.37944444444451458</c:v>
                </c:pt>
                <c:pt idx="3455">
                  <c:v>0.37945601851858868</c:v>
                </c:pt>
                <c:pt idx="3456">
                  <c:v>0.37946759259266394</c:v>
                </c:pt>
                <c:pt idx="3457">
                  <c:v>0.37947916666673687</c:v>
                </c:pt>
                <c:pt idx="3458">
                  <c:v>0.37949074074081185</c:v>
                </c:pt>
                <c:pt idx="3459">
                  <c:v>0.37950231481488639</c:v>
                </c:pt>
                <c:pt idx="3460">
                  <c:v>0.37951388888896037</c:v>
                </c:pt>
                <c:pt idx="3461">
                  <c:v>0.37952546296303408</c:v>
                </c:pt>
                <c:pt idx="3462">
                  <c:v>0.37953703703710734</c:v>
                </c:pt>
                <c:pt idx="3463">
                  <c:v>0.37954861111118182</c:v>
                </c:pt>
                <c:pt idx="3464">
                  <c:v>0.37956018518525708</c:v>
                </c:pt>
                <c:pt idx="3465">
                  <c:v>0.3795717592593304</c:v>
                </c:pt>
                <c:pt idx="3466">
                  <c:v>0.37958333333340494</c:v>
                </c:pt>
                <c:pt idx="3467">
                  <c:v>0.37959490740747875</c:v>
                </c:pt>
                <c:pt idx="3468">
                  <c:v>0.37960648148155274</c:v>
                </c:pt>
                <c:pt idx="3469">
                  <c:v>0.37961805555562667</c:v>
                </c:pt>
                <c:pt idx="3470">
                  <c:v>0.37962962962970126</c:v>
                </c:pt>
                <c:pt idx="3471">
                  <c:v>0.3796412037037743</c:v>
                </c:pt>
                <c:pt idx="3472">
                  <c:v>0.37965277777785028</c:v>
                </c:pt>
                <c:pt idx="3473">
                  <c:v>0.37966435185192238</c:v>
                </c:pt>
                <c:pt idx="3474">
                  <c:v>0.37967592592599747</c:v>
                </c:pt>
                <c:pt idx="3475">
                  <c:v>0.37968750000007134</c:v>
                </c:pt>
                <c:pt idx="3476">
                  <c:v>0.37969907407414488</c:v>
                </c:pt>
                <c:pt idx="3477">
                  <c:v>0.37971064814821881</c:v>
                </c:pt>
                <c:pt idx="3478">
                  <c:v>0.37972222222229363</c:v>
                </c:pt>
                <c:pt idx="3479">
                  <c:v>0.37973379629636694</c:v>
                </c:pt>
                <c:pt idx="3480">
                  <c:v>0.37974537037044226</c:v>
                </c:pt>
                <c:pt idx="3481">
                  <c:v>0.3797569444445153</c:v>
                </c:pt>
                <c:pt idx="3482">
                  <c:v>0.37976851851858928</c:v>
                </c:pt>
                <c:pt idx="3483">
                  <c:v>0.37978009259266443</c:v>
                </c:pt>
                <c:pt idx="3484">
                  <c:v>0.37979166666673725</c:v>
                </c:pt>
                <c:pt idx="3485">
                  <c:v>0.37980324074081223</c:v>
                </c:pt>
                <c:pt idx="3486">
                  <c:v>0.3798148148148876</c:v>
                </c:pt>
                <c:pt idx="3487">
                  <c:v>0.37982638888896142</c:v>
                </c:pt>
                <c:pt idx="3488">
                  <c:v>0.37983796296303463</c:v>
                </c:pt>
                <c:pt idx="3489">
                  <c:v>0.37984953703710855</c:v>
                </c:pt>
                <c:pt idx="3490">
                  <c:v>0.37986111111118198</c:v>
                </c:pt>
                <c:pt idx="3491">
                  <c:v>0.37987268518525835</c:v>
                </c:pt>
                <c:pt idx="3492">
                  <c:v>0.37988425925933161</c:v>
                </c:pt>
                <c:pt idx="3493">
                  <c:v>0.37989583333340543</c:v>
                </c:pt>
                <c:pt idx="3494">
                  <c:v>0.37990740740747936</c:v>
                </c:pt>
                <c:pt idx="3495">
                  <c:v>0.37991898148155395</c:v>
                </c:pt>
                <c:pt idx="3496">
                  <c:v>0.37993055555562688</c:v>
                </c:pt>
                <c:pt idx="3497">
                  <c:v>0.37994212962970164</c:v>
                </c:pt>
                <c:pt idx="3498">
                  <c:v>0.37995370370377557</c:v>
                </c:pt>
                <c:pt idx="3499">
                  <c:v>0.37996527777785083</c:v>
                </c:pt>
                <c:pt idx="3500">
                  <c:v>0.37997685185192404</c:v>
                </c:pt>
                <c:pt idx="3501">
                  <c:v>0.37998842592599852</c:v>
                </c:pt>
                <c:pt idx="3502">
                  <c:v>0.38000000000007184</c:v>
                </c:pt>
                <c:pt idx="3503">
                  <c:v>0.38001157407414637</c:v>
                </c:pt>
                <c:pt idx="3504">
                  <c:v>0.3800231481482193</c:v>
                </c:pt>
                <c:pt idx="3505">
                  <c:v>0.38003472222229412</c:v>
                </c:pt>
                <c:pt idx="3506">
                  <c:v>0.38004629629636782</c:v>
                </c:pt>
                <c:pt idx="3507">
                  <c:v>0.38005787037044336</c:v>
                </c:pt>
                <c:pt idx="3508">
                  <c:v>0.38006944444451568</c:v>
                </c:pt>
                <c:pt idx="3509">
                  <c:v>0.38008101851858977</c:v>
                </c:pt>
                <c:pt idx="3510">
                  <c:v>0.38009259259266487</c:v>
                </c:pt>
                <c:pt idx="3511">
                  <c:v>0.38010416666673796</c:v>
                </c:pt>
                <c:pt idx="3512">
                  <c:v>0.38011574074081272</c:v>
                </c:pt>
                <c:pt idx="3513">
                  <c:v>0.38012731481488737</c:v>
                </c:pt>
                <c:pt idx="3514">
                  <c:v>0.38013888888896108</c:v>
                </c:pt>
                <c:pt idx="3515">
                  <c:v>0.38015046296303506</c:v>
                </c:pt>
                <c:pt idx="3516">
                  <c:v>0.38016203703710882</c:v>
                </c:pt>
                <c:pt idx="3517">
                  <c:v>0.38017361111118281</c:v>
                </c:pt>
                <c:pt idx="3518">
                  <c:v>0.38018518518525812</c:v>
                </c:pt>
                <c:pt idx="3519">
                  <c:v>0.38019675925933138</c:v>
                </c:pt>
                <c:pt idx="3520">
                  <c:v>0.38020833333340576</c:v>
                </c:pt>
                <c:pt idx="3521">
                  <c:v>0.38021990740747974</c:v>
                </c:pt>
                <c:pt idx="3522">
                  <c:v>0.380231481481553</c:v>
                </c:pt>
                <c:pt idx="3523">
                  <c:v>0.3802430555556271</c:v>
                </c:pt>
                <c:pt idx="3524">
                  <c:v>0.38025462962970202</c:v>
                </c:pt>
                <c:pt idx="3525">
                  <c:v>0.38026620370377606</c:v>
                </c:pt>
                <c:pt idx="3526">
                  <c:v>0.38027777777785127</c:v>
                </c:pt>
                <c:pt idx="3527">
                  <c:v>0.38028935185192347</c:v>
                </c:pt>
                <c:pt idx="3528">
                  <c:v>0.38030092592599907</c:v>
                </c:pt>
                <c:pt idx="3529">
                  <c:v>0.38031250000007288</c:v>
                </c:pt>
                <c:pt idx="3530">
                  <c:v>0.38032407407414748</c:v>
                </c:pt>
                <c:pt idx="3531">
                  <c:v>0.38033564814821985</c:v>
                </c:pt>
                <c:pt idx="3532">
                  <c:v>0.38034722222229461</c:v>
                </c:pt>
                <c:pt idx="3533">
                  <c:v>0.38035879629636926</c:v>
                </c:pt>
                <c:pt idx="3534">
                  <c:v>0.38037037037044441</c:v>
                </c:pt>
                <c:pt idx="3535">
                  <c:v>0.38038194444451701</c:v>
                </c:pt>
                <c:pt idx="3536">
                  <c:v>0.38039351851859027</c:v>
                </c:pt>
                <c:pt idx="3537">
                  <c:v>0.38040509259266542</c:v>
                </c:pt>
                <c:pt idx="3538">
                  <c:v>0.38041666666673923</c:v>
                </c:pt>
                <c:pt idx="3539">
                  <c:v>0.38042824074081388</c:v>
                </c:pt>
                <c:pt idx="3540">
                  <c:v>0.38043981481488764</c:v>
                </c:pt>
                <c:pt idx="3541">
                  <c:v>0.38045138888896157</c:v>
                </c:pt>
                <c:pt idx="3542">
                  <c:v>0.38046296296303622</c:v>
                </c:pt>
                <c:pt idx="3543">
                  <c:v>0.38047453703711015</c:v>
                </c:pt>
                <c:pt idx="3544">
                  <c:v>0.38048611111118397</c:v>
                </c:pt>
                <c:pt idx="3545">
                  <c:v>0.38049768518525862</c:v>
                </c:pt>
                <c:pt idx="3546">
                  <c:v>0.38050925925933132</c:v>
                </c:pt>
                <c:pt idx="3547">
                  <c:v>0.38052083333340686</c:v>
                </c:pt>
                <c:pt idx="3548">
                  <c:v>0.38053240740748018</c:v>
                </c:pt>
                <c:pt idx="3549">
                  <c:v>0.38054398148155388</c:v>
                </c:pt>
                <c:pt idx="3550">
                  <c:v>0.38055555555562781</c:v>
                </c:pt>
                <c:pt idx="3551">
                  <c:v>0.38056712962970257</c:v>
                </c:pt>
                <c:pt idx="3552">
                  <c:v>0.38057870370377717</c:v>
                </c:pt>
                <c:pt idx="3553">
                  <c:v>0.38059027777785193</c:v>
                </c:pt>
                <c:pt idx="3554">
                  <c:v>0.38060185185192402</c:v>
                </c:pt>
                <c:pt idx="3555">
                  <c:v>0.38061342592599889</c:v>
                </c:pt>
                <c:pt idx="3556">
                  <c:v>0.38062500000007232</c:v>
                </c:pt>
                <c:pt idx="3557">
                  <c:v>0.38063657407414725</c:v>
                </c:pt>
                <c:pt idx="3558">
                  <c:v>0.3806481481482204</c:v>
                </c:pt>
                <c:pt idx="3559">
                  <c:v>0.38065972222229488</c:v>
                </c:pt>
                <c:pt idx="3560">
                  <c:v>0.38067129629636881</c:v>
                </c:pt>
                <c:pt idx="3561">
                  <c:v>0.38068287037044468</c:v>
                </c:pt>
                <c:pt idx="3562">
                  <c:v>0.38069444444451678</c:v>
                </c:pt>
                <c:pt idx="3563">
                  <c:v>0.38070601851859076</c:v>
                </c:pt>
                <c:pt idx="3564">
                  <c:v>0.38071759259266585</c:v>
                </c:pt>
                <c:pt idx="3565">
                  <c:v>0.38072916666673906</c:v>
                </c:pt>
                <c:pt idx="3566">
                  <c:v>0.38074074074081332</c:v>
                </c:pt>
                <c:pt idx="3567">
                  <c:v>0.38075231481488825</c:v>
                </c:pt>
                <c:pt idx="3568">
                  <c:v>0.38076388888896207</c:v>
                </c:pt>
                <c:pt idx="3569">
                  <c:v>0.38077546296303588</c:v>
                </c:pt>
                <c:pt idx="3570">
                  <c:v>0.38078703703710981</c:v>
                </c:pt>
                <c:pt idx="3571">
                  <c:v>0.38079861111118368</c:v>
                </c:pt>
                <c:pt idx="3572">
                  <c:v>0.38081018518525972</c:v>
                </c:pt>
                <c:pt idx="3573">
                  <c:v>0.38082175925933293</c:v>
                </c:pt>
                <c:pt idx="3574">
                  <c:v>0.38083333333340674</c:v>
                </c:pt>
                <c:pt idx="3575">
                  <c:v>0.3808449074074815</c:v>
                </c:pt>
                <c:pt idx="3576">
                  <c:v>0.38085648148155526</c:v>
                </c:pt>
                <c:pt idx="3577">
                  <c:v>0.38086805555562914</c:v>
                </c:pt>
                <c:pt idx="3578">
                  <c:v>0.38087962962970379</c:v>
                </c:pt>
                <c:pt idx="3579">
                  <c:v>0.38089120370377638</c:v>
                </c:pt>
                <c:pt idx="3580">
                  <c:v>0.38090277777785286</c:v>
                </c:pt>
                <c:pt idx="3581">
                  <c:v>0.38091435185192546</c:v>
                </c:pt>
                <c:pt idx="3582">
                  <c:v>0.380925925926</c:v>
                </c:pt>
                <c:pt idx="3583">
                  <c:v>0.38093750000007282</c:v>
                </c:pt>
                <c:pt idx="3584">
                  <c:v>0.38094907407414763</c:v>
                </c:pt>
                <c:pt idx="3585">
                  <c:v>0.38096064814822167</c:v>
                </c:pt>
                <c:pt idx="3586">
                  <c:v>0.38097222222229626</c:v>
                </c:pt>
                <c:pt idx="3587">
                  <c:v>0.38098379629637014</c:v>
                </c:pt>
                <c:pt idx="3588">
                  <c:v>0.38099537037044473</c:v>
                </c:pt>
                <c:pt idx="3589">
                  <c:v>0.38100694444451738</c:v>
                </c:pt>
                <c:pt idx="3590">
                  <c:v>0.38101851851859142</c:v>
                </c:pt>
                <c:pt idx="3591">
                  <c:v>0.3810300925926664</c:v>
                </c:pt>
                <c:pt idx="3592">
                  <c:v>0.38104166666673961</c:v>
                </c:pt>
                <c:pt idx="3593">
                  <c:v>0.38105324074081381</c:v>
                </c:pt>
                <c:pt idx="3594">
                  <c:v>0.3810648148148893</c:v>
                </c:pt>
                <c:pt idx="3595">
                  <c:v>0.38107638888896328</c:v>
                </c:pt>
                <c:pt idx="3596">
                  <c:v>0.38108796296303715</c:v>
                </c:pt>
                <c:pt idx="3597">
                  <c:v>0.38109953703711008</c:v>
                </c:pt>
                <c:pt idx="3598">
                  <c:v>0.38111111111118418</c:v>
                </c:pt>
                <c:pt idx="3599">
                  <c:v>0.38112268518526027</c:v>
                </c:pt>
                <c:pt idx="3600">
                  <c:v>0.38113425925933236</c:v>
                </c:pt>
                <c:pt idx="3601">
                  <c:v>0.38114583333340724</c:v>
                </c:pt>
                <c:pt idx="3602">
                  <c:v>0.38115740740748122</c:v>
                </c:pt>
                <c:pt idx="3603">
                  <c:v>0.38116898148155565</c:v>
                </c:pt>
                <c:pt idx="3604">
                  <c:v>0.38118055555562957</c:v>
                </c:pt>
                <c:pt idx="3605">
                  <c:v>0.3811921296297035</c:v>
                </c:pt>
                <c:pt idx="3606">
                  <c:v>0.38120370370377732</c:v>
                </c:pt>
                <c:pt idx="3607">
                  <c:v>0.38121527777785252</c:v>
                </c:pt>
                <c:pt idx="3608">
                  <c:v>0.3812268518519259</c:v>
                </c:pt>
                <c:pt idx="3609">
                  <c:v>0.38123842592599932</c:v>
                </c:pt>
                <c:pt idx="3610">
                  <c:v>0.38125000000007331</c:v>
                </c:pt>
                <c:pt idx="3611">
                  <c:v>0.38126157407414812</c:v>
                </c:pt>
                <c:pt idx="3612">
                  <c:v>0.3812731481482215</c:v>
                </c:pt>
                <c:pt idx="3613">
                  <c:v>0.38128472222229653</c:v>
                </c:pt>
                <c:pt idx="3614">
                  <c:v>0.3812962962963698</c:v>
                </c:pt>
                <c:pt idx="3615">
                  <c:v>0.38130787037044578</c:v>
                </c:pt>
                <c:pt idx="3616">
                  <c:v>0.38131944444451787</c:v>
                </c:pt>
                <c:pt idx="3617">
                  <c:v>0.38133101851859175</c:v>
                </c:pt>
                <c:pt idx="3618">
                  <c:v>0.38134259259266751</c:v>
                </c:pt>
                <c:pt idx="3619">
                  <c:v>0.38135416666674138</c:v>
                </c:pt>
                <c:pt idx="3620">
                  <c:v>0.38136574074081525</c:v>
                </c:pt>
                <c:pt idx="3621">
                  <c:v>0.38137731481488979</c:v>
                </c:pt>
                <c:pt idx="3622">
                  <c:v>0.38138888888896444</c:v>
                </c:pt>
                <c:pt idx="3623">
                  <c:v>0.38140046296303753</c:v>
                </c:pt>
                <c:pt idx="3624">
                  <c:v>0.38141203703711152</c:v>
                </c:pt>
                <c:pt idx="3625">
                  <c:v>0.38142361111118539</c:v>
                </c:pt>
                <c:pt idx="3626">
                  <c:v>0.38143518518525993</c:v>
                </c:pt>
                <c:pt idx="3627">
                  <c:v>0.38144675925933375</c:v>
                </c:pt>
                <c:pt idx="3628">
                  <c:v>0.38145833333340851</c:v>
                </c:pt>
                <c:pt idx="3629">
                  <c:v>0.38146990740748227</c:v>
                </c:pt>
                <c:pt idx="3630">
                  <c:v>0.38148148148155614</c:v>
                </c:pt>
                <c:pt idx="3631">
                  <c:v>0.38149305555562935</c:v>
                </c:pt>
                <c:pt idx="3632">
                  <c:v>0.38150462962970455</c:v>
                </c:pt>
                <c:pt idx="3633">
                  <c:v>0.38151620370377848</c:v>
                </c:pt>
                <c:pt idx="3634">
                  <c:v>0.38152777777785368</c:v>
                </c:pt>
                <c:pt idx="3635">
                  <c:v>0.38153935185192567</c:v>
                </c:pt>
                <c:pt idx="3636">
                  <c:v>0.38155092592600093</c:v>
                </c:pt>
                <c:pt idx="3637">
                  <c:v>0.38156250000007463</c:v>
                </c:pt>
                <c:pt idx="3638">
                  <c:v>0.38157407407414939</c:v>
                </c:pt>
                <c:pt idx="3639">
                  <c:v>0.38158564814822232</c:v>
                </c:pt>
                <c:pt idx="3640">
                  <c:v>0.38159722222229631</c:v>
                </c:pt>
                <c:pt idx="3641">
                  <c:v>0.38160879629637101</c:v>
                </c:pt>
                <c:pt idx="3642">
                  <c:v>0.38162037037044633</c:v>
                </c:pt>
                <c:pt idx="3643">
                  <c:v>0.38163194444451826</c:v>
                </c:pt>
                <c:pt idx="3644">
                  <c:v>0.38164351851859224</c:v>
                </c:pt>
                <c:pt idx="3645">
                  <c:v>0.38165509259266728</c:v>
                </c:pt>
                <c:pt idx="3646">
                  <c:v>0.38166666666674187</c:v>
                </c:pt>
                <c:pt idx="3647">
                  <c:v>0.38167824074081558</c:v>
                </c:pt>
                <c:pt idx="3648">
                  <c:v>0.38168981481489039</c:v>
                </c:pt>
                <c:pt idx="3649">
                  <c:v>0.38170138888896332</c:v>
                </c:pt>
                <c:pt idx="3650">
                  <c:v>0.38171296296303803</c:v>
                </c:pt>
                <c:pt idx="3651">
                  <c:v>0.38172453703711196</c:v>
                </c:pt>
                <c:pt idx="3652">
                  <c:v>0.38173611111118527</c:v>
                </c:pt>
                <c:pt idx="3653">
                  <c:v>0.38174768518526037</c:v>
                </c:pt>
                <c:pt idx="3654">
                  <c:v>0.38175925925933346</c:v>
                </c:pt>
                <c:pt idx="3655">
                  <c:v>0.38177083333340889</c:v>
                </c:pt>
                <c:pt idx="3656">
                  <c:v>0.38178240740748287</c:v>
                </c:pt>
                <c:pt idx="3657">
                  <c:v>0.3817939814815558</c:v>
                </c:pt>
                <c:pt idx="3658">
                  <c:v>0.38180555555563056</c:v>
                </c:pt>
                <c:pt idx="3659">
                  <c:v>0.38181712962970515</c:v>
                </c:pt>
                <c:pt idx="3660">
                  <c:v>0.38182870370377958</c:v>
                </c:pt>
                <c:pt idx="3661">
                  <c:v>0.38184027777785418</c:v>
                </c:pt>
                <c:pt idx="3662">
                  <c:v>0.38185185185192638</c:v>
                </c:pt>
                <c:pt idx="3663">
                  <c:v>0.38186342592600125</c:v>
                </c:pt>
                <c:pt idx="3664">
                  <c:v>0.38187500000007524</c:v>
                </c:pt>
                <c:pt idx="3665">
                  <c:v>0.3818865740741505</c:v>
                </c:pt>
                <c:pt idx="3666">
                  <c:v>0.38189814814822282</c:v>
                </c:pt>
                <c:pt idx="3667">
                  <c:v>0.38190972222229752</c:v>
                </c:pt>
                <c:pt idx="3668">
                  <c:v>0.3819212962963715</c:v>
                </c:pt>
                <c:pt idx="3669">
                  <c:v>0.38193287037044676</c:v>
                </c:pt>
                <c:pt idx="3670">
                  <c:v>0.38194444444451897</c:v>
                </c:pt>
                <c:pt idx="3671">
                  <c:v>0.38195601851859307</c:v>
                </c:pt>
                <c:pt idx="3672">
                  <c:v>0.38196759259266838</c:v>
                </c:pt>
                <c:pt idx="3673">
                  <c:v>0.38197916666674225</c:v>
                </c:pt>
                <c:pt idx="3674">
                  <c:v>0.38199074074081613</c:v>
                </c:pt>
                <c:pt idx="3675">
                  <c:v>0.38200231481489078</c:v>
                </c:pt>
                <c:pt idx="3676">
                  <c:v>0.38201388888896476</c:v>
                </c:pt>
                <c:pt idx="3677">
                  <c:v>0.38202546296303852</c:v>
                </c:pt>
                <c:pt idx="3678">
                  <c:v>0.38203703703711178</c:v>
                </c:pt>
                <c:pt idx="3679">
                  <c:v>0.38204861111118582</c:v>
                </c:pt>
                <c:pt idx="3680">
                  <c:v>0.38206018518526147</c:v>
                </c:pt>
                <c:pt idx="3681">
                  <c:v>0.38207175925933473</c:v>
                </c:pt>
                <c:pt idx="3682">
                  <c:v>0.38208333333340938</c:v>
                </c:pt>
                <c:pt idx="3683">
                  <c:v>0.38209490740748314</c:v>
                </c:pt>
                <c:pt idx="3684">
                  <c:v>0.38210648148155713</c:v>
                </c:pt>
                <c:pt idx="3685">
                  <c:v>0.38211805555563105</c:v>
                </c:pt>
                <c:pt idx="3686">
                  <c:v>0.38212962962970565</c:v>
                </c:pt>
                <c:pt idx="3687">
                  <c:v>0.38214120370377858</c:v>
                </c:pt>
                <c:pt idx="3688">
                  <c:v>0.38215277777785467</c:v>
                </c:pt>
                <c:pt idx="3689">
                  <c:v>0.38216435185192682</c:v>
                </c:pt>
                <c:pt idx="3690">
                  <c:v>0.38217592592600186</c:v>
                </c:pt>
                <c:pt idx="3691">
                  <c:v>0.38218750000007568</c:v>
                </c:pt>
                <c:pt idx="3692">
                  <c:v>0.38219907407414938</c:v>
                </c:pt>
                <c:pt idx="3693">
                  <c:v>0.38221064814822331</c:v>
                </c:pt>
                <c:pt idx="3694">
                  <c:v>0.38222222222229807</c:v>
                </c:pt>
                <c:pt idx="3695">
                  <c:v>0.38223379629637133</c:v>
                </c:pt>
                <c:pt idx="3696">
                  <c:v>0.38224537037044648</c:v>
                </c:pt>
                <c:pt idx="3697">
                  <c:v>0.38225694444451952</c:v>
                </c:pt>
                <c:pt idx="3698">
                  <c:v>0.38226851851859361</c:v>
                </c:pt>
                <c:pt idx="3699">
                  <c:v>0.38228009259266887</c:v>
                </c:pt>
                <c:pt idx="3700">
                  <c:v>0.3822916666667418</c:v>
                </c:pt>
                <c:pt idx="3701">
                  <c:v>0.38230324074081662</c:v>
                </c:pt>
                <c:pt idx="3702">
                  <c:v>0.38231481481489193</c:v>
                </c:pt>
                <c:pt idx="3703">
                  <c:v>0.38232638888896586</c:v>
                </c:pt>
                <c:pt idx="3704">
                  <c:v>0.38233796296303896</c:v>
                </c:pt>
                <c:pt idx="3705">
                  <c:v>0.38234953703711294</c:v>
                </c:pt>
                <c:pt idx="3706">
                  <c:v>0.38236111111118637</c:v>
                </c:pt>
                <c:pt idx="3707">
                  <c:v>0.38237268518526268</c:v>
                </c:pt>
                <c:pt idx="3708">
                  <c:v>0.38238425925933589</c:v>
                </c:pt>
                <c:pt idx="3709">
                  <c:v>0.38239583333340987</c:v>
                </c:pt>
                <c:pt idx="3710">
                  <c:v>0.38240740740748358</c:v>
                </c:pt>
                <c:pt idx="3711">
                  <c:v>0.38241898148155823</c:v>
                </c:pt>
                <c:pt idx="3712">
                  <c:v>0.38243055555563132</c:v>
                </c:pt>
                <c:pt idx="3713">
                  <c:v>0.38244212962970603</c:v>
                </c:pt>
                <c:pt idx="3714">
                  <c:v>0.3824537037037799</c:v>
                </c:pt>
                <c:pt idx="3715">
                  <c:v>0.38246527777785516</c:v>
                </c:pt>
                <c:pt idx="3716">
                  <c:v>0.38247685185192826</c:v>
                </c:pt>
                <c:pt idx="3717">
                  <c:v>0.38248842592600291</c:v>
                </c:pt>
                <c:pt idx="3718">
                  <c:v>0.38250000000007617</c:v>
                </c:pt>
                <c:pt idx="3719">
                  <c:v>0.38251157407415076</c:v>
                </c:pt>
                <c:pt idx="3720">
                  <c:v>0.3825231481482238</c:v>
                </c:pt>
                <c:pt idx="3721">
                  <c:v>0.38253472222229851</c:v>
                </c:pt>
                <c:pt idx="3722">
                  <c:v>0.38254629629637188</c:v>
                </c:pt>
                <c:pt idx="3723">
                  <c:v>0.38255787037044747</c:v>
                </c:pt>
                <c:pt idx="3724">
                  <c:v>0.38256944444452007</c:v>
                </c:pt>
                <c:pt idx="3725">
                  <c:v>0.38258101851859416</c:v>
                </c:pt>
                <c:pt idx="3726">
                  <c:v>0.38259259259266926</c:v>
                </c:pt>
                <c:pt idx="3727">
                  <c:v>0.38260416666674313</c:v>
                </c:pt>
                <c:pt idx="3728">
                  <c:v>0.38261574074081711</c:v>
                </c:pt>
                <c:pt idx="3729">
                  <c:v>0.38262731481489176</c:v>
                </c:pt>
                <c:pt idx="3730">
                  <c:v>0.38263888888896552</c:v>
                </c:pt>
                <c:pt idx="3731">
                  <c:v>0.38265046296303951</c:v>
                </c:pt>
                <c:pt idx="3732">
                  <c:v>0.38266203703711282</c:v>
                </c:pt>
                <c:pt idx="3733">
                  <c:v>0.38267361111118692</c:v>
                </c:pt>
                <c:pt idx="3734">
                  <c:v>0.38268518518526251</c:v>
                </c:pt>
                <c:pt idx="3735">
                  <c:v>0.38269675925933538</c:v>
                </c:pt>
                <c:pt idx="3736">
                  <c:v>0.38270833333341014</c:v>
                </c:pt>
                <c:pt idx="3737">
                  <c:v>0.38271990740748407</c:v>
                </c:pt>
                <c:pt idx="3738">
                  <c:v>0.38273148148155739</c:v>
                </c:pt>
                <c:pt idx="3739">
                  <c:v>0.38274305555563143</c:v>
                </c:pt>
                <c:pt idx="3740">
                  <c:v>0.38275462962970647</c:v>
                </c:pt>
                <c:pt idx="3741">
                  <c:v>0.38276620370378045</c:v>
                </c:pt>
                <c:pt idx="3742">
                  <c:v>0.38277777777785577</c:v>
                </c:pt>
                <c:pt idx="3743">
                  <c:v>0.38278935185192786</c:v>
                </c:pt>
                <c:pt idx="3744">
                  <c:v>0.38280092592600345</c:v>
                </c:pt>
                <c:pt idx="3745">
                  <c:v>0.38281250000007727</c:v>
                </c:pt>
                <c:pt idx="3746">
                  <c:v>0.38282407407415187</c:v>
                </c:pt>
                <c:pt idx="3747">
                  <c:v>0.38283564814822435</c:v>
                </c:pt>
                <c:pt idx="3748">
                  <c:v>0.382847222222299</c:v>
                </c:pt>
                <c:pt idx="3749">
                  <c:v>0.38285879629637365</c:v>
                </c:pt>
                <c:pt idx="3750">
                  <c:v>0.38287037037044874</c:v>
                </c:pt>
                <c:pt idx="3751">
                  <c:v>0.38288194444452139</c:v>
                </c:pt>
                <c:pt idx="3752">
                  <c:v>0.38289351851859471</c:v>
                </c:pt>
                <c:pt idx="3753">
                  <c:v>0.38290509259266975</c:v>
                </c:pt>
                <c:pt idx="3754">
                  <c:v>0.3829166666667444</c:v>
                </c:pt>
                <c:pt idx="3755">
                  <c:v>0.38292824074081827</c:v>
                </c:pt>
                <c:pt idx="3756">
                  <c:v>0.38293981481489203</c:v>
                </c:pt>
                <c:pt idx="3757">
                  <c:v>0.38295138888896602</c:v>
                </c:pt>
                <c:pt idx="3758">
                  <c:v>0.38296296296304089</c:v>
                </c:pt>
                <c:pt idx="3759">
                  <c:v>0.38297453703711454</c:v>
                </c:pt>
                <c:pt idx="3760">
                  <c:v>0.38298611111118835</c:v>
                </c:pt>
                <c:pt idx="3761">
                  <c:v>0.382997685185263</c:v>
                </c:pt>
                <c:pt idx="3762">
                  <c:v>0.38300925925933582</c:v>
                </c:pt>
                <c:pt idx="3763">
                  <c:v>0.38302083333341136</c:v>
                </c:pt>
                <c:pt idx="3764">
                  <c:v>0.38303240740748457</c:v>
                </c:pt>
                <c:pt idx="3765">
                  <c:v>0.38304398148155838</c:v>
                </c:pt>
                <c:pt idx="3766">
                  <c:v>0.38305555555563231</c:v>
                </c:pt>
                <c:pt idx="3767">
                  <c:v>0.38306712962970701</c:v>
                </c:pt>
                <c:pt idx="3768">
                  <c:v>0.38307870370378155</c:v>
                </c:pt>
                <c:pt idx="3769">
                  <c:v>0.38309027777785626</c:v>
                </c:pt>
                <c:pt idx="3770">
                  <c:v>0.38310185185192841</c:v>
                </c:pt>
                <c:pt idx="3771">
                  <c:v>0.38311342592600323</c:v>
                </c:pt>
                <c:pt idx="3772">
                  <c:v>0.38312500000007682</c:v>
                </c:pt>
                <c:pt idx="3773">
                  <c:v>0.38313657407415164</c:v>
                </c:pt>
                <c:pt idx="3774">
                  <c:v>0.38314814814822484</c:v>
                </c:pt>
                <c:pt idx="3775">
                  <c:v>0.38315972222229888</c:v>
                </c:pt>
                <c:pt idx="3776">
                  <c:v>0.38317129629637298</c:v>
                </c:pt>
                <c:pt idx="3777">
                  <c:v>0.38318287037044918</c:v>
                </c:pt>
                <c:pt idx="3778">
                  <c:v>0.38319444444452117</c:v>
                </c:pt>
                <c:pt idx="3779">
                  <c:v>0.38320601851859526</c:v>
                </c:pt>
                <c:pt idx="3780">
                  <c:v>0.38321759259267013</c:v>
                </c:pt>
                <c:pt idx="3781">
                  <c:v>0.38322916666674417</c:v>
                </c:pt>
                <c:pt idx="3782">
                  <c:v>0.38324074074081782</c:v>
                </c:pt>
                <c:pt idx="3783">
                  <c:v>0.38325231481489264</c:v>
                </c:pt>
                <c:pt idx="3784">
                  <c:v>0.38326388888896651</c:v>
                </c:pt>
                <c:pt idx="3785">
                  <c:v>0.38327546296303988</c:v>
                </c:pt>
                <c:pt idx="3786">
                  <c:v>0.38328703703711392</c:v>
                </c:pt>
                <c:pt idx="3787">
                  <c:v>0.38329861111118801</c:v>
                </c:pt>
                <c:pt idx="3788">
                  <c:v>0.38331018518526411</c:v>
                </c:pt>
                <c:pt idx="3789">
                  <c:v>0.38332175925933726</c:v>
                </c:pt>
                <c:pt idx="3790">
                  <c:v>0.38333333333341107</c:v>
                </c:pt>
                <c:pt idx="3791">
                  <c:v>0.38334490740748578</c:v>
                </c:pt>
                <c:pt idx="3792">
                  <c:v>0.38335648148155965</c:v>
                </c:pt>
                <c:pt idx="3793">
                  <c:v>0.38336805555563347</c:v>
                </c:pt>
                <c:pt idx="3794">
                  <c:v>0.38337962962970817</c:v>
                </c:pt>
                <c:pt idx="3795">
                  <c:v>0.38339120370378088</c:v>
                </c:pt>
                <c:pt idx="3796">
                  <c:v>0.38340277777785725</c:v>
                </c:pt>
                <c:pt idx="3797">
                  <c:v>0.38341435185192968</c:v>
                </c:pt>
                <c:pt idx="3798">
                  <c:v>0.38342592592600439</c:v>
                </c:pt>
                <c:pt idx="3799">
                  <c:v>0.38343750000007731</c:v>
                </c:pt>
                <c:pt idx="3800">
                  <c:v>0.38344907407415207</c:v>
                </c:pt>
                <c:pt idx="3801">
                  <c:v>0.383460648148226</c:v>
                </c:pt>
                <c:pt idx="3802">
                  <c:v>0.38347222222230065</c:v>
                </c:pt>
                <c:pt idx="3803">
                  <c:v>0.38348379629637441</c:v>
                </c:pt>
                <c:pt idx="3804">
                  <c:v>0.38349537037044912</c:v>
                </c:pt>
                <c:pt idx="3805">
                  <c:v>0.38350694444452182</c:v>
                </c:pt>
                <c:pt idx="3806">
                  <c:v>0.38351851851859581</c:v>
                </c:pt>
                <c:pt idx="3807">
                  <c:v>0.38353009259267062</c:v>
                </c:pt>
                <c:pt idx="3808">
                  <c:v>0.38354166666674466</c:v>
                </c:pt>
                <c:pt idx="3809">
                  <c:v>0.38355324074081831</c:v>
                </c:pt>
                <c:pt idx="3810">
                  <c:v>0.38356481481489363</c:v>
                </c:pt>
                <c:pt idx="3811">
                  <c:v>0.38357638888896761</c:v>
                </c:pt>
                <c:pt idx="3812">
                  <c:v>0.38358796296304226</c:v>
                </c:pt>
                <c:pt idx="3813">
                  <c:v>0.38359953703711447</c:v>
                </c:pt>
                <c:pt idx="3814">
                  <c:v>0.38361111111118856</c:v>
                </c:pt>
                <c:pt idx="3815">
                  <c:v>0.3836226851852646</c:v>
                </c:pt>
                <c:pt idx="3816">
                  <c:v>0.38363425925933681</c:v>
                </c:pt>
                <c:pt idx="3817">
                  <c:v>0.38364583333341157</c:v>
                </c:pt>
                <c:pt idx="3818">
                  <c:v>0.38365740740748538</c:v>
                </c:pt>
                <c:pt idx="3819">
                  <c:v>0.38366898148156003</c:v>
                </c:pt>
                <c:pt idx="3820">
                  <c:v>0.38368055555563402</c:v>
                </c:pt>
                <c:pt idx="3821">
                  <c:v>0.38369212962970789</c:v>
                </c:pt>
                <c:pt idx="3822">
                  <c:v>0.38370370370378132</c:v>
                </c:pt>
                <c:pt idx="3823">
                  <c:v>0.38371527777785691</c:v>
                </c:pt>
                <c:pt idx="3824">
                  <c:v>0.38372685185193023</c:v>
                </c:pt>
                <c:pt idx="3825">
                  <c:v>0.38373842592600382</c:v>
                </c:pt>
                <c:pt idx="3826">
                  <c:v>0.38375000000007781</c:v>
                </c:pt>
                <c:pt idx="3827">
                  <c:v>0.38376157407415257</c:v>
                </c:pt>
                <c:pt idx="3828">
                  <c:v>0.38377314814822583</c:v>
                </c:pt>
                <c:pt idx="3829">
                  <c:v>0.38378472222230098</c:v>
                </c:pt>
                <c:pt idx="3830">
                  <c:v>0.38379629629637407</c:v>
                </c:pt>
                <c:pt idx="3831">
                  <c:v>0.38380787037045017</c:v>
                </c:pt>
                <c:pt idx="3832">
                  <c:v>0.38381944444452232</c:v>
                </c:pt>
                <c:pt idx="3833">
                  <c:v>0.38383101851859625</c:v>
                </c:pt>
                <c:pt idx="3834">
                  <c:v>0.38384259259267189</c:v>
                </c:pt>
                <c:pt idx="3835">
                  <c:v>0.38385416666674577</c:v>
                </c:pt>
                <c:pt idx="3836">
                  <c:v>0.38386574074081964</c:v>
                </c:pt>
                <c:pt idx="3837">
                  <c:v>0.38387731481489423</c:v>
                </c:pt>
                <c:pt idx="3838">
                  <c:v>0.38388888888896883</c:v>
                </c:pt>
                <c:pt idx="3839">
                  <c:v>0.38390046296304259</c:v>
                </c:pt>
                <c:pt idx="3840">
                  <c:v>0.38391203703711591</c:v>
                </c:pt>
                <c:pt idx="3841">
                  <c:v>0.38392361111118978</c:v>
                </c:pt>
                <c:pt idx="3842">
                  <c:v>0.38393518518526437</c:v>
                </c:pt>
                <c:pt idx="3843">
                  <c:v>0.38394675925933808</c:v>
                </c:pt>
                <c:pt idx="3844">
                  <c:v>0.38395833333341289</c:v>
                </c:pt>
                <c:pt idx="3845">
                  <c:v>0.38396990740748665</c:v>
                </c:pt>
                <c:pt idx="3846">
                  <c:v>0.38398148148156053</c:v>
                </c:pt>
                <c:pt idx="3847">
                  <c:v>0.38399305555563368</c:v>
                </c:pt>
                <c:pt idx="3848">
                  <c:v>0.38400462962970894</c:v>
                </c:pt>
                <c:pt idx="3849">
                  <c:v>0.38401620370378287</c:v>
                </c:pt>
                <c:pt idx="3850">
                  <c:v>0.38402777777785801</c:v>
                </c:pt>
                <c:pt idx="3851">
                  <c:v>0.38403935185193006</c:v>
                </c:pt>
                <c:pt idx="3852">
                  <c:v>0.38405092592600537</c:v>
                </c:pt>
                <c:pt idx="3853">
                  <c:v>0.38406250000007908</c:v>
                </c:pt>
                <c:pt idx="3854">
                  <c:v>0.38407407407415373</c:v>
                </c:pt>
                <c:pt idx="3855">
                  <c:v>0.38408564814822682</c:v>
                </c:pt>
                <c:pt idx="3856">
                  <c:v>0.38409722222230058</c:v>
                </c:pt>
                <c:pt idx="3857">
                  <c:v>0.3841087962963754</c:v>
                </c:pt>
                <c:pt idx="3858">
                  <c:v>0.38412037037045066</c:v>
                </c:pt>
                <c:pt idx="3859">
                  <c:v>0.38413194444452275</c:v>
                </c:pt>
                <c:pt idx="3860">
                  <c:v>0.38414351851859679</c:v>
                </c:pt>
                <c:pt idx="3861">
                  <c:v>0.38415509259267167</c:v>
                </c:pt>
                <c:pt idx="3862">
                  <c:v>0.38416666666674626</c:v>
                </c:pt>
                <c:pt idx="3863">
                  <c:v>0.38417824074082002</c:v>
                </c:pt>
                <c:pt idx="3864">
                  <c:v>0.38418981481489473</c:v>
                </c:pt>
                <c:pt idx="3865">
                  <c:v>0.38420138888896738</c:v>
                </c:pt>
                <c:pt idx="3866">
                  <c:v>0.38421296296304297</c:v>
                </c:pt>
                <c:pt idx="3867">
                  <c:v>0.38422453703711634</c:v>
                </c:pt>
                <c:pt idx="3868">
                  <c:v>0.38423611111118966</c:v>
                </c:pt>
                <c:pt idx="3869">
                  <c:v>0.38424768518526475</c:v>
                </c:pt>
                <c:pt idx="3870">
                  <c:v>0.38425925925933785</c:v>
                </c:pt>
                <c:pt idx="3871">
                  <c:v>0.38427083333341328</c:v>
                </c:pt>
                <c:pt idx="3872">
                  <c:v>0.38428240740748726</c:v>
                </c:pt>
                <c:pt idx="3873">
                  <c:v>0.3842939814815603</c:v>
                </c:pt>
                <c:pt idx="3874">
                  <c:v>0.384305555555635</c:v>
                </c:pt>
                <c:pt idx="3875">
                  <c:v>0.38431712962970943</c:v>
                </c:pt>
                <c:pt idx="3876">
                  <c:v>0.38432870370378397</c:v>
                </c:pt>
                <c:pt idx="3877">
                  <c:v>0.38434027777785851</c:v>
                </c:pt>
                <c:pt idx="3878">
                  <c:v>0.38435185185193088</c:v>
                </c:pt>
                <c:pt idx="3879">
                  <c:v>0.38436342592600564</c:v>
                </c:pt>
                <c:pt idx="3880">
                  <c:v>0.38437500000007963</c:v>
                </c:pt>
                <c:pt idx="3881">
                  <c:v>0.38438657407415489</c:v>
                </c:pt>
                <c:pt idx="3882">
                  <c:v>0.38439814814822698</c:v>
                </c:pt>
                <c:pt idx="3883">
                  <c:v>0.38440972222230196</c:v>
                </c:pt>
                <c:pt idx="3884">
                  <c:v>0.38442129629637595</c:v>
                </c:pt>
                <c:pt idx="3885">
                  <c:v>0.38443287037045126</c:v>
                </c:pt>
                <c:pt idx="3886">
                  <c:v>0.38444444444452336</c:v>
                </c:pt>
                <c:pt idx="3887">
                  <c:v>0.38445601851859745</c:v>
                </c:pt>
                <c:pt idx="3888">
                  <c:v>0.38446759259267277</c:v>
                </c:pt>
                <c:pt idx="3889">
                  <c:v>0.38447916666674664</c:v>
                </c:pt>
                <c:pt idx="3890">
                  <c:v>0.38449074074082051</c:v>
                </c:pt>
                <c:pt idx="3891">
                  <c:v>0.38450231481489516</c:v>
                </c:pt>
                <c:pt idx="3892">
                  <c:v>0.38451388888896898</c:v>
                </c:pt>
                <c:pt idx="3893">
                  <c:v>0.38452546296304352</c:v>
                </c:pt>
                <c:pt idx="3894">
                  <c:v>0.38453703703711611</c:v>
                </c:pt>
                <c:pt idx="3895">
                  <c:v>0.38454861111119032</c:v>
                </c:pt>
                <c:pt idx="3896">
                  <c:v>0.3845601851852658</c:v>
                </c:pt>
                <c:pt idx="3897">
                  <c:v>0.38457175925933912</c:v>
                </c:pt>
                <c:pt idx="3898">
                  <c:v>0.38458333333341366</c:v>
                </c:pt>
                <c:pt idx="3899">
                  <c:v>0.38459490740748753</c:v>
                </c:pt>
                <c:pt idx="3900">
                  <c:v>0.38460648148156146</c:v>
                </c:pt>
                <c:pt idx="3901">
                  <c:v>0.38461805555563544</c:v>
                </c:pt>
                <c:pt idx="3902">
                  <c:v>0.38462962962970987</c:v>
                </c:pt>
                <c:pt idx="3903">
                  <c:v>0.38464120370378296</c:v>
                </c:pt>
                <c:pt idx="3904">
                  <c:v>0.38465277777785906</c:v>
                </c:pt>
                <c:pt idx="3905">
                  <c:v>0.38466435185193132</c:v>
                </c:pt>
                <c:pt idx="3906">
                  <c:v>0.38467592592600608</c:v>
                </c:pt>
                <c:pt idx="3907">
                  <c:v>0.38468750000008006</c:v>
                </c:pt>
                <c:pt idx="3908">
                  <c:v>0.38469907407415382</c:v>
                </c:pt>
                <c:pt idx="3909">
                  <c:v>0.38471064814822781</c:v>
                </c:pt>
                <c:pt idx="3910">
                  <c:v>0.3847222222223024</c:v>
                </c:pt>
                <c:pt idx="3911">
                  <c:v>0.38473379629637572</c:v>
                </c:pt>
                <c:pt idx="3912">
                  <c:v>0.38474537037045076</c:v>
                </c:pt>
                <c:pt idx="3913">
                  <c:v>0.38475694444452391</c:v>
                </c:pt>
                <c:pt idx="3914">
                  <c:v>0.384768518518598</c:v>
                </c:pt>
                <c:pt idx="3915">
                  <c:v>0.38478009259267326</c:v>
                </c:pt>
                <c:pt idx="3916">
                  <c:v>0.3847916666667463</c:v>
                </c:pt>
                <c:pt idx="3917">
                  <c:v>0.38480324074082101</c:v>
                </c:pt>
                <c:pt idx="3918">
                  <c:v>0.38481481481489627</c:v>
                </c:pt>
                <c:pt idx="3919">
                  <c:v>0.38482638888896997</c:v>
                </c:pt>
                <c:pt idx="3920">
                  <c:v>0.38483796296304407</c:v>
                </c:pt>
                <c:pt idx="3921">
                  <c:v>0.38484953703711688</c:v>
                </c:pt>
                <c:pt idx="3922">
                  <c:v>0.38486111111119081</c:v>
                </c:pt>
                <c:pt idx="3923">
                  <c:v>0.38487268518526685</c:v>
                </c:pt>
                <c:pt idx="3924">
                  <c:v>0.38488425925934039</c:v>
                </c:pt>
                <c:pt idx="3925">
                  <c:v>0.38489583333341426</c:v>
                </c:pt>
                <c:pt idx="3926">
                  <c:v>0.38490740740748802</c:v>
                </c:pt>
                <c:pt idx="3927">
                  <c:v>0.38491898148156273</c:v>
                </c:pt>
                <c:pt idx="3928">
                  <c:v>0.38493055555563532</c:v>
                </c:pt>
                <c:pt idx="3929">
                  <c:v>0.38494212962971042</c:v>
                </c:pt>
                <c:pt idx="3930">
                  <c:v>0.38495370370378423</c:v>
                </c:pt>
                <c:pt idx="3931">
                  <c:v>0.3849652777778596</c:v>
                </c:pt>
                <c:pt idx="3932">
                  <c:v>0.38497685185193264</c:v>
                </c:pt>
                <c:pt idx="3933">
                  <c:v>0.38498842592600729</c:v>
                </c:pt>
                <c:pt idx="3934">
                  <c:v>0.38500000000008056</c:v>
                </c:pt>
                <c:pt idx="3935">
                  <c:v>0.38501157407415515</c:v>
                </c:pt>
                <c:pt idx="3936">
                  <c:v>0.38502314814822808</c:v>
                </c:pt>
                <c:pt idx="3937">
                  <c:v>0.38503472222230295</c:v>
                </c:pt>
                <c:pt idx="3938">
                  <c:v>0.38504629629637632</c:v>
                </c:pt>
                <c:pt idx="3939">
                  <c:v>0.38505787037045186</c:v>
                </c:pt>
                <c:pt idx="3940">
                  <c:v>0.38506944444452446</c:v>
                </c:pt>
                <c:pt idx="3941">
                  <c:v>0.38508101851859855</c:v>
                </c:pt>
                <c:pt idx="3942">
                  <c:v>0.38509259259267364</c:v>
                </c:pt>
                <c:pt idx="3943">
                  <c:v>0.38510416666674757</c:v>
                </c:pt>
                <c:pt idx="3944">
                  <c:v>0.3851157407408215</c:v>
                </c:pt>
                <c:pt idx="3945">
                  <c:v>0.38512731481489615</c:v>
                </c:pt>
                <c:pt idx="3946">
                  <c:v>0.38513888888896991</c:v>
                </c:pt>
                <c:pt idx="3947">
                  <c:v>0.38515046296304462</c:v>
                </c:pt>
                <c:pt idx="3948">
                  <c:v>0.38516203703711732</c:v>
                </c:pt>
                <c:pt idx="3949">
                  <c:v>0.38517361111119131</c:v>
                </c:pt>
                <c:pt idx="3950">
                  <c:v>0.3851851851852669</c:v>
                </c:pt>
                <c:pt idx="3951">
                  <c:v>0.38519675925933988</c:v>
                </c:pt>
                <c:pt idx="3952">
                  <c:v>0.38520833333341453</c:v>
                </c:pt>
                <c:pt idx="3953">
                  <c:v>0.38521990740748852</c:v>
                </c:pt>
                <c:pt idx="3954">
                  <c:v>0.38523148148156178</c:v>
                </c:pt>
                <c:pt idx="3955">
                  <c:v>0.38524305555563576</c:v>
                </c:pt>
                <c:pt idx="3956">
                  <c:v>0.38525462962971085</c:v>
                </c:pt>
                <c:pt idx="3957">
                  <c:v>0.38526620370378484</c:v>
                </c:pt>
                <c:pt idx="3958">
                  <c:v>0.3852777777778601</c:v>
                </c:pt>
                <c:pt idx="3959">
                  <c:v>0.3852893518519323</c:v>
                </c:pt>
                <c:pt idx="3960">
                  <c:v>0.38530092592600779</c:v>
                </c:pt>
                <c:pt idx="3961">
                  <c:v>0.38531250000008166</c:v>
                </c:pt>
                <c:pt idx="3962">
                  <c:v>0.38532407407415625</c:v>
                </c:pt>
                <c:pt idx="3963">
                  <c:v>0.38533564814822868</c:v>
                </c:pt>
                <c:pt idx="3964">
                  <c:v>0.38534722222230339</c:v>
                </c:pt>
                <c:pt idx="3965">
                  <c:v>0.38535879629637793</c:v>
                </c:pt>
                <c:pt idx="3966">
                  <c:v>0.38537037037045313</c:v>
                </c:pt>
                <c:pt idx="3967">
                  <c:v>0.38538194444452573</c:v>
                </c:pt>
                <c:pt idx="3968">
                  <c:v>0.3853935185185991</c:v>
                </c:pt>
                <c:pt idx="3969">
                  <c:v>0.38540509259267414</c:v>
                </c:pt>
                <c:pt idx="3970">
                  <c:v>0.38541666666674879</c:v>
                </c:pt>
                <c:pt idx="3971">
                  <c:v>0.38542824074082255</c:v>
                </c:pt>
                <c:pt idx="3972">
                  <c:v>0.38543981481489648</c:v>
                </c:pt>
                <c:pt idx="3973">
                  <c:v>0.38545138888897046</c:v>
                </c:pt>
                <c:pt idx="3974">
                  <c:v>0.38546296296304566</c:v>
                </c:pt>
                <c:pt idx="3975">
                  <c:v>0.38547453703711893</c:v>
                </c:pt>
                <c:pt idx="3976">
                  <c:v>0.38548611111119263</c:v>
                </c:pt>
                <c:pt idx="3977">
                  <c:v>0.38549768518526734</c:v>
                </c:pt>
                <c:pt idx="3978">
                  <c:v>0.38550925925934126</c:v>
                </c:pt>
                <c:pt idx="3979">
                  <c:v>0.38552083333341569</c:v>
                </c:pt>
                <c:pt idx="3980">
                  <c:v>0.38553240740748901</c:v>
                </c:pt>
                <c:pt idx="3981">
                  <c:v>0.38554398148156238</c:v>
                </c:pt>
                <c:pt idx="3982">
                  <c:v>0.38555555555563642</c:v>
                </c:pt>
                <c:pt idx="3983">
                  <c:v>0.3855671296297114</c:v>
                </c:pt>
                <c:pt idx="3984">
                  <c:v>0.38557870370378594</c:v>
                </c:pt>
                <c:pt idx="3985">
                  <c:v>0.38559027777786042</c:v>
                </c:pt>
                <c:pt idx="3986">
                  <c:v>0.3856018518519328</c:v>
                </c:pt>
                <c:pt idx="3987">
                  <c:v>0.38561342592600761</c:v>
                </c:pt>
                <c:pt idx="3988">
                  <c:v>0.38562500000008132</c:v>
                </c:pt>
                <c:pt idx="3989">
                  <c:v>0.38563657407415597</c:v>
                </c:pt>
                <c:pt idx="3990">
                  <c:v>0.38564814814822918</c:v>
                </c:pt>
                <c:pt idx="3991">
                  <c:v>0.38565972222230338</c:v>
                </c:pt>
                <c:pt idx="3992">
                  <c:v>0.38567129629637736</c:v>
                </c:pt>
                <c:pt idx="3993">
                  <c:v>0.38568287037045351</c:v>
                </c:pt>
                <c:pt idx="3994">
                  <c:v>0.38569444444452555</c:v>
                </c:pt>
                <c:pt idx="3995">
                  <c:v>0.38570601851859965</c:v>
                </c:pt>
                <c:pt idx="3996">
                  <c:v>0.38571759259267457</c:v>
                </c:pt>
                <c:pt idx="3997">
                  <c:v>0.3857291666667485</c:v>
                </c:pt>
                <c:pt idx="3998">
                  <c:v>0.38574074074082232</c:v>
                </c:pt>
                <c:pt idx="3999">
                  <c:v>0.38575231481489691</c:v>
                </c:pt>
                <c:pt idx="4000">
                  <c:v>0.3857638888889709</c:v>
                </c:pt>
                <c:pt idx="4001">
                  <c:v>0.38577546296304538</c:v>
                </c:pt>
                <c:pt idx="4002">
                  <c:v>0.38578703703711831</c:v>
                </c:pt>
                <c:pt idx="4003">
                  <c:v>0.3857986111111924</c:v>
                </c:pt>
                <c:pt idx="4004">
                  <c:v>0.38581018518526849</c:v>
                </c:pt>
                <c:pt idx="4005">
                  <c:v>0.38582175925934237</c:v>
                </c:pt>
                <c:pt idx="4006">
                  <c:v>0.38583333333341552</c:v>
                </c:pt>
                <c:pt idx="4007">
                  <c:v>0.38584490740749011</c:v>
                </c:pt>
                <c:pt idx="4008">
                  <c:v>0.38585648148156404</c:v>
                </c:pt>
                <c:pt idx="4009">
                  <c:v>0.38586805555563786</c:v>
                </c:pt>
                <c:pt idx="4010">
                  <c:v>0.38587962962971251</c:v>
                </c:pt>
                <c:pt idx="4011">
                  <c:v>0.38589120370378532</c:v>
                </c:pt>
                <c:pt idx="4012">
                  <c:v>0.38590277777786164</c:v>
                </c:pt>
                <c:pt idx="4013">
                  <c:v>0.38591435185193407</c:v>
                </c:pt>
                <c:pt idx="4014">
                  <c:v>0.38592592592600866</c:v>
                </c:pt>
                <c:pt idx="4015">
                  <c:v>0.38593750000008181</c:v>
                </c:pt>
                <c:pt idx="4016">
                  <c:v>0.38594907407415652</c:v>
                </c:pt>
                <c:pt idx="4017">
                  <c:v>0.38596064814823039</c:v>
                </c:pt>
                <c:pt idx="4018">
                  <c:v>0.38597222222230493</c:v>
                </c:pt>
                <c:pt idx="4019">
                  <c:v>0.38598379629637874</c:v>
                </c:pt>
                <c:pt idx="4020">
                  <c:v>0.38599537037045351</c:v>
                </c:pt>
                <c:pt idx="4021">
                  <c:v>0.38600694444452632</c:v>
                </c:pt>
                <c:pt idx="4022">
                  <c:v>0.38601851851860114</c:v>
                </c:pt>
                <c:pt idx="4023">
                  <c:v>0.38603009259267507</c:v>
                </c:pt>
                <c:pt idx="4024">
                  <c:v>0.38604166666674838</c:v>
                </c:pt>
                <c:pt idx="4025">
                  <c:v>0.38605324074082248</c:v>
                </c:pt>
                <c:pt idx="4026">
                  <c:v>0.38606481481489807</c:v>
                </c:pt>
                <c:pt idx="4027">
                  <c:v>0.386076388888972</c:v>
                </c:pt>
                <c:pt idx="4028">
                  <c:v>0.38608796296304676</c:v>
                </c:pt>
                <c:pt idx="4029">
                  <c:v>0.38609953703711886</c:v>
                </c:pt>
                <c:pt idx="4030">
                  <c:v>0.38611111111119295</c:v>
                </c:pt>
                <c:pt idx="4031">
                  <c:v>0.38612268518526893</c:v>
                </c:pt>
                <c:pt idx="4032">
                  <c:v>0.38613425925934214</c:v>
                </c:pt>
                <c:pt idx="4033">
                  <c:v>0.38614583333341601</c:v>
                </c:pt>
                <c:pt idx="4034">
                  <c:v>0.38615740740748938</c:v>
                </c:pt>
                <c:pt idx="4035">
                  <c:v>0.38616898148156442</c:v>
                </c:pt>
                <c:pt idx="4036">
                  <c:v>0.38618055555563841</c:v>
                </c:pt>
                <c:pt idx="4037">
                  <c:v>0.38619212962971228</c:v>
                </c:pt>
                <c:pt idx="4038">
                  <c:v>0.38620370370378582</c:v>
                </c:pt>
                <c:pt idx="4039">
                  <c:v>0.3862152777778613</c:v>
                </c:pt>
                <c:pt idx="4040">
                  <c:v>0.38622685185193462</c:v>
                </c:pt>
                <c:pt idx="4041">
                  <c:v>0.38623842592600832</c:v>
                </c:pt>
                <c:pt idx="4042">
                  <c:v>0.38625000000008208</c:v>
                </c:pt>
                <c:pt idx="4043">
                  <c:v>0.38626157407415695</c:v>
                </c:pt>
                <c:pt idx="4044">
                  <c:v>0.38627314814823027</c:v>
                </c:pt>
                <c:pt idx="4045">
                  <c:v>0.38628472222230537</c:v>
                </c:pt>
                <c:pt idx="4046">
                  <c:v>0.38629629629637846</c:v>
                </c:pt>
                <c:pt idx="4047">
                  <c:v>0.38630787037045455</c:v>
                </c:pt>
                <c:pt idx="4048">
                  <c:v>0.38631944444452682</c:v>
                </c:pt>
                <c:pt idx="4049">
                  <c:v>0.3863310185186008</c:v>
                </c:pt>
                <c:pt idx="4050">
                  <c:v>0.38634259259267623</c:v>
                </c:pt>
                <c:pt idx="4051">
                  <c:v>0.38635416666675015</c:v>
                </c:pt>
                <c:pt idx="4052">
                  <c:v>0.38636574074082403</c:v>
                </c:pt>
                <c:pt idx="4053">
                  <c:v>0.38637731481489862</c:v>
                </c:pt>
                <c:pt idx="4054">
                  <c:v>0.38638888888897316</c:v>
                </c:pt>
                <c:pt idx="4055">
                  <c:v>0.38640046296304698</c:v>
                </c:pt>
                <c:pt idx="4056">
                  <c:v>0.38641203703712024</c:v>
                </c:pt>
                <c:pt idx="4057">
                  <c:v>0.38642361111119417</c:v>
                </c:pt>
                <c:pt idx="4058">
                  <c:v>0.38643518518526876</c:v>
                </c:pt>
                <c:pt idx="4059">
                  <c:v>0.38644675925934319</c:v>
                </c:pt>
                <c:pt idx="4060">
                  <c:v>0.38645833333341723</c:v>
                </c:pt>
                <c:pt idx="4061">
                  <c:v>0.38646990740749104</c:v>
                </c:pt>
                <c:pt idx="4062">
                  <c:v>0.38648148148156497</c:v>
                </c:pt>
                <c:pt idx="4063">
                  <c:v>0.38649305555563807</c:v>
                </c:pt>
                <c:pt idx="4064">
                  <c:v>0.38650462962971338</c:v>
                </c:pt>
                <c:pt idx="4065">
                  <c:v>0.38651620370378725</c:v>
                </c:pt>
                <c:pt idx="4066">
                  <c:v>0.38652777777786235</c:v>
                </c:pt>
                <c:pt idx="4067">
                  <c:v>0.38653935185193444</c:v>
                </c:pt>
                <c:pt idx="4068">
                  <c:v>0.38655092592600976</c:v>
                </c:pt>
                <c:pt idx="4069">
                  <c:v>0.38656250000008352</c:v>
                </c:pt>
                <c:pt idx="4070">
                  <c:v>0.38657407407415822</c:v>
                </c:pt>
                <c:pt idx="4071">
                  <c:v>0.38658564814823082</c:v>
                </c:pt>
                <c:pt idx="4072">
                  <c:v>0.38659722222230491</c:v>
                </c:pt>
                <c:pt idx="4073">
                  <c:v>0.38660879629637973</c:v>
                </c:pt>
                <c:pt idx="4074">
                  <c:v>0.3866203703704551</c:v>
                </c:pt>
                <c:pt idx="4075">
                  <c:v>0.3866319444445272</c:v>
                </c:pt>
                <c:pt idx="4076">
                  <c:v>0.38664351851860135</c:v>
                </c:pt>
                <c:pt idx="4077">
                  <c:v>0.38665509259267605</c:v>
                </c:pt>
                <c:pt idx="4078">
                  <c:v>0.38666666666675054</c:v>
                </c:pt>
                <c:pt idx="4079">
                  <c:v>0.38667824074082446</c:v>
                </c:pt>
                <c:pt idx="4080">
                  <c:v>0.38668981481489906</c:v>
                </c:pt>
                <c:pt idx="4081">
                  <c:v>0.38670138888897182</c:v>
                </c:pt>
                <c:pt idx="4082">
                  <c:v>0.38671296296304736</c:v>
                </c:pt>
                <c:pt idx="4083">
                  <c:v>0.38672453703712067</c:v>
                </c:pt>
                <c:pt idx="4084">
                  <c:v>0.38673611111119405</c:v>
                </c:pt>
                <c:pt idx="4085">
                  <c:v>0.38674768518526914</c:v>
                </c:pt>
                <c:pt idx="4086">
                  <c:v>0.38675925925934301</c:v>
                </c:pt>
                <c:pt idx="4087">
                  <c:v>0.38677083333341766</c:v>
                </c:pt>
                <c:pt idx="4088">
                  <c:v>0.38678240740749148</c:v>
                </c:pt>
                <c:pt idx="4089">
                  <c:v>0.38679398148156452</c:v>
                </c:pt>
                <c:pt idx="4090">
                  <c:v>0.38680555555563928</c:v>
                </c:pt>
                <c:pt idx="4091">
                  <c:v>0.38681712962971387</c:v>
                </c:pt>
                <c:pt idx="4092">
                  <c:v>0.3868287037037883</c:v>
                </c:pt>
                <c:pt idx="4093">
                  <c:v>0.38684027777786301</c:v>
                </c:pt>
                <c:pt idx="4094">
                  <c:v>0.38685185185193532</c:v>
                </c:pt>
                <c:pt idx="4095">
                  <c:v>0.38686342592601003</c:v>
                </c:pt>
                <c:pt idx="4096">
                  <c:v>0.38687500000008396</c:v>
                </c:pt>
                <c:pt idx="4097">
                  <c:v>0.38688657407415927</c:v>
                </c:pt>
                <c:pt idx="4098">
                  <c:v>0.38689814814823137</c:v>
                </c:pt>
                <c:pt idx="4099">
                  <c:v>0.38690972222230635</c:v>
                </c:pt>
                <c:pt idx="4100">
                  <c:v>0.38692129629638022</c:v>
                </c:pt>
                <c:pt idx="4101">
                  <c:v>0.38693287037045559</c:v>
                </c:pt>
                <c:pt idx="4102">
                  <c:v>0.3869444444445278</c:v>
                </c:pt>
                <c:pt idx="4103">
                  <c:v>0.38695601851860256</c:v>
                </c:pt>
                <c:pt idx="4104">
                  <c:v>0.38696759259267716</c:v>
                </c:pt>
                <c:pt idx="4105">
                  <c:v>0.38697916666675103</c:v>
                </c:pt>
                <c:pt idx="4106">
                  <c:v>0.3869907407408249</c:v>
                </c:pt>
                <c:pt idx="4107">
                  <c:v>0.38700231481489944</c:v>
                </c:pt>
                <c:pt idx="4108">
                  <c:v>0.38701388888897326</c:v>
                </c:pt>
                <c:pt idx="4109">
                  <c:v>0.38702546296304796</c:v>
                </c:pt>
                <c:pt idx="4110">
                  <c:v>0.3870370370371205</c:v>
                </c:pt>
                <c:pt idx="4111">
                  <c:v>0.38704861111119482</c:v>
                </c:pt>
                <c:pt idx="4112">
                  <c:v>0.38706018518527019</c:v>
                </c:pt>
                <c:pt idx="4113">
                  <c:v>0.38707175925934423</c:v>
                </c:pt>
                <c:pt idx="4114">
                  <c:v>0.38708333333341804</c:v>
                </c:pt>
                <c:pt idx="4115">
                  <c:v>0.38709490740749197</c:v>
                </c:pt>
                <c:pt idx="4116">
                  <c:v>0.38710648148156585</c:v>
                </c:pt>
                <c:pt idx="4117">
                  <c:v>0.38711805555563938</c:v>
                </c:pt>
                <c:pt idx="4118">
                  <c:v>0.38712962962971426</c:v>
                </c:pt>
                <c:pt idx="4119">
                  <c:v>0.38714120370378735</c:v>
                </c:pt>
                <c:pt idx="4120">
                  <c:v>0.38715277777786344</c:v>
                </c:pt>
                <c:pt idx="4121">
                  <c:v>0.38716435185193582</c:v>
                </c:pt>
                <c:pt idx="4122">
                  <c:v>0.38717592592601052</c:v>
                </c:pt>
                <c:pt idx="4123">
                  <c:v>0.38718750000008451</c:v>
                </c:pt>
                <c:pt idx="4124">
                  <c:v>0.38719907407415782</c:v>
                </c:pt>
                <c:pt idx="4125">
                  <c:v>0.38721064814823192</c:v>
                </c:pt>
                <c:pt idx="4126">
                  <c:v>0.38722222222230673</c:v>
                </c:pt>
                <c:pt idx="4127">
                  <c:v>0.38723379629638011</c:v>
                </c:pt>
                <c:pt idx="4128">
                  <c:v>0.38724537037045514</c:v>
                </c:pt>
                <c:pt idx="4129">
                  <c:v>0.38725694444452835</c:v>
                </c:pt>
                <c:pt idx="4130">
                  <c:v>0.38726851851860306</c:v>
                </c:pt>
                <c:pt idx="4131">
                  <c:v>0.38728009259267765</c:v>
                </c:pt>
                <c:pt idx="4132">
                  <c:v>0.38729166666675058</c:v>
                </c:pt>
                <c:pt idx="4133">
                  <c:v>0.38730324074082545</c:v>
                </c:pt>
                <c:pt idx="4134">
                  <c:v>0.38731481481490077</c:v>
                </c:pt>
                <c:pt idx="4135">
                  <c:v>0.38732638888897436</c:v>
                </c:pt>
                <c:pt idx="4136">
                  <c:v>0.38733796296304845</c:v>
                </c:pt>
                <c:pt idx="4137">
                  <c:v>0.38734953703712138</c:v>
                </c:pt>
                <c:pt idx="4138">
                  <c:v>0.38736111111119531</c:v>
                </c:pt>
                <c:pt idx="4139">
                  <c:v>0.38737268518527135</c:v>
                </c:pt>
                <c:pt idx="4140">
                  <c:v>0.38738425925934533</c:v>
                </c:pt>
                <c:pt idx="4141">
                  <c:v>0.38739583333341865</c:v>
                </c:pt>
                <c:pt idx="4142">
                  <c:v>0.38740740740749241</c:v>
                </c:pt>
                <c:pt idx="4143">
                  <c:v>0.38741898148156712</c:v>
                </c:pt>
                <c:pt idx="4144">
                  <c:v>0.38743055555563982</c:v>
                </c:pt>
                <c:pt idx="4145">
                  <c:v>0.38744212962971475</c:v>
                </c:pt>
                <c:pt idx="4146">
                  <c:v>0.38745370370378862</c:v>
                </c:pt>
                <c:pt idx="4147">
                  <c:v>0.38746527777786399</c:v>
                </c:pt>
                <c:pt idx="4148">
                  <c:v>0.38747685185193703</c:v>
                </c:pt>
                <c:pt idx="4149">
                  <c:v>0.38748842592601168</c:v>
                </c:pt>
                <c:pt idx="4150">
                  <c:v>0.38750000000008494</c:v>
                </c:pt>
                <c:pt idx="4151">
                  <c:v>0.38751157407415954</c:v>
                </c:pt>
                <c:pt idx="4152">
                  <c:v>0.38752314814823247</c:v>
                </c:pt>
                <c:pt idx="4153">
                  <c:v>0.38753472222230734</c:v>
                </c:pt>
                <c:pt idx="4154">
                  <c:v>0.38754629629638082</c:v>
                </c:pt>
                <c:pt idx="4155">
                  <c:v>0.38755787037045636</c:v>
                </c:pt>
                <c:pt idx="4156">
                  <c:v>0.38756944444452884</c:v>
                </c:pt>
                <c:pt idx="4157">
                  <c:v>0.38758101851860338</c:v>
                </c:pt>
                <c:pt idx="4158">
                  <c:v>0.38759259259267803</c:v>
                </c:pt>
                <c:pt idx="4159">
                  <c:v>0.38760416666675201</c:v>
                </c:pt>
                <c:pt idx="4160">
                  <c:v>0.38761574074082589</c:v>
                </c:pt>
                <c:pt idx="4161">
                  <c:v>0.38762731481490043</c:v>
                </c:pt>
                <c:pt idx="4162">
                  <c:v>0.38763888888897424</c:v>
                </c:pt>
                <c:pt idx="4163">
                  <c:v>0.387650462963049</c:v>
                </c:pt>
                <c:pt idx="4164">
                  <c:v>0.38766203703712182</c:v>
                </c:pt>
                <c:pt idx="4165">
                  <c:v>0.3876736111111958</c:v>
                </c:pt>
                <c:pt idx="4166">
                  <c:v>0.38768518518527129</c:v>
                </c:pt>
                <c:pt idx="4167">
                  <c:v>0.38769675925934505</c:v>
                </c:pt>
                <c:pt idx="4168">
                  <c:v>0.38770833333341898</c:v>
                </c:pt>
                <c:pt idx="4169">
                  <c:v>0.38771990740749296</c:v>
                </c:pt>
                <c:pt idx="4170">
                  <c:v>0.38773148148156616</c:v>
                </c:pt>
                <c:pt idx="4171">
                  <c:v>0.38774305555564031</c:v>
                </c:pt>
                <c:pt idx="4172">
                  <c:v>0.38775462962971513</c:v>
                </c:pt>
                <c:pt idx="4173">
                  <c:v>0.38776620370378917</c:v>
                </c:pt>
                <c:pt idx="4174">
                  <c:v>0.38777777777786443</c:v>
                </c:pt>
                <c:pt idx="4175">
                  <c:v>0.3877893518519368</c:v>
                </c:pt>
                <c:pt idx="4176">
                  <c:v>0.38780092592601223</c:v>
                </c:pt>
                <c:pt idx="4177">
                  <c:v>0.38781250000008605</c:v>
                </c:pt>
                <c:pt idx="4178">
                  <c:v>0.38782407407416059</c:v>
                </c:pt>
                <c:pt idx="4179">
                  <c:v>0.38783564814823301</c:v>
                </c:pt>
                <c:pt idx="4180">
                  <c:v>0.38784722222230777</c:v>
                </c:pt>
                <c:pt idx="4181">
                  <c:v>0.38785879629638226</c:v>
                </c:pt>
                <c:pt idx="4182">
                  <c:v>0.38787037037045752</c:v>
                </c:pt>
                <c:pt idx="4183">
                  <c:v>0.38788194444453006</c:v>
                </c:pt>
                <c:pt idx="4184">
                  <c:v>0.38789351851860382</c:v>
                </c:pt>
                <c:pt idx="4185">
                  <c:v>0.38790509259267847</c:v>
                </c:pt>
                <c:pt idx="4186">
                  <c:v>0.38791666666675317</c:v>
                </c:pt>
                <c:pt idx="4187">
                  <c:v>0.38792824074082694</c:v>
                </c:pt>
                <c:pt idx="4188">
                  <c:v>0.38793981481490086</c:v>
                </c:pt>
                <c:pt idx="4189">
                  <c:v>0.38795138888897468</c:v>
                </c:pt>
                <c:pt idx="4190">
                  <c:v>0.38796296296305</c:v>
                </c:pt>
                <c:pt idx="4191">
                  <c:v>0.38797453703712315</c:v>
                </c:pt>
                <c:pt idx="4192">
                  <c:v>0.38798611111119707</c:v>
                </c:pt>
                <c:pt idx="4193">
                  <c:v>0.38799768518527167</c:v>
                </c:pt>
                <c:pt idx="4194">
                  <c:v>0.38800925925934565</c:v>
                </c:pt>
                <c:pt idx="4195">
                  <c:v>0.38802083333342002</c:v>
                </c:pt>
                <c:pt idx="4196">
                  <c:v>0.3880324074074934</c:v>
                </c:pt>
                <c:pt idx="4197">
                  <c:v>0.38804398148156682</c:v>
                </c:pt>
                <c:pt idx="4198">
                  <c:v>0.38805555555564175</c:v>
                </c:pt>
                <c:pt idx="4199">
                  <c:v>0.38806712962971562</c:v>
                </c:pt>
                <c:pt idx="4200">
                  <c:v>0.38807870370379027</c:v>
                </c:pt>
                <c:pt idx="4201">
                  <c:v>0.38809027777786487</c:v>
                </c:pt>
                <c:pt idx="4202">
                  <c:v>0.3881018518519373</c:v>
                </c:pt>
                <c:pt idx="4203">
                  <c:v>0.38811342592601195</c:v>
                </c:pt>
                <c:pt idx="4204">
                  <c:v>0.38812500000008537</c:v>
                </c:pt>
                <c:pt idx="4205">
                  <c:v>0.38813657407416036</c:v>
                </c:pt>
                <c:pt idx="4206">
                  <c:v>0.38814814814823356</c:v>
                </c:pt>
                <c:pt idx="4207">
                  <c:v>0.38815972222230782</c:v>
                </c:pt>
                <c:pt idx="4208">
                  <c:v>0.38817129629638181</c:v>
                </c:pt>
                <c:pt idx="4209">
                  <c:v>0.38818287037045784</c:v>
                </c:pt>
                <c:pt idx="4210">
                  <c:v>0.38819444444452994</c:v>
                </c:pt>
                <c:pt idx="4211">
                  <c:v>0.38820601851860431</c:v>
                </c:pt>
                <c:pt idx="4212">
                  <c:v>0.38821759259267902</c:v>
                </c:pt>
                <c:pt idx="4213">
                  <c:v>0.38822916666675289</c:v>
                </c:pt>
                <c:pt idx="4214">
                  <c:v>0.38824074074082632</c:v>
                </c:pt>
                <c:pt idx="4215">
                  <c:v>0.38825231481490124</c:v>
                </c:pt>
                <c:pt idx="4216">
                  <c:v>0.38826388888897523</c:v>
                </c:pt>
                <c:pt idx="4217">
                  <c:v>0.38827546296304977</c:v>
                </c:pt>
                <c:pt idx="4218">
                  <c:v>0.38828703703712281</c:v>
                </c:pt>
                <c:pt idx="4219">
                  <c:v>0.38829861111119685</c:v>
                </c:pt>
                <c:pt idx="4220">
                  <c:v>0.38831018518527283</c:v>
                </c:pt>
                <c:pt idx="4221">
                  <c:v>0.3883217592593467</c:v>
                </c:pt>
                <c:pt idx="4222">
                  <c:v>0.38833333333341996</c:v>
                </c:pt>
                <c:pt idx="4223">
                  <c:v>0.3883449074074945</c:v>
                </c:pt>
                <c:pt idx="4224">
                  <c:v>0.38835648148156843</c:v>
                </c:pt>
                <c:pt idx="4225">
                  <c:v>0.38836805555564285</c:v>
                </c:pt>
                <c:pt idx="4226">
                  <c:v>0.38837962962971689</c:v>
                </c:pt>
                <c:pt idx="4227">
                  <c:v>0.38839120370378982</c:v>
                </c:pt>
                <c:pt idx="4228">
                  <c:v>0.38840277777786603</c:v>
                </c:pt>
                <c:pt idx="4229">
                  <c:v>0.38841435185193851</c:v>
                </c:pt>
                <c:pt idx="4230">
                  <c:v>0.38842592592601305</c:v>
                </c:pt>
                <c:pt idx="4231">
                  <c:v>0.38843750000008592</c:v>
                </c:pt>
                <c:pt idx="4232">
                  <c:v>0.3884490740741609</c:v>
                </c:pt>
                <c:pt idx="4233">
                  <c:v>0.38846064814823478</c:v>
                </c:pt>
                <c:pt idx="4234">
                  <c:v>0.38847222222230937</c:v>
                </c:pt>
                <c:pt idx="4235">
                  <c:v>0.38848379629638308</c:v>
                </c:pt>
                <c:pt idx="4236">
                  <c:v>0.38849537037045789</c:v>
                </c:pt>
                <c:pt idx="4237">
                  <c:v>0.38850694444453082</c:v>
                </c:pt>
                <c:pt idx="4238">
                  <c:v>0.38851851851860553</c:v>
                </c:pt>
                <c:pt idx="4239">
                  <c:v>0.38853009259267945</c:v>
                </c:pt>
                <c:pt idx="4240">
                  <c:v>0.38854166666675288</c:v>
                </c:pt>
                <c:pt idx="4241">
                  <c:v>0.38855324074082687</c:v>
                </c:pt>
                <c:pt idx="4242">
                  <c:v>0.38856481481490246</c:v>
                </c:pt>
                <c:pt idx="4243">
                  <c:v>0.38857638888897639</c:v>
                </c:pt>
                <c:pt idx="4244">
                  <c:v>0.38858796296305109</c:v>
                </c:pt>
                <c:pt idx="4245">
                  <c:v>0.3885995370371233</c:v>
                </c:pt>
                <c:pt idx="4246">
                  <c:v>0.38861111111119734</c:v>
                </c:pt>
                <c:pt idx="4247">
                  <c:v>0.38862268518527343</c:v>
                </c:pt>
                <c:pt idx="4248">
                  <c:v>0.38863425925934653</c:v>
                </c:pt>
                <c:pt idx="4249">
                  <c:v>0.3886458333334204</c:v>
                </c:pt>
                <c:pt idx="4250">
                  <c:v>0.38865740740749388</c:v>
                </c:pt>
                <c:pt idx="4251">
                  <c:v>0.38866898148156875</c:v>
                </c:pt>
                <c:pt idx="4252">
                  <c:v>0.38868055555564346</c:v>
                </c:pt>
                <c:pt idx="4253">
                  <c:v>0.38869212962971667</c:v>
                </c:pt>
                <c:pt idx="4254">
                  <c:v>0.38870370370379032</c:v>
                </c:pt>
                <c:pt idx="4255">
                  <c:v>0.38871527777786569</c:v>
                </c:pt>
                <c:pt idx="4256">
                  <c:v>0.388726851851939</c:v>
                </c:pt>
                <c:pt idx="4257">
                  <c:v>0.38873842592601238</c:v>
                </c:pt>
                <c:pt idx="4258">
                  <c:v>0.38875000000008647</c:v>
                </c:pt>
                <c:pt idx="4259">
                  <c:v>0.38876157407416134</c:v>
                </c:pt>
                <c:pt idx="4260">
                  <c:v>0.38877314814823466</c:v>
                </c:pt>
                <c:pt idx="4261">
                  <c:v>0.38878472222230975</c:v>
                </c:pt>
                <c:pt idx="4262">
                  <c:v>0.38879629629638285</c:v>
                </c:pt>
                <c:pt idx="4263">
                  <c:v>0.38880787037045894</c:v>
                </c:pt>
                <c:pt idx="4264">
                  <c:v>0.38881944444453131</c:v>
                </c:pt>
                <c:pt idx="4265">
                  <c:v>0.3888310185186053</c:v>
                </c:pt>
                <c:pt idx="4266">
                  <c:v>0.38884259259268072</c:v>
                </c:pt>
                <c:pt idx="4267">
                  <c:v>0.38885416666675443</c:v>
                </c:pt>
                <c:pt idx="4268">
                  <c:v>0.38886574074082841</c:v>
                </c:pt>
                <c:pt idx="4269">
                  <c:v>0.38887731481490301</c:v>
                </c:pt>
                <c:pt idx="4270">
                  <c:v>0.3888888888889776</c:v>
                </c:pt>
                <c:pt idx="4271">
                  <c:v>0.38890046296305142</c:v>
                </c:pt>
                <c:pt idx="4272">
                  <c:v>0.38891203703712462</c:v>
                </c:pt>
                <c:pt idx="4273">
                  <c:v>0.38892361111119855</c:v>
                </c:pt>
                <c:pt idx="4274">
                  <c:v>0.38893518518527304</c:v>
                </c:pt>
                <c:pt idx="4275">
                  <c:v>0.38894675925934757</c:v>
                </c:pt>
                <c:pt idx="4276">
                  <c:v>0.3889583333334215</c:v>
                </c:pt>
                <c:pt idx="4277">
                  <c:v>0.38896990740749543</c:v>
                </c:pt>
                <c:pt idx="4278">
                  <c:v>0.38898148148156925</c:v>
                </c:pt>
                <c:pt idx="4279">
                  <c:v>0.38899305555564317</c:v>
                </c:pt>
                <c:pt idx="4280">
                  <c:v>0.38900462962971777</c:v>
                </c:pt>
                <c:pt idx="4281">
                  <c:v>0.38901620370379164</c:v>
                </c:pt>
                <c:pt idx="4282">
                  <c:v>0.38902777777786685</c:v>
                </c:pt>
                <c:pt idx="4283">
                  <c:v>0.38903935185193883</c:v>
                </c:pt>
                <c:pt idx="4284">
                  <c:v>0.38905092592601392</c:v>
                </c:pt>
                <c:pt idx="4285">
                  <c:v>0.38906250000008791</c:v>
                </c:pt>
                <c:pt idx="4286">
                  <c:v>0.38907407407416245</c:v>
                </c:pt>
                <c:pt idx="4287">
                  <c:v>0.38908564814823532</c:v>
                </c:pt>
                <c:pt idx="4288">
                  <c:v>0.3890972222223093</c:v>
                </c:pt>
                <c:pt idx="4289">
                  <c:v>0.38910879629638412</c:v>
                </c:pt>
                <c:pt idx="4290">
                  <c:v>0.38912037037045943</c:v>
                </c:pt>
                <c:pt idx="4291">
                  <c:v>0.38913194444453159</c:v>
                </c:pt>
                <c:pt idx="4292">
                  <c:v>0.38914351851860568</c:v>
                </c:pt>
                <c:pt idx="4293">
                  <c:v>0.38915509259268038</c:v>
                </c:pt>
                <c:pt idx="4294">
                  <c:v>0.38916666666675487</c:v>
                </c:pt>
                <c:pt idx="4295">
                  <c:v>0.38917824074082885</c:v>
                </c:pt>
                <c:pt idx="4296">
                  <c:v>0.38918981481490339</c:v>
                </c:pt>
                <c:pt idx="4297">
                  <c:v>0.38920138888897632</c:v>
                </c:pt>
                <c:pt idx="4298">
                  <c:v>0.3892129629630518</c:v>
                </c:pt>
                <c:pt idx="4299">
                  <c:v>0.38922453703712506</c:v>
                </c:pt>
                <c:pt idx="4300">
                  <c:v>0.38923611111119844</c:v>
                </c:pt>
                <c:pt idx="4301">
                  <c:v>0.38924768518527353</c:v>
                </c:pt>
                <c:pt idx="4302">
                  <c:v>0.3892592592593474</c:v>
                </c:pt>
                <c:pt idx="4303">
                  <c:v>0.38927083333342194</c:v>
                </c:pt>
                <c:pt idx="4304">
                  <c:v>0.38928240740749576</c:v>
                </c:pt>
                <c:pt idx="4305">
                  <c:v>0.38929398148156891</c:v>
                </c:pt>
                <c:pt idx="4306">
                  <c:v>0.38930555555564433</c:v>
                </c:pt>
                <c:pt idx="4307">
                  <c:v>0.38931712962971826</c:v>
                </c:pt>
                <c:pt idx="4308">
                  <c:v>0.38932870370379269</c:v>
                </c:pt>
                <c:pt idx="4309">
                  <c:v>0.38934027777786728</c:v>
                </c:pt>
                <c:pt idx="4310">
                  <c:v>0.38935185185193938</c:v>
                </c:pt>
                <c:pt idx="4311">
                  <c:v>0.38936342592601447</c:v>
                </c:pt>
                <c:pt idx="4312">
                  <c:v>0.38937500000008834</c:v>
                </c:pt>
                <c:pt idx="4313">
                  <c:v>0.38938657407416366</c:v>
                </c:pt>
                <c:pt idx="4314">
                  <c:v>0.38939814814823581</c:v>
                </c:pt>
                <c:pt idx="4315">
                  <c:v>0.38940972222231063</c:v>
                </c:pt>
                <c:pt idx="4316">
                  <c:v>0.38942129629638461</c:v>
                </c:pt>
                <c:pt idx="4317">
                  <c:v>0.38943287037045993</c:v>
                </c:pt>
                <c:pt idx="4318">
                  <c:v>0.3894444444445323</c:v>
                </c:pt>
                <c:pt idx="4319">
                  <c:v>0.38945601851860701</c:v>
                </c:pt>
                <c:pt idx="4320">
                  <c:v>0.38946759259268143</c:v>
                </c:pt>
                <c:pt idx="4321">
                  <c:v>0.38947916666675542</c:v>
                </c:pt>
                <c:pt idx="4322">
                  <c:v>0.38949074074082923</c:v>
                </c:pt>
                <c:pt idx="4323">
                  <c:v>0.38950231481490388</c:v>
                </c:pt>
                <c:pt idx="4324">
                  <c:v>0.38951388888897764</c:v>
                </c:pt>
                <c:pt idx="4325">
                  <c:v>0.38952546296305229</c:v>
                </c:pt>
                <c:pt idx="4326">
                  <c:v>0.38953703703712489</c:v>
                </c:pt>
                <c:pt idx="4327">
                  <c:v>0.38954861111119898</c:v>
                </c:pt>
                <c:pt idx="4328">
                  <c:v>0.38956018518527458</c:v>
                </c:pt>
                <c:pt idx="4329">
                  <c:v>0.38957175925934862</c:v>
                </c:pt>
                <c:pt idx="4330">
                  <c:v>0.38958333333342243</c:v>
                </c:pt>
                <c:pt idx="4331">
                  <c:v>0.38959490740749636</c:v>
                </c:pt>
                <c:pt idx="4332">
                  <c:v>0.38960648148157018</c:v>
                </c:pt>
                <c:pt idx="4333">
                  <c:v>0.38961805555564477</c:v>
                </c:pt>
                <c:pt idx="4334">
                  <c:v>0.38962962962971864</c:v>
                </c:pt>
                <c:pt idx="4335">
                  <c:v>0.38964120370379185</c:v>
                </c:pt>
                <c:pt idx="4336">
                  <c:v>0.38965277777786783</c:v>
                </c:pt>
                <c:pt idx="4337">
                  <c:v>0.38966435185193998</c:v>
                </c:pt>
                <c:pt idx="4338">
                  <c:v>0.38967592592601491</c:v>
                </c:pt>
                <c:pt idx="4339">
                  <c:v>0.38968750000008889</c:v>
                </c:pt>
                <c:pt idx="4340">
                  <c:v>0.38969907407416232</c:v>
                </c:pt>
                <c:pt idx="4341">
                  <c:v>0.3897106481482363</c:v>
                </c:pt>
                <c:pt idx="4342">
                  <c:v>0.38972222222231112</c:v>
                </c:pt>
                <c:pt idx="4343">
                  <c:v>0.38973379629638449</c:v>
                </c:pt>
                <c:pt idx="4344">
                  <c:v>0.38974537037045953</c:v>
                </c:pt>
                <c:pt idx="4345">
                  <c:v>0.38975694444453268</c:v>
                </c:pt>
                <c:pt idx="4346">
                  <c:v>0.38976851851860744</c:v>
                </c:pt>
                <c:pt idx="4347">
                  <c:v>0.38978009259268204</c:v>
                </c:pt>
                <c:pt idx="4348">
                  <c:v>0.38979166666675497</c:v>
                </c:pt>
                <c:pt idx="4349">
                  <c:v>0.38980324074082984</c:v>
                </c:pt>
                <c:pt idx="4350">
                  <c:v>0.3898148148149051</c:v>
                </c:pt>
                <c:pt idx="4351">
                  <c:v>0.38982638888897886</c:v>
                </c:pt>
                <c:pt idx="4352">
                  <c:v>0.38983796296305279</c:v>
                </c:pt>
                <c:pt idx="4353">
                  <c:v>0.38984953703712588</c:v>
                </c:pt>
                <c:pt idx="4354">
                  <c:v>0.38986111111119981</c:v>
                </c:pt>
                <c:pt idx="4355">
                  <c:v>0.38987268518527568</c:v>
                </c:pt>
                <c:pt idx="4356">
                  <c:v>0.38988425925934972</c:v>
                </c:pt>
                <c:pt idx="4357">
                  <c:v>0.38989583333342293</c:v>
                </c:pt>
                <c:pt idx="4358">
                  <c:v>0.38990740740749674</c:v>
                </c:pt>
                <c:pt idx="4359">
                  <c:v>0.3899189814815715</c:v>
                </c:pt>
                <c:pt idx="4360">
                  <c:v>0.38993055555564526</c:v>
                </c:pt>
                <c:pt idx="4361">
                  <c:v>0.38994212962971914</c:v>
                </c:pt>
                <c:pt idx="4362">
                  <c:v>0.38995370370379306</c:v>
                </c:pt>
                <c:pt idx="4363">
                  <c:v>0.38996527777786827</c:v>
                </c:pt>
                <c:pt idx="4364">
                  <c:v>0.3899768518519422</c:v>
                </c:pt>
                <c:pt idx="4365">
                  <c:v>0.38998842592601607</c:v>
                </c:pt>
                <c:pt idx="4366">
                  <c:v>0.39000000000008933</c:v>
                </c:pt>
                <c:pt idx="4367">
                  <c:v>0.39001157407416392</c:v>
                </c:pt>
                <c:pt idx="4368">
                  <c:v>0.39002314814823685</c:v>
                </c:pt>
                <c:pt idx="4369">
                  <c:v>0.39003472222231167</c:v>
                </c:pt>
                <c:pt idx="4370">
                  <c:v>0.39004629629638532</c:v>
                </c:pt>
                <c:pt idx="4371">
                  <c:v>0.39005787037046069</c:v>
                </c:pt>
                <c:pt idx="4372">
                  <c:v>0.39006944444453334</c:v>
                </c:pt>
                <c:pt idx="4373">
                  <c:v>0.39008101851860738</c:v>
                </c:pt>
                <c:pt idx="4374">
                  <c:v>0.39009259259268242</c:v>
                </c:pt>
                <c:pt idx="4375">
                  <c:v>0.39010416666675635</c:v>
                </c:pt>
                <c:pt idx="4376">
                  <c:v>0.39011574074083027</c:v>
                </c:pt>
                <c:pt idx="4377">
                  <c:v>0.39012731481490465</c:v>
                </c:pt>
                <c:pt idx="4378">
                  <c:v>0.39013888888897857</c:v>
                </c:pt>
                <c:pt idx="4379">
                  <c:v>0.39015046296305322</c:v>
                </c:pt>
                <c:pt idx="4380">
                  <c:v>0.39016203703712632</c:v>
                </c:pt>
                <c:pt idx="4381">
                  <c:v>0.39017361111120097</c:v>
                </c:pt>
                <c:pt idx="4382">
                  <c:v>0.39018518518527567</c:v>
                </c:pt>
                <c:pt idx="4383">
                  <c:v>0.39019675925934943</c:v>
                </c:pt>
                <c:pt idx="4384">
                  <c:v>0.39020833333342336</c:v>
                </c:pt>
                <c:pt idx="4385">
                  <c:v>0.39021990740749718</c:v>
                </c:pt>
                <c:pt idx="4386">
                  <c:v>0.39023148148157055</c:v>
                </c:pt>
                <c:pt idx="4387">
                  <c:v>0.39024305555564481</c:v>
                </c:pt>
                <c:pt idx="4388">
                  <c:v>0.39025462962971957</c:v>
                </c:pt>
                <c:pt idx="4389">
                  <c:v>0.3902662037037935</c:v>
                </c:pt>
                <c:pt idx="4390">
                  <c:v>0.39027777777786893</c:v>
                </c:pt>
                <c:pt idx="4391">
                  <c:v>0.39028935185194191</c:v>
                </c:pt>
                <c:pt idx="4392">
                  <c:v>0.39030092592601662</c:v>
                </c:pt>
                <c:pt idx="4393">
                  <c:v>0.39031250000009038</c:v>
                </c:pt>
                <c:pt idx="4394">
                  <c:v>0.39032407407416486</c:v>
                </c:pt>
                <c:pt idx="4395">
                  <c:v>0.3903356481482374</c:v>
                </c:pt>
                <c:pt idx="4396">
                  <c:v>0.39034722222231188</c:v>
                </c:pt>
                <c:pt idx="4397">
                  <c:v>0.39035879629638653</c:v>
                </c:pt>
                <c:pt idx="4398">
                  <c:v>0.39037037037046185</c:v>
                </c:pt>
                <c:pt idx="4399">
                  <c:v>0.39038194444453445</c:v>
                </c:pt>
                <c:pt idx="4400">
                  <c:v>0.39039351851860787</c:v>
                </c:pt>
                <c:pt idx="4401">
                  <c:v>0.39040509259268286</c:v>
                </c:pt>
                <c:pt idx="4402">
                  <c:v>0.39041666666675751</c:v>
                </c:pt>
                <c:pt idx="4403">
                  <c:v>0.39042824074083138</c:v>
                </c:pt>
                <c:pt idx="4404">
                  <c:v>0.39043981481490525</c:v>
                </c:pt>
                <c:pt idx="4405">
                  <c:v>0.39045138888897907</c:v>
                </c:pt>
                <c:pt idx="4406">
                  <c:v>0.39046296296305444</c:v>
                </c:pt>
                <c:pt idx="4407">
                  <c:v>0.39047453703712753</c:v>
                </c:pt>
                <c:pt idx="4408">
                  <c:v>0.39048611111120218</c:v>
                </c:pt>
                <c:pt idx="4409">
                  <c:v>0.39049768518527606</c:v>
                </c:pt>
                <c:pt idx="4410">
                  <c:v>0.39050925925934993</c:v>
                </c:pt>
                <c:pt idx="4411">
                  <c:v>0.39052083333342441</c:v>
                </c:pt>
                <c:pt idx="4412">
                  <c:v>0.39053240740749773</c:v>
                </c:pt>
                <c:pt idx="4413">
                  <c:v>0.39054398148157132</c:v>
                </c:pt>
                <c:pt idx="4414">
                  <c:v>0.39055555555564614</c:v>
                </c:pt>
                <c:pt idx="4415">
                  <c:v>0.39056712962972007</c:v>
                </c:pt>
                <c:pt idx="4416">
                  <c:v>0.39057870370379455</c:v>
                </c:pt>
                <c:pt idx="4417">
                  <c:v>0.3905902777778692</c:v>
                </c:pt>
                <c:pt idx="4418">
                  <c:v>0.39060185185194246</c:v>
                </c:pt>
                <c:pt idx="4419">
                  <c:v>0.39061342592601633</c:v>
                </c:pt>
                <c:pt idx="4420">
                  <c:v>0.39062500000008982</c:v>
                </c:pt>
                <c:pt idx="4421">
                  <c:v>0.39063657407416463</c:v>
                </c:pt>
                <c:pt idx="4422">
                  <c:v>0.39064814814823795</c:v>
                </c:pt>
                <c:pt idx="4423">
                  <c:v>0.39065972222231232</c:v>
                </c:pt>
                <c:pt idx="4424">
                  <c:v>0.39067129629638631</c:v>
                </c:pt>
                <c:pt idx="4425">
                  <c:v>0.39068287037046234</c:v>
                </c:pt>
                <c:pt idx="4426">
                  <c:v>0.39069444444453433</c:v>
                </c:pt>
                <c:pt idx="4427">
                  <c:v>0.39070601851860842</c:v>
                </c:pt>
                <c:pt idx="4428">
                  <c:v>0.3907175925926834</c:v>
                </c:pt>
                <c:pt idx="4429">
                  <c:v>0.39072916666675728</c:v>
                </c:pt>
                <c:pt idx="4430">
                  <c:v>0.39074074074083082</c:v>
                </c:pt>
                <c:pt idx="4431">
                  <c:v>0.39075231481490558</c:v>
                </c:pt>
                <c:pt idx="4432">
                  <c:v>0.39076388888897962</c:v>
                </c:pt>
                <c:pt idx="4433">
                  <c:v>0.39077546296305415</c:v>
                </c:pt>
                <c:pt idx="4434">
                  <c:v>0.39078703703712708</c:v>
                </c:pt>
                <c:pt idx="4435">
                  <c:v>0.39079861111120195</c:v>
                </c:pt>
                <c:pt idx="4436">
                  <c:v>0.39081018518527727</c:v>
                </c:pt>
                <c:pt idx="4437">
                  <c:v>0.39082175925935103</c:v>
                </c:pt>
                <c:pt idx="4438">
                  <c:v>0.39083333333342435</c:v>
                </c:pt>
                <c:pt idx="4439">
                  <c:v>0.39084490740749889</c:v>
                </c:pt>
                <c:pt idx="4440">
                  <c:v>0.39085648148157287</c:v>
                </c:pt>
                <c:pt idx="4441">
                  <c:v>0.3908680555556473</c:v>
                </c:pt>
                <c:pt idx="4442">
                  <c:v>0.39087962962972123</c:v>
                </c:pt>
                <c:pt idx="4443">
                  <c:v>0.39089120370379432</c:v>
                </c:pt>
                <c:pt idx="4444">
                  <c:v>0.39090277777787047</c:v>
                </c:pt>
                <c:pt idx="4445">
                  <c:v>0.39091435185194362</c:v>
                </c:pt>
                <c:pt idx="4446">
                  <c:v>0.39092592592601744</c:v>
                </c:pt>
                <c:pt idx="4447">
                  <c:v>0.39093750000009031</c:v>
                </c:pt>
                <c:pt idx="4448">
                  <c:v>0.39094907407416524</c:v>
                </c:pt>
                <c:pt idx="4449">
                  <c:v>0.39096064814823916</c:v>
                </c:pt>
                <c:pt idx="4450">
                  <c:v>0.39097222222231376</c:v>
                </c:pt>
                <c:pt idx="4451">
                  <c:v>0.39098379629638752</c:v>
                </c:pt>
                <c:pt idx="4452">
                  <c:v>0.39099537037046223</c:v>
                </c:pt>
                <c:pt idx="4453">
                  <c:v>0.39100694444453488</c:v>
                </c:pt>
                <c:pt idx="4454">
                  <c:v>0.39101851851860997</c:v>
                </c:pt>
                <c:pt idx="4455">
                  <c:v>0.39103009259268384</c:v>
                </c:pt>
                <c:pt idx="4456">
                  <c:v>0.39104166666675738</c:v>
                </c:pt>
                <c:pt idx="4457">
                  <c:v>0.39105324074083131</c:v>
                </c:pt>
                <c:pt idx="4458">
                  <c:v>0.39106481481490679</c:v>
                </c:pt>
                <c:pt idx="4459">
                  <c:v>0.39107638888898077</c:v>
                </c:pt>
                <c:pt idx="4460">
                  <c:v>0.39108796296305537</c:v>
                </c:pt>
                <c:pt idx="4461">
                  <c:v>0.3910995370371278</c:v>
                </c:pt>
                <c:pt idx="4462">
                  <c:v>0.3911111111112025</c:v>
                </c:pt>
                <c:pt idx="4463">
                  <c:v>0.39112268518527776</c:v>
                </c:pt>
                <c:pt idx="4464">
                  <c:v>0.39113425925935091</c:v>
                </c:pt>
                <c:pt idx="4465">
                  <c:v>0.39114583333342473</c:v>
                </c:pt>
                <c:pt idx="4466">
                  <c:v>0.39115740740749838</c:v>
                </c:pt>
                <c:pt idx="4467">
                  <c:v>0.39116898148157314</c:v>
                </c:pt>
                <c:pt idx="4468">
                  <c:v>0.39118055555564779</c:v>
                </c:pt>
                <c:pt idx="4469">
                  <c:v>0.39119212962972105</c:v>
                </c:pt>
                <c:pt idx="4470">
                  <c:v>0.39120370370379448</c:v>
                </c:pt>
                <c:pt idx="4471">
                  <c:v>0.39121527777787007</c:v>
                </c:pt>
                <c:pt idx="4472">
                  <c:v>0.391226851851944</c:v>
                </c:pt>
                <c:pt idx="4473">
                  <c:v>0.39123842592601682</c:v>
                </c:pt>
                <c:pt idx="4474">
                  <c:v>0.39125000000009086</c:v>
                </c:pt>
                <c:pt idx="4475">
                  <c:v>0.39126157407416567</c:v>
                </c:pt>
                <c:pt idx="4476">
                  <c:v>0.39127314814823905</c:v>
                </c:pt>
                <c:pt idx="4477">
                  <c:v>0.39128472222231414</c:v>
                </c:pt>
                <c:pt idx="4478">
                  <c:v>0.39129629629638735</c:v>
                </c:pt>
                <c:pt idx="4479">
                  <c:v>0.39130787037046333</c:v>
                </c:pt>
                <c:pt idx="4480">
                  <c:v>0.39131944444453542</c:v>
                </c:pt>
                <c:pt idx="4481">
                  <c:v>0.39133101851860952</c:v>
                </c:pt>
                <c:pt idx="4482">
                  <c:v>0.39134259259268495</c:v>
                </c:pt>
                <c:pt idx="4483">
                  <c:v>0.39135416666675887</c:v>
                </c:pt>
                <c:pt idx="4484">
                  <c:v>0.39136574074083258</c:v>
                </c:pt>
                <c:pt idx="4485">
                  <c:v>0.3913773148149074</c:v>
                </c:pt>
                <c:pt idx="4486">
                  <c:v>0.39138888888898193</c:v>
                </c:pt>
                <c:pt idx="4487">
                  <c:v>0.3914004629630557</c:v>
                </c:pt>
                <c:pt idx="4488">
                  <c:v>0.39141203703712896</c:v>
                </c:pt>
                <c:pt idx="4489">
                  <c:v>0.39142361111120355</c:v>
                </c:pt>
                <c:pt idx="4490">
                  <c:v>0.39143518518527737</c:v>
                </c:pt>
                <c:pt idx="4491">
                  <c:v>0.39144675925935191</c:v>
                </c:pt>
                <c:pt idx="4492">
                  <c:v>0.39145833333342589</c:v>
                </c:pt>
                <c:pt idx="4493">
                  <c:v>0.39146990740749987</c:v>
                </c:pt>
                <c:pt idx="4494">
                  <c:v>0.39148148148157358</c:v>
                </c:pt>
                <c:pt idx="4495">
                  <c:v>0.39149305555564756</c:v>
                </c:pt>
                <c:pt idx="4496">
                  <c:v>0.39150462962972216</c:v>
                </c:pt>
                <c:pt idx="4497">
                  <c:v>0.39151620370379603</c:v>
                </c:pt>
                <c:pt idx="4498">
                  <c:v>0.39152777777787118</c:v>
                </c:pt>
                <c:pt idx="4499">
                  <c:v>0.39153935185194338</c:v>
                </c:pt>
                <c:pt idx="4500">
                  <c:v>0.39155092592601826</c:v>
                </c:pt>
                <c:pt idx="4501">
                  <c:v>0.39156250000009224</c:v>
                </c:pt>
                <c:pt idx="4502">
                  <c:v>0.39157407407416683</c:v>
                </c:pt>
                <c:pt idx="4503">
                  <c:v>0.39158564814823982</c:v>
                </c:pt>
                <c:pt idx="4504">
                  <c:v>0.3915972222223138</c:v>
                </c:pt>
                <c:pt idx="4505">
                  <c:v>0.39160879629638851</c:v>
                </c:pt>
                <c:pt idx="4506">
                  <c:v>0.39162037037046377</c:v>
                </c:pt>
                <c:pt idx="4507">
                  <c:v>0.39163194444453575</c:v>
                </c:pt>
                <c:pt idx="4508">
                  <c:v>0.39164351851861007</c:v>
                </c:pt>
                <c:pt idx="4509">
                  <c:v>0.39165509259268438</c:v>
                </c:pt>
                <c:pt idx="4510">
                  <c:v>0.39166666666675926</c:v>
                </c:pt>
                <c:pt idx="4511">
                  <c:v>0.39167824074083313</c:v>
                </c:pt>
                <c:pt idx="4512">
                  <c:v>0.39168981481490778</c:v>
                </c:pt>
                <c:pt idx="4513">
                  <c:v>0.39170138888898082</c:v>
                </c:pt>
                <c:pt idx="4514">
                  <c:v>0.39171296296305613</c:v>
                </c:pt>
                <c:pt idx="4515">
                  <c:v>0.39172453703712951</c:v>
                </c:pt>
                <c:pt idx="4516">
                  <c:v>0.39173611111120282</c:v>
                </c:pt>
                <c:pt idx="4517">
                  <c:v>0.39174768518527792</c:v>
                </c:pt>
                <c:pt idx="4518">
                  <c:v>0.39175925925935173</c:v>
                </c:pt>
                <c:pt idx="4519">
                  <c:v>0.39177083333342638</c:v>
                </c:pt>
                <c:pt idx="4520">
                  <c:v>0.39178240740750014</c:v>
                </c:pt>
                <c:pt idx="4521">
                  <c:v>0.39179398148157335</c:v>
                </c:pt>
                <c:pt idx="4522">
                  <c:v>0.39180555555564872</c:v>
                </c:pt>
                <c:pt idx="4523">
                  <c:v>0.39181712962972265</c:v>
                </c:pt>
                <c:pt idx="4524">
                  <c:v>0.39182870370379708</c:v>
                </c:pt>
                <c:pt idx="4525">
                  <c:v>0.39184027777787167</c:v>
                </c:pt>
                <c:pt idx="4526">
                  <c:v>0.39185185185194493</c:v>
                </c:pt>
                <c:pt idx="4527">
                  <c:v>0.39186342592601886</c:v>
                </c:pt>
                <c:pt idx="4528">
                  <c:v>0.39187500000009268</c:v>
                </c:pt>
                <c:pt idx="4529">
                  <c:v>0.39188657407416799</c:v>
                </c:pt>
                <c:pt idx="4530">
                  <c:v>0.39189814814824114</c:v>
                </c:pt>
                <c:pt idx="4531">
                  <c:v>0.39190972222231507</c:v>
                </c:pt>
                <c:pt idx="4532">
                  <c:v>0.391921296296389</c:v>
                </c:pt>
                <c:pt idx="4533">
                  <c:v>0.39193287037046443</c:v>
                </c:pt>
                <c:pt idx="4534">
                  <c:v>0.39194444444453652</c:v>
                </c:pt>
                <c:pt idx="4535">
                  <c:v>0.39195601851861139</c:v>
                </c:pt>
                <c:pt idx="4536">
                  <c:v>0.39196759259268588</c:v>
                </c:pt>
                <c:pt idx="4537">
                  <c:v>0.39197916666675975</c:v>
                </c:pt>
                <c:pt idx="4538">
                  <c:v>0.39199074074083362</c:v>
                </c:pt>
                <c:pt idx="4539">
                  <c:v>0.39200231481490827</c:v>
                </c:pt>
                <c:pt idx="4540">
                  <c:v>0.39201388888898203</c:v>
                </c:pt>
                <c:pt idx="4541">
                  <c:v>0.39202546296305668</c:v>
                </c:pt>
                <c:pt idx="4542">
                  <c:v>0.39203703703712928</c:v>
                </c:pt>
                <c:pt idx="4543">
                  <c:v>0.39204861111120454</c:v>
                </c:pt>
                <c:pt idx="4544">
                  <c:v>0.39206018518527896</c:v>
                </c:pt>
                <c:pt idx="4545">
                  <c:v>0.392071759259353</c:v>
                </c:pt>
                <c:pt idx="4546">
                  <c:v>0.39208333333342688</c:v>
                </c:pt>
                <c:pt idx="4547">
                  <c:v>0.39209490740750075</c:v>
                </c:pt>
                <c:pt idx="4548">
                  <c:v>0.39210648148157456</c:v>
                </c:pt>
                <c:pt idx="4549">
                  <c:v>0.39211805555564916</c:v>
                </c:pt>
                <c:pt idx="4550">
                  <c:v>0.39212962962972303</c:v>
                </c:pt>
                <c:pt idx="4551">
                  <c:v>0.39214120370379618</c:v>
                </c:pt>
                <c:pt idx="4552">
                  <c:v>0.39215277777787222</c:v>
                </c:pt>
                <c:pt idx="4553">
                  <c:v>0.39216435185194543</c:v>
                </c:pt>
                <c:pt idx="4554">
                  <c:v>0.39217592592601924</c:v>
                </c:pt>
                <c:pt idx="4555">
                  <c:v>0.39218750000009323</c:v>
                </c:pt>
                <c:pt idx="4556">
                  <c:v>0.39219907407416682</c:v>
                </c:pt>
                <c:pt idx="4557">
                  <c:v>0.39221064814824164</c:v>
                </c:pt>
                <c:pt idx="4558">
                  <c:v>0.39222222222231556</c:v>
                </c:pt>
                <c:pt idx="4559">
                  <c:v>0.39223379629638883</c:v>
                </c:pt>
                <c:pt idx="4560">
                  <c:v>0.39224537037046397</c:v>
                </c:pt>
                <c:pt idx="4561">
                  <c:v>0.39225694444453707</c:v>
                </c:pt>
                <c:pt idx="4562">
                  <c:v>0.39226851851861183</c:v>
                </c:pt>
                <c:pt idx="4563">
                  <c:v>0.39228009259268642</c:v>
                </c:pt>
                <c:pt idx="4564">
                  <c:v>0.39229166666675935</c:v>
                </c:pt>
                <c:pt idx="4565">
                  <c:v>0.39230324074083417</c:v>
                </c:pt>
                <c:pt idx="4566">
                  <c:v>0.39231481481490943</c:v>
                </c:pt>
                <c:pt idx="4567">
                  <c:v>0.39232638888898319</c:v>
                </c:pt>
                <c:pt idx="4568">
                  <c:v>0.39233796296305723</c:v>
                </c:pt>
                <c:pt idx="4569">
                  <c:v>0.39234953703712988</c:v>
                </c:pt>
                <c:pt idx="4570">
                  <c:v>0.39236111111120492</c:v>
                </c:pt>
                <c:pt idx="4571">
                  <c:v>0.39237268518528001</c:v>
                </c:pt>
                <c:pt idx="4572">
                  <c:v>0.39238425925935411</c:v>
                </c:pt>
                <c:pt idx="4573">
                  <c:v>0.39239583333342715</c:v>
                </c:pt>
                <c:pt idx="4574">
                  <c:v>0.39240740740750107</c:v>
                </c:pt>
                <c:pt idx="4575">
                  <c:v>0.39241898148157572</c:v>
                </c:pt>
                <c:pt idx="4576">
                  <c:v>0.39243055555564965</c:v>
                </c:pt>
                <c:pt idx="4577">
                  <c:v>0.39244212962972347</c:v>
                </c:pt>
                <c:pt idx="4578">
                  <c:v>0.39245370370379745</c:v>
                </c:pt>
                <c:pt idx="4579">
                  <c:v>0.39246527777787277</c:v>
                </c:pt>
                <c:pt idx="4580">
                  <c:v>0.39247685185194647</c:v>
                </c:pt>
                <c:pt idx="4581">
                  <c:v>0.39248842592602046</c:v>
                </c:pt>
                <c:pt idx="4582">
                  <c:v>0.39250000000009372</c:v>
                </c:pt>
                <c:pt idx="4583">
                  <c:v>0.39251157407416815</c:v>
                </c:pt>
                <c:pt idx="4584">
                  <c:v>0.39252314814824207</c:v>
                </c:pt>
                <c:pt idx="4585">
                  <c:v>0.392534722222316</c:v>
                </c:pt>
                <c:pt idx="4586">
                  <c:v>0.39254629629638982</c:v>
                </c:pt>
                <c:pt idx="4587">
                  <c:v>0.39255787037046502</c:v>
                </c:pt>
                <c:pt idx="4588">
                  <c:v>0.39256944444453762</c:v>
                </c:pt>
                <c:pt idx="4589">
                  <c:v>0.39258101851861182</c:v>
                </c:pt>
                <c:pt idx="4590">
                  <c:v>0.39259259259268675</c:v>
                </c:pt>
                <c:pt idx="4591">
                  <c:v>0.39260416666676062</c:v>
                </c:pt>
                <c:pt idx="4592">
                  <c:v>0.39261574074083438</c:v>
                </c:pt>
                <c:pt idx="4593">
                  <c:v>0.39262731481490903</c:v>
                </c:pt>
                <c:pt idx="4594">
                  <c:v>0.39263888888898302</c:v>
                </c:pt>
                <c:pt idx="4595">
                  <c:v>0.39265046296305761</c:v>
                </c:pt>
                <c:pt idx="4596">
                  <c:v>0.39266203703713037</c:v>
                </c:pt>
                <c:pt idx="4597">
                  <c:v>0.39267361111120536</c:v>
                </c:pt>
                <c:pt idx="4598">
                  <c:v>0.39268518518528001</c:v>
                </c:pt>
                <c:pt idx="4599">
                  <c:v>0.39269675925935388</c:v>
                </c:pt>
                <c:pt idx="4600">
                  <c:v>0.39270833333342775</c:v>
                </c:pt>
                <c:pt idx="4601">
                  <c:v>0.39271990740750157</c:v>
                </c:pt>
                <c:pt idx="4602">
                  <c:v>0.39273148148157494</c:v>
                </c:pt>
                <c:pt idx="4603">
                  <c:v>0.39274305555564931</c:v>
                </c:pt>
                <c:pt idx="4604">
                  <c:v>0.39275462962972402</c:v>
                </c:pt>
                <c:pt idx="4605">
                  <c:v>0.39276620370379789</c:v>
                </c:pt>
                <c:pt idx="4606">
                  <c:v>0.39277777777787326</c:v>
                </c:pt>
                <c:pt idx="4607">
                  <c:v>0.39278935185194624</c:v>
                </c:pt>
                <c:pt idx="4608">
                  <c:v>0.39280092592602101</c:v>
                </c:pt>
                <c:pt idx="4609">
                  <c:v>0.39281250000009477</c:v>
                </c:pt>
                <c:pt idx="4610">
                  <c:v>0.39282407407416919</c:v>
                </c:pt>
                <c:pt idx="4611">
                  <c:v>0.39283564814824257</c:v>
                </c:pt>
                <c:pt idx="4612">
                  <c:v>0.39284722222231588</c:v>
                </c:pt>
                <c:pt idx="4613">
                  <c:v>0.39285879629639098</c:v>
                </c:pt>
                <c:pt idx="4614">
                  <c:v>0.39287037037046618</c:v>
                </c:pt>
                <c:pt idx="4615">
                  <c:v>0.39288194444453883</c:v>
                </c:pt>
                <c:pt idx="4616">
                  <c:v>0.39289351851861232</c:v>
                </c:pt>
                <c:pt idx="4617">
                  <c:v>0.39290509259268713</c:v>
                </c:pt>
                <c:pt idx="4618">
                  <c:v>0.39291666666676189</c:v>
                </c:pt>
                <c:pt idx="4619">
                  <c:v>0.39292824074083577</c:v>
                </c:pt>
                <c:pt idx="4620">
                  <c:v>0.39293981481490964</c:v>
                </c:pt>
                <c:pt idx="4621">
                  <c:v>0.39295138888898351</c:v>
                </c:pt>
                <c:pt idx="4622">
                  <c:v>0.39296296296305883</c:v>
                </c:pt>
                <c:pt idx="4623">
                  <c:v>0.39297453703713192</c:v>
                </c:pt>
                <c:pt idx="4624">
                  <c:v>0.39298611111120657</c:v>
                </c:pt>
                <c:pt idx="4625">
                  <c:v>0.39299768518528044</c:v>
                </c:pt>
                <c:pt idx="4626">
                  <c:v>0.39300925925935437</c:v>
                </c:pt>
                <c:pt idx="4627">
                  <c:v>0.3930208333334288</c:v>
                </c:pt>
                <c:pt idx="4628">
                  <c:v>0.39303240740750212</c:v>
                </c:pt>
                <c:pt idx="4629">
                  <c:v>0.39304398148157582</c:v>
                </c:pt>
                <c:pt idx="4630">
                  <c:v>0.39305555555565053</c:v>
                </c:pt>
                <c:pt idx="4631">
                  <c:v>0.39306712962972445</c:v>
                </c:pt>
                <c:pt idx="4632">
                  <c:v>0.39307870370379894</c:v>
                </c:pt>
                <c:pt idx="4633">
                  <c:v>0.39309027777787353</c:v>
                </c:pt>
                <c:pt idx="4634">
                  <c:v>0.39310185185194685</c:v>
                </c:pt>
                <c:pt idx="4635">
                  <c:v>0.39311342592602072</c:v>
                </c:pt>
                <c:pt idx="4636">
                  <c:v>0.39312500000009432</c:v>
                </c:pt>
                <c:pt idx="4637">
                  <c:v>0.39313657407416908</c:v>
                </c:pt>
                <c:pt idx="4638">
                  <c:v>0.39314814814824306</c:v>
                </c:pt>
                <c:pt idx="4639">
                  <c:v>0.39315972222231682</c:v>
                </c:pt>
                <c:pt idx="4640">
                  <c:v>0.39317129629639058</c:v>
                </c:pt>
                <c:pt idx="4641">
                  <c:v>0.39318287037046667</c:v>
                </c:pt>
                <c:pt idx="4642">
                  <c:v>0.39319444444453872</c:v>
                </c:pt>
                <c:pt idx="4643">
                  <c:v>0.39320601851861281</c:v>
                </c:pt>
                <c:pt idx="4644">
                  <c:v>0.39321759259268774</c:v>
                </c:pt>
                <c:pt idx="4645">
                  <c:v>0.39322916666676166</c:v>
                </c:pt>
                <c:pt idx="4646">
                  <c:v>0.39324074074083532</c:v>
                </c:pt>
                <c:pt idx="4647">
                  <c:v>0.39325231481491002</c:v>
                </c:pt>
                <c:pt idx="4648">
                  <c:v>0.393263888888984</c:v>
                </c:pt>
                <c:pt idx="4649">
                  <c:v>0.39327546296305854</c:v>
                </c:pt>
                <c:pt idx="4650">
                  <c:v>0.39328703703713147</c:v>
                </c:pt>
                <c:pt idx="4651">
                  <c:v>0.39329861111120634</c:v>
                </c:pt>
                <c:pt idx="4652">
                  <c:v>0.3933101851852816</c:v>
                </c:pt>
                <c:pt idx="4653">
                  <c:v>0.39332175925935547</c:v>
                </c:pt>
                <c:pt idx="4654">
                  <c:v>0.39333333333342863</c:v>
                </c:pt>
                <c:pt idx="4655">
                  <c:v>0.39334490740750327</c:v>
                </c:pt>
                <c:pt idx="4656">
                  <c:v>0.39335648148157726</c:v>
                </c:pt>
                <c:pt idx="4657">
                  <c:v>0.39336805555565163</c:v>
                </c:pt>
                <c:pt idx="4658">
                  <c:v>0.39337962962972567</c:v>
                </c:pt>
                <c:pt idx="4659">
                  <c:v>0.39339120370379832</c:v>
                </c:pt>
                <c:pt idx="4660">
                  <c:v>0.39340277777787463</c:v>
                </c:pt>
                <c:pt idx="4661">
                  <c:v>0.39341435185194801</c:v>
                </c:pt>
                <c:pt idx="4662">
                  <c:v>0.39342592592602188</c:v>
                </c:pt>
                <c:pt idx="4663">
                  <c:v>0.39343750000009481</c:v>
                </c:pt>
                <c:pt idx="4664">
                  <c:v>0.39344907407416962</c:v>
                </c:pt>
                <c:pt idx="4665">
                  <c:v>0.39346064814824422</c:v>
                </c:pt>
                <c:pt idx="4666">
                  <c:v>0.39347222222231798</c:v>
                </c:pt>
                <c:pt idx="4667">
                  <c:v>0.39348379629639196</c:v>
                </c:pt>
                <c:pt idx="4668">
                  <c:v>0.3934953703704665</c:v>
                </c:pt>
                <c:pt idx="4669">
                  <c:v>0.39350694444453932</c:v>
                </c:pt>
                <c:pt idx="4670">
                  <c:v>0.39351851851861414</c:v>
                </c:pt>
                <c:pt idx="4671">
                  <c:v>0.39353009259268817</c:v>
                </c:pt>
                <c:pt idx="4672">
                  <c:v>0.39354166666676182</c:v>
                </c:pt>
                <c:pt idx="4673">
                  <c:v>0.39355324074083581</c:v>
                </c:pt>
                <c:pt idx="4674">
                  <c:v>0.39356481481491123</c:v>
                </c:pt>
                <c:pt idx="4675">
                  <c:v>0.39357638888898516</c:v>
                </c:pt>
                <c:pt idx="4676">
                  <c:v>0.39358796296305959</c:v>
                </c:pt>
                <c:pt idx="4677">
                  <c:v>0.39359953703713202</c:v>
                </c:pt>
                <c:pt idx="4678">
                  <c:v>0.39361111111120678</c:v>
                </c:pt>
                <c:pt idx="4679">
                  <c:v>0.3936226851852821</c:v>
                </c:pt>
                <c:pt idx="4680">
                  <c:v>0.39363425925935508</c:v>
                </c:pt>
                <c:pt idx="4681">
                  <c:v>0.39364583333342912</c:v>
                </c:pt>
                <c:pt idx="4682">
                  <c:v>0.39365740740750282</c:v>
                </c:pt>
                <c:pt idx="4683">
                  <c:v>0.39366898148157753</c:v>
                </c:pt>
                <c:pt idx="4684">
                  <c:v>0.39368055555565218</c:v>
                </c:pt>
                <c:pt idx="4685">
                  <c:v>0.39369212962972538</c:v>
                </c:pt>
                <c:pt idx="4686">
                  <c:v>0.39370370370379887</c:v>
                </c:pt>
                <c:pt idx="4687">
                  <c:v>0.39371527777787441</c:v>
                </c:pt>
                <c:pt idx="4688">
                  <c:v>0.39372685185194839</c:v>
                </c:pt>
                <c:pt idx="4689">
                  <c:v>0.39373842592602132</c:v>
                </c:pt>
                <c:pt idx="4690">
                  <c:v>0.3937500000000953</c:v>
                </c:pt>
                <c:pt idx="4691">
                  <c:v>0.39376157407417006</c:v>
                </c:pt>
                <c:pt idx="4692">
                  <c:v>0.39377314814824382</c:v>
                </c:pt>
                <c:pt idx="4693">
                  <c:v>0.39378472222231853</c:v>
                </c:pt>
                <c:pt idx="4694">
                  <c:v>0.39379629629639162</c:v>
                </c:pt>
                <c:pt idx="4695">
                  <c:v>0.39380787037046766</c:v>
                </c:pt>
                <c:pt idx="4696">
                  <c:v>0.39381944444453981</c:v>
                </c:pt>
                <c:pt idx="4697">
                  <c:v>0.39383101851861391</c:v>
                </c:pt>
                <c:pt idx="4698">
                  <c:v>0.39384259259268933</c:v>
                </c:pt>
                <c:pt idx="4699">
                  <c:v>0.39385416666676326</c:v>
                </c:pt>
                <c:pt idx="4700">
                  <c:v>0.39386574074083702</c:v>
                </c:pt>
                <c:pt idx="4701">
                  <c:v>0.39387731481491173</c:v>
                </c:pt>
                <c:pt idx="4702">
                  <c:v>0.39388888888898627</c:v>
                </c:pt>
                <c:pt idx="4703">
                  <c:v>0.39390046296305997</c:v>
                </c:pt>
                <c:pt idx="4704">
                  <c:v>0.39391203703713334</c:v>
                </c:pt>
                <c:pt idx="4705">
                  <c:v>0.39392361111120788</c:v>
                </c:pt>
                <c:pt idx="4706">
                  <c:v>0.39393518518528176</c:v>
                </c:pt>
                <c:pt idx="4707">
                  <c:v>0.39394675925935629</c:v>
                </c:pt>
                <c:pt idx="4708">
                  <c:v>0.39395833333343028</c:v>
                </c:pt>
                <c:pt idx="4709">
                  <c:v>0.39396990740750426</c:v>
                </c:pt>
                <c:pt idx="4710">
                  <c:v>0.39398148148157802</c:v>
                </c:pt>
                <c:pt idx="4711">
                  <c:v>0.39399305555565201</c:v>
                </c:pt>
                <c:pt idx="4712">
                  <c:v>0.39400462962972643</c:v>
                </c:pt>
                <c:pt idx="4713">
                  <c:v>0.39401620370380058</c:v>
                </c:pt>
                <c:pt idx="4714">
                  <c:v>0.39402777777787551</c:v>
                </c:pt>
                <c:pt idx="4715">
                  <c:v>0.39403935185194788</c:v>
                </c:pt>
                <c:pt idx="4716">
                  <c:v>0.39405092592602264</c:v>
                </c:pt>
                <c:pt idx="4717">
                  <c:v>0.39406250000009663</c:v>
                </c:pt>
                <c:pt idx="4718">
                  <c:v>0.39407407407417122</c:v>
                </c:pt>
                <c:pt idx="4719">
                  <c:v>0.39408564814824515</c:v>
                </c:pt>
                <c:pt idx="4720">
                  <c:v>0.39409722222231808</c:v>
                </c:pt>
                <c:pt idx="4721">
                  <c:v>0.39410879629639295</c:v>
                </c:pt>
                <c:pt idx="4722">
                  <c:v>0.39412037037046826</c:v>
                </c:pt>
                <c:pt idx="4723">
                  <c:v>0.39413194444454036</c:v>
                </c:pt>
                <c:pt idx="4724">
                  <c:v>0.39414351851861446</c:v>
                </c:pt>
                <c:pt idx="4725">
                  <c:v>0.39415509259268888</c:v>
                </c:pt>
                <c:pt idx="4726">
                  <c:v>0.39416666666676364</c:v>
                </c:pt>
                <c:pt idx="4727">
                  <c:v>0.39417824074083757</c:v>
                </c:pt>
                <c:pt idx="4728">
                  <c:v>0.39418981481491217</c:v>
                </c:pt>
                <c:pt idx="4729">
                  <c:v>0.39420138888898498</c:v>
                </c:pt>
                <c:pt idx="4730">
                  <c:v>0.39421296296306052</c:v>
                </c:pt>
                <c:pt idx="4731">
                  <c:v>0.39422453703713389</c:v>
                </c:pt>
                <c:pt idx="4732">
                  <c:v>0.39423611111120732</c:v>
                </c:pt>
                <c:pt idx="4733">
                  <c:v>0.39424768518528225</c:v>
                </c:pt>
                <c:pt idx="4734">
                  <c:v>0.39425925925935612</c:v>
                </c:pt>
                <c:pt idx="4735">
                  <c:v>0.39427083333343077</c:v>
                </c:pt>
                <c:pt idx="4736">
                  <c:v>0.39428240740750453</c:v>
                </c:pt>
                <c:pt idx="4737">
                  <c:v>0.39429398148157768</c:v>
                </c:pt>
                <c:pt idx="4738">
                  <c:v>0.39430555555565311</c:v>
                </c:pt>
                <c:pt idx="4739">
                  <c:v>0.39431712962972704</c:v>
                </c:pt>
                <c:pt idx="4740">
                  <c:v>0.39432870370380213</c:v>
                </c:pt>
                <c:pt idx="4741">
                  <c:v>0.39434027777787611</c:v>
                </c:pt>
                <c:pt idx="4742">
                  <c:v>0.39435185185194938</c:v>
                </c:pt>
                <c:pt idx="4743">
                  <c:v>0.39436342592602325</c:v>
                </c:pt>
                <c:pt idx="4744">
                  <c:v>0.39437500000009706</c:v>
                </c:pt>
                <c:pt idx="4745">
                  <c:v>0.39438657407417244</c:v>
                </c:pt>
                <c:pt idx="4746">
                  <c:v>0.39439814814824553</c:v>
                </c:pt>
                <c:pt idx="4747">
                  <c:v>0.39440972222231951</c:v>
                </c:pt>
                <c:pt idx="4748">
                  <c:v>0.39442129629639339</c:v>
                </c:pt>
                <c:pt idx="4749">
                  <c:v>0.3944328703704687</c:v>
                </c:pt>
                <c:pt idx="4750">
                  <c:v>0.39444444444454174</c:v>
                </c:pt>
                <c:pt idx="4751">
                  <c:v>0.39445601851861573</c:v>
                </c:pt>
                <c:pt idx="4752">
                  <c:v>0.39446759259269026</c:v>
                </c:pt>
                <c:pt idx="4753">
                  <c:v>0.39447916666676414</c:v>
                </c:pt>
                <c:pt idx="4754">
                  <c:v>0.39449074074083806</c:v>
                </c:pt>
                <c:pt idx="4755">
                  <c:v>0.39450231481491255</c:v>
                </c:pt>
                <c:pt idx="4756">
                  <c:v>0.39451388888898647</c:v>
                </c:pt>
                <c:pt idx="4757">
                  <c:v>0.39452546296306107</c:v>
                </c:pt>
                <c:pt idx="4758">
                  <c:v>0.39453703703713366</c:v>
                </c:pt>
                <c:pt idx="4759">
                  <c:v>0.39454861111120887</c:v>
                </c:pt>
                <c:pt idx="4760">
                  <c:v>0.39456018518528335</c:v>
                </c:pt>
                <c:pt idx="4761">
                  <c:v>0.39457175925935728</c:v>
                </c:pt>
                <c:pt idx="4762">
                  <c:v>0.39458333333343126</c:v>
                </c:pt>
                <c:pt idx="4763">
                  <c:v>0.39459490740750502</c:v>
                </c:pt>
                <c:pt idx="4764">
                  <c:v>0.39460648148157901</c:v>
                </c:pt>
                <c:pt idx="4765">
                  <c:v>0.39461805555565355</c:v>
                </c:pt>
                <c:pt idx="4766">
                  <c:v>0.39462962962972742</c:v>
                </c:pt>
                <c:pt idx="4767">
                  <c:v>0.39464120370380124</c:v>
                </c:pt>
                <c:pt idx="4768">
                  <c:v>0.39465277777787661</c:v>
                </c:pt>
                <c:pt idx="4769">
                  <c:v>0.39466435185194965</c:v>
                </c:pt>
                <c:pt idx="4770">
                  <c:v>0.39467592592602357</c:v>
                </c:pt>
                <c:pt idx="4771">
                  <c:v>0.39468750000009756</c:v>
                </c:pt>
                <c:pt idx="4772">
                  <c:v>0.39469907407417132</c:v>
                </c:pt>
                <c:pt idx="4773">
                  <c:v>0.39471064814824597</c:v>
                </c:pt>
                <c:pt idx="4774">
                  <c:v>0.39472222222231995</c:v>
                </c:pt>
                <c:pt idx="4775">
                  <c:v>0.39473379629639327</c:v>
                </c:pt>
                <c:pt idx="4776">
                  <c:v>0.39474537037046836</c:v>
                </c:pt>
                <c:pt idx="4777">
                  <c:v>0.39475694444454218</c:v>
                </c:pt>
                <c:pt idx="4778">
                  <c:v>0.39476851851861622</c:v>
                </c:pt>
                <c:pt idx="4779">
                  <c:v>0.39478009259269065</c:v>
                </c:pt>
                <c:pt idx="4780">
                  <c:v>0.3947916666667638</c:v>
                </c:pt>
                <c:pt idx="4781">
                  <c:v>0.3948032407408385</c:v>
                </c:pt>
                <c:pt idx="4782">
                  <c:v>0.39481481481491393</c:v>
                </c:pt>
                <c:pt idx="4783">
                  <c:v>0.39482638888898752</c:v>
                </c:pt>
                <c:pt idx="4784">
                  <c:v>0.39483796296306162</c:v>
                </c:pt>
                <c:pt idx="4785">
                  <c:v>0.39484953703713432</c:v>
                </c:pt>
                <c:pt idx="4786">
                  <c:v>0.39486111111120925</c:v>
                </c:pt>
                <c:pt idx="4787">
                  <c:v>0.39487268518528451</c:v>
                </c:pt>
                <c:pt idx="4788">
                  <c:v>0.39488425925935849</c:v>
                </c:pt>
                <c:pt idx="4789">
                  <c:v>0.39489583333343153</c:v>
                </c:pt>
                <c:pt idx="4790">
                  <c:v>0.39490740740750552</c:v>
                </c:pt>
                <c:pt idx="4791">
                  <c:v>0.39491898148158011</c:v>
                </c:pt>
                <c:pt idx="4792">
                  <c:v>0.39493055555565404</c:v>
                </c:pt>
                <c:pt idx="4793">
                  <c:v>0.39494212962972786</c:v>
                </c:pt>
                <c:pt idx="4794">
                  <c:v>0.39495370370380251</c:v>
                </c:pt>
                <c:pt idx="4795">
                  <c:v>0.3949652777778771</c:v>
                </c:pt>
                <c:pt idx="4796">
                  <c:v>0.39497685185195086</c:v>
                </c:pt>
                <c:pt idx="4797">
                  <c:v>0.39498842592602479</c:v>
                </c:pt>
                <c:pt idx="4798">
                  <c:v>0.39500000000009788</c:v>
                </c:pt>
                <c:pt idx="4799">
                  <c:v>0.39501157407417253</c:v>
                </c:pt>
                <c:pt idx="4800">
                  <c:v>0.39502314814824652</c:v>
                </c:pt>
                <c:pt idx="4801">
                  <c:v>0.39503472222232039</c:v>
                </c:pt>
                <c:pt idx="4802">
                  <c:v>0.39504629629639382</c:v>
                </c:pt>
                <c:pt idx="4803">
                  <c:v>0.39505787037046941</c:v>
                </c:pt>
                <c:pt idx="4804">
                  <c:v>0.39506944444454273</c:v>
                </c:pt>
                <c:pt idx="4805">
                  <c:v>0.39508101851861632</c:v>
                </c:pt>
                <c:pt idx="4806">
                  <c:v>0.39509259259269114</c:v>
                </c:pt>
                <c:pt idx="4807">
                  <c:v>0.39510416666676507</c:v>
                </c:pt>
                <c:pt idx="4808">
                  <c:v>0.39511574074083838</c:v>
                </c:pt>
                <c:pt idx="4809">
                  <c:v>0.39512731481491348</c:v>
                </c:pt>
                <c:pt idx="4810">
                  <c:v>0.39513888888898746</c:v>
                </c:pt>
                <c:pt idx="4811">
                  <c:v>0.395150462963062</c:v>
                </c:pt>
                <c:pt idx="4812">
                  <c:v>0.39516203703713482</c:v>
                </c:pt>
                <c:pt idx="4813">
                  <c:v>0.39517361111120963</c:v>
                </c:pt>
                <c:pt idx="4814">
                  <c:v>0.39518518518528439</c:v>
                </c:pt>
                <c:pt idx="4815">
                  <c:v>0.39519675925935827</c:v>
                </c:pt>
                <c:pt idx="4816">
                  <c:v>0.39520833333343214</c:v>
                </c:pt>
                <c:pt idx="4817">
                  <c:v>0.39521990740750601</c:v>
                </c:pt>
                <c:pt idx="4818">
                  <c:v>0.39523148148157933</c:v>
                </c:pt>
                <c:pt idx="4819">
                  <c:v>0.39524305555565342</c:v>
                </c:pt>
                <c:pt idx="4820">
                  <c:v>0.3952546296297284</c:v>
                </c:pt>
                <c:pt idx="4821">
                  <c:v>0.39526620370380294</c:v>
                </c:pt>
                <c:pt idx="4822">
                  <c:v>0.39527777777787759</c:v>
                </c:pt>
                <c:pt idx="4823">
                  <c:v>0.39528935185195058</c:v>
                </c:pt>
                <c:pt idx="4824">
                  <c:v>0.39530092592602539</c:v>
                </c:pt>
                <c:pt idx="4825">
                  <c:v>0.39531250000009915</c:v>
                </c:pt>
                <c:pt idx="4826">
                  <c:v>0.39532407407417358</c:v>
                </c:pt>
                <c:pt idx="4827">
                  <c:v>0.39533564814824695</c:v>
                </c:pt>
                <c:pt idx="4828">
                  <c:v>0.39534722222232038</c:v>
                </c:pt>
                <c:pt idx="4829">
                  <c:v>0.39535879629639537</c:v>
                </c:pt>
                <c:pt idx="4830">
                  <c:v>0.39537037037047051</c:v>
                </c:pt>
                <c:pt idx="4831">
                  <c:v>0.39538194444454389</c:v>
                </c:pt>
                <c:pt idx="4832">
                  <c:v>0.39539351851861682</c:v>
                </c:pt>
                <c:pt idx="4833">
                  <c:v>0.39540509259269158</c:v>
                </c:pt>
                <c:pt idx="4834">
                  <c:v>0.39541666666676623</c:v>
                </c:pt>
                <c:pt idx="4835">
                  <c:v>0.39542824074084021</c:v>
                </c:pt>
                <c:pt idx="4836">
                  <c:v>0.39543981481491403</c:v>
                </c:pt>
                <c:pt idx="4837">
                  <c:v>0.3954513888889879</c:v>
                </c:pt>
                <c:pt idx="4838">
                  <c:v>0.39546296296306316</c:v>
                </c:pt>
                <c:pt idx="4839">
                  <c:v>0.39547453703713625</c:v>
                </c:pt>
                <c:pt idx="4840">
                  <c:v>0.39548611111121096</c:v>
                </c:pt>
                <c:pt idx="4841">
                  <c:v>0.39549768518528483</c:v>
                </c:pt>
                <c:pt idx="4842">
                  <c:v>0.39550925925935876</c:v>
                </c:pt>
                <c:pt idx="4843">
                  <c:v>0.39552083333343319</c:v>
                </c:pt>
                <c:pt idx="4844">
                  <c:v>0.3955324074075065</c:v>
                </c:pt>
                <c:pt idx="4845">
                  <c:v>0.39554398148157988</c:v>
                </c:pt>
                <c:pt idx="4846">
                  <c:v>0.39555555555565497</c:v>
                </c:pt>
                <c:pt idx="4847">
                  <c:v>0.39556712962972884</c:v>
                </c:pt>
                <c:pt idx="4848">
                  <c:v>0.3955787037038041</c:v>
                </c:pt>
                <c:pt idx="4849">
                  <c:v>0.39559027777787797</c:v>
                </c:pt>
                <c:pt idx="4850">
                  <c:v>0.39560185185195113</c:v>
                </c:pt>
                <c:pt idx="4851">
                  <c:v>0.39561342592602511</c:v>
                </c:pt>
                <c:pt idx="4852">
                  <c:v>0.39562500000009881</c:v>
                </c:pt>
                <c:pt idx="4853">
                  <c:v>0.39563657407417352</c:v>
                </c:pt>
                <c:pt idx="4854">
                  <c:v>0.3956481481482475</c:v>
                </c:pt>
                <c:pt idx="4855">
                  <c:v>0.39565972222232082</c:v>
                </c:pt>
                <c:pt idx="4856">
                  <c:v>0.39567129629639491</c:v>
                </c:pt>
                <c:pt idx="4857">
                  <c:v>0.39568287037047101</c:v>
                </c:pt>
                <c:pt idx="4858">
                  <c:v>0.39569444444454338</c:v>
                </c:pt>
                <c:pt idx="4859">
                  <c:v>0.39570601851861731</c:v>
                </c:pt>
                <c:pt idx="4860">
                  <c:v>0.39571759259269207</c:v>
                </c:pt>
                <c:pt idx="4861">
                  <c:v>0.39572916666676605</c:v>
                </c:pt>
                <c:pt idx="4862">
                  <c:v>0.39574074074083948</c:v>
                </c:pt>
                <c:pt idx="4863">
                  <c:v>0.39575231481491446</c:v>
                </c:pt>
                <c:pt idx="4864">
                  <c:v>0.39576388888898834</c:v>
                </c:pt>
                <c:pt idx="4865">
                  <c:v>0.39577546296306293</c:v>
                </c:pt>
                <c:pt idx="4866">
                  <c:v>0.39578703703713586</c:v>
                </c:pt>
                <c:pt idx="4867">
                  <c:v>0.39579861111121067</c:v>
                </c:pt>
                <c:pt idx="4868">
                  <c:v>0.39581018518528593</c:v>
                </c:pt>
                <c:pt idx="4869">
                  <c:v>0.39582175925935986</c:v>
                </c:pt>
                <c:pt idx="4870">
                  <c:v>0.39583333333343301</c:v>
                </c:pt>
                <c:pt idx="4871">
                  <c:v>0.39584490740750766</c:v>
                </c:pt>
                <c:pt idx="4872">
                  <c:v>0.39585648148158142</c:v>
                </c:pt>
                <c:pt idx="4873">
                  <c:v>0.39586805555565602</c:v>
                </c:pt>
                <c:pt idx="4874">
                  <c:v>0.39587962962972995</c:v>
                </c:pt>
                <c:pt idx="4875">
                  <c:v>0.39589120370380387</c:v>
                </c:pt>
                <c:pt idx="4876">
                  <c:v>0.39590277777787902</c:v>
                </c:pt>
                <c:pt idx="4877">
                  <c:v>0.3959143518519524</c:v>
                </c:pt>
                <c:pt idx="4878">
                  <c:v>0.39592592592602616</c:v>
                </c:pt>
                <c:pt idx="4879">
                  <c:v>0.39593750000009931</c:v>
                </c:pt>
                <c:pt idx="4880">
                  <c:v>0.39594907407417396</c:v>
                </c:pt>
                <c:pt idx="4881">
                  <c:v>0.39596064814824844</c:v>
                </c:pt>
                <c:pt idx="4882">
                  <c:v>0.39597222222232237</c:v>
                </c:pt>
                <c:pt idx="4883">
                  <c:v>0.39598379629639635</c:v>
                </c:pt>
                <c:pt idx="4884">
                  <c:v>0.39599537037047089</c:v>
                </c:pt>
                <c:pt idx="4885">
                  <c:v>0.39600694444454487</c:v>
                </c:pt>
                <c:pt idx="4886">
                  <c:v>0.39601851851861858</c:v>
                </c:pt>
                <c:pt idx="4887">
                  <c:v>0.39603009259269256</c:v>
                </c:pt>
                <c:pt idx="4888">
                  <c:v>0.39604166666676632</c:v>
                </c:pt>
                <c:pt idx="4889">
                  <c:v>0.39605324074084103</c:v>
                </c:pt>
                <c:pt idx="4890">
                  <c:v>0.39606481481491562</c:v>
                </c:pt>
                <c:pt idx="4891">
                  <c:v>0.39607638888898944</c:v>
                </c:pt>
                <c:pt idx="4892">
                  <c:v>0.39608796296306398</c:v>
                </c:pt>
                <c:pt idx="4893">
                  <c:v>0.39609953703713641</c:v>
                </c:pt>
                <c:pt idx="4894">
                  <c:v>0.39611111111121117</c:v>
                </c:pt>
                <c:pt idx="4895">
                  <c:v>0.39612268518528659</c:v>
                </c:pt>
                <c:pt idx="4896">
                  <c:v>0.39613425925935952</c:v>
                </c:pt>
                <c:pt idx="4897">
                  <c:v>0.39614583333343351</c:v>
                </c:pt>
                <c:pt idx="4898">
                  <c:v>0.39615740740750688</c:v>
                </c:pt>
                <c:pt idx="4899">
                  <c:v>0.39616898148158197</c:v>
                </c:pt>
                <c:pt idx="4900">
                  <c:v>0.39618055555565657</c:v>
                </c:pt>
                <c:pt idx="4901">
                  <c:v>0.39619212962972938</c:v>
                </c:pt>
                <c:pt idx="4902">
                  <c:v>0.39620370370380426</c:v>
                </c:pt>
                <c:pt idx="4903">
                  <c:v>0.39621527777787879</c:v>
                </c:pt>
                <c:pt idx="4904">
                  <c:v>0.39622685185195278</c:v>
                </c:pt>
                <c:pt idx="4905">
                  <c:v>0.39623842592602582</c:v>
                </c:pt>
                <c:pt idx="4906">
                  <c:v>0.3962500000000998</c:v>
                </c:pt>
                <c:pt idx="4907">
                  <c:v>0.39626157407417451</c:v>
                </c:pt>
                <c:pt idx="4908">
                  <c:v>0.39627314814824782</c:v>
                </c:pt>
                <c:pt idx="4909">
                  <c:v>0.39628472222232292</c:v>
                </c:pt>
                <c:pt idx="4910">
                  <c:v>0.39629629629639601</c:v>
                </c:pt>
                <c:pt idx="4911">
                  <c:v>0.3963078703704721</c:v>
                </c:pt>
                <c:pt idx="4912">
                  <c:v>0.39631944444454514</c:v>
                </c:pt>
                <c:pt idx="4913">
                  <c:v>0.39633101851861835</c:v>
                </c:pt>
                <c:pt idx="4914">
                  <c:v>0.39634259259269372</c:v>
                </c:pt>
                <c:pt idx="4915">
                  <c:v>0.39635416666676765</c:v>
                </c:pt>
                <c:pt idx="4916">
                  <c:v>0.39636574074084208</c:v>
                </c:pt>
                <c:pt idx="4917">
                  <c:v>0.39637731481491612</c:v>
                </c:pt>
                <c:pt idx="4918">
                  <c:v>0.39638888888899076</c:v>
                </c:pt>
                <c:pt idx="4919">
                  <c:v>0.39640046296306436</c:v>
                </c:pt>
                <c:pt idx="4920">
                  <c:v>0.39641203703713768</c:v>
                </c:pt>
                <c:pt idx="4921">
                  <c:v>0.39642361111121227</c:v>
                </c:pt>
                <c:pt idx="4922">
                  <c:v>0.39643518518528614</c:v>
                </c:pt>
                <c:pt idx="4923">
                  <c:v>0.39644675925936079</c:v>
                </c:pt>
                <c:pt idx="4924">
                  <c:v>0.39645833333343466</c:v>
                </c:pt>
                <c:pt idx="4925">
                  <c:v>0.39646990740750865</c:v>
                </c:pt>
                <c:pt idx="4926">
                  <c:v>0.39648148148158241</c:v>
                </c:pt>
                <c:pt idx="4927">
                  <c:v>0.39649305555565639</c:v>
                </c:pt>
                <c:pt idx="4928">
                  <c:v>0.39650462962973088</c:v>
                </c:pt>
                <c:pt idx="4929">
                  <c:v>0.39651620370380536</c:v>
                </c:pt>
                <c:pt idx="4930">
                  <c:v>0.39652777777788001</c:v>
                </c:pt>
                <c:pt idx="4931">
                  <c:v>0.39653935185195238</c:v>
                </c:pt>
                <c:pt idx="4932">
                  <c:v>0.39655092592602703</c:v>
                </c:pt>
                <c:pt idx="4933">
                  <c:v>0.39656250000010101</c:v>
                </c:pt>
                <c:pt idx="4934">
                  <c:v>0.39657407407417561</c:v>
                </c:pt>
                <c:pt idx="4935">
                  <c:v>0.39658564814824954</c:v>
                </c:pt>
                <c:pt idx="4936">
                  <c:v>0.39659722222232247</c:v>
                </c:pt>
                <c:pt idx="4937">
                  <c:v>0.39660879629639734</c:v>
                </c:pt>
                <c:pt idx="4938">
                  <c:v>0.3966203703704726</c:v>
                </c:pt>
                <c:pt idx="4939">
                  <c:v>0.3966319444445448</c:v>
                </c:pt>
                <c:pt idx="4940">
                  <c:v>0.39664351851861884</c:v>
                </c:pt>
                <c:pt idx="4941">
                  <c:v>0.39665509259269338</c:v>
                </c:pt>
                <c:pt idx="4942">
                  <c:v>0.39666666666676803</c:v>
                </c:pt>
                <c:pt idx="4943">
                  <c:v>0.39667824074084268</c:v>
                </c:pt>
                <c:pt idx="4944">
                  <c:v>0.39668981481491655</c:v>
                </c:pt>
                <c:pt idx="4945">
                  <c:v>0.39670138888898931</c:v>
                </c:pt>
                <c:pt idx="4946">
                  <c:v>0.39671296296306491</c:v>
                </c:pt>
                <c:pt idx="4947">
                  <c:v>0.39672453703713823</c:v>
                </c:pt>
                <c:pt idx="4948">
                  <c:v>0.39673611111121182</c:v>
                </c:pt>
                <c:pt idx="4949">
                  <c:v>0.39674768518528658</c:v>
                </c:pt>
                <c:pt idx="4950">
                  <c:v>0.39675925925936056</c:v>
                </c:pt>
                <c:pt idx="4951">
                  <c:v>0.39677083333343505</c:v>
                </c:pt>
                <c:pt idx="4952">
                  <c:v>0.39678240740750897</c:v>
                </c:pt>
                <c:pt idx="4953">
                  <c:v>0.39679398148158207</c:v>
                </c:pt>
                <c:pt idx="4954">
                  <c:v>0.3968055555556575</c:v>
                </c:pt>
                <c:pt idx="4955">
                  <c:v>0.39681712962973137</c:v>
                </c:pt>
                <c:pt idx="4956">
                  <c:v>0.39682870370380652</c:v>
                </c:pt>
                <c:pt idx="4957">
                  <c:v>0.39684027777788045</c:v>
                </c:pt>
                <c:pt idx="4958">
                  <c:v>0.39685185185195376</c:v>
                </c:pt>
                <c:pt idx="4959">
                  <c:v>0.39686342592602752</c:v>
                </c:pt>
                <c:pt idx="4960">
                  <c:v>0.39687500000010151</c:v>
                </c:pt>
                <c:pt idx="4961">
                  <c:v>0.39688657407417677</c:v>
                </c:pt>
                <c:pt idx="4962">
                  <c:v>0.39689814814824992</c:v>
                </c:pt>
                <c:pt idx="4963">
                  <c:v>0.39690972222232374</c:v>
                </c:pt>
                <c:pt idx="4964">
                  <c:v>0.39692129629639777</c:v>
                </c:pt>
                <c:pt idx="4965">
                  <c:v>0.39693287037047292</c:v>
                </c:pt>
                <c:pt idx="4966">
                  <c:v>0.39694444444454607</c:v>
                </c:pt>
                <c:pt idx="4967">
                  <c:v>0.39695601851862006</c:v>
                </c:pt>
                <c:pt idx="4968">
                  <c:v>0.39696759259269465</c:v>
                </c:pt>
                <c:pt idx="4969">
                  <c:v>0.39697916666676847</c:v>
                </c:pt>
                <c:pt idx="4970">
                  <c:v>0.39699074074084312</c:v>
                </c:pt>
                <c:pt idx="4971">
                  <c:v>0.39700231481491693</c:v>
                </c:pt>
                <c:pt idx="4972">
                  <c:v>0.39701388888899086</c:v>
                </c:pt>
                <c:pt idx="4973">
                  <c:v>0.39702546296306546</c:v>
                </c:pt>
                <c:pt idx="4974">
                  <c:v>0.39703703703713805</c:v>
                </c:pt>
                <c:pt idx="4975">
                  <c:v>0.39704861111121315</c:v>
                </c:pt>
                <c:pt idx="4976">
                  <c:v>0.3970601851852878</c:v>
                </c:pt>
                <c:pt idx="4977">
                  <c:v>0.39707175925936167</c:v>
                </c:pt>
                <c:pt idx="4978">
                  <c:v>0.39708333333343565</c:v>
                </c:pt>
                <c:pt idx="4979">
                  <c:v>0.39709490740750941</c:v>
                </c:pt>
                <c:pt idx="4980">
                  <c:v>0.3971064814815834</c:v>
                </c:pt>
                <c:pt idx="4981">
                  <c:v>0.39711805555565788</c:v>
                </c:pt>
                <c:pt idx="4982">
                  <c:v>0.39712962962973175</c:v>
                </c:pt>
                <c:pt idx="4983">
                  <c:v>0.39714120370380562</c:v>
                </c:pt>
                <c:pt idx="4984">
                  <c:v>0.39715277777788099</c:v>
                </c:pt>
                <c:pt idx="4985">
                  <c:v>0.39716435185195403</c:v>
                </c:pt>
                <c:pt idx="4986">
                  <c:v>0.39717592592602802</c:v>
                </c:pt>
                <c:pt idx="4987">
                  <c:v>0.39718750000010195</c:v>
                </c:pt>
                <c:pt idx="4988">
                  <c:v>0.39719907407417537</c:v>
                </c:pt>
                <c:pt idx="4989">
                  <c:v>0.39721064814825036</c:v>
                </c:pt>
                <c:pt idx="4990">
                  <c:v>0.39722222222232434</c:v>
                </c:pt>
                <c:pt idx="4991">
                  <c:v>0.39723379629639766</c:v>
                </c:pt>
                <c:pt idx="4992">
                  <c:v>0.39724537037047275</c:v>
                </c:pt>
                <c:pt idx="4993">
                  <c:v>0.39725694444454657</c:v>
                </c:pt>
                <c:pt idx="4994">
                  <c:v>0.39726851851862038</c:v>
                </c:pt>
                <c:pt idx="4995">
                  <c:v>0.39728009259269503</c:v>
                </c:pt>
                <c:pt idx="4996">
                  <c:v>0.39729166666676818</c:v>
                </c:pt>
                <c:pt idx="4997">
                  <c:v>0.39730324074084356</c:v>
                </c:pt>
                <c:pt idx="4998">
                  <c:v>0.39731481481491826</c:v>
                </c:pt>
                <c:pt idx="4999">
                  <c:v>0.39732638888899191</c:v>
                </c:pt>
                <c:pt idx="5000">
                  <c:v>0.397337962963066</c:v>
                </c:pt>
                <c:pt idx="5001">
                  <c:v>0.39734953703713882</c:v>
                </c:pt>
                <c:pt idx="5002">
                  <c:v>0.39736111111121364</c:v>
                </c:pt>
                <c:pt idx="5003">
                  <c:v>0.39737268518528884</c:v>
                </c:pt>
                <c:pt idx="5004">
                  <c:v>0.39738425925936283</c:v>
                </c:pt>
                <c:pt idx="5005">
                  <c:v>0.39739583333343598</c:v>
                </c:pt>
                <c:pt idx="5006">
                  <c:v>0.39740740740750996</c:v>
                </c:pt>
                <c:pt idx="5007">
                  <c:v>0.3974189814815845</c:v>
                </c:pt>
                <c:pt idx="5008">
                  <c:v>0.39743055555565843</c:v>
                </c:pt>
                <c:pt idx="5009">
                  <c:v>0.39744212962973213</c:v>
                </c:pt>
                <c:pt idx="5010">
                  <c:v>0.39745370370380689</c:v>
                </c:pt>
                <c:pt idx="5011">
                  <c:v>0.39746527777788143</c:v>
                </c:pt>
                <c:pt idx="5012">
                  <c:v>0.39747685185195519</c:v>
                </c:pt>
                <c:pt idx="5013">
                  <c:v>0.39748842592602923</c:v>
                </c:pt>
                <c:pt idx="5014">
                  <c:v>0.39750000000010188</c:v>
                </c:pt>
                <c:pt idx="5015">
                  <c:v>0.39751157407417692</c:v>
                </c:pt>
                <c:pt idx="5016">
                  <c:v>0.3975231481482509</c:v>
                </c:pt>
                <c:pt idx="5017">
                  <c:v>0.39753472222232478</c:v>
                </c:pt>
                <c:pt idx="5018">
                  <c:v>0.39754629629639832</c:v>
                </c:pt>
                <c:pt idx="5019">
                  <c:v>0.3975578703704738</c:v>
                </c:pt>
                <c:pt idx="5020">
                  <c:v>0.39756944444454712</c:v>
                </c:pt>
                <c:pt idx="5021">
                  <c:v>0.39758101851862082</c:v>
                </c:pt>
                <c:pt idx="5022">
                  <c:v>0.39759259259269553</c:v>
                </c:pt>
                <c:pt idx="5023">
                  <c:v>0.39760416666676945</c:v>
                </c:pt>
                <c:pt idx="5024">
                  <c:v>0.39761574074084394</c:v>
                </c:pt>
                <c:pt idx="5025">
                  <c:v>0.39762731481491786</c:v>
                </c:pt>
                <c:pt idx="5026">
                  <c:v>0.39763888888899185</c:v>
                </c:pt>
                <c:pt idx="5027">
                  <c:v>0.39765046296306639</c:v>
                </c:pt>
                <c:pt idx="5028">
                  <c:v>0.39766203703713932</c:v>
                </c:pt>
                <c:pt idx="5029">
                  <c:v>0.39767361111121408</c:v>
                </c:pt>
                <c:pt idx="5030">
                  <c:v>0.39768518518528873</c:v>
                </c:pt>
                <c:pt idx="5031">
                  <c:v>0.39769675925936265</c:v>
                </c:pt>
                <c:pt idx="5032">
                  <c:v>0.39770833333343653</c:v>
                </c:pt>
                <c:pt idx="5033">
                  <c:v>0.3977199074075104</c:v>
                </c:pt>
                <c:pt idx="5034">
                  <c:v>0.39773148148158372</c:v>
                </c:pt>
                <c:pt idx="5035">
                  <c:v>0.39774305555565781</c:v>
                </c:pt>
                <c:pt idx="5036">
                  <c:v>0.39775462962973274</c:v>
                </c:pt>
                <c:pt idx="5037">
                  <c:v>0.39776620370380733</c:v>
                </c:pt>
                <c:pt idx="5038">
                  <c:v>0.39777777777788198</c:v>
                </c:pt>
                <c:pt idx="5039">
                  <c:v>0.39778935185195502</c:v>
                </c:pt>
                <c:pt idx="5040">
                  <c:v>0.39780092592602972</c:v>
                </c:pt>
                <c:pt idx="5041">
                  <c:v>0.39781250000010354</c:v>
                </c:pt>
                <c:pt idx="5042">
                  <c:v>0.39782407407417797</c:v>
                </c:pt>
                <c:pt idx="5043">
                  <c:v>0.39783564814825134</c:v>
                </c:pt>
                <c:pt idx="5044">
                  <c:v>0.39784722222232488</c:v>
                </c:pt>
                <c:pt idx="5045">
                  <c:v>0.39785879629639975</c:v>
                </c:pt>
                <c:pt idx="5046">
                  <c:v>0.39787037037047485</c:v>
                </c:pt>
                <c:pt idx="5047">
                  <c:v>0.39788194444454827</c:v>
                </c:pt>
                <c:pt idx="5048">
                  <c:v>0.39789351851862131</c:v>
                </c:pt>
                <c:pt idx="5049">
                  <c:v>0.39790509259269602</c:v>
                </c:pt>
                <c:pt idx="5050">
                  <c:v>0.39791666666677061</c:v>
                </c:pt>
                <c:pt idx="5051">
                  <c:v>0.39792824074084526</c:v>
                </c:pt>
                <c:pt idx="5052">
                  <c:v>0.39793981481491836</c:v>
                </c:pt>
                <c:pt idx="5053">
                  <c:v>0.39795138888899223</c:v>
                </c:pt>
                <c:pt idx="5054">
                  <c:v>0.3979629629630676</c:v>
                </c:pt>
                <c:pt idx="5055">
                  <c:v>0.39797453703714103</c:v>
                </c:pt>
                <c:pt idx="5056">
                  <c:v>0.39798611111121529</c:v>
                </c:pt>
                <c:pt idx="5057">
                  <c:v>0.39799768518528922</c:v>
                </c:pt>
                <c:pt idx="5058">
                  <c:v>0.39800925925936298</c:v>
                </c:pt>
                <c:pt idx="5059">
                  <c:v>0.39802083333343757</c:v>
                </c:pt>
                <c:pt idx="5060">
                  <c:v>0.39803240740751084</c:v>
                </c:pt>
                <c:pt idx="5061">
                  <c:v>0.39804398148158432</c:v>
                </c:pt>
                <c:pt idx="5062">
                  <c:v>0.39805555555565914</c:v>
                </c:pt>
                <c:pt idx="5063">
                  <c:v>0.39806712962973317</c:v>
                </c:pt>
                <c:pt idx="5064">
                  <c:v>0.39807870370380843</c:v>
                </c:pt>
                <c:pt idx="5065">
                  <c:v>0.3980902777778822</c:v>
                </c:pt>
                <c:pt idx="5066">
                  <c:v>0.39810185185195551</c:v>
                </c:pt>
                <c:pt idx="5067">
                  <c:v>0.3981134259260295</c:v>
                </c:pt>
                <c:pt idx="5068">
                  <c:v>0.39812500000010292</c:v>
                </c:pt>
                <c:pt idx="5069">
                  <c:v>0.39813657407417791</c:v>
                </c:pt>
                <c:pt idx="5070">
                  <c:v>0.39814814814825178</c:v>
                </c:pt>
                <c:pt idx="5071">
                  <c:v>0.39815972222232532</c:v>
                </c:pt>
                <c:pt idx="5072">
                  <c:v>0.3981712962963993</c:v>
                </c:pt>
                <c:pt idx="5073">
                  <c:v>0.39818287037047545</c:v>
                </c:pt>
                <c:pt idx="5074">
                  <c:v>0.39819444444454782</c:v>
                </c:pt>
                <c:pt idx="5075">
                  <c:v>0.39820601851862181</c:v>
                </c:pt>
                <c:pt idx="5076">
                  <c:v>0.39821759259269646</c:v>
                </c:pt>
                <c:pt idx="5077">
                  <c:v>0.39822916666676988</c:v>
                </c:pt>
                <c:pt idx="5078">
                  <c:v>0.39824074074084487</c:v>
                </c:pt>
                <c:pt idx="5079">
                  <c:v>0.39825231481491885</c:v>
                </c:pt>
                <c:pt idx="5080">
                  <c:v>0.39826388888899272</c:v>
                </c:pt>
                <c:pt idx="5081">
                  <c:v>0.39827546296306737</c:v>
                </c:pt>
                <c:pt idx="5082">
                  <c:v>0.39828703703714108</c:v>
                </c:pt>
                <c:pt idx="5083">
                  <c:v>0.39829861111121506</c:v>
                </c:pt>
                <c:pt idx="5084">
                  <c:v>0.39831018518529043</c:v>
                </c:pt>
                <c:pt idx="5085">
                  <c:v>0.39832175925936408</c:v>
                </c:pt>
                <c:pt idx="5086">
                  <c:v>0.3983333333334374</c:v>
                </c:pt>
                <c:pt idx="5087">
                  <c:v>0.39834490740751194</c:v>
                </c:pt>
                <c:pt idx="5088">
                  <c:v>0.39835648148158576</c:v>
                </c:pt>
                <c:pt idx="5089">
                  <c:v>0.39836805555566046</c:v>
                </c:pt>
                <c:pt idx="5090">
                  <c:v>0.39837962962973433</c:v>
                </c:pt>
                <c:pt idx="5091">
                  <c:v>0.39839120370380826</c:v>
                </c:pt>
                <c:pt idx="5092">
                  <c:v>0.39840277777788347</c:v>
                </c:pt>
                <c:pt idx="5093">
                  <c:v>0.39841435185195673</c:v>
                </c:pt>
                <c:pt idx="5094">
                  <c:v>0.39842592592603054</c:v>
                </c:pt>
                <c:pt idx="5095">
                  <c:v>0.39843750000010347</c:v>
                </c:pt>
                <c:pt idx="5096">
                  <c:v>0.39844907407417834</c:v>
                </c:pt>
                <c:pt idx="5097">
                  <c:v>0.39846064814825288</c:v>
                </c:pt>
                <c:pt idx="5098">
                  <c:v>0.39847222222232676</c:v>
                </c:pt>
                <c:pt idx="5099">
                  <c:v>0.39848379629640118</c:v>
                </c:pt>
                <c:pt idx="5100">
                  <c:v>0.39849537037047528</c:v>
                </c:pt>
                <c:pt idx="5101">
                  <c:v>0.39850694444454926</c:v>
                </c:pt>
                <c:pt idx="5102">
                  <c:v>0.39851851851862302</c:v>
                </c:pt>
                <c:pt idx="5103">
                  <c:v>0.39853009259269701</c:v>
                </c:pt>
                <c:pt idx="5104">
                  <c:v>0.39854166666677032</c:v>
                </c:pt>
                <c:pt idx="5105">
                  <c:v>0.39855324074084542</c:v>
                </c:pt>
                <c:pt idx="5106">
                  <c:v>0.39856481481492001</c:v>
                </c:pt>
                <c:pt idx="5107">
                  <c:v>0.39857638888899388</c:v>
                </c:pt>
                <c:pt idx="5108">
                  <c:v>0.39858796296306842</c:v>
                </c:pt>
                <c:pt idx="5109">
                  <c:v>0.39859953703714163</c:v>
                </c:pt>
                <c:pt idx="5110">
                  <c:v>0.39861111111121555</c:v>
                </c:pt>
                <c:pt idx="5111">
                  <c:v>0.39862268518529093</c:v>
                </c:pt>
                <c:pt idx="5112">
                  <c:v>0.39863425925936397</c:v>
                </c:pt>
                <c:pt idx="5113">
                  <c:v>0.39864583333343795</c:v>
                </c:pt>
                <c:pt idx="5114">
                  <c:v>0.39865740740751132</c:v>
                </c:pt>
                <c:pt idx="5115">
                  <c:v>0.39866898148158636</c:v>
                </c:pt>
                <c:pt idx="5116">
                  <c:v>0.39868055555566095</c:v>
                </c:pt>
                <c:pt idx="5117">
                  <c:v>0.39869212962973388</c:v>
                </c:pt>
                <c:pt idx="5118">
                  <c:v>0.39870370370380864</c:v>
                </c:pt>
                <c:pt idx="5119">
                  <c:v>0.39871527777788329</c:v>
                </c:pt>
                <c:pt idx="5120">
                  <c:v>0.39872685185195716</c:v>
                </c:pt>
                <c:pt idx="5121">
                  <c:v>0.39873842592602998</c:v>
                </c:pt>
                <c:pt idx="5122">
                  <c:v>0.39875000000010402</c:v>
                </c:pt>
                <c:pt idx="5123">
                  <c:v>0.39876157407417889</c:v>
                </c:pt>
                <c:pt idx="5124">
                  <c:v>0.39877314814825232</c:v>
                </c:pt>
                <c:pt idx="5125">
                  <c:v>0.39878472222232725</c:v>
                </c:pt>
                <c:pt idx="5126">
                  <c:v>0.39879629629640112</c:v>
                </c:pt>
                <c:pt idx="5127">
                  <c:v>0.39880787037047649</c:v>
                </c:pt>
                <c:pt idx="5128">
                  <c:v>0.39881944444454953</c:v>
                </c:pt>
                <c:pt idx="5129">
                  <c:v>0.39883101851862268</c:v>
                </c:pt>
                <c:pt idx="5130">
                  <c:v>0.39884259259269811</c:v>
                </c:pt>
                <c:pt idx="5131">
                  <c:v>0.39885416666677204</c:v>
                </c:pt>
                <c:pt idx="5132">
                  <c:v>0.39886574074084646</c:v>
                </c:pt>
                <c:pt idx="5133">
                  <c:v>0.3988773148149205</c:v>
                </c:pt>
                <c:pt idx="5134">
                  <c:v>0.3988888888889951</c:v>
                </c:pt>
                <c:pt idx="5135">
                  <c:v>0.39890046296306886</c:v>
                </c:pt>
                <c:pt idx="5136">
                  <c:v>0.39891203703714279</c:v>
                </c:pt>
                <c:pt idx="5137">
                  <c:v>0.39892361111121666</c:v>
                </c:pt>
                <c:pt idx="5138">
                  <c:v>0.39893518518529053</c:v>
                </c:pt>
                <c:pt idx="5139">
                  <c:v>0.39894675925936518</c:v>
                </c:pt>
                <c:pt idx="5140">
                  <c:v>0.39895833333343905</c:v>
                </c:pt>
                <c:pt idx="5141">
                  <c:v>0.39896990740751292</c:v>
                </c:pt>
                <c:pt idx="5142">
                  <c:v>0.39898148148158674</c:v>
                </c:pt>
                <c:pt idx="5143">
                  <c:v>0.39899305555566073</c:v>
                </c:pt>
                <c:pt idx="5144">
                  <c:v>0.39900462962973526</c:v>
                </c:pt>
                <c:pt idx="5145">
                  <c:v>0.39901620370380969</c:v>
                </c:pt>
                <c:pt idx="5146">
                  <c:v>0.39902777777788434</c:v>
                </c:pt>
                <c:pt idx="5147">
                  <c:v>0.39903935185195638</c:v>
                </c:pt>
                <c:pt idx="5148">
                  <c:v>0.39905092592603147</c:v>
                </c:pt>
                <c:pt idx="5149">
                  <c:v>0.3990625000001054</c:v>
                </c:pt>
                <c:pt idx="5150">
                  <c:v>0.39907407407418</c:v>
                </c:pt>
                <c:pt idx="5151">
                  <c:v>0.39908564814825376</c:v>
                </c:pt>
                <c:pt idx="5152">
                  <c:v>0.39909722222232685</c:v>
                </c:pt>
                <c:pt idx="5153">
                  <c:v>0.39910879629640228</c:v>
                </c:pt>
                <c:pt idx="5154">
                  <c:v>0.39912037037047693</c:v>
                </c:pt>
                <c:pt idx="5155">
                  <c:v>0.3991319444445493</c:v>
                </c:pt>
                <c:pt idx="5156">
                  <c:v>0.39914351851862334</c:v>
                </c:pt>
                <c:pt idx="5157">
                  <c:v>0.39915509259269732</c:v>
                </c:pt>
                <c:pt idx="5158">
                  <c:v>0.39916666666677242</c:v>
                </c:pt>
                <c:pt idx="5159">
                  <c:v>0.39917824074084701</c:v>
                </c:pt>
                <c:pt idx="5160">
                  <c:v>0.39918981481492094</c:v>
                </c:pt>
                <c:pt idx="5161">
                  <c:v>0.39920138888899381</c:v>
                </c:pt>
                <c:pt idx="5162">
                  <c:v>0.3992129629630693</c:v>
                </c:pt>
                <c:pt idx="5163">
                  <c:v>0.39922453703714322</c:v>
                </c:pt>
                <c:pt idx="5164">
                  <c:v>0.39923611111121632</c:v>
                </c:pt>
                <c:pt idx="5165">
                  <c:v>0.39924768518529097</c:v>
                </c:pt>
                <c:pt idx="5166">
                  <c:v>0.39925925925936495</c:v>
                </c:pt>
                <c:pt idx="5167">
                  <c:v>0.39927083333343943</c:v>
                </c:pt>
                <c:pt idx="5168">
                  <c:v>0.39928240740751336</c:v>
                </c:pt>
                <c:pt idx="5169">
                  <c:v>0.39929398148158646</c:v>
                </c:pt>
                <c:pt idx="5170">
                  <c:v>0.39930555555566177</c:v>
                </c:pt>
                <c:pt idx="5171">
                  <c:v>0.39931712962973565</c:v>
                </c:pt>
                <c:pt idx="5172">
                  <c:v>0.39932870370381085</c:v>
                </c:pt>
                <c:pt idx="5173">
                  <c:v>0.39934027777788483</c:v>
                </c:pt>
                <c:pt idx="5174">
                  <c:v>0.39935185185195815</c:v>
                </c:pt>
                <c:pt idx="5175">
                  <c:v>0.39936342592603191</c:v>
                </c:pt>
                <c:pt idx="5176">
                  <c:v>0.3993750000001059</c:v>
                </c:pt>
                <c:pt idx="5177">
                  <c:v>0.3993865740741811</c:v>
                </c:pt>
                <c:pt idx="5178">
                  <c:v>0.39939814814825425</c:v>
                </c:pt>
                <c:pt idx="5179">
                  <c:v>0.39940972222232812</c:v>
                </c:pt>
                <c:pt idx="5180">
                  <c:v>0.39942129629640277</c:v>
                </c:pt>
                <c:pt idx="5181">
                  <c:v>0.39943287037047737</c:v>
                </c:pt>
                <c:pt idx="5182">
                  <c:v>0.39944444444455052</c:v>
                </c:pt>
                <c:pt idx="5183">
                  <c:v>0.39945601851862444</c:v>
                </c:pt>
                <c:pt idx="5184">
                  <c:v>0.39946759259269904</c:v>
                </c:pt>
                <c:pt idx="5185">
                  <c:v>0.39947916666677286</c:v>
                </c:pt>
                <c:pt idx="5186">
                  <c:v>0.39949074074084751</c:v>
                </c:pt>
                <c:pt idx="5187">
                  <c:v>0.39950231481492138</c:v>
                </c:pt>
                <c:pt idx="5188">
                  <c:v>0.39951388888899525</c:v>
                </c:pt>
                <c:pt idx="5189">
                  <c:v>0.39952546296306979</c:v>
                </c:pt>
                <c:pt idx="5190">
                  <c:v>0.39953703703714288</c:v>
                </c:pt>
                <c:pt idx="5191">
                  <c:v>0.39954861111121753</c:v>
                </c:pt>
                <c:pt idx="5192">
                  <c:v>0.39956018518529218</c:v>
                </c:pt>
                <c:pt idx="5193">
                  <c:v>0.39957175925936605</c:v>
                </c:pt>
                <c:pt idx="5194">
                  <c:v>0.39958333333343993</c:v>
                </c:pt>
                <c:pt idx="5195">
                  <c:v>0.39959490740751374</c:v>
                </c:pt>
                <c:pt idx="5196">
                  <c:v>0.39960648148158773</c:v>
                </c:pt>
                <c:pt idx="5197">
                  <c:v>0.39961805555566227</c:v>
                </c:pt>
                <c:pt idx="5198">
                  <c:v>0.39962962962973614</c:v>
                </c:pt>
                <c:pt idx="5199">
                  <c:v>0.39964120370381007</c:v>
                </c:pt>
                <c:pt idx="5200">
                  <c:v>0.39965277777788533</c:v>
                </c:pt>
                <c:pt idx="5201">
                  <c:v>0.39966435185195848</c:v>
                </c:pt>
                <c:pt idx="5202">
                  <c:v>0.39967592592603246</c:v>
                </c:pt>
                <c:pt idx="5203">
                  <c:v>0.39968750000010633</c:v>
                </c:pt>
                <c:pt idx="5204">
                  <c:v>0.39969907407417982</c:v>
                </c:pt>
                <c:pt idx="5205">
                  <c:v>0.39971064814825463</c:v>
                </c:pt>
                <c:pt idx="5206">
                  <c:v>0.39972222222232867</c:v>
                </c:pt>
                <c:pt idx="5207">
                  <c:v>0.39973379629640232</c:v>
                </c:pt>
                <c:pt idx="5208">
                  <c:v>0.39974537037047714</c:v>
                </c:pt>
                <c:pt idx="5209">
                  <c:v>0.39975694444455101</c:v>
                </c:pt>
                <c:pt idx="5210">
                  <c:v>0.39976851851862438</c:v>
                </c:pt>
                <c:pt idx="5211">
                  <c:v>0.39978009259269942</c:v>
                </c:pt>
                <c:pt idx="5212">
                  <c:v>0.39979166666677252</c:v>
                </c:pt>
                <c:pt idx="5213">
                  <c:v>0.39980324074084794</c:v>
                </c:pt>
                <c:pt idx="5214">
                  <c:v>0.39981481481492259</c:v>
                </c:pt>
                <c:pt idx="5215">
                  <c:v>0.3998263888889963</c:v>
                </c:pt>
                <c:pt idx="5216">
                  <c:v>0.39983796296307039</c:v>
                </c:pt>
                <c:pt idx="5217">
                  <c:v>0.39984953703714415</c:v>
                </c:pt>
                <c:pt idx="5218">
                  <c:v>0.39986111111121803</c:v>
                </c:pt>
                <c:pt idx="5219">
                  <c:v>0.39987268518529318</c:v>
                </c:pt>
                <c:pt idx="5220">
                  <c:v>0.39988425925936727</c:v>
                </c:pt>
                <c:pt idx="5221">
                  <c:v>0.39989583333344048</c:v>
                </c:pt>
                <c:pt idx="5222">
                  <c:v>0.39990740740751435</c:v>
                </c:pt>
                <c:pt idx="5223">
                  <c:v>0.39991898148158889</c:v>
                </c:pt>
                <c:pt idx="5224">
                  <c:v>0.39993055555566287</c:v>
                </c:pt>
                <c:pt idx="5225">
                  <c:v>0.39994212962973658</c:v>
                </c:pt>
                <c:pt idx="5226">
                  <c:v>0.39995370370381123</c:v>
                </c:pt>
                <c:pt idx="5227">
                  <c:v>0.39996527777788593</c:v>
                </c:pt>
                <c:pt idx="5228">
                  <c:v>0.39997685185195958</c:v>
                </c:pt>
                <c:pt idx="5229">
                  <c:v>0.39998842592603362</c:v>
                </c:pt>
                <c:pt idx="5230">
                  <c:v>0.40000000000010622</c:v>
                </c:pt>
                <c:pt idx="5231">
                  <c:v>0.40001157407418031</c:v>
                </c:pt>
                <c:pt idx="5232">
                  <c:v>0.4000231481482544</c:v>
                </c:pt>
                <c:pt idx="5233">
                  <c:v>0.4000347222223285</c:v>
                </c:pt>
                <c:pt idx="5234">
                  <c:v>0.40004629629640281</c:v>
                </c:pt>
                <c:pt idx="5235">
                  <c:v>0.40005787037047752</c:v>
                </c:pt>
                <c:pt idx="5236">
                  <c:v>0.40006944444455078</c:v>
                </c:pt>
                <c:pt idx="5237">
                  <c:v>0.40008101851862476</c:v>
                </c:pt>
                <c:pt idx="5238">
                  <c:v>0.40009259259269897</c:v>
                </c:pt>
                <c:pt idx="5239">
                  <c:v>0.40010416666677306</c:v>
                </c:pt>
                <c:pt idx="5240">
                  <c:v>0.40011574074084738</c:v>
                </c:pt>
                <c:pt idx="5241">
                  <c:v>0.40012731481492131</c:v>
                </c:pt>
                <c:pt idx="5242">
                  <c:v>0.40013888888899535</c:v>
                </c:pt>
                <c:pt idx="5243">
                  <c:v>0.40015046296307011</c:v>
                </c:pt>
                <c:pt idx="5244">
                  <c:v>0.40016203703714381</c:v>
                </c:pt>
                <c:pt idx="5245">
                  <c:v>0.4001736111112178</c:v>
                </c:pt>
                <c:pt idx="5246">
                  <c:v>0.40018518518529245</c:v>
                </c:pt>
                <c:pt idx="5247">
                  <c:v>0.40019675925936582</c:v>
                </c:pt>
                <c:pt idx="5248">
                  <c:v>0.40020833333343991</c:v>
                </c:pt>
                <c:pt idx="5249">
                  <c:v>0.40021990740751401</c:v>
                </c:pt>
                <c:pt idx="5250">
                  <c:v>0.40023148148158738</c:v>
                </c:pt>
                <c:pt idx="5251">
                  <c:v>0.4002430555556622</c:v>
                </c:pt>
                <c:pt idx="5252">
                  <c:v>0.40025462962973635</c:v>
                </c:pt>
                <c:pt idx="5253">
                  <c:v>0.40026620370381105</c:v>
                </c:pt>
                <c:pt idx="5254">
                  <c:v>0.40027777777788548</c:v>
                </c:pt>
                <c:pt idx="5255">
                  <c:v>0.40028935185195857</c:v>
                </c:pt>
                <c:pt idx="5256">
                  <c:v>0.40030092592603334</c:v>
                </c:pt>
                <c:pt idx="5257">
                  <c:v>0.40031250000010682</c:v>
                </c:pt>
                <c:pt idx="5258">
                  <c:v>0.40032407407418164</c:v>
                </c:pt>
                <c:pt idx="5259">
                  <c:v>0.40033564814825495</c:v>
                </c:pt>
                <c:pt idx="5260">
                  <c:v>0.40034722222232905</c:v>
                </c:pt>
                <c:pt idx="5261">
                  <c:v>0.40035879629640414</c:v>
                </c:pt>
                <c:pt idx="5262">
                  <c:v>0.40037037037047873</c:v>
                </c:pt>
                <c:pt idx="5263">
                  <c:v>0.40038194444455188</c:v>
                </c:pt>
                <c:pt idx="5264">
                  <c:v>0.40039351851862526</c:v>
                </c:pt>
                <c:pt idx="5265">
                  <c:v>0.40040509259269952</c:v>
                </c:pt>
                <c:pt idx="5266">
                  <c:v>0.40041666666677428</c:v>
                </c:pt>
                <c:pt idx="5267">
                  <c:v>0.40042824074084887</c:v>
                </c:pt>
                <c:pt idx="5268">
                  <c:v>0.4004398148149218</c:v>
                </c:pt>
                <c:pt idx="5269">
                  <c:v>0.4004513888889959</c:v>
                </c:pt>
                <c:pt idx="5270">
                  <c:v>0.40046296296307116</c:v>
                </c:pt>
                <c:pt idx="5271">
                  <c:v>0.40047453703714503</c:v>
                </c:pt>
                <c:pt idx="5272">
                  <c:v>0.40048611111121896</c:v>
                </c:pt>
                <c:pt idx="5273">
                  <c:v>0.40049768518529238</c:v>
                </c:pt>
                <c:pt idx="5274">
                  <c:v>0.40050925925936637</c:v>
                </c:pt>
                <c:pt idx="5275">
                  <c:v>0.40052083333344196</c:v>
                </c:pt>
                <c:pt idx="5276">
                  <c:v>0.40053240740751456</c:v>
                </c:pt>
                <c:pt idx="5277">
                  <c:v>0.40054398148158865</c:v>
                </c:pt>
                <c:pt idx="5278">
                  <c:v>0.4005555555556628</c:v>
                </c:pt>
                <c:pt idx="5279">
                  <c:v>0.40056712962973684</c:v>
                </c:pt>
                <c:pt idx="5280">
                  <c:v>0.40057870370381216</c:v>
                </c:pt>
                <c:pt idx="5281">
                  <c:v>0.40059027777788603</c:v>
                </c:pt>
                <c:pt idx="5282">
                  <c:v>0.40060185185195912</c:v>
                </c:pt>
                <c:pt idx="5283">
                  <c:v>0.40061342592603322</c:v>
                </c:pt>
                <c:pt idx="5284">
                  <c:v>0.40062500000010726</c:v>
                </c:pt>
                <c:pt idx="5285">
                  <c:v>0.40063657407418141</c:v>
                </c:pt>
                <c:pt idx="5286">
                  <c:v>0.4006481481482555</c:v>
                </c:pt>
                <c:pt idx="5287">
                  <c:v>0.4006597222223296</c:v>
                </c:pt>
                <c:pt idx="5288">
                  <c:v>0.4006712962964038</c:v>
                </c:pt>
                <c:pt idx="5289">
                  <c:v>0.40068287037047923</c:v>
                </c:pt>
                <c:pt idx="5290">
                  <c:v>0.40069444444455177</c:v>
                </c:pt>
                <c:pt idx="5291">
                  <c:v>0.40070601851862575</c:v>
                </c:pt>
                <c:pt idx="5292">
                  <c:v>0.40071759259270007</c:v>
                </c:pt>
                <c:pt idx="5293">
                  <c:v>0.40072916666677416</c:v>
                </c:pt>
                <c:pt idx="5294">
                  <c:v>0.40074074074084831</c:v>
                </c:pt>
                <c:pt idx="5295">
                  <c:v>0.40075231481492235</c:v>
                </c:pt>
                <c:pt idx="5296">
                  <c:v>0.40076388888899644</c:v>
                </c:pt>
                <c:pt idx="5297">
                  <c:v>0.40077546296307082</c:v>
                </c:pt>
                <c:pt idx="5298">
                  <c:v>0.4007870370371448</c:v>
                </c:pt>
                <c:pt idx="5299">
                  <c:v>0.40079861111121878</c:v>
                </c:pt>
                <c:pt idx="5300">
                  <c:v>0.40081018518529393</c:v>
                </c:pt>
                <c:pt idx="5301">
                  <c:v>0.40082175925936792</c:v>
                </c:pt>
                <c:pt idx="5302">
                  <c:v>0.40083333333344173</c:v>
                </c:pt>
                <c:pt idx="5303">
                  <c:v>0.40084490740751538</c:v>
                </c:pt>
                <c:pt idx="5304">
                  <c:v>0.40085648148158931</c:v>
                </c:pt>
                <c:pt idx="5305">
                  <c:v>0.40086805555566413</c:v>
                </c:pt>
                <c:pt idx="5306">
                  <c:v>0.40087962962973805</c:v>
                </c:pt>
                <c:pt idx="5307">
                  <c:v>0.40089120370381148</c:v>
                </c:pt>
                <c:pt idx="5308">
                  <c:v>0.40090277777788708</c:v>
                </c:pt>
                <c:pt idx="5309">
                  <c:v>0.40091435185196045</c:v>
                </c:pt>
                <c:pt idx="5310">
                  <c:v>0.40092592592603382</c:v>
                </c:pt>
                <c:pt idx="5311">
                  <c:v>0.40093750000010775</c:v>
                </c:pt>
                <c:pt idx="5312">
                  <c:v>0.40094907407418195</c:v>
                </c:pt>
                <c:pt idx="5313">
                  <c:v>0.40096064814825638</c:v>
                </c:pt>
                <c:pt idx="5314">
                  <c:v>0.40097222222233031</c:v>
                </c:pt>
                <c:pt idx="5315">
                  <c:v>0.40098379629640507</c:v>
                </c:pt>
                <c:pt idx="5316">
                  <c:v>0.400995370370479</c:v>
                </c:pt>
                <c:pt idx="5317">
                  <c:v>0.40100694444455248</c:v>
                </c:pt>
                <c:pt idx="5318">
                  <c:v>0.40101851851862652</c:v>
                </c:pt>
                <c:pt idx="5319">
                  <c:v>0.40103009259270062</c:v>
                </c:pt>
                <c:pt idx="5320">
                  <c:v>0.40104166666677471</c:v>
                </c:pt>
                <c:pt idx="5321">
                  <c:v>0.4010532407408488</c:v>
                </c:pt>
                <c:pt idx="5322">
                  <c:v>0.40106481481492362</c:v>
                </c:pt>
                <c:pt idx="5323">
                  <c:v>0.40107638888899738</c:v>
                </c:pt>
                <c:pt idx="5324">
                  <c:v>0.40108796296307203</c:v>
                </c:pt>
                <c:pt idx="5325">
                  <c:v>0.40109953703714518</c:v>
                </c:pt>
                <c:pt idx="5326">
                  <c:v>0.40111111111121928</c:v>
                </c:pt>
                <c:pt idx="5327">
                  <c:v>0.40112268518529454</c:v>
                </c:pt>
                <c:pt idx="5328">
                  <c:v>0.40113425925936746</c:v>
                </c:pt>
                <c:pt idx="5329">
                  <c:v>0.40114583333344234</c:v>
                </c:pt>
                <c:pt idx="5330">
                  <c:v>0.40115740740751565</c:v>
                </c:pt>
                <c:pt idx="5331">
                  <c:v>0.4011689814815898</c:v>
                </c:pt>
                <c:pt idx="5332">
                  <c:v>0.40118055555566456</c:v>
                </c:pt>
                <c:pt idx="5333">
                  <c:v>0.40119212962973794</c:v>
                </c:pt>
                <c:pt idx="5334">
                  <c:v>0.40120370370381231</c:v>
                </c:pt>
                <c:pt idx="5335">
                  <c:v>0.40121527777788701</c:v>
                </c:pt>
                <c:pt idx="5336">
                  <c:v>0.40122685185196089</c:v>
                </c:pt>
                <c:pt idx="5337">
                  <c:v>0.40123842592603426</c:v>
                </c:pt>
                <c:pt idx="5338">
                  <c:v>0.40125000000010824</c:v>
                </c:pt>
                <c:pt idx="5339">
                  <c:v>0.4012615740741825</c:v>
                </c:pt>
                <c:pt idx="5340">
                  <c:v>0.4012731481482566</c:v>
                </c:pt>
                <c:pt idx="5341">
                  <c:v>0.4012847222223308</c:v>
                </c:pt>
                <c:pt idx="5342">
                  <c:v>0.40129629629640484</c:v>
                </c:pt>
                <c:pt idx="5343">
                  <c:v>0.40130787037048005</c:v>
                </c:pt>
                <c:pt idx="5344">
                  <c:v>0.40131944444455298</c:v>
                </c:pt>
                <c:pt idx="5345">
                  <c:v>0.40133101851862679</c:v>
                </c:pt>
                <c:pt idx="5346">
                  <c:v>0.40134259259270183</c:v>
                </c:pt>
                <c:pt idx="5347">
                  <c:v>0.40135416666677531</c:v>
                </c:pt>
                <c:pt idx="5348">
                  <c:v>0.40136574074085013</c:v>
                </c:pt>
                <c:pt idx="5349">
                  <c:v>0.40137731481492411</c:v>
                </c:pt>
                <c:pt idx="5350">
                  <c:v>0.40138888888899876</c:v>
                </c:pt>
                <c:pt idx="5351">
                  <c:v>0.40140046296307252</c:v>
                </c:pt>
                <c:pt idx="5352">
                  <c:v>0.40141203703714651</c:v>
                </c:pt>
                <c:pt idx="5353">
                  <c:v>0.40142361111121982</c:v>
                </c:pt>
                <c:pt idx="5354">
                  <c:v>0.40143518518529392</c:v>
                </c:pt>
                <c:pt idx="5355">
                  <c:v>0.40144675925936874</c:v>
                </c:pt>
                <c:pt idx="5356">
                  <c:v>0.40145833333344338</c:v>
                </c:pt>
                <c:pt idx="5357">
                  <c:v>0.40146990740751631</c:v>
                </c:pt>
                <c:pt idx="5358">
                  <c:v>0.4014814814815903</c:v>
                </c:pt>
                <c:pt idx="5359">
                  <c:v>0.40149305555566439</c:v>
                </c:pt>
                <c:pt idx="5360">
                  <c:v>0.40150462962973882</c:v>
                </c:pt>
                <c:pt idx="5361">
                  <c:v>0.40151620370381347</c:v>
                </c:pt>
                <c:pt idx="5362">
                  <c:v>0.40152777777788812</c:v>
                </c:pt>
                <c:pt idx="5363">
                  <c:v>0.40153935185196077</c:v>
                </c:pt>
                <c:pt idx="5364">
                  <c:v>0.40155092592603486</c:v>
                </c:pt>
                <c:pt idx="5365">
                  <c:v>0.40156250000010896</c:v>
                </c:pt>
                <c:pt idx="5366">
                  <c:v>0.40157407407418338</c:v>
                </c:pt>
                <c:pt idx="5367">
                  <c:v>0.40158564814825731</c:v>
                </c:pt>
                <c:pt idx="5368">
                  <c:v>0.40159722222233124</c:v>
                </c:pt>
                <c:pt idx="5369">
                  <c:v>0.401608796296406</c:v>
                </c:pt>
                <c:pt idx="5370">
                  <c:v>0.40162037037048065</c:v>
                </c:pt>
                <c:pt idx="5371">
                  <c:v>0.40163194444455325</c:v>
                </c:pt>
                <c:pt idx="5372">
                  <c:v>0.40164351851862723</c:v>
                </c:pt>
                <c:pt idx="5373">
                  <c:v>0.40165509259270171</c:v>
                </c:pt>
                <c:pt idx="5374">
                  <c:v>0.40166666666677581</c:v>
                </c:pt>
                <c:pt idx="5375">
                  <c:v>0.40167824074085062</c:v>
                </c:pt>
                <c:pt idx="5376">
                  <c:v>0.40168981481492438</c:v>
                </c:pt>
                <c:pt idx="5377">
                  <c:v>0.40170138888899809</c:v>
                </c:pt>
                <c:pt idx="5378">
                  <c:v>0.40171296296307302</c:v>
                </c:pt>
                <c:pt idx="5379">
                  <c:v>0.40172453703714694</c:v>
                </c:pt>
                <c:pt idx="5380">
                  <c:v>0.40173611111122026</c:v>
                </c:pt>
                <c:pt idx="5381">
                  <c:v>0.40174768518529447</c:v>
                </c:pt>
                <c:pt idx="5382">
                  <c:v>0.40175925925936856</c:v>
                </c:pt>
                <c:pt idx="5383">
                  <c:v>0.40177083333344388</c:v>
                </c:pt>
                <c:pt idx="5384">
                  <c:v>0.40178240740751681</c:v>
                </c:pt>
                <c:pt idx="5385">
                  <c:v>0.40179398148159079</c:v>
                </c:pt>
                <c:pt idx="5386">
                  <c:v>0.40180555555566538</c:v>
                </c:pt>
                <c:pt idx="5387">
                  <c:v>0.40181712962973931</c:v>
                </c:pt>
                <c:pt idx="5388">
                  <c:v>0.40182870370381468</c:v>
                </c:pt>
                <c:pt idx="5389">
                  <c:v>0.40184027777788855</c:v>
                </c:pt>
                <c:pt idx="5390">
                  <c:v>0.40185185185196132</c:v>
                </c:pt>
                <c:pt idx="5391">
                  <c:v>0.40186342592603541</c:v>
                </c:pt>
                <c:pt idx="5392">
                  <c:v>0.40187500000010951</c:v>
                </c:pt>
                <c:pt idx="5393">
                  <c:v>0.40188657407418477</c:v>
                </c:pt>
                <c:pt idx="5394">
                  <c:v>0.40189814814825781</c:v>
                </c:pt>
                <c:pt idx="5395">
                  <c:v>0.40190972222233184</c:v>
                </c:pt>
                <c:pt idx="5396">
                  <c:v>0.40192129629640588</c:v>
                </c:pt>
                <c:pt idx="5397">
                  <c:v>0.40193287037048098</c:v>
                </c:pt>
                <c:pt idx="5398">
                  <c:v>0.40194444444455407</c:v>
                </c:pt>
                <c:pt idx="5399">
                  <c:v>0.40195601851862817</c:v>
                </c:pt>
                <c:pt idx="5400">
                  <c:v>0.40196759259270232</c:v>
                </c:pt>
                <c:pt idx="5401">
                  <c:v>0.40197916666677636</c:v>
                </c:pt>
                <c:pt idx="5402">
                  <c:v>0.40199074074085117</c:v>
                </c:pt>
                <c:pt idx="5403">
                  <c:v>0.40200231481492482</c:v>
                </c:pt>
                <c:pt idx="5404">
                  <c:v>0.4020138888889988</c:v>
                </c:pt>
                <c:pt idx="5405">
                  <c:v>0.40202546296307351</c:v>
                </c:pt>
                <c:pt idx="5406">
                  <c:v>0.40203703703714683</c:v>
                </c:pt>
                <c:pt idx="5407">
                  <c:v>0.40204861111122092</c:v>
                </c:pt>
                <c:pt idx="5408">
                  <c:v>0.4020601851852959</c:v>
                </c:pt>
                <c:pt idx="5409">
                  <c:v>0.40207175925936978</c:v>
                </c:pt>
                <c:pt idx="5410">
                  <c:v>0.40208333333344437</c:v>
                </c:pt>
                <c:pt idx="5411">
                  <c:v>0.4020949074075173</c:v>
                </c:pt>
                <c:pt idx="5412">
                  <c:v>0.40210648148159139</c:v>
                </c:pt>
                <c:pt idx="5413">
                  <c:v>0.40211805555566582</c:v>
                </c:pt>
                <c:pt idx="5414">
                  <c:v>0.40212962962973958</c:v>
                </c:pt>
                <c:pt idx="5415">
                  <c:v>0.40214120370381368</c:v>
                </c:pt>
                <c:pt idx="5416">
                  <c:v>0.40215277777788894</c:v>
                </c:pt>
                <c:pt idx="5417">
                  <c:v>0.40216435185196187</c:v>
                </c:pt>
                <c:pt idx="5418">
                  <c:v>0.40217592592603596</c:v>
                </c:pt>
                <c:pt idx="5419">
                  <c:v>0.40218750000011005</c:v>
                </c:pt>
                <c:pt idx="5420">
                  <c:v>0.40219907407418415</c:v>
                </c:pt>
                <c:pt idx="5421">
                  <c:v>0.4022106481482583</c:v>
                </c:pt>
                <c:pt idx="5422">
                  <c:v>0.40222222222233234</c:v>
                </c:pt>
                <c:pt idx="5423">
                  <c:v>0.40223379629640643</c:v>
                </c:pt>
                <c:pt idx="5424">
                  <c:v>0.40224537037048058</c:v>
                </c:pt>
                <c:pt idx="5425">
                  <c:v>0.40225694444455462</c:v>
                </c:pt>
                <c:pt idx="5426">
                  <c:v>0.40226851851862871</c:v>
                </c:pt>
                <c:pt idx="5427">
                  <c:v>0.40228009259270281</c:v>
                </c:pt>
                <c:pt idx="5428">
                  <c:v>0.40229166666677679</c:v>
                </c:pt>
                <c:pt idx="5429">
                  <c:v>0.40230324074085166</c:v>
                </c:pt>
                <c:pt idx="5430">
                  <c:v>0.40231481481492626</c:v>
                </c:pt>
                <c:pt idx="5431">
                  <c:v>0.40232638888900002</c:v>
                </c:pt>
                <c:pt idx="5432">
                  <c:v>0.402337962963074</c:v>
                </c:pt>
                <c:pt idx="5433">
                  <c:v>0.40234953703714738</c:v>
                </c:pt>
                <c:pt idx="5434">
                  <c:v>0.40236111111122147</c:v>
                </c:pt>
                <c:pt idx="5435">
                  <c:v>0.40237268518529706</c:v>
                </c:pt>
                <c:pt idx="5436">
                  <c:v>0.40238425925937088</c:v>
                </c:pt>
                <c:pt idx="5437">
                  <c:v>0.40239583333344475</c:v>
                </c:pt>
                <c:pt idx="5438">
                  <c:v>0.40240740740751785</c:v>
                </c:pt>
                <c:pt idx="5439">
                  <c:v>0.40241898148159261</c:v>
                </c:pt>
                <c:pt idx="5440">
                  <c:v>0.40243055555566631</c:v>
                </c:pt>
                <c:pt idx="5441">
                  <c:v>0.40244212962974102</c:v>
                </c:pt>
                <c:pt idx="5442">
                  <c:v>0.40245370370381495</c:v>
                </c:pt>
                <c:pt idx="5443">
                  <c:v>0.40246527777788943</c:v>
                </c:pt>
                <c:pt idx="5444">
                  <c:v>0.40247685185196325</c:v>
                </c:pt>
                <c:pt idx="5445">
                  <c:v>0.40248842592603723</c:v>
                </c:pt>
                <c:pt idx="5446">
                  <c:v>0.4025000000001106</c:v>
                </c:pt>
                <c:pt idx="5447">
                  <c:v>0.40251157407418481</c:v>
                </c:pt>
                <c:pt idx="5448">
                  <c:v>0.40252314814825885</c:v>
                </c:pt>
                <c:pt idx="5449">
                  <c:v>0.40253472222233289</c:v>
                </c:pt>
                <c:pt idx="5450">
                  <c:v>0.40254629629640698</c:v>
                </c:pt>
                <c:pt idx="5451">
                  <c:v>0.40255787037048196</c:v>
                </c:pt>
                <c:pt idx="5452">
                  <c:v>0.40256944444455517</c:v>
                </c:pt>
                <c:pt idx="5453">
                  <c:v>0.40258101851862926</c:v>
                </c:pt>
                <c:pt idx="5454">
                  <c:v>0.40259259259270336</c:v>
                </c:pt>
                <c:pt idx="5455">
                  <c:v>0.40260416666677745</c:v>
                </c:pt>
                <c:pt idx="5456">
                  <c:v>0.40261574074085182</c:v>
                </c:pt>
                <c:pt idx="5457">
                  <c:v>0.40262731481492581</c:v>
                </c:pt>
                <c:pt idx="5458">
                  <c:v>0.40263888888899985</c:v>
                </c:pt>
                <c:pt idx="5459">
                  <c:v>0.40265046296307438</c:v>
                </c:pt>
                <c:pt idx="5460">
                  <c:v>0.40266203703714792</c:v>
                </c:pt>
                <c:pt idx="5461">
                  <c:v>0.40267361111122202</c:v>
                </c:pt>
                <c:pt idx="5462">
                  <c:v>0.40268518518529678</c:v>
                </c:pt>
                <c:pt idx="5463">
                  <c:v>0.40269675925937032</c:v>
                </c:pt>
                <c:pt idx="5464">
                  <c:v>0.40270833333344508</c:v>
                </c:pt>
                <c:pt idx="5465">
                  <c:v>0.4027199074075184</c:v>
                </c:pt>
                <c:pt idx="5466">
                  <c:v>0.40273148148159171</c:v>
                </c:pt>
                <c:pt idx="5467">
                  <c:v>0.40274305555566653</c:v>
                </c:pt>
                <c:pt idx="5468">
                  <c:v>0.40275462962974146</c:v>
                </c:pt>
                <c:pt idx="5469">
                  <c:v>0.40276620370381488</c:v>
                </c:pt>
                <c:pt idx="5470">
                  <c:v>0.40277777777788987</c:v>
                </c:pt>
                <c:pt idx="5471">
                  <c:v>0.40278935185196296</c:v>
                </c:pt>
                <c:pt idx="5472">
                  <c:v>0.40280092592603772</c:v>
                </c:pt>
                <c:pt idx="5473">
                  <c:v>0.40281250000011132</c:v>
                </c:pt>
                <c:pt idx="5474">
                  <c:v>0.40282407407418608</c:v>
                </c:pt>
                <c:pt idx="5475">
                  <c:v>0.40283564814825934</c:v>
                </c:pt>
                <c:pt idx="5476">
                  <c:v>0.40284722222233343</c:v>
                </c:pt>
                <c:pt idx="5477">
                  <c:v>0.40285879629640853</c:v>
                </c:pt>
                <c:pt idx="5478">
                  <c:v>0.40287037037048312</c:v>
                </c:pt>
                <c:pt idx="5479">
                  <c:v>0.40288194444455588</c:v>
                </c:pt>
                <c:pt idx="5480">
                  <c:v>0.40289351851862976</c:v>
                </c:pt>
                <c:pt idx="5481">
                  <c:v>0.40290509259270391</c:v>
                </c:pt>
                <c:pt idx="5482">
                  <c:v>0.40291666666677867</c:v>
                </c:pt>
                <c:pt idx="5483">
                  <c:v>0.40292824074085326</c:v>
                </c:pt>
                <c:pt idx="5484">
                  <c:v>0.4029398148149263</c:v>
                </c:pt>
                <c:pt idx="5485">
                  <c:v>0.40295138888900101</c:v>
                </c:pt>
                <c:pt idx="5486">
                  <c:v>0.40296296296307554</c:v>
                </c:pt>
                <c:pt idx="5487">
                  <c:v>0.40297453703714947</c:v>
                </c:pt>
                <c:pt idx="5488">
                  <c:v>0.40298611111122334</c:v>
                </c:pt>
                <c:pt idx="5489">
                  <c:v>0.40299768518529688</c:v>
                </c:pt>
                <c:pt idx="5490">
                  <c:v>0.40300925925937081</c:v>
                </c:pt>
                <c:pt idx="5491">
                  <c:v>0.40302083333344629</c:v>
                </c:pt>
                <c:pt idx="5492">
                  <c:v>0.40303240740751894</c:v>
                </c:pt>
                <c:pt idx="5493">
                  <c:v>0.40304398148159304</c:v>
                </c:pt>
                <c:pt idx="5494">
                  <c:v>0.4030555555556673</c:v>
                </c:pt>
                <c:pt idx="5495">
                  <c:v>0.403067129629742</c:v>
                </c:pt>
                <c:pt idx="5496">
                  <c:v>0.40307870370381643</c:v>
                </c:pt>
                <c:pt idx="5497">
                  <c:v>0.40309027777789042</c:v>
                </c:pt>
                <c:pt idx="5498">
                  <c:v>0.40310185185196351</c:v>
                </c:pt>
                <c:pt idx="5499">
                  <c:v>0.40311342592603761</c:v>
                </c:pt>
                <c:pt idx="5500">
                  <c:v>0.4031250000001117</c:v>
                </c:pt>
                <c:pt idx="5501">
                  <c:v>0.40313657407418585</c:v>
                </c:pt>
                <c:pt idx="5502">
                  <c:v>0.40314814814825989</c:v>
                </c:pt>
                <c:pt idx="5503">
                  <c:v>0.40315972222233393</c:v>
                </c:pt>
                <c:pt idx="5504">
                  <c:v>0.40317129629640808</c:v>
                </c:pt>
                <c:pt idx="5505">
                  <c:v>0.40318287037048361</c:v>
                </c:pt>
                <c:pt idx="5506">
                  <c:v>0.40319444444455627</c:v>
                </c:pt>
                <c:pt idx="5507">
                  <c:v>0.40320601851863025</c:v>
                </c:pt>
                <c:pt idx="5508">
                  <c:v>0.40321759259270445</c:v>
                </c:pt>
                <c:pt idx="5509">
                  <c:v>0.40322916666677855</c:v>
                </c:pt>
                <c:pt idx="5510">
                  <c:v>0.40324074074085281</c:v>
                </c:pt>
                <c:pt idx="5511">
                  <c:v>0.40325231481492685</c:v>
                </c:pt>
                <c:pt idx="5512">
                  <c:v>0.4032638888890015</c:v>
                </c:pt>
                <c:pt idx="5513">
                  <c:v>0.40327546296307498</c:v>
                </c:pt>
                <c:pt idx="5514">
                  <c:v>0.40328703703714902</c:v>
                </c:pt>
                <c:pt idx="5515">
                  <c:v>0.40329861111122312</c:v>
                </c:pt>
                <c:pt idx="5516">
                  <c:v>0.40331018518529838</c:v>
                </c:pt>
                <c:pt idx="5517">
                  <c:v>0.40332175925937225</c:v>
                </c:pt>
                <c:pt idx="5518">
                  <c:v>0.40333333333344612</c:v>
                </c:pt>
                <c:pt idx="5519">
                  <c:v>0.40334490740751988</c:v>
                </c:pt>
                <c:pt idx="5520">
                  <c:v>0.40335648148159381</c:v>
                </c:pt>
                <c:pt idx="5521">
                  <c:v>0.40336805555566851</c:v>
                </c:pt>
                <c:pt idx="5522">
                  <c:v>0.40337962962974311</c:v>
                </c:pt>
                <c:pt idx="5523">
                  <c:v>0.40339120370381587</c:v>
                </c:pt>
                <c:pt idx="5524">
                  <c:v>0.40340277777789146</c:v>
                </c:pt>
                <c:pt idx="5525">
                  <c:v>0.40341435185196484</c:v>
                </c:pt>
                <c:pt idx="5526">
                  <c:v>0.40342592592603832</c:v>
                </c:pt>
                <c:pt idx="5527">
                  <c:v>0.40343750000011225</c:v>
                </c:pt>
                <c:pt idx="5528">
                  <c:v>0.40344907407418634</c:v>
                </c:pt>
                <c:pt idx="5529">
                  <c:v>0.40346064814826088</c:v>
                </c:pt>
                <c:pt idx="5530">
                  <c:v>0.40347222222233481</c:v>
                </c:pt>
                <c:pt idx="5531">
                  <c:v>0.40348379629640951</c:v>
                </c:pt>
                <c:pt idx="5532">
                  <c:v>0.40349537037048339</c:v>
                </c:pt>
                <c:pt idx="5533">
                  <c:v>0.40350694444455681</c:v>
                </c:pt>
                <c:pt idx="5534">
                  <c:v>0.40351851851863091</c:v>
                </c:pt>
                <c:pt idx="5535">
                  <c:v>0.403530092592705</c:v>
                </c:pt>
                <c:pt idx="5536">
                  <c:v>0.4035416666667791</c:v>
                </c:pt>
                <c:pt idx="5537">
                  <c:v>0.4035532407408533</c:v>
                </c:pt>
                <c:pt idx="5538">
                  <c:v>0.40356481481492806</c:v>
                </c:pt>
                <c:pt idx="5539">
                  <c:v>0.40357638888900255</c:v>
                </c:pt>
                <c:pt idx="5540">
                  <c:v>0.40358796296307647</c:v>
                </c:pt>
                <c:pt idx="5541">
                  <c:v>0.40359953703714957</c:v>
                </c:pt>
                <c:pt idx="5542">
                  <c:v>0.40361111111122366</c:v>
                </c:pt>
                <c:pt idx="5543">
                  <c:v>0.40362268518529876</c:v>
                </c:pt>
                <c:pt idx="5544">
                  <c:v>0.40363425925937185</c:v>
                </c:pt>
                <c:pt idx="5545">
                  <c:v>0.40364583333344661</c:v>
                </c:pt>
                <c:pt idx="5546">
                  <c:v>0.40365740740752004</c:v>
                </c:pt>
                <c:pt idx="5547">
                  <c:v>0.4036689814815943</c:v>
                </c:pt>
                <c:pt idx="5548">
                  <c:v>0.40368055555566901</c:v>
                </c:pt>
                <c:pt idx="5549">
                  <c:v>0.40369212962974232</c:v>
                </c:pt>
                <c:pt idx="5550">
                  <c:v>0.40370370370381642</c:v>
                </c:pt>
                <c:pt idx="5551">
                  <c:v>0.40371527777789123</c:v>
                </c:pt>
                <c:pt idx="5552">
                  <c:v>0.40372685185196527</c:v>
                </c:pt>
                <c:pt idx="5553">
                  <c:v>0.4037384259260387</c:v>
                </c:pt>
                <c:pt idx="5554">
                  <c:v>0.40375000000011274</c:v>
                </c:pt>
                <c:pt idx="5555">
                  <c:v>0.40376157407418689</c:v>
                </c:pt>
                <c:pt idx="5556">
                  <c:v>0.40377314814826099</c:v>
                </c:pt>
                <c:pt idx="5557">
                  <c:v>0.40378472222233508</c:v>
                </c:pt>
                <c:pt idx="5558">
                  <c:v>0.40379629629640917</c:v>
                </c:pt>
                <c:pt idx="5559">
                  <c:v>0.40380787037048443</c:v>
                </c:pt>
                <c:pt idx="5560">
                  <c:v>0.40381944444455736</c:v>
                </c:pt>
                <c:pt idx="5561">
                  <c:v>0.40383101851863129</c:v>
                </c:pt>
                <c:pt idx="5562">
                  <c:v>0.40384259259270588</c:v>
                </c:pt>
                <c:pt idx="5563">
                  <c:v>0.40385416666677981</c:v>
                </c:pt>
                <c:pt idx="5564">
                  <c:v>0.40386574074085457</c:v>
                </c:pt>
                <c:pt idx="5565">
                  <c:v>0.4038773148149285</c:v>
                </c:pt>
                <c:pt idx="5566">
                  <c:v>0.40388888888900393</c:v>
                </c:pt>
                <c:pt idx="5567">
                  <c:v>0.40390046296307691</c:v>
                </c:pt>
                <c:pt idx="5568">
                  <c:v>0.4039120370371509</c:v>
                </c:pt>
                <c:pt idx="5569">
                  <c:v>0.40392361111122432</c:v>
                </c:pt>
                <c:pt idx="5570">
                  <c:v>0.40393518518529831</c:v>
                </c:pt>
                <c:pt idx="5571">
                  <c:v>0.40394675925937312</c:v>
                </c:pt>
                <c:pt idx="5572">
                  <c:v>0.40395833333344777</c:v>
                </c:pt>
                <c:pt idx="5573">
                  <c:v>0.40396990740752081</c:v>
                </c:pt>
                <c:pt idx="5574">
                  <c:v>0.40398148148159468</c:v>
                </c:pt>
                <c:pt idx="5575">
                  <c:v>0.40399305555566878</c:v>
                </c:pt>
                <c:pt idx="5576">
                  <c:v>0.40400462962974404</c:v>
                </c:pt>
                <c:pt idx="5577">
                  <c:v>0.40401620370381786</c:v>
                </c:pt>
                <c:pt idx="5578">
                  <c:v>0.40402777777789251</c:v>
                </c:pt>
                <c:pt idx="5579">
                  <c:v>0.40403935185196516</c:v>
                </c:pt>
                <c:pt idx="5580">
                  <c:v>0.40405092592603931</c:v>
                </c:pt>
                <c:pt idx="5581">
                  <c:v>0.40406250000011334</c:v>
                </c:pt>
                <c:pt idx="5582">
                  <c:v>0.40407407407418788</c:v>
                </c:pt>
                <c:pt idx="5583">
                  <c:v>0.40408564814826181</c:v>
                </c:pt>
                <c:pt idx="5584">
                  <c:v>0.40409722222233563</c:v>
                </c:pt>
                <c:pt idx="5585">
                  <c:v>0.40410879629641039</c:v>
                </c:pt>
                <c:pt idx="5586">
                  <c:v>0.40412037037048493</c:v>
                </c:pt>
                <c:pt idx="5587">
                  <c:v>0.40413194444455774</c:v>
                </c:pt>
                <c:pt idx="5588">
                  <c:v>0.40414351851863173</c:v>
                </c:pt>
                <c:pt idx="5589">
                  <c:v>0.4041550925927061</c:v>
                </c:pt>
                <c:pt idx="5590">
                  <c:v>0.40416666666678031</c:v>
                </c:pt>
                <c:pt idx="5591">
                  <c:v>0.40417824074085507</c:v>
                </c:pt>
                <c:pt idx="5592">
                  <c:v>0.40418981481492838</c:v>
                </c:pt>
                <c:pt idx="5593">
                  <c:v>0.40420138888900248</c:v>
                </c:pt>
                <c:pt idx="5594">
                  <c:v>0.40421296296307746</c:v>
                </c:pt>
                <c:pt idx="5595">
                  <c:v>0.40422453703715133</c:v>
                </c:pt>
                <c:pt idx="5596">
                  <c:v>0.40423611111122476</c:v>
                </c:pt>
                <c:pt idx="5597">
                  <c:v>0.40424768518529886</c:v>
                </c:pt>
                <c:pt idx="5598">
                  <c:v>0.40425925925937295</c:v>
                </c:pt>
                <c:pt idx="5599">
                  <c:v>0.40427083333344827</c:v>
                </c:pt>
                <c:pt idx="5600">
                  <c:v>0.4042824074075213</c:v>
                </c:pt>
                <c:pt idx="5601">
                  <c:v>0.40429398148159523</c:v>
                </c:pt>
                <c:pt idx="5602">
                  <c:v>0.40430555555566938</c:v>
                </c:pt>
                <c:pt idx="5603">
                  <c:v>0.40431712962974442</c:v>
                </c:pt>
                <c:pt idx="5604">
                  <c:v>0.40432870370381907</c:v>
                </c:pt>
                <c:pt idx="5605">
                  <c:v>0.40434027777789294</c:v>
                </c:pt>
                <c:pt idx="5606">
                  <c:v>0.40435185185196582</c:v>
                </c:pt>
                <c:pt idx="5607">
                  <c:v>0.4043634259260398</c:v>
                </c:pt>
                <c:pt idx="5608">
                  <c:v>0.40437500000011389</c:v>
                </c:pt>
                <c:pt idx="5609">
                  <c:v>0.40438657407418915</c:v>
                </c:pt>
                <c:pt idx="5610">
                  <c:v>0.40439814814826208</c:v>
                </c:pt>
                <c:pt idx="5611">
                  <c:v>0.40440972222233618</c:v>
                </c:pt>
                <c:pt idx="5612">
                  <c:v>0.40442129629641038</c:v>
                </c:pt>
                <c:pt idx="5613">
                  <c:v>0.40443287037048536</c:v>
                </c:pt>
                <c:pt idx="5614">
                  <c:v>0.40444444444455846</c:v>
                </c:pt>
                <c:pt idx="5615">
                  <c:v>0.40445601851863255</c:v>
                </c:pt>
                <c:pt idx="5616">
                  <c:v>0.40446759259270681</c:v>
                </c:pt>
                <c:pt idx="5617">
                  <c:v>0.4044791666667808</c:v>
                </c:pt>
                <c:pt idx="5618">
                  <c:v>0.40449074074085556</c:v>
                </c:pt>
                <c:pt idx="5619">
                  <c:v>0.40450231481492932</c:v>
                </c:pt>
                <c:pt idx="5620">
                  <c:v>0.40451388888900403</c:v>
                </c:pt>
                <c:pt idx="5621">
                  <c:v>0.4045254629630779</c:v>
                </c:pt>
                <c:pt idx="5622">
                  <c:v>0.40453703703715121</c:v>
                </c:pt>
                <c:pt idx="5623">
                  <c:v>0.40454861111122531</c:v>
                </c:pt>
                <c:pt idx="5624">
                  <c:v>0.40456018518530024</c:v>
                </c:pt>
                <c:pt idx="5625">
                  <c:v>0.40457175925937416</c:v>
                </c:pt>
                <c:pt idx="5626">
                  <c:v>0.40458333333344865</c:v>
                </c:pt>
                <c:pt idx="5627">
                  <c:v>0.4045949074075218</c:v>
                </c:pt>
                <c:pt idx="5628">
                  <c:v>0.40460648148159578</c:v>
                </c:pt>
                <c:pt idx="5629">
                  <c:v>0.40461805555566988</c:v>
                </c:pt>
                <c:pt idx="5630">
                  <c:v>0.40462962962974491</c:v>
                </c:pt>
                <c:pt idx="5631">
                  <c:v>0.40464120370381806</c:v>
                </c:pt>
                <c:pt idx="5632">
                  <c:v>0.40465277777789338</c:v>
                </c:pt>
                <c:pt idx="5633">
                  <c:v>0.40466435185196631</c:v>
                </c:pt>
                <c:pt idx="5634">
                  <c:v>0.40467592592604107</c:v>
                </c:pt>
                <c:pt idx="5635">
                  <c:v>0.40468750000011444</c:v>
                </c:pt>
                <c:pt idx="5636">
                  <c:v>0.40469907407418854</c:v>
                </c:pt>
                <c:pt idx="5637">
                  <c:v>0.4047106481482628</c:v>
                </c:pt>
                <c:pt idx="5638">
                  <c:v>0.40472222222233672</c:v>
                </c:pt>
                <c:pt idx="5639">
                  <c:v>0.40473379629641076</c:v>
                </c:pt>
                <c:pt idx="5640">
                  <c:v>0.40474537037048491</c:v>
                </c:pt>
                <c:pt idx="5641">
                  <c:v>0.40475694444455901</c:v>
                </c:pt>
                <c:pt idx="5642">
                  <c:v>0.4047685185186331</c:v>
                </c:pt>
                <c:pt idx="5643">
                  <c:v>0.40478009259270731</c:v>
                </c:pt>
                <c:pt idx="5644">
                  <c:v>0.40479166666678129</c:v>
                </c:pt>
                <c:pt idx="5645">
                  <c:v>0.40480324074085605</c:v>
                </c:pt>
                <c:pt idx="5646">
                  <c:v>0.40481481481493048</c:v>
                </c:pt>
                <c:pt idx="5647">
                  <c:v>0.40482638888900502</c:v>
                </c:pt>
                <c:pt idx="5648">
                  <c:v>0.40483796296307833</c:v>
                </c:pt>
                <c:pt idx="5649">
                  <c:v>0.40484953703715182</c:v>
                </c:pt>
                <c:pt idx="5650">
                  <c:v>0.40486111111122586</c:v>
                </c:pt>
                <c:pt idx="5651">
                  <c:v>0.4048726851853014</c:v>
                </c:pt>
                <c:pt idx="5652">
                  <c:v>0.40488425925937527</c:v>
                </c:pt>
                <c:pt idx="5653">
                  <c:v>0.40489583333344914</c:v>
                </c:pt>
                <c:pt idx="5654">
                  <c:v>0.40490740740752235</c:v>
                </c:pt>
                <c:pt idx="5655">
                  <c:v>0.40491898148159688</c:v>
                </c:pt>
                <c:pt idx="5656">
                  <c:v>0.40493055555567042</c:v>
                </c:pt>
                <c:pt idx="5657">
                  <c:v>0.40494212962974541</c:v>
                </c:pt>
                <c:pt idx="5658">
                  <c:v>0.40495370370381928</c:v>
                </c:pt>
                <c:pt idx="5659">
                  <c:v>0.40496527777789387</c:v>
                </c:pt>
                <c:pt idx="5660">
                  <c:v>0.40497685185196758</c:v>
                </c:pt>
                <c:pt idx="5661">
                  <c:v>0.40498842592604239</c:v>
                </c:pt>
                <c:pt idx="5662">
                  <c:v>0.40500000000011499</c:v>
                </c:pt>
                <c:pt idx="5663">
                  <c:v>0.40501157407418908</c:v>
                </c:pt>
                <c:pt idx="5664">
                  <c:v>0.40502314814826318</c:v>
                </c:pt>
                <c:pt idx="5665">
                  <c:v>0.40503472222233727</c:v>
                </c:pt>
                <c:pt idx="5666">
                  <c:v>0.40504629629641137</c:v>
                </c:pt>
                <c:pt idx="5667">
                  <c:v>0.40505787037048635</c:v>
                </c:pt>
                <c:pt idx="5668">
                  <c:v>0.40506944444455956</c:v>
                </c:pt>
                <c:pt idx="5669">
                  <c:v>0.40508101851863365</c:v>
                </c:pt>
                <c:pt idx="5670">
                  <c:v>0.4050925925927078</c:v>
                </c:pt>
                <c:pt idx="5671">
                  <c:v>0.40510416666678184</c:v>
                </c:pt>
                <c:pt idx="5672">
                  <c:v>0.40511574074085632</c:v>
                </c:pt>
                <c:pt idx="5673">
                  <c:v>0.40512731481493008</c:v>
                </c:pt>
                <c:pt idx="5674">
                  <c:v>0.4051388888890049</c:v>
                </c:pt>
                <c:pt idx="5675">
                  <c:v>0.40515046296307838</c:v>
                </c:pt>
                <c:pt idx="5676">
                  <c:v>0.40516203703715231</c:v>
                </c:pt>
                <c:pt idx="5677">
                  <c:v>0.40517361111122641</c:v>
                </c:pt>
                <c:pt idx="5678">
                  <c:v>0.40518518518530117</c:v>
                </c:pt>
                <c:pt idx="5679">
                  <c:v>0.40519675925937482</c:v>
                </c:pt>
                <c:pt idx="5680">
                  <c:v>0.40520833333344952</c:v>
                </c:pt>
                <c:pt idx="5681">
                  <c:v>0.40521990740752278</c:v>
                </c:pt>
                <c:pt idx="5682">
                  <c:v>0.4052314814815961</c:v>
                </c:pt>
                <c:pt idx="5683">
                  <c:v>0.40524305555567075</c:v>
                </c:pt>
                <c:pt idx="5684">
                  <c:v>0.40525462962974584</c:v>
                </c:pt>
                <c:pt idx="5685">
                  <c:v>0.40526620370381938</c:v>
                </c:pt>
                <c:pt idx="5686">
                  <c:v>0.40527777777789425</c:v>
                </c:pt>
                <c:pt idx="5687">
                  <c:v>0.40528935185196735</c:v>
                </c:pt>
                <c:pt idx="5688">
                  <c:v>0.40530092592604278</c:v>
                </c:pt>
                <c:pt idx="5689">
                  <c:v>0.40531250000011582</c:v>
                </c:pt>
                <c:pt idx="5690">
                  <c:v>0.40532407407419052</c:v>
                </c:pt>
                <c:pt idx="5691">
                  <c:v>0.40533564814826378</c:v>
                </c:pt>
                <c:pt idx="5692">
                  <c:v>0.40534722222233777</c:v>
                </c:pt>
                <c:pt idx="5693">
                  <c:v>0.40535879629641292</c:v>
                </c:pt>
                <c:pt idx="5694">
                  <c:v>0.40537037037048751</c:v>
                </c:pt>
                <c:pt idx="5695">
                  <c:v>0.40538194444456038</c:v>
                </c:pt>
                <c:pt idx="5696">
                  <c:v>0.4053935185186342</c:v>
                </c:pt>
                <c:pt idx="5697">
                  <c:v>0.40540509259270835</c:v>
                </c:pt>
                <c:pt idx="5698">
                  <c:v>0.40541666666678305</c:v>
                </c:pt>
                <c:pt idx="5699">
                  <c:v>0.40542824074085765</c:v>
                </c:pt>
                <c:pt idx="5700">
                  <c:v>0.40543981481493058</c:v>
                </c:pt>
                <c:pt idx="5701">
                  <c:v>0.40545138888900545</c:v>
                </c:pt>
                <c:pt idx="5702">
                  <c:v>0.40546296296307993</c:v>
                </c:pt>
                <c:pt idx="5703">
                  <c:v>0.40547453703715386</c:v>
                </c:pt>
                <c:pt idx="5704">
                  <c:v>0.40548611111122768</c:v>
                </c:pt>
                <c:pt idx="5705">
                  <c:v>0.40549768518530138</c:v>
                </c:pt>
                <c:pt idx="5706">
                  <c:v>0.40550925925937531</c:v>
                </c:pt>
                <c:pt idx="5707">
                  <c:v>0.40552083333345079</c:v>
                </c:pt>
                <c:pt idx="5708">
                  <c:v>0.40553240740752333</c:v>
                </c:pt>
                <c:pt idx="5709">
                  <c:v>0.40554398148159743</c:v>
                </c:pt>
                <c:pt idx="5710">
                  <c:v>0.40555555555567152</c:v>
                </c:pt>
                <c:pt idx="5711">
                  <c:v>0.40556712962974639</c:v>
                </c:pt>
                <c:pt idx="5712">
                  <c:v>0.40557870370382088</c:v>
                </c:pt>
                <c:pt idx="5713">
                  <c:v>0.40559027777789475</c:v>
                </c:pt>
                <c:pt idx="5714">
                  <c:v>0.4056018518519679</c:v>
                </c:pt>
                <c:pt idx="5715">
                  <c:v>0.40561342592604238</c:v>
                </c:pt>
                <c:pt idx="5716">
                  <c:v>0.40562500000011609</c:v>
                </c:pt>
                <c:pt idx="5717">
                  <c:v>0.40563657407419018</c:v>
                </c:pt>
                <c:pt idx="5718">
                  <c:v>0.40564814814826428</c:v>
                </c:pt>
                <c:pt idx="5719">
                  <c:v>0.40565972222233826</c:v>
                </c:pt>
                <c:pt idx="5720">
                  <c:v>0.40567129629641246</c:v>
                </c:pt>
                <c:pt idx="5721">
                  <c:v>0.40568287037048795</c:v>
                </c:pt>
                <c:pt idx="5722">
                  <c:v>0.40569444444456065</c:v>
                </c:pt>
                <c:pt idx="5723">
                  <c:v>0.40570601851863475</c:v>
                </c:pt>
                <c:pt idx="5724">
                  <c:v>0.40571759259270884</c:v>
                </c:pt>
                <c:pt idx="5725">
                  <c:v>0.40572916666678294</c:v>
                </c:pt>
                <c:pt idx="5726">
                  <c:v>0.40574074074085731</c:v>
                </c:pt>
                <c:pt idx="5727">
                  <c:v>0.40575231481493118</c:v>
                </c:pt>
                <c:pt idx="5728">
                  <c:v>0.40576388888900589</c:v>
                </c:pt>
                <c:pt idx="5729">
                  <c:v>0.40577546296307931</c:v>
                </c:pt>
                <c:pt idx="5730">
                  <c:v>0.40578703703715341</c:v>
                </c:pt>
                <c:pt idx="5731">
                  <c:v>0.4057986111112275</c:v>
                </c:pt>
                <c:pt idx="5732">
                  <c:v>0.40581018518530276</c:v>
                </c:pt>
                <c:pt idx="5733">
                  <c:v>0.40582175925937652</c:v>
                </c:pt>
                <c:pt idx="5734">
                  <c:v>0.40583333333345056</c:v>
                </c:pt>
                <c:pt idx="5735">
                  <c:v>0.40584490740752388</c:v>
                </c:pt>
                <c:pt idx="5736">
                  <c:v>0.40585648148159797</c:v>
                </c:pt>
                <c:pt idx="5737">
                  <c:v>0.40586805555567285</c:v>
                </c:pt>
                <c:pt idx="5738">
                  <c:v>0.40587962962974744</c:v>
                </c:pt>
                <c:pt idx="5739">
                  <c:v>0.40589120370382031</c:v>
                </c:pt>
                <c:pt idx="5740">
                  <c:v>0.4059027777778958</c:v>
                </c:pt>
                <c:pt idx="5741">
                  <c:v>0.40591435185196911</c:v>
                </c:pt>
                <c:pt idx="5742">
                  <c:v>0.40592592592604376</c:v>
                </c:pt>
                <c:pt idx="5743">
                  <c:v>0.40593750000011664</c:v>
                </c:pt>
                <c:pt idx="5744">
                  <c:v>0.40594907407419084</c:v>
                </c:pt>
                <c:pt idx="5745">
                  <c:v>0.40596064814826482</c:v>
                </c:pt>
                <c:pt idx="5746">
                  <c:v>0.40597222222233892</c:v>
                </c:pt>
                <c:pt idx="5747">
                  <c:v>0.40598379629641373</c:v>
                </c:pt>
                <c:pt idx="5748">
                  <c:v>0.40599537037048777</c:v>
                </c:pt>
                <c:pt idx="5749">
                  <c:v>0.40600694444456131</c:v>
                </c:pt>
                <c:pt idx="5750">
                  <c:v>0.4060185185186353</c:v>
                </c:pt>
                <c:pt idx="5751">
                  <c:v>0.40603009259270939</c:v>
                </c:pt>
                <c:pt idx="5752">
                  <c:v>0.40604166666678349</c:v>
                </c:pt>
                <c:pt idx="5753">
                  <c:v>0.40605324074085758</c:v>
                </c:pt>
                <c:pt idx="5754">
                  <c:v>0.40606481481493245</c:v>
                </c:pt>
                <c:pt idx="5755">
                  <c:v>0.40607638888900693</c:v>
                </c:pt>
                <c:pt idx="5756">
                  <c:v>0.40608796296308086</c:v>
                </c:pt>
                <c:pt idx="5757">
                  <c:v>0.40609953703715396</c:v>
                </c:pt>
                <c:pt idx="5758">
                  <c:v>0.40611111111122805</c:v>
                </c:pt>
                <c:pt idx="5759">
                  <c:v>0.40612268518530314</c:v>
                </c:pt>
                <c:pt idx="5760">
                  <c:v>0.4061342592593763</c:v>
                </c:pt>
                <c:pt idx="5761">
                  <c:v>0.406145833333451</c:v>
                </c:pt>
                <c:pt idx="5762">
                  <c:v>0.40615740740752443</c:v>
                </c:pt>
                <c:pt idx="5763">
                  <c:v>0.40616898148159852</c:v>
                </c:pt>
                <c:pt idx="5764">
                  <c:v>0.40618055555567339</c:v>
                </c:pt>
                <c:pt idx="5765">
                  <c:v>0.40619212962974682</c:v>
                </c:pt>
                <c:pt idx="5766">
                  <c:v>0.40620370370382081</c:v>
                </c:pt>
                <c:pt idx="5767">
                  <c:v>0.40621527777789562</c:v>
                </c:pt>
                <c:pt idx="5768">
                  <c:v>0.40622685185196938</c:v>
                </c:pt>
                <c:pt idx="5769">
                  <c:v>0.40623842592604331</c:v>
                </c:pt>
                <c:pt idx="5770">
                  <c:v>0.40625000000011713</c:v>
                </c:pt>
                <c:pt idx="5771">
                  <c:v>0.40626157407419128</c:v>
                </c:pt>
                <c:pt idx="5772">
                  <c:v>0.40627314814826526</c:v>
                </c:pt>
                <c:pt idx="5773">
                  <c:v>0.40628472222233947</c:v>
                </c:pt>
                <c:pt idx="5774">
                  <c:v>0.40629629629641356</c:v>
                </c:pt>
                <c:pt idx="5775">
                  <c:v>0.40630787037048888</c:v>
                </c:pt>
                <c:pt idx="5776">
                  <c:v>0.40631944444456181</c:v>
                </c:pt>
                <c:pt idx="5777">
                  <c:v>0.40633101851863579</c:v>
                </c:pt>
                <c:pt idx="5778">
                  <c:v>0.40634259259271038</c:v>
                </c:pt>
                <c:pt idx="5779">
                  <c:v>0.40635416666678431</c:v>
                </c:pt>
                <c:pt idx="5780">
                  <c:v>0.40636574074085902</c:v>
                </c:pt>
                <c:pt idx="5781">
                  <c:v>0.40637731481493289</c:v>
                </c:pt>
                <c:pt idx="5782">
                  <c:v>0.40638888888900826</c:v>
                </c:pt>
                <c:pt idx="5783">
                  <c:v>0.40640046296308124</c:v>
                </c:pt>
                <c:pt idx="5784">
                  <c:v>0.40641203703715523</c:v>
                </c:pt>
                <c:pt idx="5785">
                  <c:v>0.40642361111122882</c:v>
                </c:pt>
                <c:pt idx="5786">
                  <c:v>0.40643518518530281</c:v>
                </c:pt>
                <c:pt idx="5787">
                  <c:v>0.40644675925937757</c:v>
                </c:pt>
                <c:pt idx="5788">
                  <c:v>0.40645833333345205</c:v>
                </c:pt>
                <c:pt idx="5789">
                  <c:v>0.40646990740752498</c:v>
                </c:pt>
                <c:pt idx="5790">
                  <c:v>0.40648148148159907</c:v>
                </c:pt>
                <c:pt idx="5791">
                  <c:v>0.40649305555567317</c:v>
                </c:pt>
                <c:pt idx="5792">
                  <c:v>0.40650462962974843</c:v>
                </c:pt>
                <c:pt idx="5793">
                  <c:v>0.40651620370382213</c:v>
                </c:pt>
                <c:pt idx="5794">
                  <c:v>0.40652777777789689</c:v>
                </c:pt>
                <c:pt idx="5795">
                  <c:v>0.40653935185196954</c:v>
                </c:pt>
                <c:pt idx="5796">
                  <c:v>0.40655092592604464</c:v>
                </c:pt>
                <c:pt idx="5797">
                  <c:v>0.40656250000011784</c:v>
                </c:pt>
                <c:pt idx="5798">
                  <c:v>0.40657407407419188</c:v>
                </c:pt>
                <c:pt idx="5799">
                  <c:v>0.40658564814826592</c:v>
                </c:pt>
                <c:pt idx="5800">
                  <c:v>0.40659722222234002</c:v>
                </c:pt>
                <c:pt idx="5801">
                  <c:v>0.40660879629641478</c:v>
                </c:pt>
                <c:pt idx="5802">
                  <c:v>0.40662037037048937</c:v>
                </c:pt>
                <c:pt idx="5803">
                  <c:v>0.40663194444456224</c:v>
                </c:pt>
                <c:pt idx="5804">
                  <c:v>0.40664351851863623</c:v>
                </c:pt>
                <c:pt idx="5805">
                  <c:v>0.40665509259271049</c:v>
                </c:pt>
                <c:pt idx="5806">
                  <c:v>0.40666666666678458</c:v>
                </c:pt>
                <c:pt idx="5807">
                  <c:v>0.40667824074085945</c:v>
                </c:pt>
                <c:pt idx="5808">
                  <c:v>0.40668981481493288</c:v>
                </c:pt>
                <c:pt idx="5809">
                  <c:v>0.40670138888900687</c:v>
                </c:pt>
                <c:pt idx="5810">
                  <c:v>0.40671296296308185</c:v>
                </c:pt>
                <c:pt idx="5811">
                  <c:v>0.40672453703715572</c:v>
                </c:pt>
                <c:pt idx="5812">
                  <c:v>0.40673611111122915</c:v>
                </c:pt>
                <c:pt idx="5813">
                  <c:v>0.4067476851853033</c:v>
                </c:pt>
                <c:pt idx="5814">
                  <c:v>0.40675925925937734</c:v>
                </c:pt>
                <c:pt idx="5815">
                  <c:v>0.40677083333345265</c:v>
                </c:pt>
                <c:pt idx="5816">
                  <c:v>0.40678240740752558</c:v>
                </c:pt>
                <c:pt idx="5817">
                  <c:v>0.40679398148159929</c:v>
                </c:pt>
                <c:pt idx="5818">
                  <c:v>0.40680555555567388</c:v>
                </c:pt>
                <c:pt idx="5819">
                  <c:v>0.40681712962974875</c:v>
                </c:pt>
                <c:pt idx="5820">
                  <c:v>0.40682870370382346</c:v>
                </c:pt>
                <c:pt idx="5821">
                  <c:v>0.40684027777789733</c:v>
                </c:pt>
                <c:pt idx="5822">
                  <c:v>0.40685185185197031</c:v>
                </c:pt>
                <c:pt idx="5823">
                  <c:v>0.40686342592604502</c:v>
                </c:pt>
                <c:pt idx="5824">
                  <c:v>0.40687500000011828</c:v>
                </c:pt>
                <c:pt idx="5825">
                  <c:v>0.40688657407419354</c:v>
                </c:pt>
                <c:pt idx="5826">
                  <c:v>0.40689814814826647</c:v>
                </c:pt>
                <c:pt idx="5827">
                  <c:v>0.40690972222234134</c:v>
                </c:pt>
                <c:pt idx="5828">
                  <c:v>0.40692129629641488</c:v>
                </c:pt>
                <c:pt idx="5829">
                  <c:v>0.40693287037048975</c:v>
                </c:pt>
                <c:pt idx="5830">
                  <c:v>0.40694444444456285</c:v>
                </c:pt>
                <c:pt idx="5831">
                  <c:v>0.40695601851863694</c:v>
                </c:pt>
                <c:pt idx="5832">
                  <c:v>0.40696759259271131</c:v>
                </c:pt>
                <c:pt idx="5833">
                  <c:v>0.4069791666667853</c:v>
                </c:pt>
                <c:pt idx="5834">
                  <c:v>0.40699074074085989</c:v>
                </c:pt>
                <c:pt idx="5835">
                  <c:v>0.40700231481493332</c:v>
                </c:pt>
                <c:pt idx="5836">
                  <c:v>0.40701388888900825</c:v>
                </c:pt>
                <c:pt idx="5837">
                  <c:v>0.40702546296308223</c:v>
                </c:pt>
                <c:pt idx="5838">
                  <c:v>0.4070370370371556</c:v>
                </c:pt>
                <c:pt idx="5839">
                  <c:v>0.40704861111122981</c:v>
                </c:pt>
                <c:pt idx="5840">
                  <c:v>0.40706018518530457</c:v>
                </c:pt>
                <c:pt idx="5841">
                  <c:v>0.40707175925937855</c:v>
                </c:pt>
                <c:pt idx="5842">
                  <c:v>0.40708333333345298</c:v>
                </c:pt>
                <c:pt idx="5843">
                  <c:v>0.40709490740752607</c:v>
                </c:pt>
                <c:pt idx="5844">
                  <c:v>0.40710648148160083</c:v>
                </c:pt>
                <c:pt idx="5845">
                  <c:v>0.40711805555567432</c:v>
                </c:pt>
                <c:pt idx="5846">
                  <c:v>0.40712962962974913</c:v>
                </c:pt>
                <c:pt idx="5847">
                  <c:v>0.40714120370382245</c:v>
                </c:pt>
                <c:pt idx="5848">
                  <c:v>0.40715277777789777</c:v>
                </c:pt>
                <c:pt idx="5849">
                  <c:v>0.40716435185197081</c:v>
                </c:pt>
                <c:pt idx="5850">
                  <c:v>0.40717592592604551</c:v>
                </c:pt>
                <c:pt idx="5851">
                  <c:v>0.40718750000011883</c:v>
                </c:pt>
                <c:pt idx="5852">
                  <c:v>0.40719907407419276</c:v>
                </c:pt>
                <c:pt idx="5853">
                  <c:v>0.40721064814826702</c:v>
                </c:pt>
                <c:pt idx="5854">
                  <c:v>0.40722222222234178</c:v>
                </c:pt>
                <c:pt idx="5855">
                  <c:v>0.40723379629641521</c:v>
                </c:pt>
                <c:pt idx="5856">
                  <c:v>0.4072453703704893</c:v>
                </c:pt>
                <c:pt idx="5857">
                  <c:v>0.4072569444445634</c:v>
                </c:pt>
                <c:pt idx="5858">
                  <c:v>0.40726851851863749</c:v>
                </c:pt>
                <c:pt idx="5859">
                  <c:v>0.40728009259271158</c:v>
                </c:pt>
                <c:pt idx="5860">
                  <c:v>0.40729166666678529</c:v>
                </c:pt>
                <c:pt idx="5861">
                  <c:v>0.40730324074085988</c:v>
                </c:pt>
                <c:pt idx="5862">
                  <c:v>0.40731481481493487</c:v>
                </c:pt>
                <c:pt idx="5863">
                  <c:v>0.40732638888900946</c:v>
                </c:pt>
                <c:pt idx="5864">
                  <c:v>0.40733796296308272</c:v>
                </c:pt>
                <c:pt idx="5865">
                  <c:v>0.40734953703715632</c:v>
                </c:pt>
                <c:pt idx="5866">
                  <c:v>0.4073611111112303</c:v>
                </c:pt>
                <c:pt idx="5867">
                  <c:v>0.40737268518530573</c:v>
                </c:pt>
                <c:pt idx="5868">
                  <c:v>0.40738425925937966</c:v>
                </c:pt>
                <c:pt idx="5869">
                  <c:v>0.40739583333345353</c:v>
                </c:pt>
                <c:pt idx="5870">
                  <c:v>0.40740740740752662</c:v>
                </c:pt>
                <c:pt idx="5871">
                  <c:v>0.40741898148160194</c:v>
                </c:pt>
                <c:pt idx="5872">
                  <c:v>0.40743055555567481</c:v>
                </c:pt>
                <c:pt idx="5873">
                  <c:v>0.40744212962974974</c:v>
                </c:pt>
                <c:pt idx="5874">
                  <c:v>0.40745370370382367</c:v>
                </c:pt>
                <c:pt idx="5875">
                  <c:v>0.40746527777789826</c:v>
                </c:pt>
                <c:pt idx="5876">
                  <c:v>0.40747685185197202</c:v>
                </c:pt>
                <c:pt idx="5877">
                  <c:v>0.40748842592604673</c:v>
                </c:pt>
                <c:pt idx="5878">
                  <c:v>0.40750000000011927</c:v>
                </c:pt>
                <c:pt idx="5879">
                  <c:v>0.40751157407419347</c:v>
                </c:pt>
                <c:pt idx="5880">
                  <c:v>0.40752314814826757</c:v>
                </c:pt>
                <c:pt idx="5881">
                  <c:v>0.40753472222234188</c:v>
                </c:pt>
                <c:pt idx="5882">
                  <c:v>0.40754629629641581</c:v>
                </c:pt>
                <c:pt idx="5883">
                  <c:v>0.40755787037049063</c:v>
                </c:pt>
                <c:pt idx="5884">
                  <c:v>0.40756944444456394</c:v>
                </c:pt>
                <c:pt idx="5885">
                  <c:v>0.40758101851863804</c:v>
                </c:pt>
                <c:pt idx="5886">
                  <c:v>0.4075925925927123</c:v>
                </c:pt>
                <c:pt idx="5887">
                  <c:v>0.40760416666678628</c:v>
                </c:pt>
                <c:pt idx="5888">
                  <c:v>0.40761574074086032</c:v>
                </c:pt>
                <c:pt idx="5889">
                  <c:v>0.40762731481493442</c:v>
                </c:pt>
                <c:pt idx="5890">
                  <c:v>0.40763888888900923</c:v>
                </c:pt>
                <c:pt idx="5891">
                  <c:v>0.40765046296308288</c:v>
                </c:pt>
                <c:pt idx="5892">
                  <c:v>0.40766203703715681</c:v>
                </c:pt>
                <c:pt idx="5893">
                  <c:v>0.40767361111123085</c:v>
                </c:pt>
                <c:pt idx="5894">
                  <c:v>0.40768518518530555</c:v>
                </c:pt>
                <c:pt idx="5895">
                  <c:v>0.40769675925937898</c:v>
                </c:pt>
                <c:pt idx="5896">
                  <c:v>0.40770833333345396</c:v>
                </c:pt>
                <c:pt idx="5897">
                  <c:v>0.40771990740752717</c:v>
                </c:pt>
                <c:pt idx="5898">
                  <c:v>0.40773148148160127</c:v>
                </c:pt>
                <c:pt idx="5899">
                  <c:v>0.40774305555567525</c:v>
                </c:pt>
                <c:pt idx="5900">
                  <c:v>0.40775462962975018</c:v>
                </c:pt>
                <c:pt idx="5901">
                  <c:v>0.40776620370382388</c:v>
                </c:pt>
                <c:pt idx="5902">
                  <c:v>0.40777777777789864</c:v>
                </c:pt>
                <c:pt idx="5903">
                  <c:v>0.40778935185197185</c:v>
                </c:pt>
                <c:pt idx="5904">
                  <c:v>0.40780092592604716</c:v>
                </c:pt>
                <c:pt idx="5905">
                  <c:v>0.40781250000011998</c:v>
                </c:pt>
                <c:pt idx="5906">
                  <c:v>0.40782407407419491</c:v>
                </c:pt>
                <c:pt idx="5907">
                  <c:v>0.40783564814826812</c:v>
                </c:pt>
                <c:pt idx="5908">
                  <c:v>0.40784722222234232</c:v>
                </c:pt>
                <c:pt idx="5909">
                  <c:v>0.40785879629641725</c:v>
                </c:pt>
                <c:pt idx="5910">
                  <c:v>0.4078703703704919</c:v>
                </c:pt>
                <c:pt idx="5911">
                  <c:v>0.40788194444456488</c:v>
                </c:pt>
                <c:pt idx="5912">
                  <c:v>0.40789351851863859</c:v>
                </c:pt>
                <c:pt idx="5913">
                  <c:v>0.40790509259271268</c:v>
                </c:pt>
                <c:pt idx="5914">
                  <c:v>0.40791666666678744</c:v>
                </c:pt>
                <c:pt idx="5915">
                  <c:v>0.40792824074086198</c:v>
                </c:pt>
                <c:pt idx="5916">
                  <c:v>0.40793981481493496</c:v>
                </c:pt>
                <c:pt idx="5917">
                  <c:v>0.40795138888900984</c:v>
                </c:pt>
                <c:pt idx="5918">
                  <c:v>0.40796296296308437</c:v>
                </c:pt>
                <c:pt idx="5919">
                  <c:v>0.40797453703715814</c:v>
                </c:pt>
                <c:pt idx="5920">
                  <c:v>0.40798611111123206</c:v>
                </c:pt>
                <c:pt idx="5921">
                  <c:v>0.40799768518530588</c:v>
                </c:pt>
                <c:pt idx="5922">
                  <c:v>0.40800925925937981</c:v>
                </c:pt>
                <c:pt idx="5923">
                  <c:v>0.40802083333345518</c:v>
                </c:pt>
                <c:pt idx="5924">
                  <c:v>0.40803240740752772</c:v>
                </c:pt>
                <c:pt idx="5925">
                  <c:v>0.40804398148160181</c:v>
                </c:pt>
                <c:pt idx="5926">
                  <c:v>0.40805555555567591</c:v>
                </c:pt>
                <c:pt idx="5927">
                  <c:v>0.40806712962975067</c:v>
                </c:pt>
                <c:pt idx="5928">
                  <c:v>0.40807870370382526</c:v>
                </c:pt>
                <c:pt idx="5929">
                  <c:v>0.40809027777789902</c:v>
                </c:pt>
                <c:pt idx="5930">
                  <c:v>0.40810185185197234</c:v>
                </c:pt>
                <c:pt idx="5931">
                  <c:v>0.40811342592604638</c:v>
                </c:pt>
                <c:pt idx="5932">
                  <c:v>0.40812500000012025</c:v>
                </c:pt>
                <c:pt idx="5933">
                  <c:v>0.40813657407419457</c:v>
                </c:pt>
                <c:pt idx="5934">
                  <c:v>0.40814814814826866</c:v>
                </c:pt>
                <c:pt idx="5935">
                  <c:v>0.40815972222234281</c:v>
                </c:pt>
                <c:pt idx="5936">
                  <c:v>0.40817129629641685</c:v>
                </c:pt>
                <c:pt idx="5937">
                  <c:v>0.40818287037049228</c:v>
                </c:pt>
                <c:pt idx="5938">
                  <c:v>0.40819444444456504</c:v>
                </c:pt>
                <c:pt idx="5939">
                  <c:v>0.40820601851863914</c:v>
                </c:pt>
                <c:pt idx="5940">
                  <c:v>0.40821759259271334</c:v>
                </c:pt>
                <c:pt idx="5941">
                  <c:v>0.40822916666678727</c:v>
                </c:pt>
                <c:pt idx="5942">
                  <c:v>0.40824074074086142</c:v>
                </c:pt>
                <c:pt idx="5943">
                  <c:v>0.40825231481493551</c:v>
                </c:pt>
                <c:pt idx="5944">
                  <c:v>0.40826388888900988</c:v>
                </c:pt>
                <c:pt idx="5945">
                  <c:v>0.40827546296308381</c:v>
                </c:pt>
                <c:pt idx="5946">
                  <c:v>0.4082870370371578</c:v>
                </c:pt>
                <c:pt idx="5947">
                  <c:v>0.40829861111123189</c:v>
                </c:pt>
                <c:pt idx="5948">
                  <c:v>0.40831018518530715</c:v>
                </c:pt>
                <c:pt idx="5949">
                  <c:v>0.40832175925938097</c:v>
                </c:pt>
                <c:pt idx="5950">
                  <c:v>0.40833333333345495</c:v>
                </c:pt>
                <c:pt idx="5951">
                  <c:v>0.40834490740752832</c:v>
                </c:pt>
                <c:pt idx="5952">
                  <c:v>0.40835648148160336</c:v>
                </c:pt>
                <c:pt idx="5953">
                  <c:v>0.40836805555567718</c:v>
                </c:pt>
                <c:pt idx="5954">
                  <c:v>0.40837962962975177</c:v>
                </c:pt>
                <c:pt idx="5955">
                  <c:v>0.40839120370382481</c:v>
                </c:pt>
                <c:pt idx="5956">
                  <c:v>0.40840277777790029</c:v>
                </c:pt>
                <c:pt idx="5957">
                  <c:v>0.4084143518519735</c:v>
                </c:pt>
                <c:pt idx="5958">
                  <c:v>0.40842592592604815</c:v>
                </c:pt>
                <c:pt idx="5959">
                  <c:v>0.40843750000012075</c:v>
                </c:pt>
                <c:pt idx="5960">
                  <c:v>0.40844907407419512</c:v>
                </c:pt>
                <c:pt idx="5961">
                  <c:v>0.40846064814826932</c:v>
                </c:pt>
                <c:pt idx="5962">
                  <c:v>0.40847222222234425</c:v>
                </c:pt>
                <c:pt idx="5963">
                  <c:v>0.40848379629641812</c:v>
                </c:pt>
                <c:pt idx="5964">
                  <c:v>0.40849537037049188</c:v>
                </c:pt>
                <c:pt idx="5965">
                  <c:v>0.40850694444456581</c:v>
                </c:pt>
                <c:pt idx="5966">
                  <c:v>0.40851851851863968</c:v>
                </c:pt>
                <c:pt idx="5967">
                  <c:v>0.40853009259271378</c:v>
                </c:pt>
                <c:pt idx="5968">
                  <c:v>0.40854166666678776</c:v>
                </c:pt>
                <c:pt idx="5969">
                  <c:v>0.40855324074086197</c:v>
                </c:pt>
                <c:pt idx="5970">
                  <c:v>0.40856481481493684</c:v>
                </c:pt>
                <c:pt idx="5971">
                  <c:v>0.40857638888901138</c:v>
                </c:pt>
                <c:pt idx="5972">
                  <c:v>0.40858796296308525</c:v>
                </c:pt>
                <c:pt idx="5973">
                  <c:v>0.40859953703715834</c:v>
                </c:pt>
                <c:pt idx="5974">
                  <c:v>0.40861111111123244</c:v>
                </c:pt>
                <c:pt idx="5975">
                  <c:v>0.40862268518530753</c:v>
                </c:pt>
                <c:pt idx="5976">
                  <c:v>0.40863425925938068</c:v>
                </c:pt>
                <c:pt idx="5977">
                  <c:v>0.40864583333345539</c:v>
                </c:pt>
                <c:pt idx="5978">
                  <c:v>0.40865740740752876</c:v>
                </c:pt>
                <c:pt idx="5979">
                  <c:v>0.40866898148160374</c:v>
                </c:pt>
                <c:pt idx="5980">
                  <c:v>0.40868055555567773</c:v>
                </c:pt>
                <c:pt idx="5981">
                  <c:v>0.40869212962975132</c:v>
                </c:pt>
                <c:pt idx="5982">
                  <c:v>0.40870370370382531</c:v>
                </c:pt>
                <c:pt idx="5983">
                  <c:v>0.40871527777790007</c:v>
                </c:pt>
                <c:pt idx="5984">
                  <c:v>0.40872685185197338</c:v>
                </c:pt>
                <c:pt idx="5985">
                  <c:v>0.40873842592604748</c:v>
                </c:pt>
                <c:pt idx="5986">
                  <c:v>0.40875000000012129</c:v>
                </c:pt>
                <c:pt idx="5987">
                  <c:v>0.40876157407419567</c:v>
                </c:pt>
                <c:pt idx="5988">
                  <c:v>0.40877314814826976</c:v>
                </c:pt>
                <c:pt idx="5989">
                  <c:v>0.40878472222234463</c:v>
                </c:pt>
                <c:pt idx="5990">
                  <c:v>0.40879629629641795</c:v>
                </c:pt>
                <c:pt idx="5991">
                  <c:v>0.40880787037049326</c:v>
                </c:pt>
                <c:pt idx="5992">
                  <c:v>0.4088194444445663</c:v>
                </c:pt>
                <c:pt idx="5993">
                  <c:v>0.40883101851864034</c:v>
                </c:pt>
                <c:pt idx="5994">
                  <c:v>0.40884259259271438</c:v>
                </c:pt>
                <c:pt idx="5995">
                  <c:v>0.40885416666678842</c:v>
                </c:pt>
                <c:pt idx="5996">
                  <c:v>0.4088657407408634</c:v>
                </c:pt>
                <c:pt idx="5997">
                  <c:v>0.40887731481493728</c:v>
                </c:pt>
                <c:pt idx="5998">
                  <c:v>0.40888888888901259</c:v>
                </c:pt>
                <c:pt idx="5999">
                  <c:v>0.40890046296308558</c:v>
                </c:pt>
                <c:pt idx="6000">
                  <c:v>0.40891203703715961</c:v>
                </c:pt>
                <c:pt idx="6001">
                  <c:v>0.40892361111123332</c:v>
                </c:pt>
                <c:pt idx="6002">
                  <c:v>0.40893518518530708</c:v>
                </c:pt>
                <c:pt idx="6003">
                  <c:v>0.40894675925938195</c:v>
                </c:pt>
                <c:pt idx="6004">
                  <c:v>0.40895833333345644</c:v>
                </c:pt>
                <c:pt idx="6005">
                  <c:v>0.40896990740752936</c:v>
                </c:pt>
                <c:pt idx="6006">
                  <c:v>0.40898148148160435</c:v>
                </c:pt>
                <c:pt idx="6007">
                  <c:v>0.40899305555567755</c:v>
                </c:pt>
                <c:pt idx="6008">
                  <c:v>0.40900462962975287</c:v>
                </c:pt>
                <c:pt idx="6009">
                  <c:v>0.40901620370382658</c:v>
                </c:pt>
                <c:pt idx="6010">
                  <c:v>0.40902777777790122</c:v>
                </c:pt>
                <c:pt idx="6011">
                  <c:v>0.40903935185197393</c:v>
                </c:pt>
                <c:pt idx="6012">
                  <c:v>0.40905092592604902</c:v>
                </c:pt>
                <c:pt idx="6013">
                  <c:v>0.40906250000012212</c:v>
                </c:pt>
                <c:pt idx="6014">
                  <c:v>0.40907407407419638</c:v>
                </c:pt>
                <c:pt idx="6015">
                  <c:v>0.40908564814827031</c:v>
                </c:pt>
                <c:pt idx="6016">
                  <c:v>0.4090972222223444</c:v>
                </c:pt>
                <c:pt idx="6017">
                  <c:v>0.40910879629641916</c:v>
                </c:pt>
                <c:pt idx="6018">
                  <c:v>0.40912037037049365</c:v>
                </c:pt>
                <c:pt idx="6019">
                  <c:v>0.40913194444456669</c:v>
                </c:pt>
                <c:pt idx="6020">
                  <c:v>0.40914351851864078</c:v>
                </c:pt>
                <c:pt idx="6021">
                  <c:v>0.40915509259271476</c:v>
                </c:pt>
                <c:pt idx="6022">
                  <c:v>0.40916666666678897</c:v>
                </c:pt>
                <c:pt idx="6023">
                  <c:v>0.40917824074086384</c:v>
                </c:pt>
                <c:pt idx="6024">
                  <c:v>0.40918981481493732</c:v>
                </c:pt>
                <c:pt idx="6025">
                  <c:v>0.40920138888901131</c:v>
                </c:pt>
                <c:pt idx="6026">
                  <c:v>0.40921296296308607</c:v>
                </c:pt>
                <c:pt idx="6027">
                  <c:v>0.40922453703716011</c:v>
                </c:pt>
                <c:pt idx="6028">
                  <c:v>0.40923611111123354</c:v>
                </c:pt>
                <c:pt idx="6029">
                  <c:v>0.4092476851853078</c:v>
                </c:pt>
                <c:pt idx="6030">
                  <c:v>0.40925925925938172</c:v>
                </c:pt>
                <c:pt idx="6031">
                  <c:v>0.40927083333345693</c:v>
                </c:pt>
                <c:pt idx="6032">
                  <c:v>0.40928240740752991</c:v>
                </c:pt>
                <c:pt idx="6033">
                  <c:v>0.40929398148160401</c:v>
                </c:pt>
                <c:pt idx="6034">
                  <c:v>0.40930555555567832</c:v>
                </c:pt>
                <c:pt idx="6035">
                  <c:v>0.40931712962975314</c:v>
                </c:pt>
                <c:pt idx="6036">
                  <c:v>0.40932870370382779</c:v>
                </c:pt>
                <c:pt idx="6037">
                  <c:v>0.40934027777790166</c:v>
                </c:pt>
                <c:pt idx="6038">
                  <c:v>0.40935185185197448</c:v>
                </c:pt>
                <c:pt idx="6039">
                  <c:v>0.40936342592604946</c:v>
                </c:pt>
                <c:pt idx="6040">
                  <c:v>0.40937500000012267</c:v>
                </c:pt>
                <c:pt idx="6041">
                  <c:v>0.40938657407419793</c:v>
                </c:pt>
                <c:pt idx="6042">
                  <c:v>0.40939814814827086</c:v>
                </c:pt>
                <c:pt idx="6043">
                  <c:v>0.40940972222234567</c:v>
                </c:pt>
                <c:pt idx="6044">
                  <c:v>0.40942129629641932</c:v>
                </c:pt>
                <c:pt idx="6045">
                  <c:v>0.40943287037049414</c:v>
                </c:pt>
                <c:pt idx="6046">
                  <c:v>0.40944444444456735</c:v>
                </c:pt>
                <c:pt idx="6047">
                  <c:v>0.40945601851864138</c:v>
                </c:pt>
                <c:pt idx="6048">
                  <c:v>0.40946759259271542</c:v>
                </c:pt>
                <c:pt idx="6049">
                  <c:v>0.40947916666678952</c:v>
                </c:pt>
                <c:pt idx="6050">
                  <c:v>0.40949074074086428</c:v>
                </c:pt>
                <c:pt idx="6051">
                  <c:v>0.40950231481493782</c:v>
                </c:pt>
                <c:pt idx="6052">
                  <c:v>0.40951388888901258</c:v>
                </c:pt>
                <c:pt idx="6053">
                  <c:v>0.40952546296308662</c:v>
                </c:pt>
                <c:pt idx="6054">
                  <c:v>0.40953703703715999</c:v>
                </c:pt>
                <c:pt idx="6055">
                  <c:v>0.40954861111123408</c:v>
                </c:pt>
                <c:pt idx="6056">
                  <c:v>0.40956018518530896</c:v>
                </c:pt>
                <c:pt idx="6057">
                  <c:v>0.40957175925938238</c:v>
                </c:pt>
                <c:pt idx="6058">
                  <c:v>0.40958333333345737</c:v>
                </c:pt>
                <c:pt idx="6059">
                  <c:v>0.40959490740753046</c:v>
                </c:pt>
                <c:pt idx="6060">
                  <c:v>0.40960648148160522</c:v>
                </c:pt>
                <c:pt idx="6061">
                  <c:v>0.40961805555567882</c:v>
                </c:pt>
                <c:pt idx="6062">
                  <c:v>0.40962962962975358</c:v>
                </c:pt>
                <c:pt idx="6063">
                  <c:v>0.40964120370382684</c:v>
                </c:pt>
                <c:pt idx="6064">
                  <c:v>0.40965277777790216</c:v>
                </c:pt>
                <c:pt idx="6065">
                  <c:v>0.40966435185197508</c:v>
                </c:pt>
                <c:pt idx="6066">
                  <c:v>0.4096759259260499</c:v>
                </c:pt>
                <c:pt idx="6067">
                  <c:v>0.40968750000012322</c:v>
                </c:pt>
                <c:pt idx="6068">
                  <c:v>0.40969907407419726</c:v>
                </c:pt>
                <c:pt idx="6069">
                  <c:v>0.40971064814827141</c:v>
                </c:pt>
                <c:pt idx="6070">
                  <c:v>0.40972222222234617</c:v>
                </c:pt>
                <c:pt idx="6071">
                  <c:v>0.40973379629641959</c:v>
                </c:pt>
                <c:pt idx="6072">
                  <c:v>0.4097453703704938</c:v>
                </c:pt>
                <c:pt idx="6073">
                  <c:v>0.40975694444456778</c:v>
                </c:pt>
                <c:pt idx="6074">
                  <c:v>0.40976851851864188</c:v>
                </c:pt>
                <c:pt idx="6075">
                  <c:v>0.40978009259271597</c:v>
                </c:pt>
                <c:pt idx="6076">
                  <c:v>0.40979166666678979</c:v>
                </c:pt>
                <c:pt idx="6077">
                  <c:v>0.40980324074086438</c:v>
                </c:pt>
                <c:pt idx="6078">
                  <c:v>0.40981481481493925</c:v>
                </c:pt>
                <c:pt idx="6079">
                  <c:v>0.40982638888901379</c:v>
                </c:pt>
                <c:pt idx="6080">
                  <c:v>0.40983796296308711</c:v>
                </c:pt>
                <c:pt idx="6081">
                  <c:v>0.40984953703716082</c:v>
                </c:pt>
                <c:pt idx="6082">
                  <c:v>0.4098611111112348</c:v>
                </c:pt>
                <c:pt idx="6083">
                  <c:v>0.40987268518531023</c:v>
                </c:pt>
                <c:pt idx="6084">
                  <c:v>0.40988425925938393</c:v>
                </c:pt>
                <c:pt idx="6085">
                  <c:v>0.40989583333345792</c:v>
                </c:pt>
                <c:pt idx="6086">
                  <c:v>0.40990740740753101</c:v>
                </c:pt>
                <c:pt idx="6087">
                  <c:v>0.40991898148160638</c:v>
                </c:pt>
                <c:pt idx="6088">
                  <c:v>0.40993055555567931</c:v>
                </c:pt>
                <c:pt idx="6089">
                  <c:v>0.40994212962975413</c:v>
                </c:pt>
                <c:pt idx="6090">
                  <c:v>0.40995370370382805</c:v>
                </c:pt>
                <c:pt idx="6091">
                  <c:v>0.40996527777790265</c:v>
                </c:pt>
                <c:pt idx="6092">
                  <c:v>0.40997685185197646</c:v>
                </c:pt>
                <c:pt idx="6093">
                  <c:v>0.40998842592605111</c:v>
                </c:pt>
                <c:pt idx="6094">
                  <c:v>0.41000000000012377</c:v>
                </c:pt>
                <c:pt idx="6095">
                  <c:v>0.41001157407419786</c:v>
                </c:pt>
                <c:pt idx="6096">
                  <c:v>0.41002314814827195</c:v>
                </c:pt>
                <c:pt idx="6097">
                  <c:v>0.41003472222234638</c:v>
                </c:pt>
                <c:pt idx="6098">
                  <c:v>0.41004629629642031</c:v>
                </c:pt>
                <c:pt idx="6099">
                  <c:v>0.41005787037049507</c:v>
                </c:pt>
                <c:pt idx="6100">
                  <c:v>0.41006944444456833</c:v>
                </c:pt>
                <c:pt idx="6101">
                  <c:v>0.41008101851864248</c:v>
                </c:pt>
                <c:pt idx="6102">
                  <c:v>0.41009259259271652</c:v>
                </c:pt>
                <c:pt idx="6103">
                  <c:v>0.41010416666679061</c:v>
                </c:pt>
                <c:pt idx="6104">
                  <c:v>0.41011574074086482</c:v>
                </c:pt>
                <c:pt idx="6105">
                  <c:v>0.4101273148149388</c:v>
                </c:pt>
                <c:pt idx="6106">
                  <c:v>0.41013888888901362</c:v>
                </c:pt>
                <c:pt idx="6107">
                  <c:v>0.41015046296308738</c:v>
                </c:pt>
                <c:pt idx="6108">
                  <c:v>0.41016203703716131</c:v>
                </c:pt>
                <c:pt idx="6109">
                  <c:v>0.41017361111123518</c:v>
                </c:pt>
                <c:pt idx="6110">
                  <c:v>0.41018518518530994</c:v>
                </c:pt>
                <c:pt idx="6111">
                  <c:v>0.41019675925938337</c:v>
                </c:pt>
                <c:pt idx="6112">
                  <c:v>0.41020833333345835</c:v>
                </c:pt>
                <c:pt idx="6113">
                  <c:v>0.41021990740753156</c:v>
                </c:pt>
                <c:pt idx="6114">
                  <c:v>0.41023148148160565</c:v>
                </c:pt>
                <c:pt idx="6115">
                  <c:v>0.41024305555567975</c:v>
                </c:pt>
                <c:pt idx="6116">
                  <c:v>0.41025462962975456</c:v>
                </c:pt>
                <c:pt idx="6117">
                  <c:v>0.41026620370382832</c:v>
                </c:pt>
                <c:pt idx="6118">
                  <c:v>0.41027777777790303</c:v>
                </c:pt>
                <c:pt idx="6119">
                  <c:v>0.41028935185197618</c:v>
                </c:pt>
                <c:pt idx="6120">
                  <c:v>0.41030092592605155</c:v>
                </c:pt>
                <c:pt idx="6121">
                  <c:v>0.41031250000012431</c:v>
                </c:pt>
                <c:pt idx="6122">
                  <c:v>0.41032407407419924</c:v>
                </c:pt>
                <c:pt idx="6123">
                  <c:v>0.4103356481482725</c:v>
                </c:pt>
                <c:pt idx="6124">
                  <c:v>0.41034722222234682</c:v>
                </c:pt>
                <c:pt idx="6125">
                  <c:v>0.41035879629642152</c:v>
                </c:pt>
                <c:pt idx="6126">
                  <c:v>0.41037037037049628</c:v>
                </c:pt>
                <c:pt idx="6127">
                  <c:v>0.41038194444456888</c:v>
                </c:pt>
                <c:pt idx="6128">
                  <c:v>0.41039351851864297</c:v>
                </c:pt>
                <c:pt idx="6129">
                  <c:v>0.41040509259271707</c:v>
                </c:pt>
                <c:pt idx="6130">
                  <c:v>0.41041666666679183</c:v>
                </c:pt>
                <c:pt idx="6131">
                  <c:v>0.41042824074086626</c:v>
                </c:pt>
                <c:pt idx="6132">
                  <c:v>0.41043981481493935</c:v>
                </c:pt>
                <c:pt idx="6133">
                  <c:v>0.41045138888901411</c:v>
                </c:pt>
                <c:pt idx="6134">
                  <c:v>0.41046296296308876</c:v>
                </c:pt>
                <c:pt idx="6135">
                  <c:v>0.41047453703716252</c:v>
                </c:pt>
                <c:pt idx="6136">
                  <c:v>0.41048611111123651</c:v>
                </c:pt>
                <c:pt idx="6137">
                  <c:v>0.41049768518530982</c:v>
                </c:pt>
                <c:pt idx="6138">
                  <c:v>0.41050925925938392</c:v>
                </c:pt>
                <c:pt idx="6139">
                  <c:v>0.41052083333345951</c:v>
                </c:pt>
                <c:pt idx="6140">
                  <c:v>0.41053240740753211</c:v>
                </c:pt>
                <c:pt idx="6141">
                  <c:v>0.41054398148160631</c:v>
                </c:pt>
                <c:pt idx="6142">
                  <c:v>0.4105555555556803</c:v>
                </c:pt>
                <c:pt idx="6143">
                  <c:v>0.41056712962975506</c:v>
                </c:pt>
                <c:pt idx="6144">
                  <c:v>0.41057870370382965</c:v>
                </c:pt>
                <c:pt idx="6145">
                  <c:v>0.41059027777790347</c:v>
                </c:pt>
                <c:pt idx="6146">
                  <c:v>0.41060185185197667</c:v>
                </c:pt>
                <c:pt idx="6147">
                  <c:v>0.41061342592605082</c:v>
                </c:pt>
                <c:pt idx="6148">
                  <c:v>0.41062500000012475</c:v>
                </c:pt>
                <c:pt idx="6149">
                  <c:v>0.41063657407419896</c:v>
                </c:pt>
                <c:pt idx="6150">
                  <c:v>0.41064814814827305</c:v>
                </c:pt>
                <c:pt idx="6151">
                  <c:v>0.41065972222234731</c:v>
                </c:pt>
                <c:pt idx="6152">
                  <c:v>0.4106712962964213</c:v>
                </c:pt>
                <c:pt idx="6153">
                  <c:v>0.41068287037049667</c:v>
                </c:pt>
                <c:pt idx="6154">
                  <c:v>0.41069444444456943</c:v>
                </c:pt>
                <c:pt idx="6155">
                  <c:v>0.41070601851864352</c:v>
                </c:pt>
                <c:pt idx="6156">
                  <c:v>0.41071759259271762</c:v>
                </c:pt>
                <c:pt idx="6157">
                  <c:v>0.41072916666679171</c:v>
                </c:pt>
                <c:pt idx="6158">
                  <c:v>0.41074074074086581</c:v>
                </c:pt>
                <c:pt idx="6159">
                  <c:v>0.4107523148149399</c:v>
                </c:pt>
                <c:pt idx="6160">
                  <c:v>0.41076388888901438</c:v>
                </c:pt>
                <c:pt idx="6161">
                  <c:v>0.41077546296308831</c:v>
                </c:pt>
                <c:pt idx="6162">
                  <c:v>0.41078703703716218</c:v>
                </c:pt>
                <c:pt idx="6163">
                  <c:v>0.41079861111123628</c:v>
                </c:pt>
                <c:pt idx="6164">
                  <c:v>0.41081018518531154</c:v>
                </c:pt>
                <c:pt idx="6165">
                  <c:v>0.41082175925938536</c:v>
                </c:pt>
                <c:pt idx="6166">
                  <c:v>0.41083333333345934</c:v>
                </c:pt>
                <c:pt idx="6167">
                  <c:v>0.41084490740753282</c:v>
                </c:pt>
                <c:pt idx="6168">
                  <c:v>0.41085648148160775</c:v>
                </c:pt>
                <c:pt idx="6169">
                  <c:v>0.41086805555568157</c:v>
                </c:pt>
                <c:pt idx="6170">
                  <c:v>0.41087962962975616</c:v>
                </c:pt>
                <c:pt idx="6171">
                  <c:v>0.41089120370382931</c:v>
                </c:pt>
                <c:pt idx="6172">
                  <c:v>0.41090277777790468</c:v>
                </c:pt>
                <c:pt idx="6173">
                  <c:v>0.41091435185197789</c:v>
                </c:pt>
                <c:pt idx="6174">
                  <c:v>0.41092592592605243</c:v>
                </c:pt>
                <c:pt idx="6175">
                  <c:v>0.41093750000012524</c:v>
                </c:pt>
                <c:pt idx="6176">
                  <c:v>0.41094907407419951</c:v>
                </c:pt>
                <c:pt idx="6177">
                  <c:v>0.41096064814827382</c:v>
                </c:pt>
                <c:pt idx="6178">
                  <c:v>0.41097222222234864</c:v>
                </c:pt>
                <c:pt idx="6179">
                  <c:v>0.41098379629642257</c:v>
                </c:pt>
                <c:pt idx="6180">
                  <c:v>0.41099537037049588</c:v>
                </c:pt>
                <c:pt idx="6181">
                  <c:v>0.41100694444456998</c:v>
                </c:pt>
                <c:pt idx="6182">
                  <c:v>0.41101851851864496</c:v>
                </c:pt>
                <c:pt idx="6183">
                  <c:v>0.41103009259271817</c:v>
                </c:pt>
                <c:pt idx="6184">
                  <c:v>0.41104166666679226</c:v>
                </c:pt>
                <c:pt idx="6185">
                  <c:v>0.41105324074086635</c:v>
                </c:pt>
                <c:pt idx="6186">
                  <c:v>0.41106481481494189</c:v>
                </c:pt>
                <c:pt idx="6187">
                  <c:v>0.41107638888901576</c:v>
                </c:pt>
                <c:pt idx="6188">
                  <c:v>0.41108796296308964</c:v>
                </c:pt>
                <c:pt idx="6189">
                  <c:v>0.41109953703716284</c:v>
                </c:pt>
                <c:pt idx="6190">
                  <c:v>0.41111111111123683</c:v>
                </c:pt>
                <c:pt idx="6191">
                  <c:v>0.41112268518531192</c:v>
                </c:pt>
                <c:pt idx="6192">
                  <c:v>0.41113425925938502</c:v>
                </c:pt>
                <c:pt idx="6193">
                  <c:v>0.41114583333345978</c:v>
                </c:pt>
                <c:pt idx="6194">
                  <c:v>0.4111574074075332</c:v>
                </c:pt>
                <c:pt idx="6195">
                  <c:v>0.41116898148160808</c:v>
                </c:pt>
                <c:pt idx="6196">
                  <c:v>0.41118055555568211</c:v>
                </c:pt>
                <c:pt idx="6197">
                  <c:v>0.41119212962975582</c:v>
                </c:pt>
                <c:pt idx="6198">
                  <c:v>0.41120370370382958</c:v>
                </c:pt>
                <c:pt idx="6199">
                  <c:v>0.41121527777790445</c:v>
                </c:pt>
                <c:pt idx="6200">
                  <c:v>0.41122685185197788</c:v>
                </c:pt>
                <c:pt idx="6201">
                  <c:v>0.41123842592605186</c:v>
                </c:pt>
                <c:pt idx="6202">
                  <c:v>0.41125000000012579</c:v>
                </c:pt>
                <c:pt idx="6203">
                  <c:v>0.41126157407420072</c:v>
                </c:pt>
                <c:pt idx="6204">
                  <c:v>0.41127314814827415</c:v>
                </c:pt>
                <c:pt idx="6205">
                  <c:v>0.41128472222234908</c:v>
                </c:pt>
                <c:pt idx="6206">
                  <c:v>0.41129629629642234</c:v>
                </c:pt>
                <c:pt idx="6207">
                  <c:v>0.41130787037049765</c:v>
                </c:pt>
                <c:pt idx="6208">
                  <c:v>0.41131944444457058</c:v>
                </c:pt>
                <c:pt idx="6209">
                  <c:v>0.41133101851864462</c:v>
                </c:pt>
                <c:pt idx="6210">
                  <c:v>0.41134259259271888</c:v>
                </c:pt>
                <c:pt idx="6211">
                  <c:v>0.41135416666679281</c:v>
                </c:pt>
                <c:pt idx="6212">
                  <c:v>0.41136574074086768</c:v>
                </c:pt>
                <c:pt idx="6213">
                  <c:v>0.41137731481494233</c:v>
                </c:pt>
                <c:pt idx="6214">
                  <c:v>0.41138888888901687</c:v>
                </c:pt>
                <c:pt idx="6215">
                  <c:v>0.41140046296309002</c:v>
                </c:pt>
                <c:pt idx="6216">
                  <c:v>0.41141203703716395</c:v>
                </c:pt>
                <c:pt idx="6217">
                  <c:v>0.41142361111123738</c:v>
                </c:pt>
                <c:pt idx="6218">
                  <c:v>0.41143518518531147</c:v>
                </c:pt>
                <c:pt idx="6219">
                  <c:v>0.41144675925938634</c:v>
                </c:pt>
                <c:pt idx="6220">
                  <c:v>0.41145833333346088</c:v>
                </c:pt>
                <c:pt idx="6221">
                  <c:v>0.41146990740753381</c:v>
                </c:pt>
                <c:pt idx="6222">
                  <c:v>0.41148148148160857</c:v>
                </c:pt>
                <c:pt idx="6223">
                  <c:v>0.41149305555568194</c:v>
                </c:pt>
                <c:pt idx="6224">
                  <c:v>0.41150462962975703</c:v>
                </c:pt>
                <c:pt idx="6225">
                  <c:v>0.41151620370383102</c:v>
                </c:pt>
                <c:pt idx="6226">
                  <c:v>0.41152777777790556</c:v>
                </c:pt>
                <c:pt idx="6227">
                  <c:v>0.41153935185197826</c:v>
                </c:pt>
                <c:pt idx="6228">
                  <c:v>0.41155092592605325</c:v>
                </c:pt>
                <c:pt idx="6229">
                  <c:v>0.41156250000012651</c:v>
                </c:pt>
                <c:pt idx="6230">
                  <c:v>0.41157407407420177</c:v>
                </c:pt>
                <c:pt idx="6231">
                  <c:v>0.41158564814827481</c:v>
                </c:pt>
                <c:pt idx="6232">
                  <c:v>0.41159722222234885</c:v>
                </c:pt>
                <c:pt idx="6233">
                  <c:v>0.41160879629642338</c:v>
                </c:pt>
                <c:pt idx="6234">
                  <c:v>0.41162037037049798</c:v>
                </c:pt>
                <c:pt idx="6235">
                  <c:v>0.41163194444457074</c:v>
                </c:pt>
                <c:pt idx="6236">
                  <c:v>0.41164351851864517</c:v>
                </c:pt>
                <c:pt idx="6237">
                  <c:v>0.41165509259271926</c:v>
                </c:pt>
                <c:pt idx="6238">
                  <c:v>0.41166666666679336</c:v>
                </c:pt>
                <c:pt idx="6239">
                  <c:v>0.41167824074086817</c:v>
                </c:pt>
                <c:pt idx="6240">
                  <c:v>0.41168981481494277</c:v>
                </c:pt>
                <c:pt idx="6241">
                  <c:v>0.41170138888901581</c:v>
                </c:pt>
                <c:pt idx="6242">
                  <c:v>0.41171296296309051</c:v>
                </c:pt>
                <c:pt idx="6243">
                  <c:v>0.41172453703716388</c:v>
                </c:pt>
                <c:pt idx="6244">
                  <c:v>0.41173611111123776</c:v>
                </c:pt>
                <c:pt idx="6245">
                  <c:v>0.41174768518531202</c:v>
                </c:pt>
                <c:pt idx="6246">
                  <c:v>0.41175925925938611</c:v>
                </c:pt>
                <c:pt idx="6247">
                  <c:v>0.41177083333346137</c:v>
                </c:pt>
                <c:pt idx="6248">
                  <c:v>0.4117824074075343</c:v>
                </c:pt>
                <c:pt idx="6249">
                  <c:v>0.4117939814816084</c:v>
                </c:pt>
                <c:pt idx="6250">
                  <c:v>0.41180555555568282</c:v>
                </c:pt>
                <c:pt idx="6251">
                  <c:v>0.41181712962975753</c:v>
                </c:pt>
                <c:pt idx="6252">
                  <c:v>0.41182870370383218</c:v>
                </c:pt>
                <c:pt idx="6253">
                  <c:v>0.41184027777790594</c:v>
                </c:pt>
                <c:pt idx="6254">
                  <c:v>0.41185185185197887</c:v>
                </c:pt>
                <c:pt idx="6255">
                  <c:v>0.41186342592605385</c:v>
                </c:pt>
                <c:pt idx="6256">
                  <c:v>0.41187500000012706</c:v>
                </c:pt>
                <c:pt idx="6257">
                  <c:v>0.41188657407420309</c:v>
                </c:pt>
                <c:pt idx="6258">
                  <c:v>0.4118981481482753</c:v>
                </c:pt>
                <c:pt idx="6259">
                  <c:v>0.41190972222235006</c:v>
                </c:pt>
                <c:pt idx="6260">
                  <c:v>0.41192129629642382</c:v>
                </c:pt>
                <c:pt idx="6261">
                  <c:v>0.41193287037049853</c:v>
                </c:pt>
                <c:pt idx="6262">
                  <c:v>0.41194444444457162</c:v>
                </c:pt>
                <c:pt idx="6263">
                  <c:v>0.41195601851864588</c:v>
                </c:pt>
                <c:pt idx="6264">
                  <c:v>0.41196759259271981</c:v>
                </c:pt>
                <c:pt idx="6265">
                  <c:v>0.41197916666679391</c:v>
                </c:pt>
                <c:pt idx="6266">
                  <c:v>0.41199074074086867</c:v>
                </c:pt>
                <c:pt idx="6267">
                  <c:v>0.41200231481494326</c:v>
                </c:pt>
                <c:pt idx="6268">
                  <c:v>0.41201388888901702</c:v>
                </c:pt>
                <c:pt idx="6269">
                  <c:v>0.412025462963091</c:v>
                </c:pt>
                <c:pt idx="6270">
                  <c:v>0.41203703703716427</c:v>
                </c:pt>
                <c:pt idx="6271">
                  <c:v>0.41204861111123847</c:v>
                </c:pt>
                <c:pt idx="6272">
                  <c:v>0.41206018518531334</c:v>
                </c:pt>
                <c:pt idx="6273">
                  <c:v>0.41207175925938688</c:v>
                </c:pt>
                <c:pt idx="6274">
                  <c:v>0.41208333333346175</c:v>
                </c:pt>
                <c:pt idx="6275">
                  <c:v>0.41209490740753485</c:v>
                </c:pt>
                <c:pt idx="6276">
                  <c:v>0.41210648148160961</c:v>
                </c:pt>
                <c:pt idx="6277">
                  <c:v>0.41211805555568332</c:v>
                </c:pt>
                <c:pt idx="6278">
                  <c:v>0.41212962962975802</c:v>
                </c:pt>
                <c:pt idx="6279">
                  <c:v>0.41214120370383128</c:v>
                </c:pt>
                <c:pt idx="6280">
                  <c:v>0.41215277777790643</c:v>
                </c:pt>
                <c:pt idx="6281">
                  <c:v>0.41216435185197942</c:v>
                </c:pt>
                <c:pt idx="6282">
                  <c:v>0.41217592592605423</c:v>
                </c:pt>
                <c:pt idx="6283">
                  <c:v>0.4121875000001276</c:v>
                </c:pt>
                <c:pt idx="6284">
                  <c:v>0.41219907407420181</c:v>
                </c:pt>
                <c:pt idx="6285">
                  <c:v>0.41221064814827585</c:v>
                </c:pt>
                <c:pt idx="6286">
                  <c:v>0.41222222222235055</c:v>
                </c:pt>
                <c:pt idx="6287">
                  <c:v>0.41223379629642393</c:v>
                </c:pt>
                <c:pt idx="6288">
                  <c:v>0.41224537037049808</c:v>
                </c:pt>
                <c:pt idx="6289">
                  <c:v>0.41225694444457217</c:v>
                </c:pt>
                <c:pt idx="6290">
                  <c:v>0.41226851851864632</c:v>
                </c:pt>
                <c:pt idx="6291">
                  <c:v>0.41228009259272036</c:v>
                </c:pt>
                <c:pt idx="6292">
                  <c:v>0.41229166666679429</c:v>
                </c:pt>
                <c:pt idx="6293">
                  <c:v>0.41230324074086888</c:v>
                </c:pt>
                <c:pt idx="6294">
                  <c:v>0.41231481481494436</c:v>
                </c:pt>
                <c:pt idx="6295">
                  <c:v>0.41232638888901829</c:v>
                </c:pt>
                <c:pt idx="6296">
                  <c:v>0.4123379629630915</c:v>
                </c:pt>
                <c:pt idx="6297">
                  <c:v>0.41234953703716498</c:v>
                </c:pt>
                <c:pt idx="6298">
                  <c:v>0.41236111111123902</c:v>
                </c:pt>
                <c:pt idx="6299">
                  <c:v>0.41237268518531461</c:v>
                </c:pt>
                <c:pt idx="6300">
                  <c:v>0.41238425925938837</c:v>
                </c:pt>
                <c:pt idx="6301">
                  <c:v>0.41239583333346225</c:v>
                </c:pt>
                <c:pt idx="6302">
                  <c:v>0.4124074074075354</c:v>
                </c:pt>
                <c:pt idx="6303">
                  <c:v>0.41241898148161077</c:v>
                </c:pt>
                <c:pt idx="6304">
                  <c:v>0.41243055555568381</c:v>
                </c:pt>
                <c:pt idx="6305">
                  <c:v>0.41244212962975851</c:v>
                </c:pt>
                <c:pt idx="6306">
                  <c:v>0.41245370370383244</c:v>
                </c:pt>
                <c:pt idx="6307">
                  <c:v>0.41246527777790692</c:v>
                </c:pt>
                <c:pt idx="6308">
                  <c:v>0.41247685185198085</c:v>
                </c:pt>
                <c:pt idx="6309">
                  <c:v>0.41248842592605539</c:v>
                </c:pt>
                <c:pt idx="6310">
                  <c:v>0.41250000000012815</c:v>
                </c:pt>
                <c:pt idx="6311">
                  <c:v>0.41251157407420308</c:v>
                </c:pt>
                <c:pt idx="6312">
                  <c:v>0.41252314814827634</c:v>
                </c:pt>
                <c:pt idx="6313">
                  <c:v>0.41253472222235082</c:v>
                </c:pt>
                <c:pt idx="6314">
                  <c:v>0.41254629629642481</c:v>
                </c:pt>
                <c:pt idx="6315">
                  <c:v>0.4125578703704994</c:v>
                </c:pt>
                <c:pt idx="6316">
                  <c:v>0.41256944444457272</c:v>
                </c:pt>
                <c:pt idx="6317">
                  <c:v>0.41258101851864681</c:v>
                </c:pt>
                <c:pt idx="6318">
                  <c:v>0.41259259259272091</c:v>
                </c:pt>
                <c:pt idx="6319">
                  <c:v>0.412604166666795</c:v>
                </c:pt>
                <c:pt idx="6320">
                  <c:v>0.41261574074086932</c:v>
                </c:pt>
                <c:pt idx="6321">
                  <c:v>0.41262731481494402</c:v>
                </c:pt>
                <c:pt idx="6322">
                  <c:v>0.41263888888901806</c:v>
                </c:pt>
                <c:pt idx="6323">
                  <c:v>0.41265046296309138</c:v>
                </c:pt>
                <c:pt idx="6324">
                  <c:v>0.41266203703716547</c:v>
                </c:pt>
                <c:pt idx="6325">
                  <c:v>0.41267361111123957</c:v>
                </c:pt>
                <c:pt idx="6326">
                  <c:v>0.41268518518531433</c:v>
                </c:pt>
                <c:pt idx="6327">
                  <c:v>0.41269675925938781</c:v>
                </c:pt>
                <c:pt idx="6328">
                  <c:v>0.41270833333346263</c:v>
                </c:pt>
                <c:pt idx="6329">
                  <c:v>0.41271990740753595</c:v>
                </c:pt>
                <c:pt idx="6330">
                  <c:v>0.41273148148161004</c:v>
                </c:pt>
                <c:pt idx="6331">
                  <c:v>0.41274305555568414</c:v>
                </c:pt>
                <c:pt idx="6332">
                  <c:v>0.41275462962975901</c:v>
                </c:pt>
                <c:pt idx="6333">
                  <c:v>0.41276620370383232</c:v>
                </c:pt>
                <c:pt idx="6334">
                  <c:v>0.41277777777790742</c:v>
                </c:pt>
                <c:pt idx="6335">
                  <c:v>0.41278935185198051</c:v>
                </c:pt>
                <c:pt idx="6336">
                  <c:v>0.41280092592605588</c:v>
                </c:pt>
                <c:pt idx="6337">
                  <c:v>0.41281250000012881</c:v>
                </c:pt>
                <c:pt idx="6338">
                  <c:v>0.41282407407420429</c:v>
                </c:pt>
                <c:pt idx="6339">
                  <c:v>0.41283564814827689</c:v>
                </c:pt>
                <c:pt idx="6340">
                  <c:v>0.41284722222235098</c:v>
                </c:pt>
                <c:pt idx="6341">
                  <c:v>0.41285879629642597</c:v>
                </c:pt>
                <c:pt idx="6342">
                  <c:v>0.41287037037050062</c:v>
                </c:pt>
                <c:pt idx="6343">
                  <c:v>0.41288194444457332</c:v>
                </c:pt>
                <c:pt idx="6344">
                  <c:v>0.41289351851864736</c:v>
                </c:pt>
                <c:pt idx="6345">
                  <c:v>0.41290509259272146</c:v>
                </c:pt>
                <c:pt idx="6346">
                  <c:v>0.41291666666679588</c:v>
                </c:pt>
                <c:pt idx="6347">
                  <c:v>0.41292824074087064</c:v>
                </c:pt>
                <c:pt idx="6348">
                  <c:v>0.41293981481494457</c:v>
                </c:pt>
                <c:pt idx="6349">
                  <c:v>0.4129513888890185</c:v>
                </c:pt>
                <c:pt idx="6350">
                  <c:v>0.41296296296309315</c:v>
                </c:pt>
                <c:pt idx="6351">
                  <c:v>0.41297453703716691</c:v>
                </c:pt>
                <c:pt idx="6352">
                  <c:v>0.41298611111124162</c:v>
                </c:pt>
                <c:pt idx="6353">
                  <c:v>0.41299768518531432</c:v>
                </c:pt>
                <c:pt idx="6354">
                  <c:v>0.41300925925938831</c:v>
                </c:pt>
                <c:pt idx="6355">
                  <c:v>0.4130208333334639</c:v>
                </c:pt>
                <c:pt idx="6356">
                  <c:v>0.41303240740753649</c:v>
                </c:pt>
                <c:pt idx="6357">
                  <c:v>0.41304398148161081</c:v>
                </c:pt>
                <c:pt idx="6358">
                  <c:v>0.41305555555568468</c:v>
                </c:pt>
                <c:pt idx="6359">
                  <c:v>0.41306712962975944</c:v>
                </c:pt>
                <c:pt idx="6360">
                  <c:v>0.41307870370383404</c:v>
                </c:pt>
                <c:pt idx="6361">
                  <c:v>0.41309027777790785</c:v>
                </c:pt>
                <c:pt idx="6362">
                  <c:v>0.41310185185198106</c:v>
                </c:pt>
                <c:pt idx="6363">
                  <c:v>0.41311342592605532</c:v>
                </c:pt>
                <c:pt idx="6364">
                  <c:v>0.41312500000012925</c:v>
                </c:pt>
                <c:pt idx="6365">
                  <c:v>0.41313657407420407</c:v>
                </c:pt>
                <c:pt idx="6366">
                  <c:v>0.41314814814827744</c:v>
                </c:pt>
                <c:pt idx="6367">
                  <c:v>0.41315972222235181</c:v>
                </c:pt>
                <c:pt idx="6368">
                  <c:v>0.41317129629642568</c:v>
                </c:pt>
                <c:pt idx="6369">
                  <c:v>0.41318287037050105</c:v>
                </c:pt>
                <c:pt idx="6370">
                  <c:v>0.41319444444457376</c:v>
                </c:pt>
                <c:pt idx="6371">
                  <c:v>0.41320601851864791</c:v>
                </c:pt>
                <c:pt idx="6372">
                  <c:v>0.41321759259272201</c:v>
                </c:pt>
                <c:pt idx="6373">
                  <c:v>0.4132291666667961</c:v>
                </c:pt>
                <c:pt idx="6374">
                  <c:v>0.4132407407408703</c:v>
                </c:pt>
                <c:pt idx="6375">
                  <c:v>0.41325231481494507</c:v>
                </c:pt>
                <c:pt idx="6376">
                  <c:v>0.41326388888901838</c:v>
                </c:pt>
                <c:pt idx="6377">
                  <c:v>0.41327546296309248</c:v>
                </c:pt>
                <c:pt idx="6378">
                  <c:v>0.41328703703716657</c:v>
                </c:pt>
                <c:pt idx="6379">
                  <c:v>0.41329861111124133</c:v>
                </c:pt>
                <c:pt idx="6380">
                  <c:v>0.41331018518531593</c:v>
                </c:pt>
                <c:pt idx="6381">
                  <c:v>0.41332175925938963</c:v>
                </c:pt>
                <c:pt idx="6382">
                  <c:v>0.41333333333346367</c:v>
                </c:pt>
                <c:pt idx="6383">
                  <c:v>0.41334490740753732</c:v>
                </c:pt>
                <c:pt idx="6384">
                  <c:v>0.41335648148161214</c:v>
                </c:pt>
                <c:pt idx="6385">
                  <c:v>0.41336805555568601</c:v>
                </c:pt>
                <c:pt idx="6386">
                  <c:v>0.41337962962976055</c:v>
                </c:pt>
                <c:pt idx="6387">
                  <c:v>0.41339120370383342</c:v>
                </c:pt>
                <c:pt idx="6388">
                  <c:v>0.41340277777790907</c:v>
                </c:pt>
                <c:pt idx="6389">
                  <c:v>0.41341435185198228</c:v>
                </c:pt>
                <c:pt idx="6390">
                  <c:v>0.41342592592605687</c:v>
                </c:pt>
                <c:pt idx="6391">
                  <c:v>0.41343750000012974</c:v>
                </c:pt>
                <c:pt idx="6392">
                  <c:v>0.41344907407420461</c:v>
                </c:pt>
                <c:pt idx="6393">
                  <c:v>0.41346064814827832</c:v>
                </c:pt>
                <c:pt idx="6394">
                  <c:v>0.41347222222235303</c:v>
                </c:pt>
                <c:pt idx="6395">
                  <c:v>0.41348379629642695</c:v>
                </c:pt>
                <c:pt idx="6396">
                  <c:v>0.41349537037050038</c:v>
                </c:pt>
                <c:pt idx="6397">
                  <c:v>0.41350694444457436</c:v>
                </c:pt>
                <c:pt idx="6398">
                  <c:v>0.41351851851864935</c:v>
                </c:pt>
                <c:pt idx="6399">
                  <c:v>0.41353009259272255</c:v>
                </c:pt>
                <c:pt idx="6400">
                  <c:v>0.41354166666679665</c:v>
                </c:pt>
                <c:pt idx="6401">
                  <c:v>0.4135532407408708</c:v>
                </c:pt>
                <c:pt idx="6402">
                  <c:v>0.41356481481494617</c:v>
                </c:pt>
                <c:pt idx="6403">
                  <c:v>0.41357638888902015</c:v>
                </c:pt>
                <c:pt idx="6404">
                  <c:v>0.41358796296309402</c:v>
                </c:pt>
                <c:pt idx="6405">
                  <c:v>0.41359953703716712</c:v>
                </c:pt>
                <c:pt idx="6406">
                  <c:v>0.41361111111124138</c:v>
                </c:pt>
                <c:pt idx="6407">
                  <c:v>0.41362268518531625</c:v>
                </c:pt>
                <c:pt idx="6408">
                  <c:v>0.4136342592593894</c:v>
                </c:pt>
                <c:pt idx="6409">
                  <c:v>0.41364583333346416</c:v>
                </c:pt>
                <c:pt idx="6410">
                  <c:v>0.41365740740753759</c:v>
                </c:pt>
                <c:pt idx="6411">
                  <c:v>0.41366898148161252</c:v>
                </c:pt>
                <c:pt idx="6412">
                  <c:v>0.41368055555568645</c:v>
                </c:pt>
                <c:pt idx="6413">
                  <c:v>0.41369212962975987</c:v>
                </c:pt>
                <c:pt idx="6414">
                  <c:v>0.41370370370383397</c:v>
                </c:pt>
                <c:pt idx="6415">
                  <c:v>0.41371527777790884</c:v>
                </c:pt>
                <c:pt idx="6416">
                  <c:v>0.41372685185198232</c:v>
                </c:pt>
                <c:pt idx="6417">
                  <c:v>0.41373842592605631</c:v>
                </c:pt>
                <c:pt idx="6418">
                  <c:v>0.41375000000013029</c:v>
                </c:pt>
                <c:pt idx="6419">
                  <c:v>0.41376157407420511</c:v>
                </c:pt>
                <c:pt idx="6420">
                  <c:v>0.41377314814827854</c:v>
                </c:pt>
                <c:pt idx="6421">
                  <c:v>0.41378472222235352</c:v>
                </c:pt>
                <c:pt idx="6422">
                  <c:v>0.41379629629642672</c:v>
                </c:pt>
                <c:pt idx="6423">
                  <c:v>0.41380787037050193</c:v>
                </c:pt>
                <c:pt idx="6424">
                  <c:v>0.41381944444457491</c:v>
                </c:pt>
                <c:pt idx="6425">
                  <c:v>0.41383101851864901</c:v>
                </c:pt>
                <c:pt idx="6426">
                  <c:v>0.41384259259272332</c:v>
                </c:pt>
                <c:pt idx="6427">
                  <c:v>0.41385416666679731</c:v>
                </c:pt>
                <c:pt idx="6428">
                  <c:v>0.41386574074087207</c:v>
                </c:pt>
                <c:pt idx="6429">
                  <c:v>0.41387731481494666</c:v>
                </c:pt>
                <c:pt idx="6430">
                  <c:v>0.4138888888890212</c:v>
                </c:pt>
                <c:pt idx="6431">
                  <c:v>0.41390046296309446</c:v>
                </c:pt>
                <c:pt idx="6432">
                  <c:v>0.41391203703716833</c:v>
                </c:pt>
                <c:pt idx="6433">
                  <c:v>0.41392361111124293</c:v>
                </c:pt>
                <c:pt idx="6434">
                  <c:v>0.41393518518531586</c:v>
                </c:pt>
                <c:pt idx="6435">
                  <c:v>0.41394675925939067</c:v>
                </c:pt>
                <c:pt idx="6436">
                  <c:v>0.41395833333346527</c:v>
                </c:pt>
                <c:pt idx="6437">
                  <c:v>0.41396990740753831</c:v>
                </c:pt>
                <c:pt idx="6438">
                  <c:v>0.41398148148161301</c:v>
                </c:pt>
                <c:pt idx="6439">
                  <c:v>0.41399305555568633</c:v>
                </c:pt>
                <c:pt idx="6440">
                  <c:v>0.41400462962976142</c:v>
                </c:pt>
                <c:pt idx="6441">
                  <c:v>0.41401620370383541</c:v>
                </c:pt>
                <c:pt idx="6442">
                  <c:v>0.41402777777790994</c:v>
                </c:pt>
                <c:pt idx="6443">
                  <c:v>0.41403935185198271</c:v>
                </c:pt>
                <c:pt idx="6444">
                  <c:v>0.41405092592605758</c:v>
                </c:pt>
                <c:pt idx="6445">
                  <c:v>0.4140625000001309</c:v>
                </c:pt>
                <c:pt idx="6446">
                  <c:v>0.41407407407420616</c:v>
                </c:pt>
                <c:pt idx="6447">
                  <c:v>0.41408564814827908</c:v>
                </c:pt>
                <c:pt idx="6448">
                  <c:v>0.41409722222235318</c:v>
                </c:pt>
                <c:pt idx="6449">
                  <c:v>0.41410879629642738</c:v>
                </c:pt>
                <c:pt idx="6450">
                  <c:v>0.41412037037050237</c:v>
                </c:pt>
                <c:pt idx="6451">
                  <c:v>0.41413194444457524</c:v>
                </c:pt>
                <c:pt idx="6452">
                  <c:v>0.41414351851864956</c:v>
                </c:pt>
                <c:pt idx="6453">
                  <c:v>0.41415509259272365</c:v>
                </c:pt>
                <c:pt idx="6454">
                  <c:v>0.4141666666667978</c:v>
                </c:pt>
                <c:pt idx="6455">
                  <c:v>0.41417824074087256</c:v>
                </c:pt>
                <c:pt idx="6456">
                  <c:v>0.41418981481494715</c:v>
                </c:pt>
                <c:pt idx="6457">
                  <c:v>0.41420138888902008</c:v>
                </c:pt>
                <c:pt idx="6458">
                  <c:v>0.4142129629630949</c:v>
                </c:pt>
                <c:pt idx="6459">
                  <c:v>0.41422453703716838</c:v>
                </c:pt>
                <c:pt idx="6460">
                  <c:v>0.41423611111124231</c:v>
                </c:pt>
                <c:pt idx="6461">
                  <c:v>0.41424768518531641</c:v>
                </c:pt>
                <c:pt idx="6462">
                  <c:v>0.4142592592593905</c:v>
                </c:pt>
                <c:pt idx="6463">
                  <c:v>0.41427083333346576</c:v>
                </c:pt>
                <c:pt idx="6464">
                  <c:v>0.4142824074075388</c:v>
                </c:pt>
                <c:pt idx="6465">
                  <c:v>0.41429398148161278</c:v>
                </c:pt>
                <c:pt idx="6466">
                  <c:v>0.41430555555568688</c:v>
                </c:pt>
                <c:pt idx="6467">
                  <c:v>0.41431712962976197</c:v>
                </c:pt>
                <c:pt idx="6468">
                  <c:v>0.41432870370383656</c:v>
                </c:pt>
                <c:pt idx="6469">
                  <c:v>0.41434027777791038</c:v>
                </c:pt>
                <c:pt idx="6470">
                  <c:v>0.41435185185198331</c:v>
                </c:pt>
                <c:pt idx="6471">
                  <c:v>0.41436342592605813</c:v>
                </c:pt>
                <c:pt idx="6472">
                  <c:v>0.41437500000013144</c:v>
                </c:pt>
                <c:pt idx="6473">
                  <c:v>0.41438657407420743</c:v>
                </c:pt>
                <c:pt idx="6474">
                  <c:v>0.4143981481482798</c:v>
                </c:pt>
                <c:pt idx="6475">
                  <c:v>0.4144097222223545</c:v>
                </c:pt>
                <c:pt idx="6476">
                  <c:v>0.41442129629642782</c:v>
                </c:pt>
                <c:pt idx="6477">
                  <c:v>0.41443287037050291</c:v>
                </c:pt>
                <c:pt idx="6478">
                  <c:v>0.41444444444457601</c:v>
                </c:pt>
                <c:pt idx="6479">
                  <c:v>0.41445601851865038</c:v>
                </c:pt>
                <c:pt idx="6480">
                  <c:v>0.41446759259272431</c:v>
                </c:pt>
                <c:pt idx="6481">
                  <c:v>0.41447916666679835</c:v>
                </c:pt>
                <c:pt idx="6482">
                  <c:v>0.41449074074087305</c:v>
                </c:pt>
                <c:pt idx="6483">
                  <c:v>0.41450231481494765</c:v>
                </c:pt>
                <c:pt idx="6484">
                  <c:v>0.41451388888902146</c:v>
                </c:pt>
                <c:pt idx="6485">
                  <c:v>0.41452546296309545</c:v>
                </c:pt>
                <c:pt idx="6486">
                  <c:v>0.41453703703716877</c:v>
                </c:pt>
                <c:pt idx="6487">
                  <c:v>0.41454861111124386</c:v>
                </c:pt>
                <c:pt idx="6488">
                  <c:v>0.41456018518531768</c:v>
                </c:pt>
                <c:pt idx="6489">
                  <c:v>0.41457175925939138</c:v>
                </c:pt>
                <c:pt idx="6490">
                  <c:v>0.41458333333346614</c:v>
                </c:pt>
                <c:pt idx="6491">
                  <c:v>0.41459490740753935</c:v>
                </c:pt>
                <c:pt idx="6492">
                  <c:v>0.414606481481614</c:v>
                </c:pt>
                <c:pt idx="6493">
                  <c:v>0.41461805555568748</c:v>
                </c:pt>
                <c:pt idx="6494">
                  <c:v>0.41462962962976241</c:v>
                </c:pt>
                <c:pt idx="6495">
                  <c:v>0.41464120370383561</c:v>
                </c:pt>
                <c:pt idx="6496">
                  <c:v>0.41465277777791087</c:v>
                </c:pt>
                <c:pt idx="6497">
                  <c:v>0.4146643518519838</c:v>
                </c:pt>
                <c:pt idx="6498">
                  <c:v>0.41467592592605862</c:v>
                </c:pt>
                <c:pt idx="6499">
                  <c:v>0.41468750000013199</c:v>
                </c:pt>
                <c:pt idx="6500">
                  <c:v>0.41469907407420631</c:v>
                </c:pt>
                <c:pt idx="6501">
                  <c:v>0.41471064814828018</c:v>
                </c:pt>
                <c:pt idx="6502">
                  <c:v>0.41472222222235494</c:v>
                </c:pt>
                <c:pt idx="6503">
                  <c:v>0.41473379629642826</c:v>
                </c:pt>
                <c:pt idx="6504">
                  <c:v>0.41474537037050246</c:v>
                </c:pt>
                <c:pt idx="6505">
                  <c:v>0.41475694444457656</c:v>
                </c:pt>
                <c:pt idx="6506">
                  <c:v>0.41476851851865082</c:v>
                </c:pt>
                <c:pt idx="6507">
                  <c:v>0.4147800925927248</c:v>
                </c:pt>
                <c:pt idx="6508">
                  <c:v>0.41479166666679879</c:v>
                </c:pt>
                <c:pt idx="6509">
                  <c:v>0.41480324074087332</c:v>
                </c:pt>
                <c:pt idx="6510">
                  <c:v>0.4148148148149487</c:v>
                </c:pt>
                <c:pt idx="6511">
                  <c:v>0.41482638888902262</c:v>
                </c:pt>
                <c:pt idx="6512">
                  <c:v>0.41483796296309589</c:v>
                </c:pt>
                <c:pt idx="6513">
                  <c:v>0.41484953703716931</c:v>
                </c:pt>
                <c:pt idx="6514">
                  <c:v>0.41486111111124424</c:v>
                </c:pt>
                <c:pt idx="6515">
                  <c:v>0.41487268518531883</c:v>
                </c:pt>
                <c:pt idx="6516">
                  <c:v>0.41488425925939276</c:v>
                </c:pt>
                <c:pt idx="6517">
                  <c:v>0.41489583333346652</c:v>
                </c:pt>
                <c:pt idx="6518">
                  <c:v>0.41490740740753984</c:v>
                </c:pt>
                <c:pt idx="6519">
                  <c:v>0.41491898148161505</c:v>
                </c:pt>
                <c:pt idx="6520">
                  <c:v>0.41493055555568797</c:v>
                </c:pt>
                <c:pt idx="6521">
                  <c:v>0.41494212962976285</c:v>
                </c:pt>
                <c:pt idx="6522">
                  <c:v>0.41495370370383683</c:v>
                </c:pt>
                <c:pt idx="6523">
                  <c:v>0.41496527777791126</c:v>
                </c:pt>
                <c:pt idx="6524">
                  <c:v>0.41497685185198513</c:v>
                </c:pt>
                <c:pt idx="6525">
                  <c:v>0.41498842592605978</c:v>
                </c:pt>
                <c:pt idx="6526">
                  <c:v>0.41500000000013254</c:v>
                </c:pt>
                <c:pt idx="6527">
                  <c:v>0.41501157407420752</c:v>
                </c:pt>
                <c:pt idx="6528">
                  <c:v>0.41502314814828078</c:v>
                </c:pt>
                <c:pt idx="6529">
                  <c:v>0.41503472222235482</c:v>
                </c:pt>
                <c:pt idx="6530">
                  <c:v>0.41504629629642892</c:v>
                </c:pt>
                <c:pt idx="6531">
                  <c:v>0.41505787037050373</c:v>
                </c:pt>
                <c:pt idx="6532">
                  <c:v>0.41506944444457711</c:v>
                </c:pt>
                <c:pt idx="6533">
                  <c:v>0.41508101851865131</c:v>
                </c:pt>
                <c:pt idx="6534">
                  <c:v>0.4150925925927253</c:v>
                </c:pt>
                <c:pt idx="6535">
                  <c:v>0.41510416666679939</c:v>
                </c:pt>
                <c:pt idx="6536">
                  <c:v>0.41511574074087348</c:v>
                </c:pt>
                <c:pt idx="6537">
                  <c:v>0.41512731481494847</c:v>
                </c:pt>
                <c:pt idx="6538">
                  <c:v>0.41513888888902245</c:v>
                </c:pt>
                <c:pt idx="6539">
                  <c:v>0.41515046296309582</c:v>
                </c:pt>
                <c:pt idx="6540">
                  <c:v>0.41516203703716986</c:v>
                </c:pt>
                <c:pt idx="6541">
                  <c:v>0.41517361111124468</c:v>
                </c:pt>
                <c:pt idx="6542">
                  <c:v>0.41518518518531838</c:v>
                </c:pt>
                <c:pt idx="6543">
                  <c:v>0.41519675925939231</c:v>
                </c:pt>
                <c:pt idx="6544">
                  <c:v>0.41520833333346707</c:v>
                </c:pt>
                <c:pt idx="6545">
                  <c:v>0.415219907407541</c:v>
                </c:pt>
                <c:pt idx="6546">
                  <c:v>0.41523148148161443</c:v>
                </c:pt>
                <c:pt idx="6547">
                  <c:v>0.41524305555568825</c:v>
                </c:pt>
                <c:pt idx="6548">
                  <c:v>0.41525462962976339</c:v>
                </c:pt>
                <c:pt idx="6549">
                  <c:v>0.41526620370383682</c:v>
                </c:pt>
                <c:pt idx="6550">
                  <c:v>0.41527777777791175</c:v>
                </c:pt>
                <c:pt idx="6551">
                  <c:v>0.4152893518519849</c:v>
                </c:pt>
                <c:pt idx="6552">
                  <c:v>0.41530092592606027</c:v>
                </c:pt>
                <c:pt idx="6553">
                  <c:v>0.41531250000013331</c:v>
                </c:pt>
                <c:pt idx="6554">
                  <c:v>0.41532407407420868</c:v>
                </c:pt>
                <c:pt idx="6555">
                  <c:v>0.41533564814828128</c:v>
                </c:pt>
                <c:pt idx="6556">
                  <c:v>0.41534722222235537</c:v>
                </c:pt>
                <c:pt idx="6557">
                  <c:v>0.41535879629643035</c:v>
                </c:pt>
                <c:pt idx="6558">
                  <c:v>0.415370370370505</c:v>
                </c:pt>
                <c:pt idx="6559">
                  <c:v>0.41538194444457782</c:v>
                </c:pt>
                <c:pt idx="6560">
                  <c:v>0.41539351851865181</c:v>
                </c:pt>
                <c:pt idx="6561">
                  <c:v>0.41540509259272584</c:v>
                </c:pt>
                <c:pt idx="6562">
                  <c:v>0.41541666666680105</c:v>
                </c:pt>
                <c:pt idx="6563">
                  <c:v>0.41542824074087503</c:v>
                </c:pt>
                <c:pt idx="6564">
                  <c:v>0.41543981481494902</c:v>
                </c:pt>
                <c:pt idx="6565">
                  <c:v>0.41545138888902289</c:v>
                </c:pt>
                <c:pt idx="6566">
                  <c:v>0.41546296296309743</c:v>
                </c:pt>
                <c:pt idx="6567">
                  <c:v>0.41547453703717124</c:v>
                </c:pt>
                <c:pt idx="6568">
                  <c:v>0.415486111111246</c:v>
                </c:pt>
                <c:pt idx="6569">
                  <c:v>0.41549768518531882</c:v>
                </c:pt>
                <c:pt idx="6570">
                  <c:v>0.4155092592593928</c:v>
                </c:pt>
                <c:pt idx="6571">
                  <c:v>0.41552083333346829</c:v>
                </c:pt>
                <c:pt idx="6572">
                  <c:v>0.41553240740754088</c:v>
                </c:pt>
                <c:pt idx="6573">
                  <c:v>0.41554398148161498</c:v>
                </c:pt>
                <c:pt idx="6574">
                  <c:v>0.41555555555568907</c:v>
                </c:pt>
                <c:pt idx="6575">
                  <c:v>0.41556712962976383</c:v>
                </c:pt>
                <c:pt idx="6576">
                  <c:v>0.41557870370383843</c:v>
                </c:pt>
                <c:pt idx="6577">
                  <c:v>0.41559027777791213</c:v>
                </c:pt>
                <c:pt idx="6578">
                  <c:v>0.41560185185198545</c:v>
                </c:pt>
                <c:pt idx="6579">
                  <c:v>0.41561342592605982</c:v>
                </c:pt>
                <c:pt idx="6580">
                  <c:v>0.41562500000013364</c:v>
                </c:pt>
                <c:pt idx="6581">
                  <c:v>0.41563657407420851</c:v>
                </c:pt>
                <c:pt idx="6582">
                  <c:v>0.41564814814828183</c:v>
                </c:pt>
                <c:pt idx="6583">
                  <c:v>0.41565972222235592</c:v>
                </c:pt>
                <c:pt idx="6584">
                  <c:v>0.41567129629643002</c:v>
                </c:pt>
                <c:pt idx="6585">
                  <c:v>0.41568287037050544</c:v>
                </c:pt>
                <c:pt idx="6586">
                  <c:v>0.4156944444445782</c:v>
                </c:pt>
                <c:pt idx="6587">
                  <c:v>0.4157060185186523</c:v>
                </c:pt>
                <c:pt idx="6588">
                  <c:v>0.41571759259272639</c:v>
                </c:pt>
                <c:pt idx="6589">
                  <c:v>0.41572916666680082</c:v>
                </c:pt>
                <c:pt idx="6590">
                  <c:v>0.41574074074087458</c:v>
                </c:pt>
                <c:pt idx="6591">
                  <c:v>0.41575231481494945</c:v>
                </c:pt>
                <c:pt idx="6592">
                  <c:v>0.41576388888902288</c:v>
                </c:pt>
                <c:pt idx="6593">
                  <c:v>0.41577546296309686</c:v>
                </c:pt>
                <c:pt idx="6594">
                  <c:v>0.41578703703717096</c:v>
                </c:pt>
                <c:pt idx="6595">
                  <c:v>0.41579861111124572</c:v>
                </c:pt>
                <c:pt idx="6596">
                  <c:v>0.41581018518532026</c:v>
                </c:pt>
                <c:pt idx="6597">
                  <c:v>0.41582175925939407</c:v>
                </c:pt>
                <c:pt idx="6598">
                  <c:v>0.41583333333346806</c:v>
                </c:pt>
                <c:pt idx="6599">
                  <c:v>0.41584490740754265</c:v>
                </c:pt>
                <c:pt idx="6600">
                  <c:v>0.41585648148161647</c:v>
                </c:pt>
                <c:pt idx="6601">
                  <c:v>0.4158680555556904</c:v>
                </c:pt>
                <c:pt idx="6602">
                  <c:v>0.41587962962976494</c:v>
                </c:pt>
                <c:pt idx="6603">
                  <c:v>0.41589120370383781</c:v>
                </c:pt>
                <c:pt idx="6604">
                  <c:v>0.4159027777779134</c:v>
                </c:pt>
                <c:pt idx="6605">
                  <c:v>0.41591435185198666</c:v>
                </c:pt>
                <c:pt idx="6606">
                  <c:v>0.41592592592606104</c:v>
                </c:pt>
                <c:pt idx="6607">
                  <c:v>0.41593750000013419</c:v>
                </c:pt>
                <c:pt idx="6608">
                  <c:v>0.41594907407420895</c:v>
                </c:pt>
                <c:pt idx="6609">
                  <c:v>0.41596064814828237</c:v>
                </c:pt>
                <c:pt idx="6610">
                  <c:v>0.41597222222235736</c:v>
                </c:pt>
                <c:pt idx="6611">
                  <c:v>0.41598379629643134</c:v>
                </c:pt>
                <c:pt idx="6612">
                  <c:v>0.41599537037050482</c:v>
                </c:pt>
                <c:pt idx="6613">
                  <c:v>0.41600694444457881</c:v>
                </c:pt>
                <c:pt idx="6614">
                  <c:v>0.41601851851865357</c:v>
                </c:pt>
                <c:pt idx="6615">
                  <c:v>0.41603009259272694</c:v>
                </c:pt>
                <c:pt idx="6616">
                  <c:v>0.41604166666680131</c:v>
                </c:pt>
                <c:pt idx="6617">
                  <c:v>0.4160532407408753</c:v>
                </c:pt>
                <c:pt idx="6618">
                  <c:v>0.41606481481495056</c:v>
                </c:pt>
                <c:pt idx="6619">
                  <c:v>0.41607638888902443</c:v>
                </c:pt>
                <c:pt idx="6620">
                  <c:v>0.41608796296309825</c:v>
                </c:pt>
                <c:pt idx="6621">
                  <c:v>0.41609953703717151</c:v>
                </c:pt>
                <c:pt idx="6622">
                  <c:v>0.41611111111124582</c:v>
                </c:pt>
                <c:pt idx="6623">
                  <c:v>0.41612268518532064</c:v>
                </c:pt>
                <c:pt idx="6624">
                  <c:v>0.41613425925939385</c:v>
                </c:pt>
                <c:pt idx="6625">
                  <c:v>0.41614583333346788</c:v>
                </c:pt>
                <c:pt idx="6626">
                  <c:v>0.41615740740754198</c:v>
                </c:pt>
                <c:pt idx="6627">
                  <c:v>0.41616898148161696</c:v>
                </c:pt>
                <c:pt idx="6628">
                  <c:v>0.41618055555569083</c:v>
                </c:pt>
                <c:pt idx="6629">
                  <c:v>0.41619212962976432</c:v>
                </c:pt>
                <c:pt idx="6630">
                  <c:v>0.41620370370383836</c:v>
                </c:pt>
                <c:pt idx="6631">
                  <c:v>0.41621527777791317</c:v>
                </c:pt>
                <c:pt idx="6632">
                  <c:v>0.41622685185198682</c:v>
                </c:pt>
                <c:pt idx="6633">
                  <c:v>0.41623842592606081</c:v>
                </c:pt>
                <c:pt idx="6634">
                  <c:v>0.41625000000013473</c:v>
                </c:pt>
                <c:pt idx="6635">
                  <c:v>0.41626157407420888</c:v>
                </c:pt>
                <c:pt idx="6636">
                  <c:v>0.41627314814828276</c:v>
                </c:pt>
                <c:pt idx="6637">
                  <c:v>0.41628472222235791</c:v>
                </c:pt>
                <c:pt idx="6638">
                  <c:v>0.41629629629643111</c:v>
                </c:pt>
                <c:pt idx="6639">
                  <c:v>0.41630787037050637</c:v>
                </c:pt>
                <c:pt idx="6640">
                  <c:v>0.4163194444445793</c:v>
                </c:pt>
                <c:pt idx="6641">
                  <c:v>0.4163310185186534</c:v>
                </c:pt>
                <c:pt idx="6642">
                  <c:v>0.41634259259272782</c:v>
                </c:pt>
                <c:pt idx="6643">
                  <c:v>0.41635416666680253</c:v>
                </c:pt>
                <c:pt idx="6644">
                  <c:v>0.41636574074087646</c:v>
                </c:pt>
                <c:pt idx="6645">
                  <c:v>0.41637731481495094</c:v>
                </c:pt>
                <c:pt idx="6646">
                  <c:v>0.41638888888902553</c:v>
                </c:pt>
                <c:pt idx="6647">
                  <c:v>0.41640046296309885</c:v>
                </c:pt>
                <c:pt idx="6648">
                  <c:v>0.41641203703717272</c:v>
                </c:pt>
                <c:pt idx="6649">
                  <c:v>0.41642361111124737</c:v>
                </c:pt>
                <c:pt idx="6650">
                  <c:v>0.4164351851853203</c:v>
                </c:pt>
                <c:pt idx="6651">
                  <c:v>0.41644675925939506</c:v>
                </c:pt>
                <c:pt idx="6652">
                  <c:v>0.41645833333346965</c:v>
                </c:pt>
                <c:pt idx="6653">
                  <c:v>0.41646990740754353</c:v>
                </c:pt>
                <c:pt idx="6654">
                  <c:v>0.4164814814816174</c:v>
                </c:pt>
                <c:pt idx="6655">
                  <c:v>0.41649305555569072</c:v>
                </c:pt>
                <c:pt idx="6656">
                  <c:v>0.41650462962976575</c:v>
                </c:pt>
                <c:pt idx="6657">
                  <c:v>0.41651620370383974</c:v>
                </c:pt>
                <c:pt idx="6658">
                  <c:v>0.41652777777791433</c:v>
                </c:pt>
                <c:pt idx="6659">
                  <c:v>0.41653935185198709</c:v>
                </c:pt>
                <c:pt idx="6660">
                  <c:v>0.41655092592606202</c:v>
                </c:pt>
                <c:pt idx="6661">
                  <c:v>0.41656250000013528</c:v>
                </c:pt>
                <c:pt idx="6662">
                  <c:v>0.41657407407421054</c:v>
                </c:pt>
                <c:pt idx="6663">
                  <c:v>0.41658564814828347</c:v>
                </c:pt>
                <c:pt idx="6664">
                  <c:v>0.41659722222235757</c:v>
                </c:pt>
                <c:pt idx="6665">
                  <c:v>0.41660879629643188</c:v>
                </c:pt>
                <c:pt idx="6666">
                  <c:v>0.41662037037050675</c:v>
                </c:pt>
                <c:pt idx="6667">
                  <c:v>0.41663194444457979</c:v>
                </c:pt>
                <c:pt idx="6668">
                  <c:v>0.41664351851865394</c:v>
                </c:pt>
                <c:pt idx="6669">
                  <c:v>0.41665509259272804</c:v>
                </c:pt>
                <c:pt idx="6670">
                  <c:v>0.41666666666680302</c:v>
                </c:pt>
                <c:pt idx="6671">
                  <c:v>0.416678240740877</c:v>
                </c:pt>
                <c:pt idx="6672">
                  <c:v>0.41668981481495143</c:v>
                </c:pt>
                <c:pt idx="6673">
                  <c:v>0.41670138888902442</c:v>
                </c:pt>
                <c:pt idx="6674">
                  <c:v>0.41671296296309923</c:v>
                </c:pt>
                <c:pt idx="6675">
                  <c:v>0.41672453703717288</c:v>
                </c:pt>
                <c:pt idx="6676">
                  <c:v>0.41673611111124681</c:v>
                </c:pt>
                <c:pt idx="6677">
                  <c:v>0.41674768518532085</c:v>
                </c:pt>
                <c:pt idx="6678">
                  <c:v>0.41675925925939489</c:v>
                </c:pt>
                <c:pt idx="6679">
                  <c:v>0.41677083333347015</c:v>
                </c:pt>
                <c:pt idx="6680">
                  <c:v>0.41678240740754396</c:v>
                </c:pt>
                <c:pt idx="6681">
                  <c:v>0.41679398148161717</c:v>
                </c:pt>
                <c:pt idx="6682">
                  <c:v>0.41680555555569132</c:v>
                </c:pt>
                <c:pt idx="6683">
                  <c:v>0.41681712962976636</c:v>
                </c:pt>
                <c:pt idx="6684">
                  <c:v>0.41682870370384134</c:v>
                </c:pt>
                <c:pt idx="6685">
                  <c:v>0.41684027777791477</c:v>
                </c:pt>
                <c:pt idx="6686">
                  <c:v>0.41685185185198781</c:v>
                </c:pt>
                <c:pt idx="6687">
                  <c:v>0.41686342592606257</c:v>
                </c:pt>
                <c:pt idx="6688">
                  <c:v>0.41687500000013583</c:v>
                </c:pt>
                <c:pt idx="6689">
                  <c:v>0.41688657407421176</c:v>
                </c:pt>
                <c:pt idx="6690">
                  <c:v>0.41689814814828402</c:v>
                </c:pt>
                <c:pt idx="6691">
                  <c:v>0.41690972222235889</c:v>
                </c:pt>
                <c:pt idx="6692">
                  <c:v>0.41692129629643232</c:v>
                </c:pt>
                <c:pt idx="6693">
                  <c:v>0.41693287037050714</c:v>
                </c:pt>
                <c:pt idx="6694">
                  <c:v>0.4169444444445804</c:v>
                </c:pt>
                <c:pt idx="6695">
                  <c:v>0.41695601851865488</c:v>
                </c:pt>
                <c:pt idx="6696">
                  <c:v>0.41696759259272881</c:v>
                </c:pt>
                <c:pt idx="6697">
                  <c:v>0.41697916666680346</c:v>
                </c:pt>
                <c:pt idx="6698">
                  <c:v>0.41699074074087744</c:v>
                </c:pt>
                <c:pt idx="6699">
                  <c:v>0.41700231481495192</c:v>
                </c:pt>
                <c:pt idx="6700">
                  <c:v>0.41701388888902585</c:v>
                </c:pt>
                <c:pt idx="6701">
                  <c:v>0.41702546296309972</c:v>
                </c:pt>
                <c:pt idx="6702">
                  <c:v>0.41703703703717315</c:v>
                </c:pt>
                <c:pt idx="6703">
                  <c:v>0.41704861111124808</c:v>
                </c:pt>
                <c:pt idx="6704">
                  <c:v>0.41706018518532206</c:v>
                </c:pt>
                <c:pt idx="6705">
                  <c:v>0.41707175925939582</c:v>
                </c:pt>
                <c:pt idx="6706">
                  <c:v>0.41708333333347053</c:v>
                </c:pt>
                <c:pt idx="6707">
                  <c:v>0.4170949074075444</c:v>
                </c:pt>
                <c:pt idx="6708">
                  <c:v>0.41710648148161839</c:v>
                </c:pt>
                <c:pt idx="6709">
                  <c:v>0.41711805555569181</c:v>
                </c:pt>
                <c:pt idx="6710">
                  <c:v>0.41712962962976674</c:v>
                </c:pt>
                <c:pt idx="6711">
                  <c:v>0.41714120370384067</c:v>
                </c:pt>
                <c:pt idx="6712">
                  <c:v>0.41715277777791526</c:v>
                </c:pt>
                <c:pt idx="6713">
                  <c:v>0.4171643518519883</c:v>
                </c:pt>
                <c:pt idx="6714">
                  <c:v>0.41717592592606306</c:v>
                </c:pt>
                <c:pt idx="6715">
                  <c:v>0.41718750000013627</c:v>
                </c:pt>
                <c:pt idx="6716">
                  <c:v>0.41719907407421047</c:v>
                </c:pt>
                <c:pt idx="6717">
                  <c:v>0.41721064814828457</c:v>
                </c:pt>
                <c:pt idx="6718">
                  <c:v>0.41722222222235933</c:v>
                </c:pt>
                <c:pt idx="6719">
                  <c:v>0.41723379629643276</c:v>
                </c:pt>
                <c:pt idx="6720">
                  <c:v>0.41724537037050685</c:v>
                </c:pt>
                <c:pt idx="6721">
                  <c:v>0.41725694444458095</c:v>
                </c:pt>
                <c:pt idx="6722">
                  <c:v>0.41726851851865532</c:v>
                </c:pt>
                <c:pt idx="6723">
                  <c:v>0.4172800925927293</c:v>
                </c:pt>
                <c:pt idx="6724">
                  <c:v>0.41729166666680328</c:v>
                </c:pt>
                <c:pt idx="6725">
                  <c:v>0.41730324074087732</c:v>
                </c:pt>
                <c:pt idx="6726">
                  <c:v>0.41731481481495297</c:v>
                </c:pt>
                <c:pt idx="6727">
                  <c:v>0.41732638888902701</c:v>
                </c:pt>
                <c:pt idx="6728">
                  <c:v>0.41733796296309988</c:v>
                </c:pt>
                <c:pt idx="6729">
                  <c:v>0.41734953703717381</c:v>
                </c:pt>
                <c:pt idx="6730">
                  <c:v>0.41736111111124857</c:v>
                </c:pt>
                <c:pt idx="6731">
                  <c:v>0.41737268518532322</c:v>
                </c:pt>
                <c:pt idx="6732">
                  <c:v>0.41738425925939715</c:v>
                </c:pt>
                <c:pt idx="6733">
                  <c:v>0.41739583333347097</c:v>
                </c:pt>
                <c:pt idx="6734">
                  <c:v>0.41740740740754495</c:v>
                </c:pt>
                <c:pt idx="6735">
                  <c:v>0.41741898148161943</c:v>
                </c:pt>
                <c:pt idx="6736">
                  <c:v>0.41743055555569236</c:v>
                </c:pt>
                <c:pt idx="6737">
                  <c:v>0.41744212962976718</c:v>
                </c:pt>
                <c:pt idx="6738">
                  <c:v>0.41745370370384177</c:v>
                </c:pt>
                <c:pt idx="6739">
                  <c:v>0.41746527777791564</c:v>
                </c:pt>
                <c:pt idx="6740">
                  <c:v>0.41747685185198957</c:v>
                </c:pt>
                <c:pt idx="6741">
                  <c:v>0.41748842592606417</c:v>
                </c:pt>
                <c:pt idx="6742">
                  <c:v>0.41750000000013693</c:v>
                </c:pt>
                <c:pt idx="6743">
                  <c:v>0.41751157407421191</c:v>
                </c:pt>
                <c:pt idx="6744">
                  <c:v>0.41752314814828512</c:v>
                </c:pt>
                <c:pt idx="6745">
                  <c:v>0.41753472222235932</c:v>
                </c:pt>
                <c:pt idx="6746">
                  <c:v>0.41754629629643331</c:v>
                </c:pt>
                <c:pt idx="6747">
                  <c:v>0.41755787037050812</c:v>
                </c:pt>
                <c:pt idx="6748">
                  <c:v>0.41756944444458149</c:v>
                </c:pt>
                <c:pt idx="6749">
                  <c:v>0.41758101851865581</c:v>
                </c:pt>
                <c:pt idx="6750">
                  <c:v>0.41759259259272968</c:v>
                </c:pt>
                <c:pt idx="6751">
                  <c:v>0.41760416666680444</c:v>
                </c:pt>
                <c:pt idx="6752">
                  <c:v>0.41761574074087787</c:v>
                </c:pt>
                <c:pt idx="6753">
                  <c:v>0.41762731481495285</c:v>
                </c:pt>
                <c:pt idx="6754">
                  <c:v>0.41763888888902684</c:v>
                </c:pt>
                <c:pt idx="6755">
                  <c:v>0.41765046296310032</c:v>
                </c:pt>
                <c:pt idx="6756">
                  <c:v>0.41766203703717431</c:v>
                </c:pt>
                <c:pt idx="6757">
                  <c:v>0.41767361111124907</c:v>
                </c:pt>
                <c:pt idx="6758">
                  <c:v>0.41768518518532288</c:v>
                </c:pt>
                <c:pt idx="6759">
                  <c:v>0.41769675925939681</c:v>
                </c:pt>
                <c:pt idx="6760">
                  <c:v>0.41770833333347152</c:v>
                </c:pt>
                <c:pt idx="6761">
                  <c:v>0.41771990740754539</c:v>
                </c:pt>
                <c:pt idx="6762">
                  <c:v>0.41773148148161876</c:v>
                </c:pt>
                <c:pt idx="6763">
                  <c:v>0.41774305555569274</c:v>
                </c:pt>
                <c:pt idx="6764">
                  <c:v>0.41775462962976773</c:v>
                </c:pt>
                <c:pt idx="6765">
                  <c:v>0.41776620370384226</c:v>
                </c:pt>
                <c:pt idx="6766">
                  <c:v>0.41777777777791614</c:v>
                </c:pt>
                <c:pt idx="6767">
                  <c:v>0.41778935185198934</c:v>
                </c:pt>
                <c:pt idx="6768">
                  <c:v>0.41780092592606455</c:v>
                </c:pt>
                <c:pt idx="6769">
                  <c:v>0.41781250000013748</c:v>
                </c:pt>
                <c:pt idx="6770">
                  <c:v>0.41782407407421307</c:v>
                </c:pt>
                <c:pt idx="6771">
                  <c:v>0.41783564814828567</c:v>
                </c:pt>
                <c:pt idx="6772">
                  <c:v>0.41784722222235982</c:v>
                </c:pt>
                <c:pt idx="6773">
                  <c:v>0.41785879629643463</c:v>
                </c:pt>
                <c:pt idx="6774">
                  <c:v>0.41787037037050939</c:v>
                </c:pt>
                <c:pt idx="6775">
                  <c:v>0.41788194444458232</c:v>
                </c:pt>
                <c:pt idx="6776">
                  <c:v>0.4178935185186563</c:v>
                </c:pt>
                <c:pt idx="6777">
                  <c:v>0.41790509259273034</c:v>
                </c:pt>
                <c:pt idx="6778">
                  <c:v>0.41791666666680555</c:v>
                </c:pt>
                <c:pt idx="6779">
                  <c:v>0.41792824074087942</c:v>
                </c:pt>
                <c:pt idx="6780">
                  <c:v>0.4179398148149534</c:v>
                </c:pt>
                <c:pt idx="6781">
                  <c:v>0.41795138888902728</c:v>
                </c:pt>
                <c:pt idx="6782">
                  <c:v>0.41796296296310187</c:v>
                </c:pt>
                <c:pt idx="6783">
                  <c:v>0.41797453703717558</c:v>
                </c:pt>
                <c:pt idx="6784">
                  <c:v>0.41798611111125034</c:v>
                </c:pt>
                <c:pt idx="6785">
                  <c:v>0.41799768518532332</c:v>
                </c:pt>
                <c:pt idx="6786">
                  <c:v>0.41800925925939708</c:v>
                </c:pt>
                <c:pt idx="6787">
                  <c:v>0.41802083333347267</c:v>
                </c:pt>
                <c:pt idx="6788">
                  <c:v>0.41803240740754538</c:v>
                </c:pt>
                <c:pt idx="6789">
                  <c:v>0.41804398148161936</c:v>
                </c:pt>
                <c:pt idx="6790">
                  <c:v>0.41805555555569346</c:v>
                </c:pt>
                <c:pt idx="6791">
                  <c:v>0.41806712962976822</c:v>
                </c:pt>
                <c:pt idx="6792">
                  <c:v>0.41807870370384342</c:v>
                </c:pt>
                <c:pt idx="6793">
                  <c:v>0.41809027777791657</c:v>
                </c:pt>
                <c:pt idx="6794">
                  <c:v>0.41810185185198984</c:v>
                </c:pt>
                <c:pt idx="6795">
                  <c:v>0.41811342592606432</c:v>
                </c:pt>
                <c:pt idx="6796">
                  <c:v>0.41812500000013803</c:v>
                </c:pt>
                <c:pt idx="6797">
                  <c:v>0.4181365740742129</c:v>
                </c:pt>
                <c:pt idx="6798">
                  <c:v>0.41814814814828621</c:v>
                </c:pt>
                <c:pt idx="6799">
                  <c:v>0.41815972222236031</c:v>
                </c:pt>
                <c:pt idx="6800">
                  <c:v>0.4181712962964344</c:v>
                </c:pt>
                <c:pt idx="6801">
                  <c:v>0.41818287037050983</c:v>
                </c:pt>
                <c:pt idx="6802">
                  <c:v>0.41819444444458259</c:v>
                </c:pt>
                <c:pt idx="6803">
                  <c:v>0.4182060185186568</c:v>
                </c:pt>
                <c:pt idx="6804">
                  <c:v>0.41821759259273078</c:v>
                </c:pt>
                <c:pt idx="6805">
                  <c:v>0.41822916666680487</c:v>
                </c:pt>
                <c:pt idx="6806">
                  <c:v>0.41824074074087897</c:v>
                </c:pt>
                <c:pt idx="6807">
                  <c:v>0.41825231481495384</c:v>
                </c:pt>
                <c:pt idx="6808">
                  <c:v>0.41826388888902732</c:v>
                </c:pt>
                <c:pt idx="6809">
                  <c:v>0.41827546296310131</c:v>
                </c:pt>
                <c:pt idx="6810">
                  <c:v>0.41828703703717535</c:v>
                </c:pt>
                <c:pt idx="6811">
                  <c:v>0.41829861111125011</c:v>
                </c:pt>
                <c:pt idx="6812">
                  <c:v>0.41831018518532453</c:v>
                </c:pt>
                <c:pt idx="6813">
                  <c:v>0.41832175925939852</c:v>
                </c:pt>
                <c:pt idx="6814">
                  <c:v>0.41833333333347239</c:v>
                </c:pt>
                <c:pt idx="6815">
                  <c:v>0.41834490740754693</c:v>
                </c:pt>
                <c:pt idx="6816">
                  <c:v>0.41835648148162075</c:v>
                </c:pt>
                <c:pt idx="6817">
                  <c:v>0.41836805555569473</c:v>
                </c:pt>
                <c:pt idx="6818">
                  <c:v>0.41837962962976927</c:v>
                </c:pt>
                <c:pt idx="6819">
                  <c:v>0.41839120370384314</c:v>
                </c:pt>
                <c:pt idx="6820">
                  <c:v>0.41840277777791779</c:v>
                </c:pt>
                <c:pt idx="6821">
                  <c:v>0.41841435185199038</c:v>
                </c:pt>
                <c:pt idx="6822">
                  <c:v>0.41842592592606548</c:v>
                </c:pt>
                <c:pt idx="6823">
                  <c:v>0.41843750000013824</c:v>
                </c:pt>
                <c:pt idx="6824">
                  <c:v>0.41844907407421333</c:v>
                </c:pt>
                <c:pt idx="6825">
                  <c:v>0.41846064814828682</c:v>
                </c:pt>
                <c:pt idx="6826">
                  <c:v>0.41847222222236163</c:v>
                </c:pt>
                <c:pt idx="6827">
                  <c:v>0.41848379629643567</c:v>
                </c:pt>
                <c:pt idx="6828">
                  <c:v>0.41849537037050932</c:v>
                </c:pt>
                <c:pt idx="6829">
                  <c:v>0.41850694444458331</c:v>
                </c:pt>
                <c:pt idx="6830">
                  <c:v>0.41851851851865801</c:v>
                </c:pt>
                <c:pt idx="6831">
                  <c:v>0.41853009259273133</c:v>
                </c:pt>
                <c:pt idx="6832">
                  <c:v>0.41854166666680542</c:v>
                </c:pt>
                <c:pt idx="6833">
                  <c:v>0.41855324074087952</c:v>
                </c:pt>
                <c:pt idx="6834">
                  <c:v>0.41856481481495494</c:v>
                </c:pt>
                <c:pt idx="6835">
                  <c:v>0.41857638888902887</c:v>
                </c:pt>
                <c:pt idx="6836">
                  <c:v>0.41858796296310258</c:v>
                </c:pt>
                <c:pt idx="6837">
                  <c:v>0.4185995370371759</c:v>
                </c:pt>
                <c:pt idx="6838">
                  <c:v>0.41861111111125032</c:v>
                </c:pt>
                <c:pt idx="6839">
                  <c:v>0.41862268518532503</c:v>
                </c:pt>
                <c:pt idx="6840">
                  <c:v>0.41863425925939818</c:v>
                </c:pt>
                <c:pt idx="6841">
                  <c:v>0.41864583333347238</c:v>
                </c:pt>
                <c:pt idx="6842">
                  <c:v>0.41865740740754637</c:v>
                </c:pt>
                <c:pt idx="6843">
                  <c:v>0.41866898148162135</c:v>
                </c:pt>
                <c:pt idx="6844">
                  <c:v>0.41868055555569522</c:v>
                </c:pt>
                <c:pt idx="6845">
                  <c:v>0.41869212962976882</c:v>
                </c:pt>
                <c:pt idx="6846">
                  <c:v>0.41870370370384358</c:v>
                </c:pt>
                <c:pt idx="6847">
                  <c:v>0.41871527777791756</c:v>
                </c:pt>
                <c:pt idx="6848">
                  <c:v>0.41872685185199132</c:v>
                </c:pt>
                <c:pt idx="6849">
                  <c:v>0.41873842592606508</c:v>
                </c:pt>
                <c:pt idx="6850">
                  <c:v>0.41875000000013879</c:v>
                </c:pt>
                <c:pt idx="6851">
                  <c:v>0.41876157407421338</c:v>
                </c:pt>
                <c:pt idx="6852">
                  <c:v>0.41877314814828726</c:v>
                </c:pt>
                <c:pt idx="6853">
                  <c:v>0.41878472222236224</c:v>
                </c:pt>
                <c:pt idx="6854">
                  <c:v>0.4187962962964355</c:v>
                </c:pt>
                <c:pt idx="6855">
                  <c:v>0.41880787037051076</c:v>
                </c:pt>
                <c:pt idx="6856">
                  <c:v>0.4188194444445838</c:v>
                </c:pt>
                <c:pt idx="6857">
                  <c:v>0.41883101851865778</c:v>
                </c:pt>
                <c:pt idx="6858">
                  <c:v>0.41884259259273188</c:v>
                </c:pt>
                <c:pt idx="6859">
                  <c:v>0.41885416666680697</c:v>
                </c:pt>
                <c:pt idx="6860">
                  <c:v>0.41886574074088084</c:v>
                </c:pt>
                <c:pt idx="6861">
                  <c:v>0.41887731481495538</c:v>
                </c:pt>
                <c:pt idx="6862">
                  <c:v>0.41888888888902998</c:v>
                </c:pt>
                <c:pt idx="6863">
                  <c:v>0.41890046296310313</c:v>
                </c:pt>
                <c:pt idx="6864">
                  <c:v>0.41891203703717711</c:v>
                </c:pt>
                <c:pt idx="6865">
                  <c:v>0.41892361111125176</c:v>
                </c:pt>
                <c:pt idx="6866">
                  <c:v>0.4189351851853248</c:v>
                </c:pt>
                <c:pt idx="6867">
                  <c:v>0.4189467592593995</c:v>
                </c:pt>
                <c:pt idx="6868">
                  <c:v>0.41895833333347393</c:v>
                </c:pt>
                <c:pt idx="6869">
                  <c:v>0.41896990740754791</c:v>
                </c:pt>
                <c:pt idx="6870">
                  <c:v>0.41898148148162173</c:v>
                </c:pt>
                <c:pt idx="6871">
                  <c:v>0.4189930555556951</c:v>
                </c:pt>
                <c:pt idx="6872">
                  <c:v>0.41900462962977014</c:v>
                </c:pt>
                <c:pt idx="6873">
                  <c:v>0.41901620370384479</c:v>
                </c:pt>
                <c:pt idx="6874">
                  <c:v>0.41902777777791872</c:v>
                </c:pt>
                <c:pt idx="6875">
                  <c:v>0.41903935185199143</c:v>
                </c:pt>
                <c:pt idx="6876">
                  <c:v>0.41905092592606646</c:v>
                </c:pt>
                <c:pt idx="6877">
                  <c:v>0.41906250000013967</c:v>
                </c:pt>
                <c:pt idx="6878">
                  <c:v>0.41907407407421493</c:v>
                </c:pt>
                <c:pt idx="6879">
                  <c:v>0.41908564814828786</c:v>
                </c:pt>
                <c:pt idx="6880">
                  <c:v>0.41909722222236195</c:v>
                </c:pt>
                <c:pt idx="6881">
                  <c:v>0.41910879629643638</c:v>
                </c:pt>
                <c:pt idx="6882">
                  <c:v>0.41912037037051114</c:v>
                </c:pt>
                <c:pt idx="6883">
                  <c:v>0.41913194444458424</c:v>
                </c:pt>
                <c:pt idx="6884">
                  <c:v>0.41914351851865833</c:v>
                </c:pt>
                <c:pt idx="6885">
                  <c:v>0.41915509259273243</c:v>
                </c:pt>
                <c:pt idx="6886">
                  <c:v>0.41916666666680741</c:v>
                </c:pt>
                <c:pt idx="6887">
                  <c:v>0.41917824074088134</c:v>
                </c:pt>
                <c:pt idx="6888">
                  <c:v>0.41918981481495587</c:v>
                </c:pt>
                <c:pt idx="6889">
                  <c:v>0.4192013888890288</c:v>
                </c:pt>
                <c:pt idx="6890">
                  <c:v>0.41921296296310362</c:v>
                </c:pt>
                <c:pt idx="6891">
                  <c:v>0.41922453703717732</c:v>
                </c:pt>
                <c:pt idx="6892">
                  <c:v>0.41923611111125131</c:v>
                </c:pt>
                <c:pt idx="6893">
                  <c:v>0.41924768518532518</c:v>
                </c:pt>
                <c:pt idx="6894">
                  <c:v>0.41925925925939928</c:v>
                </c:pt>
                <c:pt idx="6895">
                  <c:v>0.41927083333347437</c:v>
                </c:pt>
                <c:pt idx="6896">
                  <c:v>0.41928240740754835</c:v>
                </c:pt>
                <c:pt idx="6897">
                  <c:v>0.41929398148162156</c:v>
                </c:pt>
                <c:pt idx="6898">
                  <c:v>0.41930555555569582</c:v>
                </c:pt>
                <c:pt idx="6899">
                  <c:v>0.41931712962977058</c:v>
                </c:pt>
                <c:pt idx="6900">
                  <c:v>0.41932870370384584</c:v>
                </c:pt>
                <c:pt idx="6901">
                  <c:v>0.41934027777791916</c:v>
                </c:pt>
                <c:pt idx="6902">
                  <c:v>0.41935185185199231</c:v>
                </c:pt>
                <c:pt idx="6903">
                  <c:v>0.4193634259260669</c:v>
                </c:pt>
                <c:pt idx="6904">
                  <c:v>0.41937500000014089</c:v>
                </c:pt>
                <c:pt idx="6905">
                  <c:v>0.41938657407421598</c:v>
                </c:pt>
                <c:pt idx="6906">
                  <c:v>0.41939814814828841</c:v>
                </c:pt>
                <c:pt idx="6907">
                  <c:v>0.41940972222236317</c:v>
                </c:pt>
                <c:pt idx="6908">
                  <c:v>0.41942129629643682</c:v>
                </c:pt>
                <c:pt idx="6909">
                  <c:v>0.41943287037051152</c:v>
                </c:pt>
                <c:pt idx="6910">
                  <c:v>0.41944444444458484</c:v>
                </c:pt>
                <c:pt idx="6911">
                  <c:v>0.41945601851865888</c:v>
                </c:pt>
                <c:pt idx="6912">
                  <c:v>0.41946759259273297</c:v>
                </c:pt>
                <c:pt idx="6913">
                  <c:v>0.41947916666680785</c:v>
                </c:pt>
                <c:pt idx="6914">
                  <c:v>0.41949074074088138</c:v>
                </c:pt>
                <c:pt idx="6915">
                  <c:v>0.41950231481495626</c:v>
                </c:pt>
                <c:pt idx="6916">
                  <c:v>0.41951388888903013</c:v>
                </c:pt>
                <c:pt idx="6917">
                  <c:v>0.41952546296310411</c:v>
                </c:pt>
                <c:pt idx="6918">
                  <c:v>0.41953703703717754</c:v>
                </c:pt>
                <c:pt idx="6919">
                  <c:v>0.41954861111125252</c:v>
                </c:pt>
                <c:pt idx="6920">
                  <c:v>0.41956018518532651</c:v>
                </c:pt>
                <c:pt idx="6921">
                  <c:v>0.41957175925939982</c:v>
                </c:pt>
                <c:pt idx="6922">
                  <c:v>0.41958333333347492</c:v>
                </c:pt>
                <c:pt idx="6923">
                  <c:v>0.41959490740754873</c:v>
                </c:pt>
                <c:pt idx="6924">
                  <c:v>0.41960648148162238</c:v>
                </c:pt>
                <c:pt idx="6925">
                  <c:v>0.41961805555569631</c:v>
                </c:pt>
                <c:pt idx="6926">
                  <c:v>0.41962962962977107</c:v>
                </c:pt>
                <c:pt idx="6927">
                  <c:v>0.41964120370384506</c:v>
                </c:pt>
                <c:pt idx="6928">
                  <c:v>0.41965277777791965</c:v>
                </c:pt>
                <c:pt idx="6929">
                  <c:v>0.41966435185199258</c:v>
                </c:pt>
                <c:pt idx="6930">
                  <c:v>0.41967592592606745</c:v>
                </c:pt>
                <c:pt idx="6931">
                  <c:v>0.41968750000014082</c:v>
                </c:pt>
                <c:pt idx="6932">
                  <c:v>0.41969907407421486</c:v>
                </c:pt>
                <c:pt idx="6933">
                  <c:v>0.41971064814828896</c:v>
                </c:pt>
                <c:pt idx="6934">
                  <c:v>0.41972222222236338</c:v>
                </c:pt>
                <c:pt idx="6935">
                  <c:v>0.41973379629643714</c:v>
                </c:pt>
                <c:pt idx="6936">
                  <c:v>0.41974537037051135</c:v>
                </c:pt>
                <c:pt idx="6937">
                  <c:v>0.41975694444458533</c:v>
                </c:pt>
                <c:pt idx="6938">
                  <c:v>0.41976851851865948</c:v>
                </c:pt>
                <c:pt idx="6939">
                  <c:v>0.41978009259273352</c:v>
                </c:pt>
                <c:pt idx="6940">
                  <c:v>0.41979166666680762</c:v>
                </c:pt>
                <c:pt idx="6941">
                  <c:v>0.41980324074088182</c:v>
                </c:pt>
                <c:pt idx="6942">
                  <c:v>0.41981481481495736</c:v>
                </c:pt>
                <c:pt idx="6943">
                  <c:v>0.4198263888890314</c:v>
                </c:pt>
                <c:pt idx="6944">
                  <c:v>0.41983796296310438</c:v>
                </c:pt>
                <c:pt idx="6945">
                  <c:v>0.41984953703717831</c:v>
                </c:pt>
                <c:pt idx="6946">
                  <c:v>0.41986111111125302</c:v>
                </c:pt>
                <c:pt idx="6947">
                  <c:v>0.41987268518532761</c:v>
                </c:pt>
                <c:pt idx="6948">
                  <c:v>0.41988425925940226</c:v>
                </c:pt>
                <c:pt idx="6949">
                  <c:v>0.41989583333347535</c:v>
                </c:pt>
                <c:pt idx="6950">
                  <c:v>0.41990740740754934</c:v>
                </c:pt>
                <c:pt idx="6951">
                  <c:v>0.41991898148162388</c:v>
                </c:pt>
                <c:pt idx="6952">
                  <c:v>0.41993055555569681</c:v>
                </c:pt>
                <c:pt idx="6953">
                  <c:v>0.41994212962977157</c:v>
                </c:pt>
                <c:pt idx="6954">
                  <c:v>0.41995370370384616</c:v>
                </c:pt>
                <c:pt idx="6955">
                  <c:v>0.41996527777792003</c:v>
                </c:pt>
                <c:pt idx="6956">
                  <c:v>0.41997685185199402</c:v>
                </c:pt>
                <c:pt idx="6957">
                  <c:v>0.41998842592606855</c:v>
                </c:pt>
                <c:pt idx="6958">
                  <c:v>0.42000000000014132</c:v>
                </c:pt>
                <c:pt idx="6959">
                  <c:v>0.42001157407421624</c:v>
                </c:pt>
                <c:pt idx="6960">
                  <c:v>0.4200231481482895</c:v>
                </c:pt>
                <c:pt idx="6961">
                  <c:v>0.42003472222236382</c:v>
                </c:pt>
                <c:pt idx="6962">
                  <c:v>0.4200462962964378</c:v>
                </c:pt>
                <c:pt idx="6963">
                  <c:v>0.42005787037051256</c:v>
                </c:pt>
                <c:pt idx="6964">
                  <c:v>0.42006944444458583</c:v>
                </c:pt>
                <c:pt idx="6965">
                  <c:v>0.42008101851865998</c:v>
                </c:pt>
                <c:pt idx="6966">
                  <c:v>0.42009259259273407</c:v>
                </c:pt>
                <c:pt idx="6967">
                  <c:v>0.42010416666680883</c:v>
                </c:pt>
                <c:pt idx="6968">
                  <c:v>0.42011574074088232</c:v>
                </c:pt>
                <c:pt idx="6969">
                  <c:v>0.42012731481495713</c:v>
                </c:pt>
                <c:pt idx="6970">
                  <c:v>0.42013888888903117</c:v>
                </c:pt>
                <c:pt idx="6971">
                  <c:v>0.42015046296310482</c:v>
                </c:pt>
                <c:pt idx="6972">
                  <c:v>0.4201620370371788</c:v>
                </c:pt>
                <c:pt idx="6973">
                  <c:v>0.42017361111125351</c:v>
                </c:pt>
                <c:pt idx="6974">
                  <c:v>0.42018518518532688</c:v>
                </c:pt>
                <c:pt idx="6975">
                  <c:v>0.42019675925940192</c:v>
                </c:pt>
                <c:pt idx="6976">
                  <c:v>0.4202083333334759</c:v>
                </c:pt>
                <c:pt idx="6977">
                  <c:v>0.42021990740754978</c:v>
                </c:pt>
                <c:pt idx="6978">
                  <c:v>0.4202314814816232</c:v>
                </c:pt>
                <c:pt idx="6979">
                  <c:v>0.42024305555569724</c:v>
                </c:pt>
                <c:pt idx="6980">
                  <c:v>0.42025462962977211</c:v>
                </c:pt>
                <c:pt idx="6981">
                  <c:v>0.42026620370384665</c:v>
                </c:pt>
                <c:pt idx="6982">
                  <c:v>0.42027777777792052</c:v>
                </c:pt>
                <c:pt idx="6983">
                  <c:v>0.42028935185199368</c:v>
                </c:pt>
                <c:pt idx="6984">
                  <c:v>0.42030092592606894</c:v>
                </c:pt>
                <c:pt idx="6985">
                  <c:v>0.42031250000014286</c:v>
                </c:pt>
                <c:pt idx="6986">
                  <c:v>0.42032407407421746</c:v>
                </c:pt>
                <c:pt idx="6987">
                  <c:v>0.42033564814829005</c:v>
                </c:pt>
                <c:pt idx="6988">
                  <c:v>0.42034722222236431</c:v>
                </c:pt>
                <c:pt idx="6989">
                  <c:v>0.42035879629643907</c:v>
                </c:pt>
                <c:pt idx="6990">
                  <c:v>0.42037037037051367</c:v>
                </c:pt>
                <c:pt idx="6991">
                  <c:v>0.42038194444458682</c:v>
                </c:pt>
                <c:pt idx="6992">
                  <c:v>0.42039351851866058</c:v>
                </c:pt>
                <c:pt idx="6993">
                  <c:v>0.42040509259273462</c:v>
                </c:pt>
                <c:pt idx="6994">
                  <c:v>0.42041666666680988</c:v>
                </c:pt>
                <c:pt idx="6995">
                  <c:v>0.42042824074088375</c:v>
                </c:pt>
                <c:pt idx="6996">
                  <c:v>0.42043981481495762</c:v>
                </c:pt>
                <c:pt idx="6997">
                  <c:v>0.42045138888903166</c:v>
                </c:pt>
                <c:pt idx="6998">
                  <c:v>0.42046296296310604</c:v>
                </c:pt>
                <c:pt idx="6999">
                  <c:v>0.42047453703718002</c:v>
                </c:pt>
                <c:pt idx="7000">
                  <c:v>0.42048611111125461</c:v>
                </c:pt>
                <c:pt idx="7001">
                  <c:v>0.42049768518532737</c:v>
                </c:pt>
                <c:pt idx="7002">
                  <c:v>0.42050925925940236</c:v>
                </c:pt>
                <c:pt idx="7003">
                  <c:v>0.42052083333347701</c:v>
                </c:pt>
                <c:pt idx="7004">
                  <c:v>0.42053240740754982</c:v>
                </c:pt>
                <c:pt idx="7005">
                  <c:v>0.42054398148162381</c:v>
                </c:pt>
                <c:pt idx="7006">
                  <c:v>0.42055555555569785</c:v>
                </c:pt>
                <c:pt idx="7007">
                  <c:v>0.42056712962977238</c:v>
                </c:pt>
                <c:pt idx="7008">
                  <c:v>0.42057870370384776</c:v>
                </c:pt>
                <c:pt idx="7009">
                  <c:v>0.42059027777792102</c:v>
                </c:pt>
                <c:pt idx="7010">
                  <c:v>0.42060185185199422</c:v>
                </c:pt>
                <c:pt idx="7011">
                  <c:v>0.42061342592606832</c:v>
                </c:pt>
                <c:pt idx="7012">
                  <c:v>0.42062500000014241</c:v>
                </c:pt>
                <c:pt idx="7013">
                  <c:v>0.42063657407421723</c:v>
                </c:pt>
                <c:pt idx="7014">
                  <c:v>0.4206481481482906</c:v>
                </c:pt>
                <c:pt idx="7015">
                  <c:v>0.42065972222236481</c:v>
                </c:pt>
                <c:pt idx="7016">
                  <c:v>0.42067129629643885</c:v>
                </c:pt>
                <c:pt idx="7017">
                  <c:v>0.42068287037051405</c:v>
                </c:pt>
                <c:pt idx="7018">
                  <c:v>0.42069444444458676</c:v>
                </c:pt>
                <c:pt idx="7019">
                  <c:v>0.42070601851866107</c:v>
                </c:pt>
                <c:pt idx="7020">
                  <c:v>0.42071759259273517</c:v>
                </c:pt>
                <c:pt idx="7021">
                  <c:v>0.42072916666680932</c:v>
                </c:pt>
                <c:pt idx="7022">
                  <c:v>0.42074074074088336</c:v>
                </c:pt>
                <c:pt idx="7023">
                  <c:v>0.42075231481495817</c:v>
                </c:pt>
                <c:pt idx="7024">
                  <c:v>0.42076388888903182</c:v>
                </c:pt>
                <c:pt idx="7025">
                  <c:v>0.42077546296310581</c:v>
                </c:pt>
                <c:pt idx="7026">
                  <c:v>0.42078703703717985</c:v>
                </c:pt>
                <c:pt idx="7027">
                  <c:v>0.42079861111125388</c:v>
                </c:pt>
                <c:pt idx="7028">
                  <c:v>0.42081018518532892</c:v>
                </c:pt>
                <c:pt idx="7029">
                  <c:v>0.42082175925940357</c:v>
                </c:pt>
                <c:pt idx="7030">
                  <c:v>0.42083333333347678</c:v>
                </c:pt>
                <c:pt idx="7031">
                  <c:v>0.42084490740755137</c:v>
                </c:pt>
                <c:pt idx="7032">
                  <c:v>0.42085648148162508</c:v>
                </c:pt>
                <c:pt idx="7033">
                  <c:v>0.42086805555569912</c:v>
                </c:pt>
                <c:pt idx="7034">
                  <c:v>0.42087962962977365</c:v>
                </c:pt>
                <c:pt idx="7035">
                  <c:v>0.42089120370384753</c:v>
                </c:pt>
                <c:pt idx="7036">
                  <c:v>0.42090277777792218</c:v>
                </c:pt>
                <c:pt idx="7037">
                  <c:v>0.42091435185199488</c:v>
                </c:pt>
                <c:pt idx="7038">
                  <c:v>0.42092592592606987</c:v>
                </c:pt>
                <c:pt idx="7039">
                  <c:v>0.42093750000014296</c:v>
                </c:pt>
                <c:pt idx="7040">
                  <c:v>0.42094907407421772</c:v>
                </c:pt>
                <c:pt idx="7041">
                  <c:v>0.42096064814829132</c:v>
                </c:pt>
                <c:pt idx="7042">
                  <c:v>0.42097222222236608</c:v>
                </c:pt>
                <c:pt idx="7043">
                  <c:v>0.42098379629644012</c:v>
                </c:pt>
                <c:pt idx="7044">
                  <c:v>0.42099537037051382</c:v>
                </c:pt>
                <c:pt idx="7045">
                  <c:v>0.42100694444458758</c:v>
                </c:pt>
                <c:pt idx="7046">
                  <c:v>0.4210185185186624</c:v>
                </c:pt>
                <c:pt idx="7047">
                  <c:v>0.42103009259273572</c:v>
                </c:pt>
                <c:pt idx="7048">
                  <c:v>0.42104166666680981</c:v>
                </c:pt>
                <c:pt idx="7049">
                  <c:v>0.42105324074088391</c:v>
                </c:pt>
                <c:pt idx="7050">
                  <c:v>0.42106481481495933</c:v>
                </c:pt>
                <c:pt idx="7051">
                  <c:v>0.42107638888903326</c:v>
                </c:pt>
                <c:pt idx="7052">
                  <c:v>0.42108796296310702</c:v>
                </c:pt>
                <c:pt idx="7053">
                  <c:v>0.42109953703718028</c:v>
                </c:pt>
                <c:pt idx="7054">
                  <c:v>0.42111111111125438</c:v>
                </c:pt>
                <c:pt idx="7055">
                  <c:v>0.42112268518532947</c:v>
                </c:pt>
                <c:pt idx="7056">
                  <c:v>0.42113425925940334</c:v>
                </c:pt>
                <c:pt idx="7057">
                  <c:v>0.42114583333347688</c:v>
                </c:pt>
                <c:pt idx="7058">
                  <c:v>0.42115740740755081</c:v>
                </c:pt>
                <c:pt idx="7059">
                  <c:v>0.42116898148162563</c:v>
                </c:pt>
                <c:pt idx="7060">
                  <c:v>0.42118055555569961</c:v>
                </c:pt>
                <c:pt idx="7061">
                  <c:v>0.42119212962977332</c:v>
                </c:pt>
                <c:pt idx="7062">
                  <c:v>0.42120370370384802</c:v>
                </c:pt>
                <c:pt idx="7063">
                  <c:v>0.421215277777922</c:v>
                </c:pt>
                <c:pt idx="7064">
                  <c:v>0.42122685185199532</c:v>
                </c:pt>
                <c:pt idx="7065">
                  <c:v>0.42123842592606942</c:v>
                </c:pt>
                <c:pt idx="7066">
                  <c:v>0.42125000000014351</c:v>
                </c:pt>
                <c:pt idx="7067">
                  <c:v>0.42126157407421788</c:v>
                </c:pt>
                <c:pt idx="7068">
                  <c:v>0.4212731481482917</c:v>
                </c:pt>
                <c:pt idx="7069">
                  <c:v>0.42128472222236663</c:v>
                </c:pt>
                <c:pt idx="7070">
                  <c:v>0.42129629629643989</c:v>
                </c:pt>
                <c:pt idx="7071">
                  <c:v>0.42130787037051515</c:v>
                </c:pt>
                <c:pt idx="7072">
                  <c:v>0.42131944444458808</c:v>
                </c:pt>
                <c:pt idx="7073">
                  <c:v>0.42133101851866217</c:v>
                </c:pt>
                <c:pt idx="7074">
                  <c:v>0.42134259259273632</c:v>
                </c:pt>
                <c:pt idx="7075">
                  <c:v>0.42135416666681136</c:v>
                </c:pt>
                <c:pt idx="7076">
                  <c:v>0.42136574074088518</c:v>
                </c:pt>
                <c:pt idx="7077">
                  <c:v>0.42137731481495977</c:v>
                </c:pt>
                <c:pt idx="7078">
                  <c:v>0.42138888888903436</c:v>
                </c:pt>
                <c:pt idx="7079">
                  <c:v>0.42140046296310757</c:v>
                </c:pt>
                <c:pt idx="7080">
                  <c:v>0.4214120370371815</c:v>
                </c:pt>
                <c:pt idx="7081">
                  <c:v>0.42142361111125604</c:v>
                </c:pt>
                <c:pt idx="7082">
                  <c:v>0.42143518518532902</c:v>
                </c:pt>
                <c:pt idx="7083">
                  <c:v>0.4214467592594045</c:v>
                </c:pt>
                <c:pt idx="7084">
                  <c:v>0.42145833333347837</c:v>
                </c:pt>
                <c:pt idx="7085">
                  <c:v>0.42146990740755214</c:v>
                </c:pt>
                <c:pt idx="7086">
                  <c:v>0.42148148148162612</c:v>
                </c:pt>
                <c:pt idx="7087">
                  <c:v>0.42149305555569949</c:v>
                </c:pt>
                <c:pt idx="7088">
                  <c:v>0.42150462962977453</c:v>
                </c:pt>
                <c:pt idx="7089">
                  <c:v>0.42151620370384918</c:v>
                </c:pt>
                <c:pt idx="7090">
                  <c:v>0.42152777777792311</c:v>
                </c:pt>
                <c:pt idx="7091">
                  <c:v>0.42153935185199576</c:v>
                </c:pt>
                <c:pt idx="7092">
                  <c:v>0.42155092592607085</c:v>
                </c:pt>
                <c:pt idx="7093">
                  <c:v>0.42156250000014472</c:v>
                </c:pt>
                <c:pt idx="7094">
                  <c:v>0.42157407407421937</c:v>
                </c:pt>
                <c:pt idx="7095">
                  <c:v>0.4215856481482923</c:v>
                </c:pt>
                <c:pt idx="7096">
                  <c:v>0.42159722222236634</c:v>
                </c:pt>
                <c:pt idx="7097">
                  <c:v>0.42160879629644166</c:v>
                </c:pt>
                <c:pt idx="7098">
                  <c:v>0.42162037037051553</c:v>
                </c:pt>
                <c:pt idx="7099">
                  <c:v>0.42163194444458829</c:v>
                </c:pt>
                <c:pt idx="7100">
                  <c:v>0.42164351851866272</c:v>
                </c:pt>
                <c:pt idx="7101">
                  <c:v>0.42165509259273676</c:v>
                </c:pt>
                <c:pt idx="7102">
                  <c:v>0.42166666666681174</c:v>
                </c:pt>
                <c:pt idx="7103">
                  <c:v>0.42167824074088567</c:v>
                </c:pt>
                <c:pt idx="7104">
                  <c:v>0.42168981481496026</c:v>
                </c:pt>
                <c:pt idx="7105">
                  <c:v>0.4217013888890333</c:v>
                </c:pt>
                <c:pt idx="7106">
                  <c:v>0.42171296296310806</c:v>
                </c:pt>
                <c:pt idx="7107">
                  <c:v>0.42172453703718138</c:v>
                </c:pt>
                <c:pt idx="7108">
                  <c:v>0.42173611111125547</c:v>
                </c:pt>
                <c:pt idx="7109">
                  <c:v>0.42174768518532957</c:v>
                </c:pt>
                <c:pt idx="7110">
                  <c:v>0.42175925925940388</c:v>
                </c:pt>
                <c:pt idx="7111">
                  <c:v>0.42177083333347876</c:v>
                </c:pt>
                <c:pt idx="7112">
                  <c:v>0.42178240740755263</c:v>
                </c:pt>
                <c:pt idx="7113">
                  <c:v>0.42179398148162595</c:v>
                </c:pt>
                <c:pt idx="7114">
                  <c:v>0.42180555555570032</c:v>
                </c:pt>
                <c:pt idx="7115">
                  <c:v>0.42181712962977502</c:v>
                </c:pt>
                <c:pt idx="7116">
                  <c:v>0.42182870370385028</c:v>
                </c:pt>
                <c:pt idx="7117">
                  <c:v>0.42184027777792343</c:v>
                </c:pt>
                <c:pt idx="7118">
                  <c:v>0.42185185185199642</c:v>
                </c:pt>
                <c:pt idx="7119">
                  <c:v>0.42186342592607123</c:v>
                </c:pt>
                <c:pt idx="7120">
                  <c:v>0.42187500000014488</c:v>
                </c:pt>
                <c:pt idx="7121">
                  <c:v>0.42188657407422042</c:v>
                </c:pt>
                <c:pt idx="7122">
                  <c:v>0.4218981481482928</c:v>
                </c:pt>
                <c:pt idx="7123">
                  <c:v>0.42190972222236756</c:v>
                </c:pt>
                <c:pt idx="7124">
                  <c:v>0.42192129629644215</c:v>
                </c:pt>
                <c:pt idx="7125">
                  <c:v>0.42193287037051597</c:v>
                </c:pt>
                <c:pt idx="7126">
                  <c:v>0.42194444444458917</c:v>
                </c:pt>
                <c:pt idx="7127">
                  <c:v>0.42195601851866332</c:v>
                </c:pt>
                <c:pt idx="7128">
                  <c:v>0.42196759259273736</c:v>
                </c:pt>
                <c:pt idx="7129">
                  <c:v>0.42197916666681218</c:v>
                </c:pt>
                <c:pt idx="7130">
                  <c:v>0.42199074074088588</c:v>
                </c:pt>
                <c:pt idx="7131">
                  <c:v>0.42200231481496064</c:v>
                </c:pt>
                <c:pt idx="7132">
                  <c:v>0.42201388888903457</c:v>
                </c:pt>
                <c:pt idx="7133">
                  <c:v>0.4220254629631085</c:v>
                </c:pt>
                <c:pt idx="7134">
                  <c:v>0.42203703703718193</c:v>
                </c:pt>
                <c:pt idx="7135">
                  <c:v>0.42204861111125691</c:v>
                </c:pt>
                <c:pt idx="7136">
                  <c:v>0.42206018518533089</c:v>
                </c:pt>
                <c:pt idx="7137">
                  <c:v>0.42207175925940538</c:v>
                </c:pt>
                <c:pt idx="7138">
                  <c:v>0.42208333333347925</c:v>
                </c:pt>
                <c:pt idx="7139">
                  <c:v>0.42209490740755312</c:v>
                </c:pt>
                <c:pt idx="7140">
                  <c:v>0.42210648148162688</c:v>
                </c:pt>
                <c:pt idx="7141">
                  <c:v>0.42211805555570081</c:v>
                </c:pt>
                <c:pt idx="7142">
                  <c:v>0.42212962962977552</c:v>
                </c:pt>
                <c:pt idx="7143">
                  <c:v>0.42214120370384944</c:v>
                </c:pt>
                <c:pt idx="7144">
                  <c:v>0.42215277777792404</c:v>
                </c:pt>
                <c:pt idx="7145">
                  <c:v>0.42216435185199697</c:v>
                </c:pt>
                <c:pt idx="7146">
                  <c:v>0.42217592592607184</c:v>
                </c:pt>
                <c:pt idx="7147">
                  <c:v>0.42218750000014532</c:v>
                </c:pt>
                <c:pt idx="7148">
                  <c:v>0.4221990740742193</c:v>
                </c:pt>
                <c:pt idx="7149">
                  <c:v>0.42221064814829334</c:v>
                </c:pt>
                <c:pt idx="7150">
                  <c:v>0.42222222222236788</c:v>
                </c:pt>
                <c:pt idx="7151">
                  <c:v>0.42223379629644181</c:v>
                </c:pt>
                <c:pt idx="7152">
                  <c:v>0.42224537037051568</c:v>
                </c:pt>
                <c:pt idx="7153">
                  <c:v>0.42225694444458972</c:v>
                </c:pt>
                <c:pt idx="7154">
                  <c:v>0.42226851851866382</c:v>
                </c:pt>
                <c:pt idx="7155">
                  <c:v>0.42228009259273791</c:v>
                </c:pt>
                <c:pt idx="7156">
                  <c:v>0.422291666666812</c:v>
                </c:pt>
                <c:pt idx="7157">
                  <c:v>0.42230324074088632</c:v>
                </c:pt>
                <c:pt idx="7158">
                  <c:v>0.42231481481496169</c:v>
                </c:pt>
                <c:pt idx="7159">
                  <c:v>0.42232638888903579</c:v>
                </c:pt>
                <c:pt idx="7160">
                  <c:v>0.42233796296310838</c:v>
                </c:pt>
                <c:pt idx="7161">
                  <c:v>0.42234953703718248</c:v>
                </c:pt>
                <c:pt idx="7162">
                  <c:v>0.42236111111125746</c:v>
                </c:pt>
                <c:pt idx="7163">
                  <c:v>0.422372685185332</c:v>
                </c:pt>
                <c:pt idx="7164">
                  <c:v>0.4223842592594067</c:v>
                </c:pt>
                <c:pt idx="7165">
                  <c:v>0.42239583333347963</c:v>
                </c:pt>
                <c:pt idx="7166">
                  <c:v>0.42240740740755367</c:v>
                </c:pt>
                <c:pt idx="7167">
                  <c:v>0.42241898148162826</c:v>
                </c:pt>
                <c:pt idx="7168">
                  <c:v>0.4224305555557013</c:v>
                </c:pt>
                <c:pt idx="7169">
                  <c:v>0.42244212962977601</c:v>
                </c:pt>
                <c:pt idx="7170">
                  <c:v>0.42245370370385055</c:v>
                </c:pt>
                <c:pt idx="7171">
                  <c:v>0.42246527777792442</c:v>
                </c:pt>
                <c:pt idx="7172">
                  <c:v>0.4224768518519984</c:v>
                </c:pt>
                <c:pt idx="7173">
                  <c:v>0.42248842592607294</c:v>
                </c:pt>
                <c:pt idx="7174">
                  <c:v>0.42250000000014581</c:v>
                </c:pt>
                <c:pt idx="7175">
                  <c:v>0.42251157407422057</c:v>
                </c:pt>
                <c:pt idx="7176">
                  <c:v>0.42252314814829389</c:v>
                </c:pt>
                <c:pt idx="7177">
                  <c:v>0.42253472222236832</c:v>
                </c:pt>
                <c:pt idx="7178">
                  <c:v>0.42254629629644302</c:v>
                </c:pt>
                <c:pt idx="7179">
                  <c:v>0.42255787037051695</c:v>
                </c:pt>
                <c:pt idx="7180">
                  <c:v>0.42256944444459027</c:v>
                </c:pt>
                <c:pt idx="7181">
                  <c:v>0.42258101851866436</c:v>
                </c:pt>
                <c:pt idx="7182">
                  <c:v>0.42259259259273846</c:v>
                </c:pt>
                <c:pt idx="7183">
                  <c:v>0.42260416666681322</c:v>
                </c:pt>
                <c:pt idx="7184">
                  <c:v>0.42261574074088681</c:v>
                </c:pt>
                <c:pt idx="7185">
                  <c:v>0.42262731481496157</c:v>
                </c:pt>
                <c:pt idx="7186">
                  <c:v>0.4226388888890355</c:v>
                </c:pt>
                <c:pt idx="7187">
                  <c:v>0.42265046296310932</c:v>
                </c:pt>
                <c:pt idx="7188">
                  <c:v>0.42266203703718302</c:v>
                </c:pt>
                <c:pt idx="7189">
                  <c:v>0.4226736111112579</c:v>
                </c:pt>
                <c:pt idx="7190">
                  <c:v>0.42268518518533132</c:v>
                </c:pt>
                <c:pt idx="7191">
                  <c:v>0.42269675925940625</c:v>
                </c:pt>
                <c:pt idx="7192">
                  <c:v>0.42270833333348012</c:v>
                </c:pt>
                <c:pt idx="7193">
                  <c:v>0.42271990740755416</c:v>
                </c:pt>
                <c:pt idx="7194">
                  <c:v>0.42273148148162759</c:v>
                </c:pt>
                <c:pt idx="7195">
                  <c:v>0.42274305555570169</c:v>
                </c:pt>
                <c:pt idx="7196">
                  <c:v>0.42275462962977645</c:v>
                </c:pt>
                <c:pt idx="7197">
                  <c:v>0.42276620370385104</c:v>
                </c:pt>
                <c:pt idx="7198">
                  <c:v>0.42277777777792486</c:v>
                </c:pt>
                <c:pt idx="7199">
                  <c:v>0.42278935185199806</c:v>
                </c:pt>
                <c:pt idx="7200">
                  <c:v>0.42280092592607338</c:v>
                </c:pt>
                <c:pt idx="7201">
                  <c:v>0.42281250000014725</c:v>
                </c:pt>
                <c:pt idx="7202">
                  <c:v>0.42282407407422179</c:v>
                </c:pt>
                <c:pt idx="7203">
                  <c:v>0.42283564814829444</c:v>
                </c:pt>
                <c:pt idx="7204">
                  <c:v>0.42284722222236881</c:v>
                </c:pt>
                <c:pt idx="7205">
                  <c:v>0.42285879629644413</c:v>
                </c:pt>
                <c:pt idx="7206">
                  <c:v>0.42287037037051806</c:v>
                </c:pt>
                <c:pt idx="7207">
                  <c:v>0.42288194444459082</c:v>
                </c:pt>
                <c:pt idx="7208">
                  <c:v>0.42289351851866491</c:v>
                </c:pt>
                <c:pt idx="7209">
                  <c:v>0.42290509259273901</c:v>
                </c:pt>
                <c:pt idx="7210">
                  <c:v>0.42291666666681427</c:v>
                </c:pt>
                <c:pt idx="7211">
                  <c:v>0.42292824074088814</c:v>
                </c:pt>
                <c:pt idx="7212">
                  <c:v>0.42293981481496207</c:v>
                </c:pt>
                <c:pt idx="7213">
                  <c:v>0.42295138888903538</c:v>
                </c:pt>
                <c:pt idx="7214">
                  <c:v>0.42296296296311048</c:v>
                </c:pt>
                <c:pt idx="7215">
                  <c:v>0.42297453703718446</c:v>
                </c:pt>
                <c:pt idx="7216">
                  <c:v>0.422986111111259</c:v>
                </c:pt>
                <c:pt idx="7217">
                  <c:v>0.42299768518533182</c:v>
                </c:pt>
                <c:pt idx="7218">
                  <c:v>0.42300925925940663</c:v>
                </c:pt>
                <c:pt idx="7219">
                  <c:v>0.42302083333348139</c:v>
                </c:pt>
                <c:pt idx="7220">
                  <c:v>0.42303240740755432</c:v>
                </c:pt>
                <c:pt idx="7221">
                  <c:v>0.42304398148162831</c:v>
                </c:pt>
                <c:pt idx="7222">
                  <c:v>0.42305555555570235</c:v>
                </c:pt>
                <c:pt idx="7223">
                  <c:v>0.42306712962977638</c:v>
                </c:pt>
                <c:pt idx="7224">
                  <c:v>0.42307870370385209</c:v>
                </c:pt>
                <c:pt idx="7225">
                  <c:v>0.42309027777792541</c:v>
                </c:pt>
                <c:pt idx="7226">
                  <c:v>0.42310185185199861</c:v>
                </c:pt>
                <c:pt idx="7227">
                  <c:v>0.42311342592607282</c:v>
                </c:pt>
                <c:pt idx="7228">
                  <c:v>0.4231250000001468</c:v>
                </c:pt>
                <c:pt idx="7229">
                  <c:v>0.42313657407422162</c:v>
                </c:pt>
                <c:pt idx="7230">
                  <c:v>0.42314814814829499</c:v>
                </c:pt>
                <c:pt idx="7231">
                  <c:v>0.42315972222236908</c:v>
                </c:pt>
                <c:pt idx="7232">
                  <c:v>0.42317129629644396</c:v>
                </c:pt>
                <c:pt idx="7233">
                  <c:v>0.42318287037051844</c:v>
                </c:pt>
                <c:pt idx="7234">
                  <c:v>0.42319444444459126</c:v>
                </c:pt>
                <c:pt idx="7235">
                  <c:v>0.42320601851866546</c:v>
                </c:pt>
                <c:pt idx="7236">
                  <c:v>0.42321759259273956</c:v>
                </c:pt>
                <c:pt idx="7237">
                  <c:v>0.42322916666681382</c:v>
                </c:pt>
                <c:pt idx="7238">
                  <c:v>0.4232407407408878</c:v>
                </c:pt>
                <c:pt idx="7239">
                  <c:v>0.42325231481496256</c:v>
                </c:pt>
                <c:pt idx="7240">
                  <c:v>0.42326388888903632</c:v>
                </c:pt>
                <c:pt idx="7241">
                  <c:v>0.42327546296311008</c:v>
                </c:pt>
                <c:pt idx="7242">
                  <c:v>0.42328703703718412</c:v>
                </c:pt>
                <c:pt idx="7243">
                  <c:v>0.42329861111125838</c:v>
                </c:pt>
                <c:pt idx="7244">
                  <c:v>0.42331018518533325</c:v>
                </c:pt>
                <c:pt idx="7245">
                  <c:v>0.42332175925940796</c:v>
                </c:pt>
                <c:pt idx="7246">
                  <c:v>0.42333333333348117</c:v>
                </c:pt>
                <c:pt idx="7247">
                  <c:v>0.42334490740755576</c:v>
                </c:pt>
                <c:pt idx="7248">
                  <c:v>0.42335648148162952</c:v>
                </c:pt>
                <c:pt idx="7249">
                  <c:v>0.4233680555557035</c:v>
                </c:pt>
                <c:pt idx="7250">
                  <c:v>0.42337962962977804</c:v>
                </c:pt>
                <c:pt idx="7251">
                  <c:v>0.42339120370385197</c:v>
                </c:pt>
                <c:pt idx="7252">
                  <c:v>0.42340277777792656</c:v>
                </c:pt>
                <c:pt idx="7253">
                  <c:v>0.42341435185199938</c:v>
                </c:pt>
                <c:pt idx="7254">
                  <c:v>0.42342592592607425</c:v>
                </c:pt>
                <c:pt idx="7255">
                  <c:v>0.42343750000014735</c:v>
                </c:pt>
                <c:pt idx="7256">
                  <c:v>0.42344907407422211</c:v>
                </c:pt>
                <c:pt idx="7257">
                  <c:v>0.42346064814829582</c:v>
                </c:pt>
                <c:pt idx="7258">
                  <c:v>0.42347222222237052</c:v>
                </c:pt>
                <c:pt idx="7259">
                  <c:v>0.42348379629644523</c:v>
                </c:pt>
                <c:pt idx="7260">
                  <c:v>0.42349537037051782</c:v>
                </c:pt>
                <c:pt idx="7261">
                  <c:v>0.42350694444459192</c:v>
                </c:pt>
                <c:pt idx="7262">
                  <c:v>0.42351851851866673</c:v>
                </c:pt>
                <c:pt idx="7263">
                  <c:v>0.42353009259274038</c:v>
                </c:pt>
                <c:pt idx="7264">
                  <c:v>0.42354166666681431</c:v>
                </c:pt>
                <c:pt idx="7265">
                  <c:v>0.42355324074088835</c:v>
                </c:pt>
                <c:pt idx="7266">
                  <c:v>0.42356481481496372</c:v>
                </c:pt>
                <c:pt idx="7267">
                  <c:v>0.42357638888903765</c:v>
                </c:pt>
                <c:pt idx="7268">
                  <c:v>0.42358796296311146</c:v>
                </c:pt>
                <c:pt idx="7269">
                  <c:v>0.42359953703718467</c:v>
                </c:pt>
                <c:pt idx="7270">
                  <c:v>0.42361111111125882</c:v>
                </c:pt>
                <c:pt idx="7271">
                  <c:v>0.42362268518533386</c:v>
                </c:pt>
                <c:pt idx="7272">
                  <c:v>0.42363425925940768</c:v>
                </c:pt>
                <c:pt idx="7273">
                  <c:v>0.42364583333348138</c:v>
                </c:pt>
                <c:pt idx="7274">
                  <c:v>0.42365740740755531</c:v>
                </c:pt>
                <c:pt idx="7275">
                  <c:v>0.42366898148163007</c:v>
                </c:pt>
                <c:pt idx="7276">
                  <c:v>0.423680555555704</c:v>
                </c:pt>
                <c:pt idx="7277">
                  <c:v>0.42369212962977748</c:v>
                </c:pt>
                <c:pt idx="7278">
                  <c:v>0.42370370370385241</c:v>
                </c:pt>
                <c:pt idx="7279">
                  <c:v>0.42371527777792634</c:v>
                </c:pt>
                <c:pt idx="7280">
                  <c:v>0.42372685185199982</c:v>
                </c:pt>
                <c:pt idx="7281">
                  <c:v>0.4237384259260738</c:v>
                </c:pt>
                <c:pt idx="7282">
                  <c:v>0.4237500000001479</c:v>
                </c:pt>
                <c:pt idx="7283">
                  <c:v>0.42376157407422232</c:v>
                </c:pt>
                <c:pt idx="7284">
                  <c:v>0.42377314814829609</c:v>
                </c:pt>
                <c:pt idx="7285">
                  <c:v>0.42378472222237096</c:v>
                </c:pt>
                <c:pt idx="7286">
                  <c:v>0.42379629629644494</c:v>
                </c:pt>
                <c:pt idx="7287">
                  <c:v>0.42380787037051937</c:v>
                </c:pt>
                <c:pt idx="7288">
                  <c:v>0.42381944444459246</c:v>
                </c:pt>
                <c:pt idx="7289">
                  <c:v>0.42383101851866656</c:v>
                </c:pt>
                <c:pt idx="7290">
                  <c:v>0.42384259259274187</c:v>
                </c:pt>
                <c:pt idx="7291">
                  <c:v>0.42385416666681558</c:v>
                </c:pt>
                <c:pt idx="7292">
                  <c:v>0.42386574074088956</c:v>
                </c:pt>
                <c:pt idx="7293">
                  <c:v>0.42387731481496416</c:v>
                </c:pt>
                <c:pt idx="7294">
                  <c:v>0.4238888888890387</c:v>
                </c:pt>
                <c:pt idx="7295">
                  <c:v>0.4239004629631119</c:v>
                </c:pt>
                <c:pt idx="7296">
                  <c:v>0.42391203703718588</c:v>
                </c:pt>
                <c:pt idx="7297">
                  <c:v>0.42392361111126026</c:v>
                </c:pt>
                <c:pt idx="7298">
                  <c:v>0.42393518518533341</c:v>
                </c:pt>
                <c:pt idx="7299">
                  <c:v>0.42394675925940883</c:v>
                </c:pt>
                <c:pt idx="7300">
                  <c:v>0.42395833333348276</c:v>
                </c:pt>
                <c:pt idx="7301">
                  <c:v>0.42396990740755652</c:v>
                </c:pt>
                <c:pt idx="7302">
                  <c:v>0.42398148148163051</c:v>
                </c:pt>
                <c:pt idx="7303">
                  <c:v>0.42399305555570377</c:v>
                </c:pt>
                <c:pt idx="7304">
                  <c:v>0.42400462962977897</c:v>
                </c:pt>
                <c:pt idx="7305">
                  <c:v>0.42401620370385357</c:v>
                </c:pt>
                <c:pt idx="7306">
                  <c:v>0.42402777777792738</c:v>
                </c:pt>
                <c:pt idx="7307">
                  <c:v>0.42403935185200031</c:v>
                </c:pt>
                <c:pt idx="7308">
                  <c:v>0.42405092592607513</c:v>
                </c:pt>
                <c:pt idx="7309">
                  <c:v>0.42406250000014911</c:v>
                </c:pt>
                <c:pt idx="7310">
                  <c:v>0.42407407407422376</c:v>
                </c:pt>
                <c:pt idx="7311">
                  <c:v>0.4240856481482968</c:v>
                </c:pt>
                <c:pt idx="7312">
                  <c:v>0.42409722222237078</c:v>
                </c:pt>
                <c:pt idx="7313">
                  <c:v>0.42410879629644593</c:v>
                </c:pt>
                <c:pt idx="7314">
                  <c:v>0.42412037037051992</c:v>
                </c:pt>
                <c:pt idx="7315">
                  <c:v>0.42413194444459279</c:v>
                </c:pt>
                <c:pt idx="7316">
                  <c:v>0.42414351851866711</c:v>
                </c:pt>
                <c:pt idx="7317">
                  <c:v>0.42415509259274131</c:v>
                </c:pt>
                <c:pt idx="7318">
                  <c:v>0.42416666666681607</c:v>
                </c:pt>
                <c:pt idx="7319">
                  <c:v>0.42417824074089006</c:v>
                </c:pt>
                <c:pt idx="7320">
                  <c:v>0.42418981481496465</c:v>
                </c:pt>
                <c:pt idx="7321">
                  <c:v>0.42420138888903758</c:v>
                </c:pt>
                <c:pt idx="7322">
                  <c:v>0.42421296296311245</c:v>
                </c:pt>
                <c:pt idx="7323">
                  <c:v>0.42422453703718582</c:v>
                </c:pt>
                <c:pt idx="7324">
                  <c:v>0.42423611111125986</c:v>
                </c:pt>
                <c:pt idx="7325">
                  <c:v>0.42424768518533396</c:v>
                </c:pt>
                <c:pt idx="7326">
                  <c:v>0.42425925925940838</c:v>
                </c:pt>
                <c:pt idx="7327">
                  <c:v>0.42427083333348314</c:v>
                </c:pt>
                <c:pt idx="7328">
                  <c:v>0.42428240740755707</c:v>
                </c:pt>
                <c:pt idx="7329">
                  <c:v>0.42429398148163033</c:v>
                </c:pt>
                <c:pt idx="7330">
                  <c:v>0.42430555555570448</c:v>
                </c:pt>
                <c:pt idx="7331">
                  <c:v>0.42431712962977941</c:v>
                </c:pt>
                <c:pt idx="7332">
                  <c:v>0.42432870370385462</c:v>
                </c:pt>
                <c:pt idx="7333">
                  <c:v>0.42434027777792788</c:v>
                </c:pt>
                <c:pt idx="7334">
                  <c:v>0.42435185185200175</c:v>
                </c:pt>
                <c:pt idx="7335">
                  <c:v>0.42436342592607562</c:v>
                </c:pt>
                <c:pt idx="7336">
                  <c:v>0.42437500000014938</c:v>
                </c:pt>
                <c:pt idx="7337">
                  <c:v>0.42438657407422486</c:v>
                </c:pt>
                <c:pt idx="7338">
                  <c:v>0.42439814814829718</c:v>
                </c:pt>
                <c:pt idx="7339">
                  <c:v>0.42440972222237194</c:v>
                </c:pt>
                <c:pt idx="7340">
                  <c:v>0.42442129629644654</c:v>
                </c:pt>
                <c:pt idx="7341">
                  <c:v>0.42443287037052035</c:v>
                </c:pt>
                <c:pt idx="7342">
                  <c:v>0.42444444444459356</c:v>
                </c:pt>
                <c:pt idx="7343">
                  <c:v>0.42445601851866782</c:v>
                </c:pt>
                <c:pt idx="7344">
                  <c:v>0.42446759259274275</c:v>
                </c:pt>
                <c:pt idx="7345">
                  <c:v>0.42447916666681657</c:v>
                </c:pt>
                <c:pt idx="7346">
                  <c:v>0.42449074074089038</c:v>
                </c:pt>
                <c:pt idx="7347">
                  <c:v>0.42450231481496503</c:v>
                </c:pt>
                <c:pt idx="7348">
                  <c:v>0.42451388888903901</c:v>
                </c:pt>
                <c:pt idx="7349">
                  <c:v>0.42452546296311289</c:v>
                </c:pt>
                <c:pt idx="7350">
                  <c:v>0.42453703703718626</c:v>
                </c:pt>
                <c:pt idx="7351">
                  <c:v>0.42454861111126124</c:v>
                </c:pt>
                <c:pt idx="7352">
                  <c:v>0.42456018518533523</c:v>
                </c:pt>
                <c:pt idx="7353">
                  <c:v>0.42457175925940976</c:v>
                </c:pt>
                <c:pt idx="7354">
                  <c:v>0.42458333333348364</c:v>
                </c:pt>
                <c:pt idx="7355">
                  <c:v>0.42459490740755756</c:v>
                </c:pt>
                <c:pt idx="7356">
                  <c:v>0.42460648148163088</c:v>
                </c:pt>
                <c:pt idx="7357">
                  <c:v>0.42461805555570498</c:v>
                </c:pt>
                <c:pt idx="7358">
                  <c:v>0.42462962962977996</c:v>
                </c:pt>
                <c:pt idx="7359">
                  <c:v>0.42464120370385383</c:v>
                </c:pt>
                <c:pt idx="7360">
                  <c:v>0.42465277777792843</c:v>
                </c:pt>
                <c:pt idx="7361">
                  <c:v>0.42466435185200213</c:v>
                </c:pt>
                <c:pt idx="7362">
                  <c:v>0.42467592592607617</c:v>
                </c:pt>
                <c:pt idx="7363">
                  <c:v>0.42468750000014982</c:v>
                </c:pt>
                <c:pt idx="7364">
                  <c:v>0.4246990740742238</c:v>
                </c:pt>
                <c:pt idx="7365">
                  <c:v>0.42471064814829784</c:v>
                </c:pt>
                <c:pt idx="7366">
                  <c:v>0.42472222222237188</c:v>
                </c:pt>
                <c:pt idx="7367">
                  <c:v>0.42473379629644592</c:v>
                </c:pt>
                <c:pt idx="7368">
                  <c:v>0.42474537037052001</c:v>
                </c:pt>
                <c:pt idx="7369">
                  <c:v>0.42475694444459411</c:v>
                </c:pt>
                <c:pt idx="7370">
                  <c:v>0.42476851851866831</c:v>
                </c:pt>
                <c:pt idx="7371">
                  <c:v>0.42478009259274307</c:v>
                </c:pt>
                <c:pt idx="7372">
                  <c:v>0.42479166666681639</c:v>
                </c:pt>
                <c:pt idx="7373">
                  <c:v>0.42480324074089082</c:v>
                </c:pt>
                <c:pt idx="7374">
                  <c:v>0.42481481481496608</c:v>
                </c:pt>
                <c:pt idx="7375">
                  <c:v>0.42482638888904023</c:v>
                </c:pt>
                <c:pt idx="7376">
                  <c:v>0.42483796296311288</c:v>
                </c:pt>
                <c:pt idx="7377">
                  <c:v>0.42484953703718686</c:v>
                </c:pt>
                <c:pt idx="7378">
                  <c:v>0.42486111111126168</c:v>
                </c:pt>
                <c:pt idx="7379">
                  <c:v>0.42487268518533639</c:v>
                </c:pt>
                <c:pt idx="7380">
                  <c:v>0.42488425925941087</c:v>
                </c:pt>
                <c:pt idx="7381">
                  <c:v>0.42489583333348407</c:v>
                </c:pt>
                <c:pt idx="7382">
                  <c:v>0.424907407407558</c:v>
                </c:pt>
                <c:pt idx="7383">
                  <c:v>0.42491898148163265</c:v>
                </c:pt>
                <c:pt idx="7384">
                  <c:v>0.42493055555570552</c:v>
                </c:pt>
                <c:pt idx="7385">
                  <c:v>0.4249421296297804</c:v>
                </c:pt>
                <c:pt idx="7386">
                  <c:v>0.42495370370385488</c:v>
                </c:pt>
                <c:pt idx="7387">
                  <c:v>0.42496527777792875</c:v>
                </c:pt>
                <c:pt idx="7388">
                  <c:v>0.4249768518520034</c:v>
                </c:pt>
                <c:pt idx="7389">
                  <c:v>0.42498842592607727</c:v>
                </c:pt>
                <c:pt idx="7390">
                  <c:v>0.42500000000015031</c:v>
                </c:pt>
                <c:pt idx="7391">
                  <c:v>0.42501157407422502</c:v>
                </c:pt>
                <c:pt idx="7392">
                  <c:v>0.42502314814829828</c:v>
                </c:pt>
                <c:pt idx="7393">
                  <c:v>0.42503472222237237</c:v>
                </c:pt>
                <c:pt idx="7394">
                  <c:v>0.42504629629644736</c:v>
                </c:pt>
                <c:pt idx="7395">
                  <c:v>0.42505787037052134</c:v>
                </c:pt>
                <c:pt idx="7396">
                  <c:v>0.42506944444459466</c:v>
                </c:pt>
                <c:pt idx="7397">
                  <c:v>0.42508101851866881</c:v>
                </c:pt>
                <c:pt idx="7398">
                  <c:v>0.42509259259274357</c:v>
                </c:pt>
                <c:pt idx="7399">
                  <c:v>0.42510416666681738</c:v>
                </c:pt>
                <c:pt idx="7400">
                  <c:v>0.42511574074089131</c:v>
                </c:pt>
                <c:pt idx="7401">
                  <c:v>0.42512731481496602</c:v>
                </c:pt>
                <c:pt idx="7402">
                  <c:v>0.42513888888903989</c:v>
                </c:pt>
                <c:pt idx="7403">
                  <c:v>0.42515046296311332</c:v>
                </c:pt>
                <c:pt idx="7404">
                  <c:v>0.42516203703718741</c:v>
                </c:pt>
                <c:pt idx="7405">
                  <c:v>0.42517361111126223</c:v>
                </c:pt>
                <c:pt idx="7406">
                  <c:v>0.42518518518533582</c:v>
                </c:pt>
                <c:pt idx="7407">
                  <c:v>0.42519675925941064</c:v>
                </c:pt>
                <c:pt idx="7408">
                  <c:v>0.42520833333348457</c:v>
                </c:pt>
                <c:pt idx="7409">
                  <c:v>0.42521990740755788</c:v>
                </c:pt>
                <c:pt idx="7410">
                  <c:v>0.42523148148163176</c:v>
                </c:pt>
                <c:pt idx="7411">
                  <c:v>0.42524305555570574</c:v>
                </c:pt>
                <c:pt idx="7412">
                  <c:v>0.42525462962978083</c:v>
                </c:pt>
                <c:pt idx="7413">
                  <c:v>0.42526620370385543</c:v>
                </c:pt>
                <c:pt idx="7414">
                  <c:v>0.42527777777792913</c:v>
                </c:pt>
                <c:pt idx="7415">
                  <c:v>0.42528935185200317</c:v>
                </c:pt>
                <c:pt idx="7416">
                  <c:v>0.42530092592607777</c:v>
                </c:pt>
                <c:pt idx="7417">
                  <c:v>0.42531250000015164</c:v>
                </c:pt>
                <c:pt idx="7418">
                  <c:v>0.42532407407422623</c:v>
                </c:pt>
                <c:pt idx="7419">
                  <c:v>0.42533564814829883</c:v>
                </c:pt>
                <c:pt idx="7420">
                  <c:v>0.42534722222237292</c:v>
                </c:pt>
                <c:pt idx="7421">
                  <c:v>0.42535879629644857</c:v>
                </c:pt>
                <c:pt idx="7422">
                  <c:v>0.42537037037052244</c:v>
                </c:pt>
                <c:pt idx="7423">
                  <c:v>0.42538194444459532</c:v>
                </c:pt>
                <c:pt idx="7424">
                  <c:v>0.4253935185186693</c:v>
                </c:pt>
                <c:pt idx="7425">
                  <c:v>0.42540509259274412</c:v>
                </c:pt>
                <c:pt idx="7426">
                  <c:v>0.42541666666681865</c:v>
                </c:pt>
                <c:pt idx="7427">
                  <c:v>0.42542824074089253</c:v>
                </c:pt>
                <c:pt idx="7428">
                  <c:v>0.42543981481496645</c:v>
                </c:pt>
                <c:pt idx="7429">
                  <c:v>0.42545138888903988</c:v>
                </c:pt>
                <c:pt idx="7430">
                  <c:v>0.42546296296311487</c:v>
                </c:pt>
                <c:pt idx="7431">
                  <c:v>0.42547453703718885</c:v>
                </c:pt>
                <c:pt idx="7432">
                  <c:v>0.42548611111126339</c:v>
                </c:pt>
                <c:pt idx="7433">
                  <c:v>0.42549768518533632</c:v>
                </c:pt>
                <c:pt idx="7434">
                  <c:v>0.42550925925941108</c:v>
                </c:pt>
                <c:pt idx="7435">
                  <c:v>0.42552083333348573</c:v>
                </c:pt>
                <c:pt idx="7436">
                  <c:v>0.42553240740755882</c:v>
                </c:pt>
                <c:pt idx="7437">
                  <c:v>0.42554398148163258</c:v>
                </c:pt>
                <c:pt idx="7438">
                  <c:v>0.42555555555570662</c:v>
                </c:pt>
                <c:pt idx="7439">
                  <c:v>0.42556712962978088</c:v>
                </c:pt>
                <c:pt idx="7440">
                  <c:v>0.42557870370385648</c:v>
                </c:pt>
                <c:pt idx="7441">
                  <c:v>0.42559027777792974</c:v>
                </c:pt>
                <c:pt idx="7442">
                  <c:v>0.42560185185200367</c:v>
                </c:pt>
                <c:pt idx="7443">
                  <c:v>0.42561342592607732</c:v>
                </c:pt>
                <c:pt idx="7444">
                  <c:v>0.4256250000001513</c:v>
                </c:pt>
                <c:pt idx="7445">
                  <c:v>0.425636574074226</c:v>
                </c:pt>
                <c:pt idx="7446">
                  <c:v>0.42564814814829927</c:v>
                </c:pt>
                <c:pt idx="7447">
                  <c:v>0.42565972222237347</c:v>
                </c:pt>
                <c:pt idx="7448">
                  <c:v>0.42567129629644834</c:v>
                </c:pt>
                <c:pt idx="7449">
                  <c:v>0.42568287037052288</c:v>
                </c:pt>
                <c:pt idx="7450">
                  <c:v>0.42569444444459575</c:v>
                </c:pt>
                <c:pt idx="7451">
                  <c:v>0.42570601851866985</c:v>
                </c:pt>
                <c:pt idx="7452">
                  <c:v>0.42571759259274461</c:v>
                </c:pt>
                <c:pt idx="7453">
                  <c:v>0.42572916666681831</c:v>
                </c:pt>
                <c:pt idx="7454">
                  <c:v>0.4257407407408923</c:v>
                </c:pt>
                <c:pt idx="7455">
                  <c:v>0.425752314814967</c:v>
                </c:pt>
                <c:pt idx="7456">
                  <c:v>0.42576388888904143</c:v>
                </c:pt>
                <c:pt idx="7457">
                  <c:v>0.42577546296311441</c:v>
                </c:pt>
                <c:pt idx="7458">
                  <c:v>0.42578703703718851</c:v>
                </c:pt>
                <c:pt idx="7459">
                  <c:v>0.42579861111126288</c:v>
                </c:pt>
                <c:pt idx="7460">
                  <c:v>0.42581018518533764</c:v>
                </c:pt>
                <c:pt idx="7461">
                  <c:v>0.42582175925941229</c:v>
                </c:pt>
                <c:pt idx="7462">
                  <c:v>0.42583333333348555</c:v>
                </c:pt>
                <c:pt idx="7463">
                  <c:v>0.42584490740756004</c:v>
                </c:pt>
                <c:pt idx="7464">
                  <c:v>0.42585648148163396</c:v>
                </c:pt>
                <c:pt idx="7465">
                  <c:v>0.42586805555570795</c:v>
                </c:pt>
                <c:pt idx="7466">
                  <c:v>0.42587962962978243</c:v>
                </c:pt>
                <c:pt idx="7467">
                  <c:v>0.42589120370385625</c:v>
                </c:pt>
                <c:pt idx="7468">
                  <c:v>0.42590277777793095</c:v>
                </c:pt>
                <c:pt idx="7469">
                  <c:v>0.42591435185200477</c:v>
                </c:pt>
                <c:pt idx="7470">
                  <c:v>0.42592592592607864</c:v>
                </c:pt>
                <c:pt idx="7471">
                  <c:v>0.42593750000015185</c:v>
                </c:pt>
                <c:pt idx="7472">
                  <c:v>0.4259490740742265</c:v>
                </c:pt>
                <c:pt idx="7473">
                  <c:v>0.42596064814829998</c:v>
                </c:pt>
                <c:pt idx="7474">
                  <c:v>0.42597222222237491</c:v>
                </c:pt>
                <c:pt idx="7475">
                  <c:v>0.42598379629644945</c:v>
                </c:pt>
                <c:pt idx="7476">
                  <c:v>0.42599537037052232</c:v>
                </c:pt>
                <c:pt idx="7477">
                  <c:v>0.4260069444445963</c:v>
                </c:pt>
                <c:pt idx="7478">
                  <c:v>0.42601851851867112</c:v>
                </c:pt>
                <c:pt idx="7479">
                  <c:v>0.42603009259274482</c:v>
                </c:pt>
                <c:pt idx="7480">
                  <c:v>0.42604166666681881</c:v>
                </c:pt>
                <c:pt idx="7481">
                  <c:v>0.42605324074089268</c:v>
                </c:pt>
                <c:pt idx="7482">
                  <c:v>0.42606481481496805</c:v>
                </c:pt>
                <c:pt idx="7483">
                  <c:v>0.42607638888904253</c:v>
                </c:pt>
                <c:pt idx="7484">
                  <c:v>0.42608796296311585</c:v>
                </c:pt>
                <c:pt idx="7485">
                  <c:v>0.42609953703718906</c:v>
                </c:pt>
                <c:pt idx="7486">
                  <c:v>0.42611111111126332</c:v>
                </c:pt>
                <c:pt idx="7487">
                  <c:v>0.42612268518533808</c:v>
                </c:pt>
                <c:pt idx="7488">
                  <c:v>0.42613425925941206</c:v>
                </c:pt>
                <c:pt idx="7489">
                  <c:v>0.42614583333348582</c:v>
                </c:pt>
                <c:pt idx="7490">
                  <c:v>0.42615740740755981</c:v>
                </c:pt>
                <c:pt idx="7491">
                  <c:v>0.4261689814816344</c:v>
                </c:pt>
                <c:pt idx="7492">
                  <c:v>0.42618055555570838</c:v>
                </c:pt>
                <c:pt idx="7493">
                  <c:v>0.42619212962978181</c:v>
                </c:pt>
                <c:pt idx="7494">
                  <c:v>0.42620370370385674</c:v>
                </c:pt>
                <c:pt idx="7495">
                  <c:v>0.42621527777793067</c:v>
                </c:pt>
                <c:pt idx="7496">
                  <c:v>0.42622685185200526</c:v>
                </c:pt>
                <c:pt idx="7497">
                  <c:v>0.4262384259260783</c:v>
                </c:pt>
                <c:pt idx="7498">
                  <c:v>0.42625000000015228</c:v>
                </c:pt>
                <c:pt idx="7499">
                  <c:v>0.42626157407422638</c:v>
                </c:pt>
                <c:pt idx="7500">
                  <c:v>0.42627314814830025</c:v>
                </c:pt>
                <c:pt idx="7501">
                  <c:v>0.42628472222237535</c:v>
                </c:pt>
                <c:pt idx="7502">
                  <c:v>0.42629629629644888</c:v>
                </c:pt>
                <c:pt idx="7503">
                  <c:v>0.42630787037052376</c:v>
                </c:pt>
                <c:pt idx="7504">
                  <c:v>0.42631944444459685</c:v>
                </c:pt>
                <c:pt idx="7505">
                  <c:v>0.42633101851867095</c:v>
                </c:pt>
                <c:pt idx="7506">
                  <c:v>0.42634259259274626</c:v>
                </c:pt>
                <c:pt idx="7507">
                  <c:v>0.42635416666682002</c:v>
                </c:pt>
                <c:pt idx="7508">
                  <c:v>0.42636574074089401</c:v>
                </c:pt>
                <c:pt idx="7509">
                  <c:v>0.42637731481496843</c:v>
                </c:pt>
                <c:pt idx="7510">
                  <c:v>0.42638888888904375</c:v>
                </c:pt>
                <c:pt idx="7511">
                  <c:v>0.42640046296311623</c:v>
                </c:pt>
                <c:pt idx="7512">
                  <c:v>0.42641203703718988</c:v>
                </c:pt>
                <c:pt idx="7513">
                  <c:v>0.42642361111126464</c:v>
                </c:pt>
                <c:pt idx="7514">
                  <c:v>0.4264351851853378</c:v>
                </c:pt>
                <c:pt idx="7515">
                  <c:v>0.42644675925941322</c:v>
                </c:pt>
                <c:pt idx="7516">
                  <c:v>0.42645833333348715</c:v>
                </c:pt>
                <c:pt idx="7517">
                  <c:v>0.42646990740756097</c:v>
                </c:pt>
                <c:pt idx="7518">
                  <c:v>0.42648148148163495</c:v>
                </c:pt>
                <c:pt idx="7519">
                  <c:v>0.42649305555570827</c:v>
                </c:pt>
                <c:pt idx="7520">
                  <c:v>0.42650462962978336</c:v>
                </c:pt>
                <c:pt idx="7521">
                  <c:v>0.42651620370385795</c:v>
                </c:pt>
                <c:pt idx="7522">
                  <c:v>0.42652777777793177</c:v>
                </c:pt>
                <c:pt idx="7523">
                  <c:v>0.42653935185200481</c:v>
                </c:pt>
                <c:pt idx="7524">
                  <c:v>0.42655092592607957</c:v>
                </c:pt>
                <c:pt idx="7525">
                  <c:v>0.4265625000001535</c:v>
                </c:pt>
                <c:pt idx="7526">
                  <c:v>0.42657407407422815</c:v>
                </c:pt>
                <c:pt idx="7527">
                  <c:v>0.42658564814830102</c:v>
                </c:pt>
                <c:pt idx="7528">
                  <c:v>0.42659722222237512</c:v>
                </c:pt>
                <c:pt idx="7529">
                  <c:v>0.42660879629645038</c:v>
                </c:pt>
                <c:pt idx="7530">
                  <c:v>0.42662037037052425</c:v>
                </c:pt>
                <c:pt idx="7531">
                  <c:v>0.42663194444459729</c:v>
                </c:pt>
                <c:pt idx="7532">
                  <c:v>0.42664351851867149</c:v>
                </c:pt>
                <c:pt idx="7533">
                  <c:v>0.42665509259274581</c:v>
                </c:pt>
                <c:pt idx="7534">
                  <c:v>0.42666666666682052</c:v>
                </c:pt>
                <c:pt idx="7535">
                  <c:v>0.42667824074089444</c:v>
                </c:pt>
                <c:pt idx="7536">
                  <c:v>0.42668981481496904</c:v>
                </c:pt>
                <c:pt idx="7537">
                  <c:v>0.42670138888904285</c:v>
                </c:pt>
                <c:pt idx="7538">
                  <c:v>0.42671296296311684</c:v>
                </c:pt>
                <c:pt idx="7539">
                  <c:v>0.42672453703719032</c:v>
                </c:pt>
                <c:pt idx="7540">
                  <c:v>0.4267361111112643</c:v>
                </c:pt>
                <c:pt idx="7541">
                  <c:v>0.42674768518533834</c:v>
                </c:pt>
                <c:pt idx="7542">
                  <c:v>0.42675925925941288</c:v>
                </c:pt>
                <c:pt idx="7543">
                  <c:v>0.42677083333348753</c:v>
                </c:pt>
                <c:pt idx="7544">
                  <c:v>0.42678240740756151</c:v>
                </c:pt>
                <c:pt idx="7545">
                  <c:v>0.42679398148163472</c:v>
                </c:pt>
                <c:pt idx="7546">
                  <c:v>0.42680555555570882</c:v>
                </c:pt>
                <c:pt idx="7547">
                  <c:v>0.42681712962978374</c:v>
                </c:pt>
                <c:pt idx="7548">
                  <c:v>0.426828703703859</c:v>
                </c:pt>
                <c:pt idx="7549">
                  <c:v>0.42684027777793226</c:v>
                </c:pt>
                <c:pt idx="7550">
                  <c:v>0.42685185185200614</c:v>
                </c:pt>
                <c:pt idx="7551">
                  <c:v>0.42686342592608006</c:v>
                </c:pt>
                <c:pt idx="7552">
                  <c:v>0.42687500000015338</c:v>
                </c:pt>
                <c:pt idx="7553">
                  <c:v>0.4268865740742292</c:v>
                </c:pt>
                <c:pt idx="7554">
                  <c:v>0.42689814814830157</c:v>
                </c:pt>
                <c:pt idx="7555">
                  <c:v>0.42690972222237633</c:v>
                </c:pt>
                <c:pt idx="7556">
                  <c:v>0.42692129629645093</c:v>
                </c:pt>
                <c:pt idx="7557">
                  <c:v>0.42693287037052463</c:v>
                </c:pt>
                <c:pt idx="7558">
                  <c:v>0.42694444444459795</c:v>
                </c:pt>
                <c:pt idx="7559">
                  <c:v>0.42695601851867232</c:v>
                </c:pt>
                <c:pt idx="7560">
                  <c:v>0.42696759259274714</c:v>
                </c:pt>
                <c:pt idx="7561">
                  <c:v>0.42697916666682101</c:v>
                </c:pt>
                <c:pt idx="7562">
                  <c:v>0.42699074074089438</c:v>
                </c:pt>
                <c:pt idx="7563">
                  <c:v>0.42700231481496942</c:v>
                </c:pt>
                <c:pt idx="7564">
                  <c:v>0.42701388888904407</c:v>
                </c:pt>
                <c:pt idx="7565">
                  <c:v>0.42702546296311727</c:v>
                </c:pt>
                <c:pt idx="7566">
                  <c:v>0.4270370370371907</c:v>
                </c:pt>
                <c:pt idx="7567">
                  <c:v>0.42704861111126557</c:v>
                </c:pt>
                <c:pt idx="7568">
                  <c:v>0.42706018518533961</c:v>
                </c:pt>
                <c:pt idx="7569">
                  <c:v>0.42707175925941415</c:v>
                </c:pt>
                <c:pt idx="7570">
                  <c:v>0.42708333333348797</c:v>
                </c:pt>
                <c:pt idx="7571">
                  <c:v>0.42709490740756195</c:v>
                </c:pt>
                <c:pt idx="7572">
                  <c:v>0.42710648148163538</c:v>
                </c:pt>
                <c:pt idx="7573">
                  <c:v>0.42711805555570936</c:v>
                </c:pt>
                <c:pt idx="7574">
                  <c:v>0.42712962962978418</c:v>
                </c:pt>
                <c:pt idx="7575">
                  <c:v>0.42714120370385822</c:v>
                </c:pt>
                <c:pt idx="7576">
                  <c:v>0.42715277777793265</c:v>
                </c:pt>
                <c:pt idx="7577">
                  <c:v>0.42716435185200657</c:v>
                </c:pt>
                <c:pt idx="7578">
                  <c:v>0.4271759259260805</c:v>
                </c:pt>
                <c:pt idx="7579">
                  <c:v>0.42718750000015432</c:v>
                </c:pt>
                <c:pt idx="7580">
                  <c:v>0.42719907407422802</c:v>
                </c:pt>
                <c:pt idx="7581">
                  <c:v>0.42721064814830212</c:v>
                </c:pt>
                <c:pt idx="7582">
                  <c:v>0.42722222222237632</c:v>
                </c:pt>
                <c:pt idx="7583">
                  <c:v>0.42723379629645031</c:v>
                </c:pt>
                <c:pt idx="7584">
                  <c:v>0.4272453703705244</c:v>
                </c:pt>
                <c:pt idx="7585">
                  <c:v>0.4272569444445985</c:v>
                </c:pt>
                <c:pt idx="7586">
                  <c:v>0.42726851851867281</c:v>
                </c:pt>
                <c:pt idx="7587">
                  <c:v>0.42728009259274752</c:v>
                </c:pt>
                <c:pt idx="7588">
                  <c:v>0.42729166666682078</c:v>
                </c:pt>
                <c:pt idx="7589">
                  <c:v>0.42730324074089487</c:v>
                </c:pt>
                <c:pt idx="7590">
                  <c:v>0.42731481481497047</c:v>
                </c:pt>
                <c:pt idx="7591">
                  <c:v>0.42732638888904512</c:v>
                </c:pt>
                <c:pt idx="7592">
                  <c:v>0.42733796296311732</c:v>
                </c:pt>
                <c:pt idx="7593">
                  <c:v>0.42734953703719131</c:v>
                </c:pt>
                <c:pt idx="7594">
                  <c:v>0.42736111111126607</c:v>
                </c:pt>
                <c:pt idx="7595">
                  <c:v>0.42737268518534099</c:v>
                </c:pt>
                <c:pt idx="7596">
                  <c:v>0.42738425925941526</c:v>
                </c:pt>
                <c:pt idx="7597">
                  <c:v>0.42739583333348852</c:v>
                </c:pt>
                <c:pt idx="7598">
                  <c:v>0.42740740740756239</c:v>
                </c:pt>
                <c:pt idx="7599">
                  <c:v>0.42741898148163693</c:v>
                </c:pt>
                <c:pt idx="7600">
                  <c:v>0.42743055555570991</c:v>
                </c:pt>
                <c:pt idx="7601">
                  <c:v>0.42744212962978473</c:v>
                </c:pt>
                <c:pt idx="7602">
                  <c:v>0.42745370370385927</c:v>
                </c:pt>
                <c:pt idx="7603">
                  <c:v>0.42746527777793314</c:v>
                </c:pt>
                <c:pt idx="7604">
                  <c:v>0.42747685185200779</c:v>
                </c:pt>
                <c:pt idx="7605">
                  <c:v>0.42748842592608155</c:v>
                </c:pt>
                <c:pt idx="7606">
                  <c:v>0.42750000000015448</c:v>
                </c:pt>
                <c:pt idx="7607">
                  <c:v>0.42751157407422946</c:v>
                </c:pt>
                <c:pt idx="7608">
                  <c:v>0.42752314814830267</c:v>
                </c:pt>
                <c:pt idx="7609">
                  <c:v>0.42753472222237682</c:v>
                </c:pt>
                <c:pt idx="7610">
                  <c:v>0.42754629629645163</c:v>
                </c:pt>
                <c:pt idx="7611">
                  <c:v>0.42755787037052567</c:v>
                </c:pt>
                <c:pt idx="7612">
                  <c:v>0.42756944444459904</c:v>
                </c:pt>
                <c:pt idx="7613">
                  <c:v>0.42758101851867331</c:v>
                </c:pt>
                <c:pt idx="7614">
                  <c:v>0.42759259259274801</c:v>
                </c:pt>
                <c:pt idx="7615">
                  <c:v>0.42760416666682138</c:v>
                </c:pt>
                <c:pt idx="7616">
                  <c:v>0.42761574074089542</c:v>
                </c:pt>
                <c:pt idx="7617">
                  <c:v>0.42762731481497041</c:v>
                </c:pt>
                <c:pt idx="7618">
                  <c:v>0.42763888888904494</c:v>
                </c:pt>
                <c:pt idx="7619">
                  <c:v>0.42765046296311782</c:v>
                </c:pt>
                <c:pt idx="7620">
                  <c:v>0.4276620370371918</c:v>
                </c:pt>
                <c:pt idx="7621">
                  <c:v>0.42767361111126662</c:v>
                </c:pt>
                <c:pt idx="7622">
                  <c:v>0.42768518518534115</c:v>
                </c:pt>
                <c:pt idx="7623">
                  <c:v>0.42769675925941503</c:v>
                </c:pt>
                <c:pt idx="7624">
                  <c:v>0.42770833333348895</c:v>
                </c:pt>
                <c:pt idx="7625">
                  <c:v>0.42771990740756238</c:v>
                </c:pt>
                <c:pt idx="7626">
                  <c:v>0.42773148148163626</c:v>
                </c:pt>
                <c:pt idx="7627">
                  <c:v>0.42774305555571029</c:v>
                </c:pt>
                <c:pt idx="7628">
                  <c:v>0.42775462962978522</c:v>
                </c:pt>
                <c:pt idx="7629">
                  <c:v>0.42776620370385987</c:v>
                </c:pt>
                <c:pt idx="7630">
                  <c:v>0.42777777777793358</c:v>
                </c:pt>
                <c:pt idx="7631">
                  <c:v>0.42778935185200756</c:v>
                </c:pt>
                <c:pt idx="7632">
                  <c:v>0.42780092592608215</c:v>
                </c:pt>
                <c:pt idx="7633">
                  <c:v>0.42781250000015603</c:v>
                </c:pt>
                <c:pt idx="7634">
                  <c:v>0.42782407407423062</c:v>
                </c:pt>
                <c:pt idx="7635">
                  <c:v>0.42783564814830322</c:v>
                </c:pt>
                <c:pt idx="7636">
                  <c:v>0.42784722222237731</c:v>
                </c:pt>
                <c:pt idx="7637">
                  <c:v>0.42785879629645296</c:v>
                </c:pt>
                <c:pt idx="7638">
                  <c:v>0.42787037037052683</c:v>
                </c:pt>
                <c:pt idx="7639">
                  <c:v>0.42788194444459982</c:v>
                </c:pt>
                <c:pt idx="7640">
                  <c:v>0.4278935185186738</c:v>
                </c:pt>
                <c:pt idx="7641">
                  <c:v>0.4279050925927485</c:v>
                </c:pt>
                <c:pt idx="7642">
                  <c:v>0.42791666666682304</c:v>
                </c:pt>
                <c:pt idx="7643">
                  <c:v>0.42792824074089697</c:v>
                </c:pt>
                <c:pt idx="7644">
                  <c:v>0.42793981481497084</c:v>
                </c:pt>
                <c:pt idx="7645">
                  <c:v>0.42795138888904538</c:v>
                </c:pt>
                <c:pt idx="7646">
                  <c:v>0.42796296296311925</c:v>
                </c:pt>
                <c:pt idx="7647">
                  <c:v>0.42797453703719313</c:v>
                </c:pt>
                <c:pt idx="7648">
                  <c:v>0.42798611111126778</c:v>
                </c:pt>
                <c:pt idx="7649">
                  <c:v>0.42799768518534176</c:v>
                </c:pt>
                <c:pt idx="7650">
                  <c:v>0.42800925925941552</c:v>
                </c:pt>
                <c:pt idx="7651">
                  <c:v>0.42802083333349022</c:v>
                </c:pt>
                <c:pt idx="7652">
                  <c:v>0.42803240740756282</c:v>
                </c:pt>
                <c:pt idx="7653">
                  <c:v>0.42804398148163691</c:v>
                </c:pt>
                <c:pt idx="7654">
                  <c:v>0.42805555555571101</c:v>
                </c:pt>
                <c:pt idx="7655">
                  <c:v>0.42806712962978538</c:v>
                </c:pt>
                <c:pt idx="7656">
                  <c:v>0.42807870370386092</c:v>
                </c:pt>
                <c:pt idx="7657">
                  <c:v>0.42809027777793413</c:v>
                </c:pt>
                <c:pt idx="7658">
                  <c:v>0.42810185185200805</c:v>
                </c:pt>
                <c:pt idx="7659">
                  <c:v>0.42811342592608148</c:v>
                </c:pt>
                <c:pt idx="7660">
                  <c:v>0.42812500000015558</c:v>
                </c:pt>
                <c:pt idx="7661">
                  <c:v>0.42813657407423045</c:v>
                </c:pt>
                <c:pt idx="7662">
                  <c:v>0.42814814814830376</c:v>
                </c:pt>
                <c:pt idx="7663">
                  <c:v>0.42815972222237786</c:v>
                </c:pt>
                <c:pt idx="7664">
                  <c:v>0.42817129629645267</c:v>
                </c:pt>
                <c:pt idx="7665">
                  <c:v>0.42818287037052727</c:v>
                </c:pt>
                <c:pt idx="7666">
                  <c:v>0.42819444444460031</c:v>
                </c:pt>
                <c:pt idx="7667">
                  <c:v>0.42820601851867435</c:v>
                </c:pt>
                <c:pt idx="7668">
                  <c:v>0.428217592592749</c:v>
                </c:pt>
                <c:pt idx="7669">
                  <c:v>0.42822916666682248</c:v>
                </c:pt>
                <c:pt idx="7670">
                  <c:v>0.42824074074089652</c:v>
                </c:pt>
                <c:pt idx="7671">
                  <c:v>0.42825231481497128</c:v>
                </c:pt>
                <c:pt idx="7672">
                  <c:v>0.42826388888904587</c:v>
                </c:pt>
                <c:pt idx="7673">
                  <c:v>0.4282754629631188</c:v>
                </c:pt>
                <c:pt idx="7674">
                  <c:v>0.4282870370371929</c:v>
                </c:pt>
                <c:pt idx="7675">
                  <c:v>0.42829861111126732</c:v>
                </c:pt>
                <c:pt idx="7676">
                  <c:v>0.4283101851853427</c:v>
                </c:pt>
                <c:pt idx="7677">
                  <c:v>0.42832175925941668</c:v>
                </c:pt>
                <c:pt idx="7678">
                  <c:v>0.42833333333348994</c:v>
                </c:pt>
                <c:pt idx="7679">
                  <c:v>0.42834490740756437</c:v>
                </c:pt>
                <c:pt idx="7680">
                  <c:v>0.42835648148163835</c:v>
                </c:pt>
                <c:pt idx="7681">
                  <c:v>0.42836805555571222</c:v>
                </c:pt>
                <c:pt idx="7682">
                  <c:v>0.42837962962978687</c:v>
                </c:pt>
                <c:pt idx="7683">
                  <c:v>0.42839120370386058</c:v>
                </c:pt>
                <c:pt idx="7684">
                  <c:v>0.42840277777793523</c:v>
                </c:pt>
                <c:pt idx="7685">
                  <c:v>0.42841435185200916</c:v>
                </c:pt>
                <c:pt idx="7686">
                  <c:v>0.42842592592608303</c:v>
                </c:pt>
                <c:pt idx="7687">
                  <c:v>0.42843750000015612</c:v>
                </c:pt>
                <c:pt idx="7688">
                  <c:v>0.42844907407423038</c:v>
                </c:pt>
                <c:pt idx="7689">
                  <c:v>0.42846064814830431</c:v>
                </c:pt>
                <c:pt idx="7690">
                  <c:v>0.42847222222237924</c:v>
                </c:pt>
                <c:pt idx="7691">
                  <c:v>0.42848379629645383</c:v>
                </c:pt>
                <c:pt idx="7692">
                  <c:v>0.42849537037052682</c:v>
                </c:pt>
                <c:pt idx="7693">
                  <c:v>0.42850694444460152</c:v>
                </c:pt>
                <c:pt idx="7694">
                  <c:v>0.42851851851867551</c:v>
                </c:pt>
                <c:pt idx="7695">
                  <c:v>0.42853009259274888</c:v>
                </c:pt>
                <c:pt idx="7696">
                  <c:v>0.42854166666682297</c:v>
                </c:pt>
                <c:pt idx="7697">
                  <c:v>0.42855324074089707</c:v>
                </c:pt>
                <c:pt idx="7698">
                  <c:v>0.42856481481497238</c:v>
                </c:pt>
                <c:pt idx="7699">
                  <c:v>0.42857638888904698</c:v>
                </c:pt>
                <c:pt idx="7700">
                  <c:v>0.42858796296312013</c:v>
                </c:pt>
                <c:pt idx="7701">
                  <c:v>0.42859953703719345</c:v>
                </c:pt>
                <c:pt idx="7702">
                  <c:v>0.42861111111126782</c:v>
                </c:pt>
                <c:pt idx="7703">
                  <c:v>0.42862268518534313</c:v>
                </c:pt>
                <c:pt idx="7704">
                  <c:v>0.42863425925941651</c:v>
                </c:pt>
                <c:pt idx="7705">
                  <c:v>0.42864583333348982</c:v>
                </c:pt>
                <c:pt idx="7706">
                  <c:v>0.42865740740756392</c:v>
                </c:pt>
                <c:pt idx="7707">
                  <c:v>0.42866898148163873</c:v>
                </c:pt>
                <c:pt idx="7708">
                  <c:v>0.42868055555571238</c:v>
                </c:pt>
                <c:pt idx="7709">
                  <c:v>0.42869212962978631</c:v>
                </c:pt>
                <c:pt idx="7710">
                  <c:v>0.42870370370386113</c:v>
                </c:pt>
                <c:pt idx="7711">
                  <c:v>0.42871527777793506</c:v>
                </c:pt>
                <c:pt idx="7712">
                  <c:v>0.42872685185200965</c:v>
                </c:pt>
                <c:pt idx="7713">
                  <c:v>0.42873842592608258</c:v>
                </c:pt>
                <c:pt idx="7714">
                  <c:v>0.42875000000015667</c:v>
                </c:pt>
                <c:pt idx="7715">
                  <c:v>0.42876157407423082</c:v>
                </c:pt>
                <c:pt idx="7716">
                  <c:v>0.42877314814830475</c:v>
                </c:pt>
                <c:pt idx="7717">
                  <c:v>0.42878472222237968</c:v>
                </c:pt>
                <c:pt idx="7718">
                  <c:v>0.42879629629645338</c:v>
                </c:pt>
                <c:pt idx="7719">
                  <c:v>0.42880787037052814</c:v>
                </c:pt>
                <c:pt idx="7720">
                  <c:v>0.42881944444460207</c:v>
                </c:pt>
                <c:pt idx="7721">
                  <c:v>0.42883101851867533</c:v>
                </c:pt>
                <c:pt idx="7722">
                  <c:v>0.42884259259275065</c:v>
                </c:pt>
                <c:pt idx="7723">
                  <c:v>0.42885416666682441</c:v>
                </c:pt>
                <c:pt idx="7724">
                  <c:v>0.42886574074089839</c:v>
                </c:pt>
                <c:pt idx="7725">
                  <c:v>0.42887731481497288</c:v>
                </c:pt>
                <c:pt idx="7726">
                  <c:v>0.42888888888904814</c:v>
                </c:pt>
                <c:pt idx="7727">
                  <c:v>0.42890046296312062</c:v>
                </c:pt>
                <c:pt idx="7728">
                  <c:v>0.42891203703719438</c:v>
                </c:pt>
                <c:pt idx="7729">
                  <c:v>0.42892361111126903</c:v>
                </c:pt>
                <c:pt idx="7730">
                  <c:v>0.42893518518534302</c:v>
                </c:pt>
                <c:pt idx="7731">
                  <c:v>0.42894675925941761</c:v>
                </c:pt>
                <c:pt idx="7732">
                  <c:v>0.42895833333349154</c:v>
                </c:pt>
                <c:pt idx="7733">
                  <c:v>0.42896990740756535</c:v>
                </c:pt>
                <c:pt idx="7734">
                  <c:v>0.42898148148163934</c:v>
                </c:pt>
                <c:pt idx="7735">
                  <c:v>0.42899305555571265</c:v>
                </c:pt>
                <c:pt idx="7736">
                  <c:v>0.42900462962978775</c:v>
                </c:pt>
                <c:pt idx="7737">
                  <c:v>0.42901620370386229</c:v>
                </c:pt>
                <c:pt idx="7738">
                  <c:v>0.42902777777793616</c:v>
                </c:pt>
                <c:pt idx="7739">
                  <c:v>0.42903935185200931</c:v>
                </c:pt>
                <c:pt idx="7740">
                  <c:v>0.42905092592608401</c:v>
                </c:pt>
                <c:pt idx="7741">
                  <c:v>0.42906250000015789</c:v>
                </c:pt>
                <c:pt idx="7742">
                  <c:v>0.42907407407423243</c:v>
                </c:pt>
                <c:pt idx="7743">
                  <c:v>0.42908564814830541</c:v>
                </c:pt>
                <c:pt idx="7744">
                  <c:v>0.4290972222223795</c:v>
                </c:pt>
                <c:pt idx="7745">
                  <c:v>0.42910879629645476</c:v>
                </c:pt>
                <c:pt idx="7746">
                  <c:v>0.42912037037052864</c:v>
                </c:pt>
                <c:pt idx="7747">
                  <c:v>0.42913194444460184</c:v>
                </c:pt>
                <c:pt idx="7748">
                  <c:v>0.42914351851867583</c:v>
                </c:pt>
                <c:pt idx="7749">
                  <c:v>0.42915509259274998</c:v>
                </c:pt>
                <c:pt idx="7750">
                  <c:v>0.42916666666682496</c:v>
                </c:pt>
                <c:pt idx="7751">
                  <c:v>0.42917824074089883</c:v>
                </c:pt>
                <c:pt idx="7752">
                  <c:v>0.42918981481497342</c:v>
                </c:pt>
                <c:pt idx="7753">
                  <c:v>0.42920138888904713</c:v>
                </c:pt>
                <c:pt idx="7754">
                  <c:v>0.42921296296312117</c:v>
                </c:pt>
                <c:pt idx="7755">
                  <c:v>0.42922453703719482</c:v>
                </c:pt>
                <c:pt idx="7756">
                  <c:v>0.4292361111112688</c:v>
                </c:pt>
                <c:pt idx="7757">
                  <c:v>0.42924768518534351</c:v>
                </c:pt>
                <c:pt idx="7758">
                  <c:v>0.42925925925941688</c:v>
                </c:pt>
                <c:pt idx="7759">
                  <c:v>0.42927083333349192</c:v>
                </c:pt>
                <c:pt idx="7760">
                  <c:v>0.42928240740756585</c:v>
                </c:pt>
                <c:pt idx="7761">
                  <c:v>0.42929398148163911</c:v>
                </c:pt>
                <c:pt idx="7762">
                  <c:v>0.42930555555571331</c:v>
                </c:pt>
                <c:pt idx="7763">
                  <c:v>0.42931712962978807</c:v>
                </c:pt>
                <c:pt idx="7764">
                  <c:v>0.42932870370386339</c:v>
                </c:pt>
                <c:pt idx="7765">
                  <c:v>0.42934027777793665</c:v>
                </c:pt>
                <c:pt idx="7766">
                  <c:v>0.42935185185201047</c:v>
                </c:pt>
                <c:pt idx="7767">
                  <c:v>0.42936342592608445</c:v>
                </c:pt>
                <c:pt idx="7768">
                  <c:v>0.42937500000015782</c:v>
                </c:pt>
                <c:pt idx="7769">
                  <c:v>0.42938657407423347</c:v>
                </c:pt>
                <c:pt idx="7770">
                  <c:v>0.42939814814830596</c:v>
                </c:pt>
                <c:pt idx="7771">
                  <c:v>0.42940972222238072</c:v>
                </c:pt>
                <c:pt idx="7772">
                  <c:v>0.42942129629645515</c:v>
                </c:pt>
                <c:pt idx="7773">
                  <c:v>0.42943287037052907</c:v>
                </c:pt>
                <c:pt idx="7774">
                  <c:v>0.429444444444603</c:v>
                </c:pt>
                <c:pt idx="7775">
                  <c:v>0.42945601851867682</c:v>
                </c:pt>
                <c:pt idx="7776">
                  <c:v>0.42946759259275141</c:v>
                </c:pt>
                <c:pt idx="7777">
                  <c:v>0.4294791666668254</c:v>
                </c:pt>
                <c:pt idx="7778">
                  <c:v>0.42949074074089882</c:v>
                </c:pt>
                <c:pt idx="7779">
                  <c:v>0.42950231481497375</c:v>
                </c:pt>
                <c:pt idx="7780">
                  <c:v>0.4295138888890484</c:v>
                </c:pt>
                <c:pt idx="7781">
                  <c:v>0.42952546296312138</c:v>
                </c:pt>
                <c:pt idx="7782">
                  <c:v>0.42953703703719509</c:v>
                </c:pt>
                <c:pt idx="7783">
                  <c:v>0.42954861111127002</c:v>
                </c:pt>
                <c:pt idx="7784">
                  <c:v>0.42956018518534461</c:v>
                </c:pt>
                <c:pt idx="7785">
                  <c:v>0.42957175925941854</c:v>
                </c:pt>
                <c:pt idx="7786">
                  <c:v>0.42958333333349236</c:v>
                </c:pt>
                <c:pt idx="7787">
                  <c:v>0.42959490740756634</c:v>
                </c:pt>
                <c:pt idx="7788">
                  <c:v>0.42960648148163982</c:v>
                </c:pt>
                <c:pt idx="7789">
                  <c:v>0.42961805555571381</c:v>
                </c:pt>
                <c:pt idx="7790">
                  <c:v>0.42962962962978857</c:v>
                </c:pt>
                <c:pt idx="7791">
                  <c:v>0.42964120370386238</c:v>
                </c:pt>
                <c:pt idx="7792">
                  <c:v>0.42965277777793703</c:v>
                </c:pt>
                <c:pt idx="7793">
                  <c:v>0.42966435185201102</c:v>
                </c:pt>
                <c:pt idx="7794">
                  <c:v>0.42967592592608489</c:v>
                </c:pt>
                <c:pt idx="7795">
                  <c:v>0.42968750000015832</c:v>
                </c:pt>
                <c:pt idx="7796">
                  <c:v>0.42969907407423241</c:v>
                </c:pt>
                <c:pt idx="7797">
                  <c:v>0.42971064814830651</c:v>
                </c:pt>
                <c:pt idx="7798">
                  <c:v>0.42972222222238082</c:v>
                </c:pt>
                <c:pt idx="7799">
                  <c:v>0.42973379629645481</c:v>
                </c:pt>
                <c:pt idx="7800">
                  <c:v>0.42974537037052885</c:v>
                </c:pt>
                <c:pt idx="7801">
                  <c:v>0.42975694444460288</c:v>
                </c:pt>
                <c:pt idx="7802">
                  <c:v>0.42976851851867698</c:v>
                </c:pt>
                <c:pt idx="7803">
                  <c:v>0.42978009259275196</c:v>
                </c:pt>
                <c:pt idx="7804">
                  <c:v>0.42979166666682517</c:v>
                </c:pt>
                <c:pt idx="7805">
                  <c:v>0.42980324074089932</c:v>
                </c:pt>
                <c:pt idx="7806">
                  <c:v>0.42981481481497485</c:v>
                </c:pt>
                <c:pt idx="7807">
                  <c:v>0.42982638888904945</c:v>
                </c:pt>
                <c:pt idx="7808">
                  <c:v>0.42983796296312182</c:v>
                </c:pt>
                <c:pt idx="7809">
                  <c:v>0.42984953703719581</c:v>
                </c:pt>
                <c:pt idx="7810">
                  <c:v>0.42986111111127051</c:v>
                </c:pt>
                <c:pt idx="7811">
                  <c:v>0.42987268518534583</c:v>
                </c:pt>
                <c:pt idx="7812">
                  <c:v>0.42988425925941959</c:v>
                </c:pt>
                <c:pt idx="7813">
                  <c:v>0.4298958333334929</c:v>
                </c:pt>
                <c:pt idx="7814">
                  <c:v>0.42990740740756678</c:v>
                </c:pt>
                <c:pt idx="7815">
                  <c:v>0.42991898148164209</c:v>
                </c:pt>
                <c:pt idx="7816">
                  <c:v>0.4299305555557143</c:v>
                </c:pt>
                <c:pt idx="7817">
                  <c:v>0.42994212962978912</c:v>
                </c:pt>
                <c:pt idx="7818">
                  <c:v>0.42995370370386365</c:v>
                </c:pt>
                <c:pt idx="7819">
                  <c:v>0.42996527777793753</c:v>
                </c:pt>
                <c:pt idx="7820">
                  <c:v>0.42997685185201218</c:v>
                </c:pt>
                <c:pt idx="7821">
                  <c:v>0.42998842592608594</c:v>
                </c:pt>
                <c:pt idx="7822">
                  <c:v>0.43000000000015887</c:v>
                </c:pt>
                <c:pt idx="7823">
                  <c:v>0.43001157407423385</c:v>
                </c:pt>
                <c:pt idx="7824">
                  <c:v>0.43002314814830706</c:v>
                </c:pt>
                <c:pt idx="7825">
                  <c:v>0.43003472222238132</c:v>
                </c:pt>
                <c:pt idx="7826">
                  <c:v>0.43004629629645608</c:v>
                </c:pt>
                <c:pt idx="7827">
                  <c:v>0.43005787037053006</c:v>
                </c:pt>
                <c:pt idx="7828">
                  <c:v>0.43006944444460382</c:v>
                </c:pt>
                <c:pt idx="7829">
                  <c:v>0.43008101851867758</c:v>
                </c:pt>
                <c:pt idx="7830">
                  <c:v>0.4300925925927524</c:v>
                </c:pt>
                <c:pt idx="7831">
                  <c:v>0.43010416666682588</c:v>
                </c:pt>
                <c:pt idx="7832">
                  <c:v>0.43011574074089981</c:v>
                </c:pt>
                <c:pt idx="7833">
                  <c:v>0.43012731481497474</c:v>
                </c:pt>
                <c:pt idx="7834">
                  <c:v>0.43013888888904933</c:v>
                </c:pt>
                <c:pt idx="7835">
                  <c:v>0.43015046296312232</c:v>
                </c:pt>
                <c:pt idx="7836">
                  <c:v>0.4301620370371963</c:v>
                </c:pt>
                <c:pt idx="7837">
                  <c:v>0.430173611111271</c:v>
                </c:pt>
                <c:pt idx="7838">
                  <c:v>0.43018518518534554</c:v>
                </c:pt>
                <c:pt idx="7839">
                  <c:v>0.43019675925941947</c:v>
                </c:pt>
                <c:pt idx="7840">
                  <c:v>0.43020833333349334</c:v>
                </c:pt>
                <c:pt idx="7841">
                  <c:v>0.43021990740756688</c:v>
                </c:pt>
                <c:pt idx="7842">
                  <c:v>0.43023148148164081</c:v>
                </c:pt>
                <c:pt idx="7843">
                  <c:v>0.43024305555571479</c:v>
                </c:pt>
                <c:pt idx="7844">
                  <c:v>0.43025462962978961</c:v>
                </c:pt>
                <c:pt idx="7845">
                  <c:v>0.43026620370386426</c:v>
                </c:pt>
                <c:pt idx="7846">
                  <c:v>0.43027777777793802</c:v>
                </c:pt>
                <c:pt idx="7847">
                  <c:v>0.430289351852012</c:v>
                </c:pt>
                <c:pt idx="7848">
                  <c:v>0.43030092592608643</c:v>
                </c:pt>
                <c:pt idx="7849">
                  <c:v>0.43031250000016041</c:v>
                </c:pt>
                <c:pt idx="7850">
                  <c:v>0.43032407407423501</c:v>
                </c:pt>
                <c:pt idx="7851">
                  <c:v>0.4303356481483076</c:v>
                </c:pt>
                <c:pt idx="7852">
                  <c:v>0.43034722222238181</c:v>
                </c:pt>
                <c:pt idx="7853">
                  <c:v>0.43035879629645729</c:v>
                </c:pt>
                <c:pt idx="7854">
                  <c:v>0.43037037037053122</c:v>
                </c:pt>
                <c:pt idx="7855">
                  <c:v>0.43038194444460504</c:v>
                </c:pt>
                <c:pt idx="7856">
                  <c:v>0.43039351851867808</c:v>
                </c:pt>
                <c:pt idx="7857">
                  <c:v>0.43040509259275289</c:v>
                </c:pt>
                <c:pt idx="7858">
                  <c:v>0.43041666666682743</c:v>
                </c:pt>
                <c:pt idx="7859">
                  <c:v>0.43042824074090125</c:v>
                </c:pt>
                <c:pt idx="7860">
                  <c:v>0.43043981481497517</c:v>
                </c:pt>
                <c:pt idx="7861">
                  <c:v>0.43045138888904977</c:v>
                </c:pt>
                <c:pt idx="7862">
                  <c:v>0.43046296296312364</c:v>
                </c:pt>
                <c:pt idx="7863">
                  <c:v>0.43047453703719751</c:v>
                </c:pt>
                <c:pt idx="7864">
                  <c:v>0.43048611111127216</c:v>
                </c:pt>
                <c:pt idx="7865">
                  <c:v>0.43049768518534592</c:v>
                </c:pt>
                <c:pt idx="7866">
                  <c:v>0.43050925925941991</c:v>
                </c:pt>
                <c:pt idx="7867">
                  <c:v>0.43052083333349445</c:v>
                </c:pt>
                <c:pt idx="7868">
                  <c:v>0.43053240740756732</c:v>
                </c:pt>
                <c:pt idx="7869">
                  <c:v>0.43054398148164208</c:v>
                </c:pt>
                <c:pt idx="7870">
                  <c:v>0.4305555555557154</c:v>
                </c:pt>
                <c:pt idx="7871">
                  <c:v>0.43056712962978982</c:v>
                </c:pt>
                <c:pt idx="7872">
                  <c:v>0.4305787037038652</c:v>
                </c:pt>
                <c:pt idx="7873">
                  <c:v>0.43059027777793846</c:v>
                </c:pt>
                <c:pt idx="7874">
                  <c:v>0.43060185185201244</c:v>
                </c:pt>
                <c:pt idx="7875">
                  <c:v>0.43061342592608587</c:v>
                </c:pt>
                <c:pt idx="7876">
                  <c:v>0.43062500000015996</c:v>
                </c:pt>
                <c:pt idx="7877">
                  <c:v>0.43063657407423472</c:v>
                </c:pt>
                <c:pt idx="7878">
                  <c:v>0.43064814814830815</c:v>
                </c:pt>
                <c:pt idx="7879">
                  <c:v>0.4306597222223823</c:v>
                </c:pt>
                <c:pt idx="7880">
                  <c:v>0.43067129629645706</c:v>
                </c:pt>
                <c:pt idx="7881">
                  <c:v>0.43068287037053166</c:v>
                </c:pt>
                <c:pt idx="7882">
                  <c:v>0.43069444444460458</c:v>
                </c:pt>
                <c:pt idx="7883">
                  <c:v>0.43070601851867862</c:v>
                </c:pt>
                <c:pt idx="7884">
                  <c:v>0.43071759259275288</c:v>
                </c:pt>
                <c:pt idx="7885">
                  <c:v>0.43072916666682681</c:v>
                </c:pt>
                <c:pt idx="7886">
                  <c:v>0.43074074074090091</c:v>
                </c:pt>
                <c:pt idx="7887">
                  <c:v>0.43075231481497567</c:v>
                </c:pt>
                <c:pt idx="7888">
                  <c:v>0.43076388888905026</c:v>
                </c:pt>
                <c:pt idx="7889">
                  <c:v>0.4307754629631233</c:v>
                </c:pt>
                <c:pt idx="7890">
                  <c:v>0.43078703703719728</c:v>
                </c:pt>
                <c:pt idx="7891">
                  <c:v>0.43079861111127138</c:v>
                </c:pt>
                <c:pt idx="7892">
                  <c:v>0.43081018518534697</c:v>
                </c:pt>
                <c:pt idx="7893">
                  <c:v>0.43082175925942107</c:v>
                </c:pt>
                <c:pt idx="7894">
                  <c:v>0.43083333333349388</c:v>
                </c:pt>
                <c:pt idx="7895">
                  <c:v>0.43084490740756876</c:v>
                </c:pt>
                <c:pt idx="7896">
                  <c:v>0.43085648148164329</c:v>
                </c:pt>
                <c:pt idx="7897">
                  <c:v>0.43086805555571661</c:v>
                </c:pt>
                <c:pt idx="7898">
                  <c:v>0.43087962962979126</c:v>
                </c:pt>
                <c:pt idx="7899">
                  <c:v>0.43089120370386502</c:v>
                </c:pt>
                <c:pt idx="7900">
                  <c:v>0.43090277777793973</c:v>
                </c:pt>
                <c:pt idx="7901">
                  <c:v>0.43091435185201343</c:v>
                </c:pt>
                <c:pt idx="7902">
                  <c:v>0.43092592592608742</c:v>
                </c:pt>
                <c:pt idx="7903">
                  <c:v>0.43093750000016051</c:v>
                </c:pt>
                <c:pt idx="7904">
                  <c:v>0.43094907407423488</c:v>
                </c:pt>
                <c:pt idx="7905">
                  <c:v>0.43096064814830881</c:v>
                </c:pt>
                <c:pt idx="7906">
                  <c:v>0.43097222222238363</c:v>
                </c:pt>
                <c:pt idx="7907">
                  <c:v>0.43098379629645822</c:v>
                </c:pt>
                <c:pt idx="7908">
                  <c:v>0.43099537037053098</c:v>
                </c:pt>
                <c:pt idx="7909">
                  <c:v>0.43100694444460597</c:v>
                </c:pt>
                <c:pt idx="7910">
                  <c:v>0.43101851851867995</c:v>
                </c:pt>
                <c:pt idx="7911">
                  <c:v>0.43103009259275332</c:v>
                </c:pt>
                <c:pt idx="7912">
                  <c:v>0.43104166666682736</c:v>
                </c:pt>
                <c:pt idx="7913">
                  <c:v>0.43105324074090146</c:v>
                </c:pt>
                <c:pt idx="7914">
                  <c:v>0.43106481481497677</c:v>
                </c:pt>
                <c:pt idx="7915">
                  <c:v>0.43107638888905137</c:v>
                </c:pt>
                <c:pt idx="7916">
                  <c:v>0.43108796296312457</c:v>
                </c:pt>
                <c:pt idx="7917">
                  <c:v>0.43109953703719783</c:v>
                </c:pt>
                <c:pt idx="7918">
                  <c:v>0.43111111111127198</c:v>
                </c:pt>
                <c:pt idx="7919">
                  <c:v>0.43112268518534752</c:v>
                </c:pt>
                <c:pt idx="7920">
                  <c:v>0.43113425925942089</c:v>
                </c:pt>
                <c:pt idx="7921">
                  <c:v>0.43114583333349432</c:v>
                </c:pt>
                <c:pt idx="7922">
                  <c:v>0.4311574074075683</c:v>
                </c:pt>
                <c:pt idx="7923">
                  <c:v>0.4311689814816439</c:v>
                </c:pt>
                <c:pt idx="7924">
                  <c:v>0.43118055555571688</c:v>
                </c:pt>
                <c:pt idx="7925">
                  <c:v>0.43119212962979081</c:v>
                </c:pt>
                <c:pt idx="7926">
                  <c:v>0.43120370370386552</c:v>
                </c:pt>
                <c:pt idx="7927">
                  <c:v>0.43121527777793944</c:v>
                </c:pt>
                <c:pt idx="7928">
                  <c:v>0.43122685185201404</c:v>
                </c:pt>
                <c:pt idx="7929">
                  <c:v>0.43123842592608697</c:v>
                </c:pt>
                <c:pt idx="7930">
                  <c:v>0.43125000000016106</c:v>
                </c:pt>
                <c:pt idx="7931">
                  <c:v>0.43126157407423532</c:v>
                </c:pt>
                <c:pt idx="7932">
                  <c:v>0.43127314814830925</c:v>
                </c:pt>
                <c:pt idx="7933">
                  <c:v>0.43128472222238406</c:v>
                </c:pt>
                <c:pt idx="7934">
                  <c:v>0.43129629629645788</c:v>
                </c:pt>
                <c:pt idx="7935">
                  <c:v>0.43130787037053253</c:v>
                </c:pt>
                <c:pt idx="7936">
                  <c:v>0.43131944444460651</c:v>
                </c:pt>
                <c:pt idx="7937">
                  <c:v>0.43133101851867972</c:v>
                </c:pt>
                <c:pt idx="7938">
                  <c:v>0.43134259259275493</c:v>
                </c:pt>
                <c:pt idx="7939">
                  <c:v>0.43135416666682874</c:v>
                </c:pt>
                <c:pt idx="7940">
                  <c:v>0.43136574074090273</c:v>
                </c:pt>
                <c:pt idx="7941">
                  <c:v>0.43137731481497726</c:v>
                </c:pt>
                <c:pt idx="7942">
                  <c:v>0.43138888888905247</c:v>
                </c:pt>
                <c:pt idx="7943">
                  <c:v>0.43140046296312506</c:v>
                </c:pt>
                <c:pt idx="7944">
                  <c:v>0.43141203703719838</c:v>
                </c:pt>
                <c:pt idx="7945">
                  <c:v>0.43142361111127348</c:v>
                </c:pt>
                <c:pt idx="7946">
                  <c:v>0.43143518518534746</c:v>
                </c:pt>
                <c:pt idx="7947">
                  <c:v>0.431446759259422</c:v>
                </c:pt>
                <c:pt idx="7948">
                  <c:v>0.43145833333349592</c:v>
                </c:pt>
                <c:pt idx="7949">
                  <c:v>0.43146990740756963</c:v>
                </c:pt>
                <c:pt idx="7950">
                  <c:v>0.43148148148164428</c:v>
                </c:pt>
                <c:pt idx="7951">
                  <c:v>0.43149305555571704</c:v>
                </c:pt>
                <c:pt idx="7952">
                  <c:v>0.43150462962979208</c:v>
                </c:pt>
                <c:pt idx="7953">
                  <c:v>0.43151620370386673</c:v>
                </c:pt>
                <c:pt idx="7954">
                  <c:v>0.43152777777794082</c:v>
                </c:pt>
                <c:pt idx="7955">
                  <c:v>0.43153935185201342</c:v>
                </c:pt>
                <c:pt idx="7956">
                  <c:v>0.43155092592608835</c:v>
                </c:pt>
                <c:pt idx="7957">
                  <c:v>0.43156250000016227</c:v>
                </c:pt>
                <c:pt idx="7958">
                  <c:v>0.43157407407423665</c:v>
                </c:pt>
                <c:pt idx="7959">
                  <c:v>0.4315856481483098</c:v>
                </c:pt>
                <c:pt idx="7960">
                  <c:v>0.43159722222238389</c:v>
                </c:pt>
                <c:pt idx="7961">
                  <c:v>0.43160879629645915</c:v>
                </c:pt>
                <c:pt idx="7962">
                  <c:v>0.43162037037053297</c:v>
                </c:pt>
                <c:pt idx="7963">
                  <c:v>0.43163194444460617</c:v>
                </c:pt>
                <c:pt idx="7964">
                  <c:v>0.43164351851868027</c:v>
                </c:pt>
                <c:pt idx="7965">
                  <c:v>0.43165509259275436</c:v>
                </c:pt>
                <c:pt idx="7966">
                  <c:v>0.43166666666682918</c:v>
                </c:pt>
                <c:pt idx="7967">
                  <c:v>0.43167824074090322</c:v>
                </c:pt>
                <c:pt idx="7968">
                  <c:v>0.43168981481497765</c:v>
                </c:pt>
                <c:pt idx="7969">
                  <c:v>0.43170138888905157</c:v>
                </c:pt>
                <c:pt idx="7970">
                  <c:v>0.4317129629631255</c:v>
                </c:pt>
                <c:pt idx="7971">
                  <c:v>0.43172453703719932</c:v>
                </c:pt>
                <c:pt idx="7972">
                  <c:v>0.43173611111127302</c:v>
                </c:pt>
                <c:pt idx="7973">
                  <c:v>0.4317476851853479</c:v>
                </c:pt>
                <c:pt idx="7974">
                  <c:v>0.43175925925942132</c:v>
                </c:pt>
                <c:pt idx="7975">
                  <c:v>0.43177083333349625</c:v>
                </c:pt>
                <c:pt idx="7976">
                  <c:v>0.43178240740757012</c:v>
                </c:pt>
                <c:pt idx="7977">
                  <c:v>0.43179398148164388</c:v>
                </c:pt>
                <c:pt idx="7978">
                  <c:v>0.43180555555571781</c:v>
                </c:pt>
                <c:pt idx="7979">
                  <c:v>0.43181712962979252</c:v>
                </c:pt>
                <c:pt idx="7980">
                  <c:v>0.43182870370386778</c:v>
                </c:pt>
                <c:pt idx="7981">
                  <c:v>0.43184027777794159</c:v>
                </c:pt>
                <c:pt idx="7982">
                  <c:v>0.43185185185201486</c:v>
                </c:pt>
                <c:pt idx="7983">
                  <c:v>0.43186342592608884</c:v>
                </c:pt>
                <c:pt idx="7984">
                  <c:v>0.43187500000016232</c:v>
                </c:pt>
                <c:pt idx="7985">
                  <c:v>0.43188657407423786</c:v>
                </c:pt>
                <c:pt idx="7986">
                  <c:v>0.43189814814831035</c:v>
                </c:pt>
                <c:pt idx="7987">
                  <c:v>0.43190972222238488</c:v>
                </c:pt>
                <c:pt idx="7988">
                  <c:v>0.43192129629645953</c:v>
                </c:pt>
                <c:pt idx="7989">
                  <c:v>0.43193287037053352</c:v>
                </c:pt>
                <c:pt idx="7990">
                  <c:v>0.43194444444460739</c:v>
                </c:pt>
                <c:pt idx="7991">
                  <c:v>0.43195601851868082</c:v>
                </c:pt>
                <c:pt idx="7992">
                  <c:v>0.43196759259275574</c:v>
                </c:pt>
                <c:pt idx="7993">
                  <c:v>0.43197916666682973</c:v>
                </c:pt>
                <c:pt idx="7994">
                  <c:v>0.43199074074090332</c:v>
                </c:pt>
                <c:pt idx="7995">
                  <c:v>0.43200231481497814</c:v>
                </c:pt>
                <c:pt idx="7996">
                  <c:v>0.43201388888905279</c:v>
                </c:pt>
                <c:pt idx="7997">
                  <c:v>0.43202546296312538</c:v>
                </c:pt>
                <c:pt idx="7998">
                  <c:v>0.43203703703719926</c:v>
                </c:pt>
                <c:pt idx="7999">
                  <c:v>0.43204861111127446</c:v>
                </c:pt>
                <c:pt idx="8000">
                  <c:v>0.432060185185349</c:v>
                </c:pt>
                <c:pt idx="8001">
                  <c:v>0.43207175925942293</c:v>
                </c:pt>
                <c:pt idx="8002">
                  <c:v>0.43208333333349663</c:v>
                </c:pt>
                <c:pt idx="8003">
                  <c:v>0.43209490740757067</c:v>
                </c:pt>
                <c:pt idx="8004">
                  <c:v>0.43210648148164527</c:v>
                </c:pt>
                <c:pt idx="8005">
                  <c:v>0.43211805555571831</c:v>
                </c:pt>
                <c:pt idx="8006">
                  <c:v>0.43212962962979301</c:v>
                </c:pt>
                <c:pt idx="8007">
                  <c:v>0.43214120370386638</c:v>
                </c:pt>
                <c:pt idx="8008">
                  <c:v>0.43215277777794209</c:v>
                </c:pt>
                <c:pt idx="8009">
                  <c:v>0.4321643518520154</c:v>
                </c:pt>
                <c:pt idx="8010">
                  <c:v>0.43217592592608928</c:v>
                </c:pt>
                <c:pt idx="8011">
                  <c:v>0.43218750000016282</c:v>
                </c:pt>
                <c:pt idx="8012">
                  <c:v>0.4321990740742368</c:v>
                </c:pt>
                <c:pt idx="8013">
                  <c:v>0.43221064814831089</c:v>
                </c:pt>
                <c:pt idx="8014">
                  <c:v>0.43222222222238532</c:v>
                </c:pt>
                <c:pt idx="8015">
                  <c:v>0.43223379629645908</c:v>
                </c:pt>
                <c:pt idx="8016">
                  <c:v>0.43224537037053318</c:v>
                </c:pt>
                <c:pt idx="8017">
                  <c:v>0.43225694444460738</c:v>
                </c:pt>
                <c:pt idx="8018">
                  <c:v>0.43226851851868137</c:v>
                </c:pt>
                <c:pt idx="8019">
                  <c:v>0.43228009259275635</c:v>
                </c:pt>
                <c:pt idx="8020">
                  <c:v>0.43229166666682955</c:v>
                </c:pt>
                <c:pt idx="8021">
                  <c:v>0.43230324074090382</c:v>
                </c:pt>
                <c:pt idx="8022">
                  <c:v>0.4323148148149793</c:v>
                </c:pt>
                <c:pt idx="8023">
                  <c:v>0.43232638888905384</c:v>
                </c:pt>
                <c:pt idx="8024">
                  <c:v>0.43233796296312632</c:v>
                </c:pt>
                <c:pt idx="8025">
                  <c:v>0.43234953703720103</c:v>
                </c:pt>
                <c:pt idx="8026">
                  <c:v>0.4323611111112749</c:v>
                </c:pt>
                <c:pt idx="8027">
                  <c:v>0.43237268518535016</c:v>
                </c:pt>
                <c:pt idx="8028">
                  <c:v>0.43238425925942398</c:v>
                </c:pt>
                <c:pt idx="8029">
                  <c:v>0.43239583333349724</c:v>
                </c:pt>
                <c:pt idx="8030">
                  <c:v>0.43240740740757116</c:v>
                </c:pt>
                <c:pt idx="8031">
                  <c:v>0.43241898148164659</c:v>
                </c:pt>
                <c:pt idx="8032">
                  <c:v>0.4324305555557188</c:v>
                </c:pt>
                <c:pt idx="8033">
                  <c:v>0.4324421296297935</c:v>
                </c:pt>
                <c:pt idx="8034">
                  <c:v>0.43245370370386804</c:v>
                </c:pt>
                <c:pt idx="8035">
                  <c:v>0.43246527777794247</c:v>
                </c:pt>
                <c:pt idx="8036">
                  <c:v>0.43247685185201656</c:v>
                </c:pt>
                <c:pt idx="8037">
                  <c:v>0.43248842592609038</c:v>
                </c:pt>
                <c:pt idx="8038">
                  <c:v>0.43250000000016331</c:v>
                </c:pt>
                <c:pt idx="8039">
                  <c:v>0.43251157407423813</c:v>
                </c:pt>
                <c:pt idx="8040">
                  <c:v>0.43252314814831144</c:v>
                </c:pt>
                <c:pt idx="8041">
                  <c:v>0.43253472222238581</c:v>
                </c:pt>
                <c:pt idx="8042">
                  <c:v>0.43254629629646052</c:v>
                </c:pt>
                <c:pt idx="8043">
                  <c:v>0.4325578703705345</c:v>
                </c:pt>
                <c:pt idx="8044">
                  <c:v>0.43256944444460782</c:v>
                </c:pt>
                <c:pt idx="8045">
                  <c:v>0.43258101851868191</c:v>
                </c:pt>
                <c:pt idx="8046">
                  <c:v>0.43259259259275673</c:v>
                </c:pt>
                <c:pt idx="8047">
                  <c:v>0.43260416666683038</c:v>
                </c:pt>
                <c:pt idx="8048">
                  <c:v>0.43261574074090431</c:v>
                </c:pt>
                <c:pt idx="8049">
                  <c:v>0.43262731481497912</c:v>
                </c:pt>
                <c:pt idx="8050">
                  <c:v>0.43263888888905372</c:v>
                </c:pt>
                <c:pt idx="8051">
                  <c:v>0.43265046296312648</c:v>
                </c:pt>
                <c:pt idx="8052">
                  <c:v>0.43266203703720146</c:v>
                </c:pt>
                <c:pt idx="8053">
                  <c:v>0.43267361111127539</c:v>
                </c:pt>
                <c:pt idx="8054">
                  <c:v>0.43268518518534993</c:v>
                </c:pt>
                <c:pt idx="8055">
                  <c:v>0.43269675925942364</c:v>
                </c:pt>
                <c:pt idx="8056">
                  <c:v>0.43270833333349767</c:v>
                </c:pt>
                <c:pt idx="8057">
                  <c:v>0.43271990740757132</c:v>
                </c:pt>
                <c:pt idx="8058">
                  <c:v>0.43273148148164531</c:v>
                </c:pt>
                <c:pt idx="8059">
                  <c:v>0.43274305555571924</c:v>
                </c:pt>
                <c:pt idx="8060">
                  <c:v>0.432754629629794</c:v>
                </c:pt>
                <c:pt idx="8061">
                  <c:v>0.43276620370386842</c:v>
                </c:pt>
                <c:pt idx="8062">
                  <c:v>0.43277777777794302</c:v>
                </c:pt>
                <c:pt idx="8063">
                  <c:v>0.43278935185201628</c:v>
                </c:pt>
                <c:pt idx="8064">
                  <c:v>0.43280092592609087</c:v>
                </c:pt>
                <c:pt idx="8065">
                  <c:v>0.43281250000016458</c:v>
                </c:pt>
                <c:pt idx="8066">
                  <c:v>0.4328240740742394</c:v>
                </c:pt>
                <c:pt idx="8067">
                  <c:v>0.43283564814831199</c:v>
                </c:pt>
                <c:pt idx="8068">
                  <c:v>0.43284722222238631</c:v>
                </c:pt>
                <c:pt idx="8069">
                  <c:v>0.43285879629646168</c:v>
                </c:pt>
                <c:pt idx="8070">
                  <c:v>0.43287037037053555</c:v>
                </c:pt>
                <c:pt idx="8071">
                  <c:v>0.43288194444460937</c:v>
                </c:pt>
                <c:pt idx="8072">
                  <c:v>0.43289351851868246</c:v>
                </c:pt>
                <c:pt idx="8073">
                  <c:v>0.43290509259275722</c:v>
                </c:pt>
                <c:pt idx="8074">
                  <c:v>0.43291666666683187</c:v>
                </c:pt>
                <c:pt idx="8075">
                  <c:v>0.43292824074090558</c:v>
                </c:pt>
                <c:pt idx="8076">
                  <c:v>0.43293981481497956</c:v>
                </c:pt>
                <c:pt idx="8077">
                  <c:v>0.43295138888905416</c:v>
                </c:pt>
                <c:pt idx="8078">
                  <c:v>0.43296296296312803</c:v>
                </c:pt>
                <c:pt idx="8079">
                  <c:v>0.43297453703720262</c:v>
                </c:pt>
                <c:pt idx="8080">
                  <c:v>0.43298611111127644</c:v>
                </c:pt>
                <c:pt idx="8081">
                  <c:v>0.43299768518535026</c:v>
                </c:pt>
                <c:pt idx="8082">
                  <c:v>0.43300925925942424</c:v>
                </c:pt>
                <c:pt idx="8083">
                  <c:v>0.43302083333349883</c:v>
                </c:pt>
                <c:pt idx="8084">
                  <c:v>0.43303240740757182</c:v>
                </c:pt>
                <c:pt idx="8085">
                  <c:v>0.43304398148164652</c:v>
                </c:pt>
                <c:pt idx="8086">
                  <c:v>0.43305555555571978</c:v>
                </c:pt>
                <c:pt idx="8087">
                  <c:v>0.43306712962979388</c:v>
                </c:pt>
                <c:pt idx="8088">
                  <c:v>0.43307870370386947</c:v>
                </c:pt>
                <c:pt idx="8089">
                  <c:v>0.43309027777794357</c:v>
                </c:pt>
                <c:pt idx="8090">
                  <c:v>0.43310185185201638</c:v>
                </c:pt>
                <c:pt idx="8091">
                  <c:v>0.43311342592609031</c:v>
                </c:pt>
                <c:pt idx="8092">
                  <c:v>0.43312500000016435</c:v>
                </c:pt>
                <c:pt idx="8093">
                  <c:v>0.43313657407423911</c:v>
                </c:pt>
                <c:pt idx="8094">
                  <c:v>0.43314814814831254</c:v>
                </c:pt>
                <c:pt idx="8095">
                  <c:v>0.4331597222223868</c:v>
                </c:pt>
                <c:pt idx="8096">
                  <c:v>0.43317129629646151</c:v>
                </c:pt>
                <c:pt idx="8097">
                  <c:v>0.43318287037053593</c:v>
                </c:pt>
                <c:pt idx="8098">
                  <c:v>0.43319444444460892</c:v>
                </c:pt>
                <c:pt idx="8099">
                  <c:v>0.43320601851868301</c:v>
                </c:pt>
                <c:pt idx="8100">
                  <c:v>0.43321759259275738</c:v>
                </c:pt>
                <c:pt idx="8101">
                  <c:v>0.43322916666683131</c:v>
                </c:pt>
                <c:pt idx="8102">
                  <c:v>0.43324074074090535</c:v>
                </c:pt>
                <c:pt idx="8103">
                  <c:v>0.43325231481498006</c:v>
                </c:pt>
                <c:pt idx="8104">
                  <c:v>0.43326388888905465</c:v>
                </c:pt>
                <c:pt idx="8105">
                  <c:v>0.43327546296312758</c:v>
                </c:pt>
                <c:pt idx="8106">
                  <c:v>0.43328703703720245</c:v>
                </c:pt>
                <c:pt idx="8107">
                  <c:v>0.43329861111127582</c:v>
                </c:pt>
                <c:pt idx="8108">
                  <c:v>0.43331018518535136</c:v>
                </c:pt>
                <c:pt idx="8109">
                  <c:v>0.43332175925942545</c:v>
                </c:pt>
                <c:pt idx="8110">
                  <c:v>0.43333333333349838</c:v>
                </c:pt>
                <c:pt idx="8111">
                  <c:v>0.43334490740757314</c:v>
                </c:pt>
                <c:pt idx="8112">
                  <c:v>0.43335648148164779</c:v>
                </c:pt>
                <c:pt idx="8113">
                  <c:v>0.433368055555721</c:v>
                </c:pt>
                <c:pt idx="8114">
                  <c:v>0.43337962962979565</c:v>
                </c:pt>
                <c:pt idx="8115">
                  <c:v>0.43339120370386941</c:v>
                </c:pt>
                <c:pt idx="8116">
                  <c:v>0.43340277777794461</c:v>
                </c:pt>
                <c:pt idx="8117">
                  <c:v>0.43341435185201788</c:v>
                </c:pt>
                <c:pt idx="8118">
                  <c:v>0.43342592592609175</c:v>
                </c:pt>
                <c:pt idx="8119">
                  <c:v>0.4334375000001649</c:v>
                </c:pt>
                <c:pt idx="8120">
                  <c:v>0.43344907407423938</c:v>
                </c:pt>
                <c:pt idx="8121">
                  <c:v>0.43346064814831331</c:v>
                </c:pt>
                <c:pt idx="8122">
                  <c:v>0.43347222222238802</c:v>
                </c:pt>
                <c:pt idx="8123">
                  <c:v>0.43348379629646261</c:v>
                </c:pt>
                <c:pt idx="8124">
                  <c:v>0.43349537037053537</c:v>
                </c:pt>
                <c:pt idx="8125">
                  <c:v>0.43350694444461035</c:v>
                </c:pt>
                <c:pt idx="8126">
                  <c:v>0.43351851851868434</c:v>
                </c:pt>
                <c:pt idx="8127">
                  <c:v>0.43353009259275782</c:v>
                </c:pt>
                <c:pt idx="8128">
                  <c:v>0.4335416666668318</c:v>
                </c:pt>
                <c:pt idx="8129">
                  <c:v>0.43355324074090584</c:v>
                </c:pt>
                <c:pt idx="8130">
                  <c:v>0.43356481481498116</c:v>
                </c:pt>
                <c:pt idx="8131">
                  <c:v>0.43357638888905575</c:v>
                </c:pt>
                <c:pt idx="8132">
                  <c:v>0.43358796296312901</c:v>
                </c:pt>
                <c:pt idx="8133">
                  <c:v>0.43359953703720289</c:v>
                </c:pt>
                <c:pt idx="8134">
                  <c:v>0.43361111111127632</c:v>
                </c:pt>
                <c:pt idx="8135">
                  <c:v>0.43362268518535191</c:v>
                </c:pt>
                <c:pt idx="8136">
                  <c:v>0.43363425925942523</c:v>
                </c:pt>
                <c:pt idx="8137">
                  <c:v>0.43364583333349882</c:v>
                </c:pt>
                <c:pt idx="8138">
                  <c:v>0.4336574074075728</c:v>
                </c:pt>
                <c:pt idx="8139">
                  <c:v>0.43366898148164829</c:v>
                </c:pt>
                <c:pt idx="8140">
                  <c:v>0.43368055555572088</c:v>
                </c:pt>
                <c:pt idx="8141">
                  <c:v>0.43369212962979498</c:v>
                </c:pt>
                <c:pt idx="8142">
                  <c:v>0.43370370370386996</c:v>
                </c:pt>
                <c:pt idx="8143">
                  <c:v>0.4337152777779445</c:v>
                </c:pt>
                <c:pt idx="8144">
                  <c:v>0.43372685185201842</c:v>
                </c:pt>
                <c:pt idx="8145">
                  <c:v>0.43373842592609135</c:v>
                </c:pt>
                <c:pt idx="8146">
                  <c:v>0.43375000000016545</c:v>
                </c:pt>
                <c:pt idx="8147">
                  <c:v>0.43376157407423982</c:v>
                </c:pt>
                <c:pt idx="8148">
                  <c:v>0.43377314814831364</c:v>
                </c:pt>
                <c:pt idx="8149">
                  <c:v>0.43378472222238851</c:v>
                </c:pt>
                <c:pt idx="8150">
                  <c:v>0.43379629629646188</c:v>
                </c:pt>
                <c:pt idx="8151">
                  <c:v>0.43380787037053692</c:v>
                </c:pt>
                <c:pt idx="8152">
                  <c:v>0.43381944444461085</c:v>
                </c:pt>
                <c:pt idx="8153">
                  <c:v>0.43383101851868411</c:v>
                </c:pt>
                <c:pt idx="8154">
                  <c:v>0.43384259259275915</c:v>
                </c:pt>
                <c:pt idx="8155">
                  <c:v>0.43385416666683307</c:v>
                </c:pt>
                <c:pt idx="8156">
                  <c:v>0.43386574074090706</c:v>
                </c:pt>
                <c:pt idx="8157">
                  <c:v>0.43387731481498165</c:v>
                </c:pt>
                <c:pt idx="8158">
                  <c:v>0.43388888888905686</c:v>
                </c:pt>
                <c:pt idx="8159">
                  <c:v>0.43390046296312945</c:v>
                </c:pt>
                <c:pt idx="8160">
                  <c:v>0.43391203703720393</c:v>
                </c:pt>
                <c:pt idx="8161">
                  <c:v>0.43392361111127786</c:v>
                </c:pt>
                <c:pt idx="8162">
                  <c:v>0.43393518518535168</c:v>
                </c:pt>
                <c:pt idx="8163">
                  <c:v>0.43394675925942638</c:v>
                </c:pt>
                <c:pt idx="8164">
                  <c:v>0.43395833333350015</c:v>
                </c:pt>
                <c:pt idx="8165">
                  <c:v>0.43396990740757407</c:v>
                </c:pt>
                <c:pt idx="8166">
                  <c:v>0.43398148148164867</c:v>
                </c:pt>
                <c:pt idx="8167">
                  <c:v>0.43399305555572143</c:v>
                </c:pt>
                <c:pt idx="8168">
                  <c:v>0.43400462962979641</c:v>
                </c:pt>
                <c:pt idx="8169">
                  <c:v>0.43401620370387112</c:v>
                </c:pt>
                <c:pt idx="8170">
                  <c:v>0.4340277777779456</c:v>
                </c:pt>
                <c:pt idx="8171">
                  <c:v>0.43403935185201781</c:v>
                </c:pt>
                <c:pt idx="8172">
                  <c:v>0.43405092592609262</c:v>
                </c:pt>
                <c:pt idx="8173">
                  <c:v>0.43406250000016638</c:v>
                </c:pt>
                <c:pt idx="8174">
                  <c:v>0.43407407407424187</c:v>
                </c:pt>
                <c:pt idx="8175">
                  <c:v>0.43408564814831418</c:v>
                </c:pt>
                <c:pt idx="8176">
                  <c:v>0.43409722222238828</c:v>
                </c:pt>
                <c:pt idx="8177">
                  <c:v>0.43410879629646354</c:v>
                </c:pt>
                <c:pt idx="8178">
                  <c:v>0.43412037037053736</c:v>
                </c:pt>
                <c:pt idx="8179">
                  <c:v>0.43413194444461056</c:v>
                </c:pt>
                <c:pt idx="8180">
                  <c:v>0.43414351851868466</c:v>
                </c:pt>
                <c:pt idx="8181">
                  <c:v>0.43415509259275881</c:v>
                </c:pt>
                <c:pt idx="8182">
                  <c:v>0.43416666666683357</c:v>
                </c:pt>
                <c:pt idx="8183">
                  <c:v>0.43417824074090738</c:v>
                </c:pt>
                <c:pt idx="8184">
                  <c:v>0.43418981481498203</c:v>
                </c:pt>
                <c:pt idx="8185">
                  <c:v>0.43420138888905602</c:v>
                </c:pt>
                <c:pt idx="8186">
                  <c:v>0.43421296296312989</c:v>
                </c:pt>
                <c:pt idx="8187">
                  <c:v>0.43422453703720443</c:v>
                </c:pt>
                <c:pt idx="8188">
                  <c:v>0.43423611111127741</c:v>
                </c:pt>
                <c:pt idx="8189">
                  <c:v>0.43424768518535223</c:v>
                </c:pt>
                <c:pt idx="8190">
                  <c:v>0.43425925925942582</c:v>
                </c:pt>
                <c:pt idx="8191">
                  <c:v>0.43427083333350064</c:v>
                </c:pt>
                <c:pt idx="8192">
                  <c:v>0.43428240740757457</c:v>
                </c:pt>
                <c:pt idx="8193">
                  <c:v>0.43429398148164788</c:v>
                </c:pt>
                <c:pt idx="8194">
                  <c:v>0.43430555555572198</c:v>
                </c:pt>
                <c:pt idx="8195">
                  <c:v>0.43431712962979696</c:v>
                </c:pt>
                <c:pt idx="8196">
                  <c:v>0.43432870370387217</c:v>
                </c:pt>
                <c:pt idx="8197">
                  <c:v>0.43434027777794626</c:v>
                </c:pt>
                <c:pt idx="8198">
                  <c:v>0.43435185185201913</c:v>
                </c:pt>
                <c:pt idx="8199">
                  <c:v>0.43436342592609317</c:v>
                </c:pt>
                <c:pt idx="8200">
                  <c:v>0.43437500000016682</c:v>
                </c:pt>
                <c:pt idx="8201">
                  <c:v>0.43438657407424303</c:v>
                </c:pt>
                <c:pt idx="8202">
                  <c:v>0.43439814814831484</c:v>
                </c:pt>
                <c:pt idx="8203">
                  <c:v>0.43440972222238888</c:v>
                </c:pt>
                <c:pt idx="8204">
                  <c:v>0.43442129629646392</c:v>
                </c:pt>
                <c:pt idx="8205">
                  <c:v>0.4344328703705379</c:v>
                </c:pt>
                <c:pt idx="8206">
                  <c:v>0.43444444444461178</c:v>
                </c:pt>
                <c:pt idx="8207">
                  <c:v>0.43445601851868532</c:v>
                </c:pt>
                <c:pt idx="8208">
                  <c:v>0.43446759259276008</c:v>
                </c:pt>
                <c:pt idx="8209">
                  <c:v>0.43447916666683412</c:v>
                </c:pt>
                <c:pt idx="8210">
                  <c:v>0.43449074074090782</c:v>
                </c:pt>
                <c:pt idx="8211">
                  <c:v>0.43450231481498253</c:v>
                </c:pt>
                <c:pt idx="8212">
                  <c:v>0.43451388888905718</c:v>
                </c:pt>
                <c:pt idx="8213">
                  <c:v>0.43452546296312988</c:v>
                </c:pt>
                <c:pt idx="8214">
                  <c:v>0.43453703703720387</c:v>
                </c:pt>
                <c:pt idx="8215">
                  <c:v>0.43454861111127885</c:v>
                </c:pt>
                <c:pt idx="8216">
                  <c:v>0.43456018518535339</c:v>
                </c:pt>
                <c:pt idx="8217">
                  <c:v>0.43457175925942737</c:v>
                </c:pt>
                <c:pt idx="8218">
                  <c:v>0.43458333333350108</c:v>
                </c:pt>
                <c:pt idx="8219">
                  <c:v>0.43459490740757506</c:v>
                </c:pt>
                <c:pt idx="8220">
                  <c:v>0.43460648148164965</c:v>
                </c:pt>
                <c:pt idx="8221">
                  <c:v>0.43461805555572258</c:v>
                </c:pt>
                <c:pt idx="8222">
                  <c:v>0.4346296296297974</c:v>
                </c:pt>
                <c:pt idx="8223">
                  <c:v>0.43464120370387088</c:v>
                </c:pt>
                <c:pt idx="8224">
                  <c:v>0.43465277777794648</c:v>
                </c:pt>
                <c:pt idx="8225">
                  <c:v>0.43466435185201974</c:v>
                </c:pt>
                <c:pt idx="8226">
                  <c:v>0.43467592592609366</c:v>
                </c:pt>
                <c:pt idx="8227">
                  <c:v>0.43468750000016732</c:v>
                </c:pt>
                <c:pt idx="8228">
                  <c:v>0.43469907407424202</c:v>
                </c:pt>
                <c:pt idx="8229">
                  <c:v>0.43471064814831528</c:v>
                </c:pt>
                <c:pt idx="8230">
                  <c:v>0.43472222222238938</c:v>
                </c:pt>
                <c:pt idx="8231">
                  <c:v>0.43473379629646347</c:v>
                </c:pt>
                <c:pt idx="8232">
                  <c:v>0.43474537037053756</c:v>
                </c:pt>
                <c:pt idx="8233">
                  <c:v>0.43475694444461188</c:v>
                </c:pt>
                <c:pt idx="8234">
                  <c:v>0.43476851851868581</c:v>
                </c:pt>
                <c:pt idx="8235">
                  <c:v>0.43478009259276063</c:v>
                </c:pt>
                <c:pt idx="8236">
                  <c:v>0.43479166666683394</c:v>
                </c:pt>
                <c:pt idx="8237">
                  <c:v>0.43480324074090831</c:v>
                </c:pt>
                <c:pt idx="8238">
                  <c:v>0.43481481481498363</c:v>
                </c:pt>
                <c:pt idx="8239">
                  <c:v>0.43482638888905828</c:v>
                </c:pt>
                <c:pt idx="8240">
                  <c:v>0.43483796296313032</c:v>
                </c:pt>
                <c:pt idx="8241">
                  <c:v>0.43484953703720541</c:v>
                </c:pt>
                <c:pt idx="8242">
                  <c:v>0.43486111111127923</c:v>
                </c:pt>
                <c:pt idx="8243">
                  <c:v>0.4348726851853546</c:v>
                </c:pt>
                <c:pt idx="8244">
                  <c:v>0.43488425925942842</c:v>
                </c:pt>
                <c:pt idx="8245">
                  <c:v>0.43489583333350162</c:v>
                </c:pt>
                <c:pt idx="8246">
                  <c:v>0.43490740740757555</c:v>
                </c:pt>
                <c:pt idx="8247">
                  <c:v>0.4349189814816507</c:v>
                </c:pt>
                <c:pt idx="8248">
                  <c:v>0.43493055555572308</c:v>
                </c:pt>
                <c:pt idx="8249">
                  <c:v>0.43494212962979789</c:v>
                </c:pt>
                <c:pt idx="8250">
                  <c:v>0.43495370370387243</c:v>
                </c:pt>
                <c:pt idx="8251">
                  <c:v>0.43496527777794686</c:v>
                </c:pt>
                <c:pt idx="8252">
                  <c:v>0.4349768518520209</c:v>
                </c:pt>
                <c:pt idx="8253">
                  <c:v>0.43498842592609477</c:v>
                </c:pt>
                <c:pt idx="8254">
                  <c:v>0.43500000000016781</c:v>
                </c:pt>
                <c:pt idx="8255">
                  <c:v>0.43501157407424323</c:v>
                </c:pt>
                <c:pt idx="8256">
                  <c:v>0.43502314814831583</c:v>
                </c:pt>
                <c:pt idx="8257">
                  <c:v>0.43503472222238992</c:v>
                </c:pt>
                <c:pt idx="8258">
                  <c:v>0.43504629629646491</c:v>
                </c:pt>
                <c:pt idx="8259">
                  <c:v>0.43505787037053878</c:v>
                </c:pt>
                <c:pt idx="8260">
                  <c:v>0.43506944444461232</c:v>
                </c:pt>
                <c:pt idx="8261">
                  <c:v>0.4350810185186863</c:v>
                </c:pt>
                <c:pt idx="8262">
                  <c:v>0.43509259259276112</c:v>
                </c:pt>
                <c:pt idx="8263">
                  <c:v>0.43510416666683482</c:v>
                </c:pt>
                <c:pt idx="8264">
                  <c:v>0.43511574074090881</c:v>
                </c:pt>
                <c:pt idx="8265">
                  <c:v>0.43512731481498346</c:v>
                </c:pt>
                <c:pt idx="8266">
                  <c:v>0.43513888888905805</c:v>
                </c:pt>
                <c:pt idx="8267">
                  <c:v>0.43515046296313087</c:v>
                </c:pt>
                <c:pt idx="8268">
                  <c:v>0.43516203703720585</c:v>
                </c:pt>
                <c:pt idx="8269">
                  <c:v>0.43517361111127972</c:v>
                </c:pt>
                <c:pt idx="8270">
                  <c:v>0.43518518518535437</c:v>
                </c:pt>
                <c:pt idx="8271">
                  <c:v>0.43519675925942808</c:v>
                </c:pt>
                <c:pt idx="8272">
                  <c:v>0.43520833333350206</c:v>
                </c:pt>
                <c:pt idx="8273">
                  <c:v>0.43521990740757582</c:v>
                </c:pt>
                <c:pt idx="8274">
                  <c:v>0.43523148148164958</c:v>
                </c:pt>
                <c:pt idx="8275">
                  <c:v>0.43524305555572329</c:v>
                </c:pt>
                <c:pt idx="8276">
                  <c:v>0.43525462962979788</c:v>
                </c:pt>
                <c:pt idx="8277">
                  <c:v>0.43526620370387276</c:v>
                </c:pt>
                <c:pt idx="8278">
                  <c:v>0.43527777777794746</c:v>
                </c:pt>
                <c:pt idx="8279">
                  <c:v>0.43528935185202067</c:v>
                </c:pt>
                <c:pt idx="8280">
                  <c:v>0.43530092592609526</c:v>
                </c:pt>
                <c:pt idx="8281">
                  <c:v>0.43531250000016902</c:v>
                </c:pt>
                <c:pt idx="8282">
                  <c:v>0.43532407407424428</c:v>
                </c:pt>
                <c:pt idx="8283">
                  <c:v>0.43533564814831627</c:v>
                </c:pt>
                <c:pt idx="8284">
                  <c:v>0.43534722222239047</c:v>
                </c:pt>
                <c:pt idx="8285">
                  <c:v>0.43535879629646607</c:v>
                </c:pt>
                <c:pt idx="8286">
                  <c:v>0.43537037037053988</c:v>
                </c:pt>
                <c:pt idx="8287">
                  <c:v>0.43538194444461376</c:v>
                </c:pt>
                <c:pt idx="8288">
                  <c:v>0.43539351851868685</c:v>
                </c:pt>
                <c:pt idx="8289">
                  <c:v>0.43540509259276161</c:v>
                </c:pt>
                <c:pt idx="8290">
                  <c:v>0.43541666666683626</c:v>
                </c:pt>
                <c:pt idx="8291">
                  <c:v>0.43542824074091002</c:v>
                </c:pt>
                <c:pt idx="8292">
                  <c:v>0.43543981481498401</c:v>
                </c:pt>
                <c:pt idx="8293">
                  <c:v>0.43545138888905843</c:v>
                </c:pt>
                <c:pt idx="8294">
                  <c:v>0.43546296296313242</c:v>
                </c:pt>
                <c:pt idx="8295">
                  <c:v>0.43547453703720701</c:v>
                </c:pt>
                <c:pt idx="8296">
                  <c:v>0.43548611111128088</c:v>
                </c:pt>
                <c:pt idx="8297">
                  <c:v>0.43549768518535464</c:v>
                </c:pt>
                <c:pt idx="8298">
                  <c:v>0.43550925925942863</c:v>
                </c:pt>
                <c:pt idx="8299">
                  <c:v>0.43552083333350322</c:v>
                </c:pt>
                <c:pt idx="8300">
                  <c:v>0.43553240740757598</c:v>
                </c:pt>
                <c:pt idx="8301">
                  <c:v>0.43554398148165097</c:v>
                </c:pt>
                <c:pt idx="8302">
                  <c:v>0.43555555555572417</c:v>
                </c:pt>
                <c:pt idx="8303">
                  <c:v>0.43556712962979832</c:v>
                </c:pt>
                <c:pt idx="8304">
                  <c:v>0.43557870370387386</c:v>
                </c:pt>
                <c:pt idx="8305">
                  <c:v>0.43559027777794795</c:v>
                </c:pt>
                <c:pt idx="8306">
                  <c:v>0.43560185185202088</c:v>
                </c:pt>
                <c:pt idx="8307">
                  <c:v>0.43561342592609481</c:v>
                </c:pt>
                <c:pt idx="8308">
                  <c:v>0.43562500000016885</c:v>
                </c:pt>
                <c:pt idx="8309">
                  <c:v>0.43563657407424417</c:v>
                </c:pt>
                <c:pt idx="8310">
                  <c:v>0.43564814814831693</c:v>
                </c:pt>
                <c:pt idx="8311">
                  <c:v>0.43565972222239102</c:v>
                </c:pt>
                <c:pt idx="8312">
                  <c:v>0.43567129629646589</c:v>
                </c:pt>
                <c:pt idx="8313">
                  <c:v>0.43568287037054049</c:v>
                </c:pt>
                <c:pt idx="8314">
                  <c:v>0.4356944444446133</c:v>
                </c:pt>
                <c:pt idx="8315">
                  <c:v>0.4357060185186874</c:v>
                </c:pt>
                <c:pt idx="8316">
                  <c:v>0.43571759259276188</c:v>
                </c:pt>
                <c:pt idx="8317">
                  <c:v>0.43572916666683581</c:v>
                </c:pt>
                <c:pt idx="8318">
                  <c:v>0.43574074074090968</c:v>
                </c:pt>
                <c:pt idx="8319">
                  <c:v>0.43575231481498444</c:v>
                </c:pt>
                <c:pt idx="8320">
                  <c:v>0.43576388888905904</c:v>
                </c:pt>
                <c:pt idx="8321">
                  <c:v>0.43577546296313197</c:v>
                </c:pt>
                <c:pt idx="8322">
                  <c:v>0.43578703703720684</c:v>
                </c:pt>
                <c:pt idx="8323">
                  <c:v>0.43579861111128032</c:v>
                </c:pt>
                <c:pt idx="8324">
                  <c:v>0.43581018518535586</c:v>
                </c:pt>
                <c:pt idx="8325">
                  <c:v>0.43582175925942979</c:v>
                </c:pt>
                <c:pt idx="8326">
                  <c:v>0.43583333333350288</c:v>
                </c:pt>
                <c:pt idx="8327">
                  <c:v>0.43584490740757753</c:v>
                </c:pt>
                <c:pt idx="8328">
                  <c:v>0.43585648148165218</c:v>
                </c:pt>
                <c:pt idx="8329">
                  <c:v>0.43586805555572539</c:v>
                </c:pt>
                <c:pt idx="8330">
                  <c:v>0.43587962962979993</c:v>
                </c:pt>
                <c:pt idx="8331">
                  <c:v>0.43589120370387374</c:v>
                </c:pt>
                <c:pt idx="8332">
                  <c:v>0.435902777777949</c:v>
                </c:pt>
                <c:pt idx="8333">
                  <c:v>0.43591435185202226</c:v>
                </c:pt>
                <c:pt idx="8334">
                  <c:v>0.43592592592609614</c:v>
                </c:pt>
                <c:pt idx="8335">
                  <c:v>0.43593750000016934</c:v>
                </c:pt>
                <c:pt idx="8336">
                  <c:v>0.43594907407424455</c:v>
                </c:pt>
                <c:pt idx="8337">
                  <c:v>0.43596064814831748</c:v>
                </c:pt>
                <c:pt idx="8338">
                  <c:v>0.43597222222239246</c:v>
                </c:pt>
                <c:pt idx="8339">
                  <c:v>0.435983796296467</c:v>
                </c:pt>
                <c:pt idx="8340">
                  <c:v>0.43599537037053981</c:v>
                </c:pt>
                <c:pt idx="8341">
                  <c:v>0.43600694444461463</c:v>
                </c:pt>
                <c:pt idx="8342">
                  <c:v>0.43601851851868867</c:v>
                </c:pt>
                <c:pt idx="8343">
                  <c:v>0.43603009259276232</c:v>
                </c:pt>
                <c:pt idx="8344">
                  <c:v>0.4360416666668363</c:v>
                </c:pt>
                <c:pt idx="8345">
                  <c:v>0.43605324074091034</c:v>
                </c:pt>
                <c:pt idx="8346">
                  <c:v>0.43606481481498555</c:v>
                </c:pt>
                <c:pt idx="8347">
                  <c:v>0.43607638888906008</c:v>
                </c:pt>
                <c:pt idx="8348">
                  <c:v>0.43608796296313324</c:v>
                </c:pt>
                <c:pt idx="8349">
                  <c:v>0.43609953703720727</c:v>
                </c:pt>
                <c:pt idx="8350">
                  <c:v>0.43611111111128081</c:v>
                </c:pt>
                <c:pt idx="8351">
                  <c:v>0.4361226851853563</c:v>
                </c:pt>
                <c:pt idx="8352">
                  <c:v>0.43613425925942956</c:v>
                </c:pt>
                <c:pt idx="8353">
                  <c:v>0.43614583333350332</c:v>
                </c:pt>
                <c:pt idx="8354">
                  <c:v>0.43615740740757708</c:v>
                </c:pt>
                <c:pt idx="8355">
                  <c:v>0.43616898148165262</c:v>
                </c:pt>
                <c:pt idx="8356">
                  <c:v>0.43618055555572532</c:v>
                </c:pt>
                <c:pt idx="8357">
                  <c:v>0.43619212962979936</c:v>
                </c:pt>
                <c:pt idx="8358">
                  <c:v>0.43620370370387418</c:v>
                </c:pt>
                <c:pt idx="8359">
                  <c:v>0.43621527777794888</c:v>
                </c:pt>
                <c:pt idx="8360">
                  <c:v>0.43622685185202265</c:v>
                </c:pt>
                <c:pt idx="8361">
                  <c:v>0.4362384259260958</c:v>
                </c:pt>
                <c:pt idx="8362">
                  <c:v>0.43625000000016984</c:v>
                </c:pt>
                <c:pt idx="8363">
                  <c:v>0.43626157407424515</c:v>
                </c:pt>
                <c:pt idx="8364">
                  <c:v>0.43627314814831775</c:v>
                </c:pt>
                <c:pt idx="8365">
                  <c:v>0.4362847222223929</c:v>
                </c:pt>
                <c:pt idx="8366">
                  <c:v>0.43629629629646632</c:v>
                </c:pt>
                <c:pt idx="8367">
                  <c:v>0.43630787037054186</c:v>
                </c:pt>
                <c:pt idx="8368">
                  <c:v>0.43631944444461512</c:v>
                </c:pt>
                <c:pt idx="8369">
                  <c:v>0.4363310185186885</c:v>
                </c:pt>
                <c:pt idx="8370">
                  <c:v>0.43634259259276353</c:v>
                </c:pt>
                <c:pt idx="8371">
                  <c:v>0.43635416666683752</c:v>
                </c:pt>
                <c:pt idx="8372">
                  <c:v>0.43636574074091145</c:v>
                </c:pt>
                <c:pt idx="8373">
                  <c:v>0.43637731481498604</c:v>
                </c:pt>
                <c:pt idx="8374">
                  <c:v>0.43638888888906119</c:v>
                </c:pt>
                <c:pt idx="8375">
                  <c:v>0.43640046296313384</c:v>
                </c:pt>
                <c:pt idx="8376">
                  <c:v>0.43641203703720838</c:v>
                </c:pt>
                <c:pt idx="8377">
                  <c:v>0.43642361111128225</c:v>
                </c:pt>
                <c:pt idx="8378">
                  <c:v>0.43643518518535607</c:v>
                </c:pt>
                <c:pt idx="8379">
                  <c:v>0.43644675925943066</c:v>
                </c:pt>
                <c:pt idx="8380">
                  <c:v>0.43645833333350453</c:v>
                </c:pt>
                <c:pt idx="8381">
                  <c:v>0.43646990740757852</c:v>
                </c:pt>
                <c:pt idx="8382">
                  <c:v>0.43648148148165306</c:v>
                </c:pt>
                <c:pt idx="8383">
                  <c:v>0.43649305555572576</c:v>
                </c:pt>
                <c:pt idx="8384">
                  <c:v>0.4365046296298013</c:v>
                </c:pt>
                <c:pt idx="8385">
                  <c:v>0.4365162037038755</c:v>
                </c:pt>
                <c:pt idx="8386">
                  <c:v>0.4365277777779501</c:v>
                </c:pt>
                <c:pt idx="8387">
                  <c:v>0.43653935185202231</c:v>
                </c:pt>
                <c:pt idx="8388">
                  <c:v>0.43655092592609707</c:v>
                </c:pt>
                <c:pt idx="8389">
                  <c:v>0.43656250000017038</c:v>
                </c:pt>
                <c:pt idx="8390">
                  <c:v>0.4365740740742462</c:v>
                </c:pt>
                <c:pt idx="8391">
                  <c:v>0.43658564814831857</c:v>
                </c:pt>
                <c:pt idx="8392">
                  <c:v>0.43659722222239267</c:v>
                </c:pt>
                <c:pt idx="8393">
                  <c:v>0.43660879629646793</c:v>
                </c:pt>
                <c:pt idx="8394">
                  <c:v>0.43662037037054235</c:v>
                </c:pt>
                <c:pt idx="8395">
                  <c:v>0.43663194444461495</c:v>
                </c:pt>
                <c:pt idx="8396">
                  <c:v>0.43664351851868904</c:v>
                </c:pt>
                <c:pt idx="8397">
                  <c:v>0.43665509259276331</c:v>
                </c:pt>
                <c:pt idx="8398">
                  <c:v>0.43666666666683801</c:v>
                </c:pt>
                <c:pt idx="8399">
                  <c:v>0.43667824074091138</c:v>
                </c:pt>
                <c:pt idx="8400">
                  <c:v>0.43668981481498642</c:v>
                </c:pt>
                <c:pt idx="8401">
                  <c:v>0.4367013888890604</c:v>
                </c:pt>
                <c:pt idx="8402">
                  <c:v>0.43671296296313428</c:v>
                </c:pt>
                <c:pt idx="8403">
                  <c:v>0.43672453703720887</c:v>
                </c:pt>
                <c:pt idx="8404">
                  <c:v>0.4367361111112818</c:v>
                </c:pt>
                <c:pt idx="8405">
                  <c:v>0.43674768518535662</c:v>
                </c:pt>
                <c:pt idx="8406">
                  <c:v>0.43675925925943032</c:v>
                </c:pt>
                <c:pt idx="8407">
                  <c:v>0.43677083333350503</c:v>
                </c:pt>
                <c:pt idx="8408">
                  <c:v>0.43678240740757895</c:v>
                </c:pt>
                <c:pt idx="8409">
                  <c:v>0.43679398148165238</c:v>
                </c:pt>
                <c:pt idx="8410">
                  <c:v>0.43680555555572637</c:v>
                </c:pt>
                <c:pt idx="8411">
                  <c:v>0.43681712962980196</c:v>
                </c:pt>
                <c:pt idx="8412">
                  <c:v>0.43682870370387655</c:v>
                </c:pt>
                <c:pt idx="8413">
                  <c:v>0.43684027777795059</c:v>
                </c:pt>
                <c:pt idx="8414">
                  <c:v>0.43685185185202358</c:v>
                </c:pt>
                <c:pt idx="8415">
                  <c:v>0.43686342592609756</c:v>
                </c:pt>
                <c:pt idx="8416">
                  <c:v>0.43687500000017132</c:v>
                </c:pt>
                <c:pt idx="8417">
                  <c:v>0.43688657407424741</c:v>
                </c:pt>
                <c:pt idx="8418">
                  <c:v>0.43689814814831912</c:v>
                </c:pt>
                <c:pt idx="8419">
                  <c:v>0.43690972222239338</c:v>
                </c:pt>
                <c:pt idx="8420">
                  <c:v>0.43692129629646825</c:v>
                </c:pt>
                <c:pt idx="8421">
                  <c:v>0.43693287037054296</c:v>
                </c:pt>
                <c:pt idx="8422">
                  <c:v>0.43694444444461616</c:v>
                </c:pt>
                <c:pt idx="8423">
                  <c:v>0.43695601851868981</c:v>
                </c:pt>
                <c:pt idx="8424">
                  <c:v>0.43696759259276452</c:v>
                </c:pt>
                <c:pt idx="8425">
                  <c:v>0.4369791666668385</c:v>
                </c:pt>
                <c:pt idx="8426">
                  <c:v>0.43699074074091188</c:v>
                </c:pt>
                <c:pt idx="8427">
                  <c:v>0.43700231481498697</c:v>
                </c:pt>
                <c:pt idx="8428">
                  <c:v>0.43701388888906156</c:v>
                </c:pt>
                <c:pt idx="8429">
                  <c:v>0.43702546296313438</c:v>
                </c:pt>
                <c:pt idx="8430">
                  <c:v>0.43703703703720831</c:v>
                </c:pt>
                <c:pt idx="8431">
                  <c:v>0.43704861111128313</c:v>
                </c:pt>
                <c:pt idx="8432">
                  <c:v>0.43706018518535777</c:v>
                </c:pt>
                <c:pt idx="8433">
                  <c:v>0.43707175925943165</c:v>
                </c:pt>
                <c:pt idx="8434">
                  <c:v>0.43708333333350552</c:v>
                </c:pt>
                <c:pt idx="8435">
                  <c:v>0.4370949074075795</c:v>
                </c:pt>
                <c:pt idx="8436">
                  <c:v>0.43710648148165393</c:v>
                </c:pt>
                <c:pt idx="8437">
                  <c:v>0.43711805555572691</c:v>
                </c:pt>
                <c:pt idx="8438">
                  <c:v>0.43712962962980251</c:v>
                </c:pt>
                <c:pt idx="8439">
                  <c:v>0.43714120370387538</c:v>
                </c:pt>
                <c:pt idx="8440">
                  <c:v>0.43715277777795092</c:v>
                </c:pt>
                <c:pt idx="8441">
                  <c:v>0.43716435185202407</c:v>
                </c:pt>
                <c:pt idx="8442">
                  <c:v>0.43717592592609805</c:v>
                </c:pt>
                <c:pt idx="8443">
                  <c:v>0.43718750000017148</c:v>
                </c:pt>
                <c:pt idx="8444">
                  <c:v>0.43719907407424646</c:v>
                </c:pt>
                <c:pt idx="8445">
                  <c:v>0.43721064814831967</c:v>
                </c:pt>
                <c:pt idx="8446">
                  <c:v>0.43722222222239382</c:v>
                </c:pt>
                <c:pt idx="8447">
                  <c:v>0.43723379629646786</c:v>
                </c:pt>
                <c:pt idx="8448">
                  <c:v>0.43724537037054267</c:v>
                </c:pt>
                <c:pt idx="8449">
                  <c:v>0.43725694444461632</c:v>
                </c:pt>
                <c:pt idx="8450">
                  <c:v>0.43726851851869031</c:v>
                </c:pt>
                <c:pt idx="8451">
                  <c:v>0.43728009259276501</c:v>
                </c:pt>
                <c:pt idx="8452">
                  <c:v>0.43729166666683833</c:v>
                </c:pt>
                <c:pt idx="8453">
                  <c:v>0.43730324074091242</c:v>
                </c:pt>
                <c:pt idx="8454">
                  <c:v>0.43731481481498802</c:v>
                </c:pt>
                <c:pt idx="8455">
                  <c:v>0.43732638888906261</c:v>
                </c:pt>
                <c:pt idx="8456">
                  <c:v>0.43733796296313482</c:v>
                </c:pt>
                <c:pt idx="8457">
                  <c:v>0.43734953703720958</c:v>
                </c:pt>
                <c:pt idx="8458">
                  <c:v>0.43736111111128362</c:v>
                </c:pt>
                <c:pt idx="8459">
                  <c:v>0.43737268518535893</c:v>
                </c:pt>
                <c:pt idx="8460">
                  <c:v>0.4373842592594327</c:v>
                </c:pt>
                <c:pt idx="8461">
                  <c:v>0.43739583333350596</c:v>
                </c:pt>
                <c:pt idx="8462">
                  <c:v>0.43740740740757938</c:v>
                </c:pt>
                <c:pt idx="8463">
                  <c:v>0.43741898148165503</c:v>
                </c:pt>
                <c:pt idx="8464">
                  <c:v>0.43743055555572746</c:v>
                </c:pt>
                <c:pt idx="8465">
                  <c:v>0.43744212962980289</c:v>
                </c:pt>
                <c:pt idx="8466">
                  <c:v>0.43745370370387687</c:v>
                </c:pt>
                <c:pt idx="8467">
                  <c:v>0.4374652777779513</c:v>
                </c:pt>
                <c:pt idx="8468">
                  <c:v>0.43747685185202523</c:v>
                </c:pt>
                <c:pt idx="8469">
                  <c:v>0.43748842592609916</c:v>
                </c:pt>
                <c:pt idx="8470">
                  <c:v>0.43750000000017208</c:v>
                </c:pt>
                <c:pt idx="8471">
                  <c:v>0.43751157407424762</c:v>
                </c:pt>
                <c:pt idx="8472">
                  <c:v>0.43752314814832022</c:v>
                </c:pt>
                <c:pt idx="8473">
                  <c:v>0.43753472222239431</c:v>
                </c:pt>
                <c:pt idx="8474">
                  <c:v>0.43754629629646924</c:v>
                </c:pt>
                <c:pt idx="8475">
                  <c:v>0.43755787037054383</c:v>
                </c:pt>
                <c:pt idx="8476">
                  <c:v>0.43756944444461682</c:v>
                </c:pt>
                <c:pt idx="8477">
                  <c:v>0.4375810185186908</c:v>
                </c:pt>
                <c:pt idx="8478">
                  <c:v>0.43759259259276551</c:v>
                </c:pt>
                <c:pt idx="8479">
                  <c:v>0.43760416666683888</c:v>
                </c:pt>
                <c:pt idx="8480">
                  <c:v>0.43761574074091297</c:v>
                </c:pt>
                <c:pt idx="8481">
                  <c:v>0.43762731481498784</c:v>
                </c:pt>
                <c:pt idx="8482">
                  <c:v>0.43763888888906238</c:v>
                </c:pt>
                <c:pt idx="8483">
                  <c:v>0.43765046296313531</c:v>
                </c:pt>
                <c:pt idx="8484">
                  <c:v>0.43766203703721013</c:v>
                </c:pt>
                <c:pt idx="8485">
                  <c:v>0.43767361111128411</c:v>
                </c:pt>
                <c:pt idx="8486">
                  <c:v>0.43768518518535876</c:v>
                </c:pt>
                <c:pt idx="8487">
                  <c:v>0.43769675925943252</c:v>
                </c:pt>
                <c:pt idx="8488">
                  <c:v>0.43770833333350651</c:v>
                </c:pt>
                <c:pt idx="8489">
                  <c:v>0.43771990740757982</c:v>
                </c:pt>
                <c:pt idx="8490">
                  <c:v>0.43773148148165392</c:v>
                </c:pt>
                <c:pt idx="8491">
                  <c:v>0.43774305555572779</c:v>
                </c:pt>
                <c:pt idx="8492">
                  <c:v>0.43775462962980338</c:v>
                </c:pt>
                <c:pt idx="8493">
                  <c:v>0.43776620370387714</c:v>
                </c:pt>
                <c:pt idx="8494">
                  <c:v>0.43777777777795179</c:v>
                </c:pt>
                <c:pt idx="8495">
                  <c:v>0.43778935185202505</c:v>
                </c:pt>
                <c:pt idx="8496">
                  <c:v>0.43780092592609965</c:v>
                </c:pt>
                <c:pt idx="8497">
                  <c:v>0.43781250000017347</c:v>
                </c:pt>
                <c:pt idx="8498">
                  <c:v>0.43782407407424867</c:v>
                </c:pt>
                <c:pt idx="8499">
                  <c:v>0.43783564814832077</c:v>
                </c:pt>
                <c:pt idx="8500">
                  <c:v>0.43784722222239486</c:v>
                </c:pt>
                <c:pt idx="8501">
                  <c:v>0.43785879629647045</c:v>
                </c:pt>
                <c:pt idx="8502">
                  <c:v>0.43787037037054499</c:v>
                </c:pt>
                <c:pt idx="8503">
                  <c:v>0.43788194444461814</c:v>
                </c:pt>
                <c:pt idx="8504">
                  <c:v>0.43789351851869135</c:v>
                </c:pt>
                <c:pt idx="8505">
                  <c:v>0.437905092592766</c:v>
                </c:pt>
                <c:pt idx="8506">
                  <c:v>0.43791666666684093</c:v>
                </c:pt>
                <c:pt idx="8507">
                  <c:v>0.43792824074091441</c:v>
                </c:pt>
                <c:pt idx="8508">
                  <c:v>0.43793981481498839</c:v>
                </c:pt>
                <c:pt idx="8509">
                  <c:v>0.43795138888906288</c:v>
                </c:pt>
                <c:pt idx="8510">
                  <c:v>0.43796296296313675</c:v>
                </c:pt>
                <c:pt idx="8511">
                  <c:v>0.4379745370372114</c:v>
                </c:pt>
                <c:pt idx="8512">
                  <c:v>0.43798611111128527</c:v>
                </c:pt>
                <c:pt idx="8513">
                  <c:v>0.43799768518535903</c:v>
                </c:pt>
                <c:pt idx="8514">
                  <c:v>0.43800925925943301</c:v>
                </c:pt>
                <c:pt idx="8515">
                  <c:v>0.43802083333350761</c:v>
                </c:pt>
                <c:pt idx="8516">
                  <c:v>0.43803240740758037</c:v>
                </c:pt>
                <c:pt idx="8517">
                  <c:v>0.43804398148165535</c:v>
                </c:pt>
                <c:pt idx="8518">
                  <c:v>0.43805555555572856</c:v>
                </c:pt>
                <c:pt idx="8519">
                  <c:v>0.43806712962980388</c:v>
                </c:pt>
                <c:pt idx="8520">
                  <c:v>0.43807870370387836</c:v>
                </c:pt>
                <c:pt idx="8521">
                  <c:v>0.43809027777795229</c:v>
                </c:pt>
                <c:pt idx="8522">
                  <c:v>0.43810185185202538</c:v>
                </c:pt>
                <c:pt idx="8523">
                  <c:v>0.43811342592609931</c:v>
                </c:pt>
                <c:pt idx="8524">
                  <c:v>0.43812500000017318</c:v>
                </c:pt>
                <c:pt idx="8525">
                  <c:v>0.43813657407424855</c:v>
                </c:pt>
                <c:pt idx="8526">
                  <c:v>0.43814814814832126</c:v>
                </c:pt>
                <c:pt idx="8527">
                  <c:v>0.43815972222239541</c:v>
                </c:pt>
                <c:pt idx="8528">
                  <c:v>0.43817129629647023</c:v>
                </c:pt>
                <c:pt idx="8529">
                  <c:v>0.4381828703705456</c:v>
                </c:pt>
                <c:pt idx="8530">
                  <c:v>0.4381944444446178</c:v>
                </c:pt>
                <c:pt idx="8531">
                  <c:v>0.43820601851869184</c:v>
                </c:pt>
                <c:pt idx="8532">
                  <c:v>0.43821759259276588</c:v>
                </c:pt>
                <c:pt idx="8533">
                  <c:v>0.43822916666683998</c:v>
                </c:pt>
                <c:pt idx="8534">
                  <c:v>0.43824074074091407</c:v>
                </c:pt>
                <c:pt idx="8535">
                  <c:v>0.43825231481498883</c:v>
                </c:pt>
                <c:pt idx="8536">
                  <c:v>0.43826388888906337</c:v>
                </c:pt>
                <c:pt idx="8537">
                  <c:v>0.43827546296313635</c:v>
                </c:pt>
                <c:pt idx="8538">
                  <c:v>0.43828703703721111</c:v>
                </c:pt>
                <c:pt idx="8539">
                  <c:v>0.43829861111128482</c:v>
                </c:pt>
                <c:pt idx="8540">
                  <c:v>0.43831018518536013</c:v>
                </c:pt>
                <c:pt idx="8541">
                  <c:v>0.43832175925943423</c:v>
                </c:pt>
                <c:pt idx="8542">
                  <c:v>0.43833333333350682</c:v>
                </c:pt>
                <c:pt idx="8543">
                  <c:v>0.43834490740758192</c:v>
                </c:pt>
                <c:pt idx="8544">
                  <c:v>0.43835648148165651</c:v>
                </c:pt>
                <c:pt idx="8545">
                  <c:v>0.43836805555572977</c:v>
                </c:pt>
                <c:pt idx="8546">
                  <c:v>0.43837962962980492</c:v>
                </c:pt>
                <c:pt idx="8547">
                  <c:v>0.43839120370387807</c:v>
                </c:pt>
                <c:pt idx="8548">
                  <c:v>0.43840277777795339</c:v>
                </c:pt>
                <c:pt idx="8549">
                  <c:v>0.43841435185202665</c:v>
                </c:pt>
                <c:pt idx="8550">
                  <c:v>0.43842592592610047</c:v>
                </c:pt>
                <c:pt idx="8551">
                  <c:v>0.43843750000017367</c:v>
                </c:pt>
                <c:pt idx="8552">
                  <c:v>0.43844907407424893</c:v>
                </c:pt>
                <c:pt idx="8553">
                  <c:v>0.43846064814832186</c:v>
                </c:pt>
                <c:pt idx="8554">
                  <c:v>0.43847222222239668</c:v>
                </c:pt>
                <c:pt idx="8555">
                  <c:v>0.43848379629647138</c:v>
                </c:pt>
                <c:pt idx="8556">
                  <c:v>0.43849537037054515</c:v>
                </c:pt>
                <c:pt idx="8557">
                  <c:v>0.43850694444461907</c:v>
                </c:pt>
                <c:pt idx="8558">
                  <c:v>0.438518518518693</c:v>
                </c:pt>
                <c:pt idx="8559">
                  <c:v>0.43853009259276682</c:v>
                </c:pt>
                <c:pt idx="8560">
                  <c:v>0.43854166666684141</c:v>
                </c:pt>
                <c:pt idx="8561">
                  <c:v>0.43855324074091462</c:v>
                </c:pt>
                <c:pt idx="8562">
                  <c:v>0.43856481481498988</c:v>
                </c:pt>
                <c:pt idx="8563">
                  <c:v>0.43857638888906436</c:v>
                </c:pt>
                <c:pt idx="8564">
                  <c:v>0.43858796296313762</c:v>
                </c:pt>
                <c:pt idx="8565">
                  <c:v>0.43859953703721138</c:v>
                </c:pt>
                <c:pt idx="8566">
                  <c:v>0.43861111111128531</c:v>
                </c:pt>
                <c:pt idx="8567">
                  <c:v>0.43862268518536068</c:v>
                </c:pt>
                <c:pt idx="8568">
                  <c:v>0.43863425925943395</c:v>
                </c:pt>
                <c:pt idx="8569">
                  <c:v>0.43864583333350737</c:v>
                </c:pt>
                <c:pt idx="8570">
                  <c:v>0.43865740740758147</c:v>
                </c:pt>
                <c:pt idx="8571">
                  <c:v>0.43866898148165701</c:v>
                </c:pt>
                <c:pt idx="8572">
                  <c:v>0.43868055555572982</c:v>
                </c:pt>
                <c:pt idx="8573">
                  <c:v>0.43869212962980475</c:v>
                </c:pt>
                <c:pt idx="8574">
                  <c:v>0.43870370370387857</c:v>
                </c:pt>
                <c:pt idx="8575">
                  <c:v>0.43871527777795316</c:v>
                </c:pt>
                <c:pt idx="8576">
                  <c:v>0.43872685185202703</c:v>
                </c:pt>
                <c:pt idx="8577">
                  <c:v>0.43873842592610018</c:v>
                </c:pt>
                <c:pt idx="8578">
                  <c:v>0.43875000000017422</c:v>
                </c:pt>
                <c:pt idx="8579">
                  <c:v>0.43876157407424943</c:v>
                </c:pt>
                <c:pt idx="8580">
                  <c:v>0.43877314814832225</c:v>
                </c:pt>
                <c:pt idx="8581">
                  <c:v>0.43878472222239723</c:v>
                </c:pt>
                <c:pt idx="8582">
                  <c:v>0.43879629629647082</c:v>
                </c:pt>
                <c:pt idx="8583">
                  <c:v>0.43880787037054619</c:v>
                </c:pt>
                <c:pt idx="8584">
                  <c:v>0.43881944444461957</c:v>
                </c:pt>
                <c:pt idx="8585">
                  <c:v>0.43883101851869283</c:v>
                </c:pt>
                <c:pt idx="8586">
                  <c:v>0.43884259259276798</c:v>
                </c:pt>
                <c:pt idx="8587">
                  <c:v>0.43885416666684257</c:v>
                </c:pt>
                <c:pt idx="8588">
                  <c:v>0.43886574074091583</c:v>
                </c:pt>
                <c:pt idx="8589">
                  <c:v>0.43887731481499043</c:v>
                </c:pt>
                <c:pt idx="8590">
                  <c:v>0.43888888888906558</c:v>
                </c:pt>
                <c:pt idx="8591">
                  <c:v>0.43890046296313817</c:v>
                </c:pt>
                <c:pt idx="8592">
                  <c:v>0.43891203703721277</c:v>
                </c:pt>
                <c:pt idx="8593">
                  <c:v>0.43892361111128664</c:v>
                </c:pt>
                <c:pt idx="8594">
                  <c:v>0.43893518518536051</c:v>
                </c:pt>
                <c:pt idx="8595">
                  <c:v>0.43894675925943505</c:v>
                </c:pt>
                <c:pt idx="8596">
                  <c:v>0.43895833333350892</c:v>
                </c:pt>
                <c:pt idx="8597">
                  <c:v>0.4389699074075829</c:v>
                </c:pt>
                <c:pt idx="8598">
                  <c:v>0.43898148148165744</c:v>
                </c:pt>
                <c:pt idx="8599">
                  <c:v>0.4389930555557302</c:v>
                </c:pt>
                <c:pt idx="8600">
                  <c:v>0.4390046296298058</c:v>
                </c:pt>
                <c:pt idx="8601">
                  <c:v>0.43901620370387989</c:v>
                </c:pt>
                <c:pt idx="8602">
                  <c:v>0.43902777777795443</c:v>
                </c:pt>
                <c:pt idx="8603">
                  <c:v>0.43903935185202658</c:v>
                </c:pt>
                <c:pt idx="8604">
                  <c:v>0.43905092592610145</c:v>
                </c:pt>
                <c:pt idx="8605">
                  <c:v>0.43906250000017488</c:v>
                </c:pt>
                <c:pt idx="8606">
                  <c:v>0.43907407407425053</c:v>
                </c:pt>
                <c:pt idx="8607">
                  <c:v>0.43908564814832296</c:v>
                </c:pt>
                <c:pt idx="8608">
                  <c:v>0.43909722222239705</c:v>
                </c:pt>
                <c:pt idx="8609">
                  <c:v>0.43910879629647237</c:v>
                </c:pt>
                <c:pt idx="8610">
                  <c:v>0.4391203703705468</c:v>
                </c:pt>
                <c:pt idx="8611">
                  <c:v>0.43913194444461934</c:v>
                </c:pt>
                <c:pt idx="8612">
                  <c:v>0.43914351851869343</c:v>
                </c:pt>
                <c:pt idx="8613">
                  <c:v>0.43915509259276758</c:v>
                </c:pt>
                <c:pt idx="8614">
                  <c:v>0.43916666666684312</c:v>
                </c:pt>
                <c:pt idx="8615">
                  <c:v>0.43917824074091588</c:v>
                </c:pt>
                <c:pt idx="8616">
                  <c:v>0.43918981481499075</c:v>
                </c:pt>
                <c:pt idx="8617">
                  <c:v>0.43920138888906474</c:v>
                </c:pt>
                <c:pt idx="8618">
                  <c:v>0.43921296296313866</c:v>
                </c:pt>
                <c:pt idx="8619">
                  <c:v>0.43922453703721326</c:v>
                </c:pt>
                <c:pt idx="8620">
                  <c:v>0.4392361111112863</c:v>
                </c:pt>
                <c:pt idx="8621">
                  <c:v>0.439247685185361</c:v>
                </c:pt>
                <c:pt idx="8622">
                  <c:v>0.43925925925943438</c:v>
                </c:pt>
                <c:pt idx="8623">
                  <c:v>0.43927083333350947</c:v>
                </c:pt>
                <c:pt idx="8624">
                  <c:v>0.43928240740758334</c:v>
                </c:pt>
                <c:pt idx="8625">
                  <c:v>0.43929398148165688</c:v>
                </c:pt>
                <c:pt idx="8626">
                  <c:v>0.43930555555573081</c:v>
                </c:pt>
                <c:pt idx="8627">
                  <c:v>0.43931712962980629</c:v>
                </c:pt>
                <c:pt idx="8628">
                  <c:v>0.43932870370388094</c:v>
                </c:pt>
                <c:pt idx="8629">
                  <c:v>0.43934027777795476</c:v>
                </c:pt>
                <c:pt idx="8630">
                  <c:v>0.43935185185202802</c:v>
                </c:pt>
                <c:pt idx="8631">
                  <c:v>0.43936342592610195</c:v>
                </c:pt>
                <c:pt idx="8632">
                  <c:v>0.43937500000017532</c:v>
                </c:pt>
                <c:pt idx="8633">
                  <c:v>0.43938657407425163</c:v>
                </c:pt>
                <c:pt idx="8634">
                  <c:v>0.43939814814832351</c:v>
                </c:pt>
                <c:pt idx="8635">
                  <c:v>0.43940972222239782</c:v>
                </c:pt>
                <c:pt idx="8636">
                  <c:v>0.43942129629647264</c:v>
                </c:pt>
                <c:pt idx="8637">
                  <c:v>0.43943287037054729</c:v>
                </c:pt>
                <c:pt idx="8638">
                  <c:v>0.43944444444462055</c:v>
                </c:pt>
                <c:pt idx="8639">
                  <c:v>0.43945601851869398</c:v>
                </c:pt>
                <c:pt idx="8640">
                  <c:v>0.43946759259276896</c:v>
                </c:pt>
                <c:pt idx="8641">
                  <c:v>0.4394791666668435</c:v>
                </c:pt>
                <c:pt idx="8642">
                  <c:v>0.43949074074091632</c:v>
                </c:pt>
                <c:pt idx="8643">
                  <c:v>0.43950231481499114</c:v>
                </c:pt>
                <c:pt idx="8644">
                  <c:v>0.4395138888890659</c:v>
                </c:pt>
                <c:pt idx="8645">
                  <c:v>0.43952546296313882</c:v>
                </c:pt>
                <c:pt idx="8646">
                  <c:v>0.43953703703721281</c:v>
                </c:pt>
                <c:pt idx="8647">
                  <c:v>0.43954861111128751</c:v>
                </c:pt>
                <c:pt idx="8648">
                  <c:v>0.43956018518536216</c:v>
                </c:pt>
                <c:pt idx="8649">
                  <c:v>0.43957175925943592</c:v>
                </c:pt>
                <c:pt idx="8650">
                  <c:v>0.43958333333350991</c:v>
                </c:pt>
                <c:pt idx="8651">
                  <c:v>0.43959490740758378</c:v>
                </c:pt>
                <c:pt idx="8652">
                  <c:v>0.43960648148165837</c:v>
                </c:pt>
                <c:pt idx="8653">
                  <c:v>0.4396180555557313</c:v>
                </c:pt>
                <c:pt idx="8654">
                  <c:v>0.4396296296298069</c:v>
                </c:pt>
                <c:pt idx="8655">
                  <c:v>0.43964120370387982</c:v>
                </c:pt>
                <c:pt idx="8656">
                  <c:v>0.43965277777795519</c:v>
                </c:pt>
                <c:pt idx="8657">
                  <c:v>0.43966435185202846</c:v>
                </c:pt>
                <c:pt idx="8658">
                  <c:v>0.43967592592610188</c:v>
                </c:pt>
                <c:pt idx="8659">
                  <c:v>0.43968750000017587</c:v>
                </c:pt>
                <c:pt idx="8660">
                  <c:v>0.43969907407425085</c:v>
                </c:pt>
                <c:pt idx="8661">
                  <c:v>0.43971064814832406</c:v>
                </c:pt>
                <c:pt idx="8662">
                  <c:v>0.43972222222239832</c:v>
                </c:pt>
                <c:pt idx="8663">
                  <c:v>0.4397337962964723</c:v>
                </c:pt>
                <c:pt idx="8664">
                  <c:v>0.43974537037054706</c:v>
                </c:pt>
                <c:pt idx="8665">
                  <c:v>0.43975694444462082</c:v>
                </c:pt>
                <c:pt idx="8666">
                  <c:v>0.43976851851869458</c:v>
                </c:pt>
                <c:pt idx="8667">
                  <c:v>0.4397800925927694</c:v>
                </c:pt>
                <c:pt idx="8668">
                  <c:v>0.43979166666684288</c:v>
                </c:pt>
                <c:pt idx="8669">
                  <c:v>0.43980324074091681</c:v>
                </c:pt>
                <c:pt idx="8670">
                  <c:v>0.43981481481499246</c:v>
                </c:pt>
                <c:pt idx="8671">
                  <c:v>0.439826388889067</c:v>
                </c:pt>
                <c:pt idx="8672">
                  <c:v>0.43983796296313932</c:v>
                </c:pt>
                <c:pt idx="8673">
                  <c:v>0.43984953703721402</c:v>
                </c:pt>
                <c:pt idx="8674">
                  <c:v>0.43986111111128801</c:v>
                </c:pt>
                <c:pt idx="8675">
                  <c:v>0.43987268518536327</c:v>
                </c:pt>
                <c:pt idx="8676">
                  <c:v>0.43988425925943697</c:v>
                </c:pt>
                <c:pt idx="8677">
                  <c:v>0.43989583333351034</c:v>
                </c:pt>
                <c:pt idx="8678">
                  <c:v>0.43990740740758388</c:v>
                </c:pt>
                <c:pt idx="8679">
                  <c:v>0.43991898148165948</c:v>
                </c:pt>
                <c:pt idx="8680">
                  <c:v>0.43993055555573185</c:v>
                </c:pt>
                <c:pt idx="8681">
                  <c:v>0.43994212962980728</c:v>
                </c:pt>
                <c:pt idx="8682">
                  <c:v>0.43995370370388126</c:v>
                </c:pt>
                <c:pt idx="8683">
                  <c:v>0.43996527777795563</c:v>
                </c:pt>
                <c:pt idx="8684">
                  <c:v>0.43997685185202973</c:v>
                </c:pt>
                <c:pt idx="8685">
                  <c:v>0.43998842592610343</c:v>
                </c:pt>
                <c:pt idx="8686">
                  <c:v>0.44000000000017625</c:v>
                </c:pt>
                <c:pt idx="8687">
                  <c:v>0.44001157407425145</c:v>
                </c:pt>
                <c:pt idx="8688">
                  <c:v>0.44002314814832405</c:v>
                </c:pt>
                <c:pt idx="8689">
                  <c:v>0.44003472222239876</c:v>
                </c:pt>
                <c:pt idx="8690">
                  <c:v>0.44004629629647302</c:v>
                </c:pt>
                <c:pt idx="8691">
                  <c:v>0.44005787037054772</c:v>
                </c:pt>
                <c:pt idx="8692">
                  <c:v>0.44006944444462093</c:v>
                </c:pt>
                <c:pt idx="8693">
                  <c:v>0.44008101851869474</c:v>
                </c:pt>
                <c:pt idx="8694">
                  <c:v>0.44009259259276939</c:v>
                </c:pt>
                <c:pt idx="8695">
                  <c:v>0.44010416666684382</c:v>
                </c:pt>
                <c:pt idx="8696">
                  <c:v>0.44011574074091725</c:v>
                </c:pt>
                <c:pt idx="8697">
                  <c:v>0.44012731481499162</c:v>
                </c:pt>
                <c:pt idx="8698">
                  <c:v>0.44013888888906633</c:v>
                </c:pt>
                <c:pt idx="8699">
                  <c:v>0.44015046296313975</c:v>
                </c:pt>
                <c:pt idx="8700">
                  <c:v>0.44016203703721402</c:v>
                </c:pt>
                <c:pt idx="8701">
                  <c:v>0.440173611111288</c:v>
                </c:pt>
                <c:pt idx="8702">
                  <c:v>0.44018518518536232</c:v>
                </c:pt>
                <c:pt idx="8703">
                  <c:v>0.4401967592594363</c:v>
                </c:pt>
                <c:pt idx="8704">
                  <c:v>0.44020833333351034</c:v>
                </c:pt>
                <c:pt idx="8705">
                  <c:v>0.44021990740758427</c:v>
                </c:pt>
                <c:pt idx="8706">
                  <c:v>0.44023148148165825</c:v>
                </c:pt>
                <c:pt idx="8707">
                  <c:v>0.44024305555573146</c:v>
                </c:pt>
                <c:pt idx="8708">
                  <c:v>0.44025462962980733</c:v>
                </c:pt>
                <c:pt idx="8709">
                  <c:v>0.44026620370388098</c:v>
                </c:pt>
                <c:pt idx="8710">
                  <c:v>0.44027777777795563</c:v>
                </c:pt>
                <c:pt idx="8711">
                  <c:v>0.44028935185202894</c:v>
                </c:pt>
                <c:pt idx="8712">
                  <c:v>0.44030092592610331</c:v>
                </c:pt>
                <c:pt idx="8713">
                  <c:v>0.4403125000001773</c:v>
                </c:pt>
                <c:pt idx="8714">
                  <c:v>0.44032407407425261</c:v>
                </c:pt>
                <c:pt idx="8715">
                  <c:v>0.4403356481483246</c:v>
                </c:pt>
                <c:pt idx="8716">
                  <c:v>0.44034722222239925</c:v>
                </c:pt>
                <c:pt idx="8717">
                  <c:v>0.44035879629647423</c:v>
                </c:pt>
                <c:pt idx="8718">
                  <c:v>0.44037037037054888</c:v>
                </c:pt>
                <c:pt idx="8719">
                  <c:v>0.44038194444462198</c:v>
                </c:pt>
                <c:pt idx="8720">
                  <c:v>0.44039351851869563</c:v>
                </c:pt>
                <c:pt idx="8721">
                  <c:v>0.44040509259276989</c:v>
                </c:pt>
                <c:pt idx="8722">
                  <c:v>0.44041666666684498</c:v>
                </c:pt>
                <c:pt idx="8723">
                  <c:v>0.44042824074091808</c:v>
                </c:pt>
                <c:pt idx="8724">
                  <c:v>0.44043981481499217</c:v>
                </c:pt>
                <c:pt idx="8725">
                  <c:v>0.44045138888906682</c:v>
                </c:pt>
                <c:pt idx="8726">
                  <c:v>0.44046296296314114</c:v>
                </c:pt>
                <c:pt idx="8727">
                  <c:v>0.44047453703721523</c:v>
                </c:pt>
                <c:pt idx="8728">
                  <c:v>0.44048611111128888</c:v>
                </c:pt>
                <c:pt idx="8729">
                  <c:v>0.44049768518536281</c:v>
                </c:pt>
                <c:pt idx="8730">
                  <c:v>0.44050925925943685</c:v>
                </c:pt>
                <c:pt idx="8731">
                  <c:v>0.4405208333335115</c:v>
                </c:pt>
                <c:pt idx="8732">
                  <c:v>0.44053240740758476</c:v>
                </c:pt>
                <c:pt idx="8733">
                  <c:v>0.44054398148165902</c:v>
                </c:pt>
                <c:pt idx="8734">
                  <c:v>0.44055555555573273</c:v>
                </c:pt>
                <c:pt idx="8735">
                  <c:v>0.44056712962980782</c:v>
                </c:pt>
                <c:pt idx="8736">
                  <c:v>0.44057870370388214</c:v>
                </c:pt>
                <c:pt idx="8737">
                  <c:v>0.44059027777795617</c:v>
                </c:pt>
                <c:pt idx="8738">
                  <c:v>0.44060185185202927</c:v>
                </c:pt>
                <c:pt idx="8739">
                  <c:v>0.44061342592610325</c:v>
                </c:pt>
                <c:pt idx="8740">
                  <c:v>0.44062500000017729</c:v>
                </c:pt>
                <c:pt idx="8741">
                  <c:v>0.44063657407425244</c:v>
                </c:pt>
                <c:pt idx="8742">
                  <c:v>0.44064814814832498</c:v>
                </c:pt>
                <c:pt idx="8743">
                  <c:v>0.44065972222239974</c:v>
                </c:pt>
                <c:pt idx="8744">
                  <c:v>0.44067129629647406</c:v>
                </c:pt>
                <c:pt idx="8745">
                  <c:v>0.44068287037054926</c:v>
                </c:pt>
                <c:pt idx="8746">
                  <c:v>0.44069444444462175</c:v>
                </c:pt>
                <c:pt idx="8747">
                  <c:v>0.44070601851869579</c:v>
                </c:pt>
                <c:pt idx="8748">
                  <c:v>0.44071759259277027</c:v>
                </c:pt>
                <c:pt idx="8749">
                  <c:v>0.44072916666684481</c:v>
                </c:pt>
                <c:pt idx="8750">
                  <c:v>0.44074074074091829</c:v>
                </c:pt>
                <c:pt idx="8751">
                  <c:v>0.44075231481499272</c:v>
                </c:pt>
                <c:pt idx="8752">
                  <c:v>0.44076388888906698</c:v>
                </c:pt>
                <c:pt idx="8753">
                  <c:v>0.44077546296314096</c:v>
                </c:pt>
                <c:pt idx="8754">
                  <c:v>0.440787037037215</c:v>
                </c:pt>
                <c:pt idx="8755">
                  <c:v>0.44079861111128893</c:v>
                </c:pt>
                <c:pt idx="8756">
                  <c:v>0.44081018518536402</c:v>
                </c:pt>
                <c:pt idx="8757">
                  <c:v>0.44082175925943806</c:v>
                </c:pt>
                <c:pt idx="8758">
                  <c:v>0.44083333333351127</c:v>
                </c:pt>
                <c:pt idx="8759">
                  <c:v>0.44084490740758547</c:v>
                </c:pt>
                <c:pt idx="8760">
                  <c:v>0.44085648148166034</c:v>
                </c:pt>
                <c:pt idx="8761">
                  <c:v>0.44086805555573366</c:v>
                </c:pt>
                <c:pt idx="8762">
                  <c:v>0.44087962962980876</c:v>
                </c:pt>
                <c:pt idx="8763">
                  <c:v>0.44089120370388191</c:v>
                </c:pt>
                <c:pt idx="8764">
                  <c:v>0.44090277777795728</c:v>
                </c:pt>
                <c:pt idx="8765">
                  <c:v>0.44091435185203032</c:v>
                </c:pt>
                <c:pt idx="8766">
                  <c:v>0.4409259259261043</c:v>
                </c:pt>
                <c:pt idx="8767">
                  <c:v>0.44093750000017773</c:v>
                </c:pt>
                <c:pt idx="8768">
                  <c:v>0.44094907407425282</c:v>
                </c:pt>
                <c:pt idx="8769">
                  <c:v>0.44096064814832625</c:v>
                </c:pt>
                <c:pt idx="8770">
                  <c:v>0.44097222222240123</c:v>
                </c:pt>
                <c:pt idx="8771">
                  <c:v>0.44098379629647522</c:v>
                </c:pt>
                <c:pt idx="8772">
                  <c:v>0.44099537037054898</c:v>
                </c:pt>
                <c:pt idx="8773">
                  <c:v>0.44100694444462291</c:v>
                </c:pt>
                <c:pt idx="8774">
                  <c:v>0.44101851851869689</c:v>
                </c:pt>
                <c:pt idx="8775">
                  <c:v>0.44103009259277076</c:v>
                </c:pt>
                <c:pt idx="8776">
                  <c:v>0.44104166666684508</c:v>
                </c:pt>
                <c:pt idx="8777">
                  <c:v>0.44105324074091873</c:v>
                </c:pt>
                <c:pt idx="8778">
                  <c:v>0.44106481481499382</c:v>
                </c:pt>
                <c:pt idx="8779">
                  <c:v>0.44107638888906825</c:v>
                </c:pt>
                <c:pt idx="8780">
                  <c:v>0.44108796296314223</c:v>
                </c:pt>
                <c:pt idx="8781">
                  <c:v>0.44109953703721533</c:v>
                </c:pt>
                <c:pt idx="8782">
                  <c:v>0.44111111111128926</c:v>
                </c:pt>
                <c:pt idx="8783">
                  <c:v>0.44112268518536463</c:v>
                </c:pt>
                <c:pt idx="8784">
                  <c:v>0.44113425925943783</c:v>
                </c:pt>
                <c:pt idx="8785">
                  <c:v>0.44114583333351176</c:v>
                </c:pt>
                <c:pt idx="8786">
                  <c:v>0.44115740740758574</c:v>
                </c:pt>
                <c:pt idx="8787">
                  <c:v>0.44116898148166084</c:v>
                </c:pt>
                <c:pt idx="8788">
                  <c:v>0.44118055555573421</c:v>
                </c:pt>
                <c:pt idx="8789">
                  <c:v>0.44119212962980847</c:v>
                </c:pt>
                <c:pt idx="8790">
                  <c:v>0.44120370370388251</c:v>
                </c:pt>
                <c:pt idx="8791">
                  <c:v>0.44121527777795688</c:v>
                </c:pt>
                <c:pt idx="8792">
                  <c:v>0.44122685185203081</c:v>
                </c:pt>
                <c:pt idx="8793">
                  <c:v>0.44123842592610429</c:v>
                </c:pt>
                <c:pt idx="8794">
                  <c:v>0.44125000000017811</c:v>
                </c:pt>
                <c:pt idx="8795">
                  <c:v>0.44126157407425332</c:v>
                </c:pt>
                <c:pt idx="8796">
                  <c:v>0.44127314814832586</c:v>
                </c:pt>
                <c:pt idx="8797">
                  <c:v>0.44128472222240184</c:v>
                </c:pt>
                <c:pt idx="8798">
                  <c:v>0.44129629629647515</c:v>
                </c:pt>
                <c:pt idx="8799">
                  <c:v>0.44130787037055025</c:v>
                </c:pt>
                <c:pt idx="8800">
                  <c:v>0.4413194444446234</c:v>
                </c:pt>
                <c:pt idx="8801">
                  <c:v>0.44133101851869672</c:v>
                </c:pt>
                <c:pt idx="8802">
                  <c:v>0.44134259259277181</c:v>
                </c:pt>
                <c:pt idx="8803">
                  <c:v>0.44135416666684651</c:v>
                </c:pt>
                <c:pt idx="8804">
                  <c:v>0.44136574074091972</c:v>
                </c:pt>
                <c:pt idx="8805">
                  <c:v>0.44137731481499431</c:v>
                </c:pt>
                <c:pt idx="8806">
                  <c:v>0.44138888888906946</c:v>
                </c:pt>
                <c:pt idx="8807">
                  <c:v>0.44140046296314267</c:v>
                </c:pt>
                <c:pt idx="8808">
                  <c:v>0.44141203703721671</c:v>
                </c:pt>
                <c:pt idx="8809">
                  <c:v>0.44142361111129036</c:v>
                </c:pt>
                <c:pt idx="8810">
                  <c:v>0.44143518518536434</c:v>
                </c:pt>
                <c:pt idx="8811">
                  <c:v>0.44144675925943888</c:v>
                </c:pt>
                <c:pt idx="8812">
                  <c:v>0.44145833333351248</c:v>
                </c:pt>
                <c:pt idx="8813">
                  <c:v>0.44146990740758657</c:v>
                </c:pt>
                <c:pt idx="8814">
                  <c:v>0.44148148148166133</c:v>
                </c:pt>
                <c:pt idx="8815">
                  <c:v>0.44149305555573398</c:v>
                </c:pt>
                <c:pt idx="8816">
                  <c:v>0.44150462962980963</c:v>
                </c:pt>
                <c:pt idx="8817">
                  <c:v>0.44151620370388367</c:v>
                </c:pt>
                <c:pt idx="8818">
                  <c:v>0.44152777777795826</c:v>
                </c:pt>
                <c:pt idx="8819">
                  <c:v>0.44153935185203075</c:v>
                </c:pt>
                <c:pt idx="8820">
                  <c:v>0.44155092592610534</c:v>
                </c:pt>
                <c:pt idx="8821">
                  <c:v>0.44156250000017933</c:v>
                </c:pt>
                <c:pt idx="8822">
                  <c:v>0.44157407407425442</c:v>
                </c:pt>
                <c:pt idx="8823">
                  <c:v>0.44158564814832729</c:v>
                </c:pt>
                <c:pt idx="8824">
                  <c:v>0.44159722222240161</c:v>
                </c:pt>
                <c:pt idx="8825">
                  <c:v>0.44160879629647631</c:v>
                </c:pt>
                <c:pt idx="8826">
                  <c:v>0.44162037037055063</c:v>
                </c:pt>
                <c:pt idx="8827">
                  <c:v>0.44163194444462373</c:v>
                </c:pt>
                <c:pt idx="8828">
                  <c:v>0.44164351851869721</c:v>
                </c:pt>
                <c:pt idx="8829">
                  <c:v>0.44165509259277175</c:v>
                </c:pt>
                <c:pt idx="8830">
                  <c:v>0.44166666666684695</c:v>
                </c:pt>
                <c:pt idx="8831">
                  <c:v>0.44167824074092027</c:v>
                </c:pt>
                <c:pt idx="8832">
                  <c:v>0.44168981481499447</c:v>
                </c:pt>
                <c:pt idx="8833">
                  <c:v>0.44170138888906851</c:v>
                </c:pt>
                <c:pt idx="8834">
                  <c:v>0.44171296296314322</c:v>
                </c:pt>
                <c:pt idx="8835">
                  <c:v>0.44172453703721681</c:v>
                </c:pt>
                <c:pt idx="8836">
                  <c:v>0.44173611111129024</c:v>
                </c:pt>
                <c:pt idx="8837">
                  <c:v>0.44174768518536484</c:v>
                </c:pt>
                <c:pt idx="8838">
                  <c:v>0.44175925925943876</c:v>
                </c:pt>
                <c:pt idx="8839">
                  <c:v>0.44177083333351302</c:v>
                </c:pt>
                <c:pt idx="8840">
                  <c:v>0.44178240740758712</c:v>
                </c:pt>
                <c:pt idx="8841">
                  <c:v>0.44179398148166121</c:v>
                </c:pt>
                <c:pt idx="8842">
                  <c:v>0.44180555555573525</c:v>
                </c:pt>
                <c:pt idx="8843">
                  <c:v>0.44181712962981018</c:v>
                </c:pt>
                <c:pt idx="8844">
                  <c:v>0.44182870370388477</c:v>
                </c:pt>
                <c:pt idx="8845">
                  <c:v>0.44184027777795853</c:v>
                </c:pt>
                <c:pt idx="8846">
                  <c:v>0.4418518518520318</c:v>
                </c:pt>
                <c:pt idx="8847">
                  <c:v>0.44186342592610578</c:v>
                </c:pt>
                <c:pt idx="8848">
                  <c:v>0.44187500000017976</c:v>
                </c:pt>
                <c:pt idx="8849">
                  <c:v>0.44188657407425547</c:v>
                </c:pt>
                <c:pt idx="8850">
                  <c:v>0.44189814814832779</c:v>
                </c:pt>
                <c:pt idx="8851">
                  <c:v>0.44190972222240271</c:v>
                </c:pt>
                <c:pt idx="8852">
                  <c:v>0.44192129629647636</c:v>
                </c:pt>
                <c:pt idx="8853">
                  <c:v>0.44193287037055112</c:v>
                </c:pt>
                <c:pt idx="8854">
                  <c:v>0.44194444444462433</c:v>
                </c:pt>
                <c:pt idx="8855">
                  <c:v>0.44195601851869826</c:v>
                </c:pt>
                <c:pt idx="8856">
                  <c:v>0.44196759259277268</c:v>
                </c:pt>
                <c:pt idx="8857">
                  <c:v>0.44197916666684739</c:v>
                </c:pt>
                <c:pt idx="8858">
                  <c:v>0.44199074074092076</c:v>
                </c:pt>
                <c:pt idx="8859">
                  <c:v>0.44200231481499497</c:v>
                </c:pt>
                <c:pt idx="8860">
                  <c:v>0.44201388888906967</c:v>
                </c:pt>
                <c:pt idx="8861">
                  <c:v>0.44202546296314371</c:v>
                </c:pt>
                <c:pt idx="8862">
                  <c:v>0.44203703703721703</c:v>
                </c:pt>
                <c:pt idx="8863">
                  <c:v>0.44204861111129135</c:v>
                </c:pt>
                <c:pt idx="8864">
                  <c:v>0.44206018518536588</c:v>
                </c:pt>
                <c:pt idx="8865">
                  <c:v>0.44207175925943948</c:v>
                </c:pt>
                <c:pt idx="8866">
                  <c:v>0.44208333333351357</c:v>
                </c:pt>
                <c:pt idx="8867">
                  <c:v>0.44209490740758767</c:v>
                </c:pt>
                <c:pt idx="8868">
                  <c:v>0.44210648148166232</c:v>
                </c:pt>
                <c:pt idx="8869">
                  <c:v>0.44211805555573574</c:v>
                </c:pt>
                <c:pt idx="8870">
                  <c:v>0.44212962962981067</c:v>
                </c:pt>
                <c:pt idx="8871">
                  <c:v>0.44214120370388377</c:v>
                </c:pt>
                <c:pt idx="8872">
                  <c:v>0.44215277777795903</c:v>
                </c:pt>
                <c:pt idx="8873">
                  <c:v>0.44216435185203234</c:v>
                </c:pt>
                <c:pt idx="8874">
                  <c:v>0.44217592592610633</c:v>
                </c:pt>
                <c:pt idx="8875">
                  <c:v>0.44218750000018026</c:v>
                </c:pt>
                <c:pt idx="8876">
                  <c:v>0.44219907407425452</c:v>
                </c:pt>
                <c:pt idx="8877">
                  <c:v>0.44221064814832794</c:v>
                </c:pt>
                <c:pt idx="8878">
                  <c:v>0.44222222222240332</c:v>
                </c:pt>
                <c:pt idx="8879">
                  <c:v>0.44223379629647674</c:v>
                </c:pt>
                <c:pt idx="8880">
                  <c:v>0.44224537037055095</c:v>
                </c:pt>
                <c:pt idx="8881">
                  <c:v>0.44225694444462477</c:v>
                </c:pt>
                <c:pt idx="8882">
                  <c:v>0.44226851851869875</c:v>
                </c:pt>
                <c:pt idx="8883">
                  <c:v>0.44228009259277318</c:v>
                </c:pt>
                <c:pt idx="8884">
                  <c:v>0.44229166666684727</c:v>
                </c:pt>
                <c:pt idx="8885">
                  <c:v>0.44230324074092126</c:v>
                </c:pt>
                <c:pt idx="8886">
                  <c:v>0.44231481481499635</c:v>
                </c:pt>
                <c:pt idx="8887">
                  <c:v>0.44232638888907089</c:v>
                </c:pt>
                <c:pt idx="8888">
                  <c:v>0.44233796296314382</c:v>
                </c:pt>
                <c:pt idx="8889">
                  <c:v>0.44234953703721785</c:v>
                </c:pt>
                <c:pt idx="8890">
                  <c:v>0.44236111111129189</c:v>
                </c:pt>
                <c:pt idx="8891">
                  <c:v>0.44237268518536704</c:v>
                </c:pt>
                <c:pt idx="8892">
                  <c:v>0.44238425925944147</c:v>
                </c:pt>
                <c:pt idx="8893">
                  <c:v>0.44239583333351412</c:v>
                </c:pt>
                <c:pt idx="8894">
                  <c:v>0.44240740740758822</c:v>
                </c:pt>
                <c:pt idx="8895">
                  <c:v>0.44241898148166336</c:v>
                </c:pt>
                <c:pt idx="8896">
                  <c:v>0.44243055555573629</c:v>
                </c:pt>
                <c:pt idx="8897">
                  <c:v>0.44244212962981116</c:v>
                </c:pt>
                <c:pt idx="8898">
                  <c:v>0.44245370370388482</c:v>
                </c:pt>
                <c:pt idx="8899">
                  <c:v>0.44246527777795952</c:v>
                </c:pt>
                <c:pt idx="8900">
                  <c:v>0.44247685185203356</c:v>
                </c:pt>
                <c:pt idx="8901">
                  <c:v>0.44248842592610732</c:v>
                </c:pt>
                <c:pt idx="8902">
                  <c:v>0.44250000000018075</c:v>
                </c:pt>
                <c:pt idx="8903">
                  <c:v>0.44251157407425584</c:v>
                </c:pt>
                <c:pt idx="8904">
                  <c:v>0.44252314814832844</c:v>
                </c:pt>
                <c:pt idx="8905">
                  <c:v>0.44253472222240348</c:v>
                </c:pt>
                <c:pt idx="8906">
                  <c:v>0.4425462962964774</c:v>
                </c:pt>
                <c:pt idx="8907">
                  <c:v>0.44255787037055211</c:v>
                </c:pt>
                <c:pt idx="8908">
                  <c:v>0.44256944444462526</c:v>
                </c:pt>
                <c:pt idx="8909">
                  <c:v>0.44258101851869924</c:v>
                </c:pt>
                <c:pt idx="8910">
                  <c:v>0.44259259259277378</c:v>
                </c:pt>
                <c:pt idx="8911">
                  <c:v>0.44260416666684832</c:v>
                </c:pt>
                <c:pt idx="8912">
                  <c:v>0.44261574074092175</c:v>
                </c:pt>
                <c:pt idx="8913">
                  <c:v>0.44262731481499601</c:v>
                </c:pt>
                <c:pt idx="8914">
                  <c:v>0.44263888888907071</c:v>
                </c:pt>
                <c:pt idx="8915">
                  <c:v>0.44265046296314448</c:v>
                </c:pt>
                <c:pt idx="8916">
                  <c:v>0.4426620370372184</c:v>
                </c:pt>
                <c:pt idx="8917">
                  <c:v>0.44267361111129239</c:v>
                </c:pt>
                <c:pt idx="8918">
                  <c:v>0.44268518518536681</c:v>
                </c:pt>
                <c:pt idx="8919">
                  <c:v>0.44269675925944141</c:v>
                </c:pt>
                <c:pt idx="8920">
                  <c:v>0.44270833333351467</c:v>
                </c:pt>
                <c:pt idx="8921">
                  <c:v>0.44271990740758876</c:v>
                </c:pt>
                <c:pt idx="8922">
                  <c:v>0.44273148148166275</c:v>
                </c:pt>
                <c:pt idx="8923">
                  <c:v>0.44274305555573584</c:v>
                </c:pt>
                <c:pt idx="8924">
                  <c:v>0.44275462962981132</c:v>
                </c:pt>
                <c:pt idx="8925">
                  <c:v>0.44276620370388531</c:v>
                </c:pt>
                <c:pt idx="8926">
                  <c:v>0.44277777777796007</c:v>
                </c:pt>
                <c:pt idx="8927">
                  <c:v>0.44278935185203333</c:v>
                </c:pt>
                <c:pt idx="8928">
                  <c:v>0.44280092592610748</c:v>
                </c:pt>
                <c:pt idx="8929">
                  <c:v>0.44281250000018152</c:v>
                </c:pt>
                <c:pt idx="8930">
                  <c:v>0.44282407407425695</c:v>
                </c:pt>
                <c:pt idx="8931">
                  <c:v>0.44283564814832899</c:v>
                </c:pt>
                <c:pt idx="8932">
                  <c:v>0.44284722222240397</c:v>
                </c:pt>
                <c:pt idx="8933">
                  <c:v>0.44285879629647867</c:v>
                </c:pt>
                <c:pt idx="8934">
                  <c:v>0.44287037037055305</c:v>
                </c:pt>
                <c:pt idx="8935">
                  <c:v>0.44288194444462631</c:v>
                </c:pt>
                <c:pt idx="8936">
                  <c:v>0.44289351851869979</c:v>
                </c:pt>
                <c:pt idx="8937">
                  <c:v>0.44290509259277427</c:v>
                </c:pt>
                <c:pt idx="8938">
                  <c:v>0.44291666666684937</c:v>
                </c:pt>
                <c:pt idx="8939">
                  <c:v>0.44292824074092246</c:v>
                </c:pt>
                <c:pt idx="8940">
                  <c:v>0.44293981481499656</c:v>
                </c:pt>
                <c:pt idx="8941">
                  <c:v>0.44295138888907098</c:v>
                </c:pt>
                <c:pt idx="8942">
                  <c:v>0.44296296296314558</c:v>
                </c:pt>
                <c:pt idx="8943">
                  <c:v>0.44297453703721956</c:v>
                </c:pt>
                <c:pt idx="8944">
                  <c:v>0.44298611111129332</c:v>
                </c:pt>
                <c:pt idx="8945">
                  <c:v>0.44299768518536708</c:v>
                </c:pt>
                <c:pt idx="8946">
                  <c:v>0.4430092592594419</c:v>
                </c:pt>
                <c:pt idx="8947">
                  <c:v>0.44302083333351583</c:v>
                </c:pt>
                <c:pt idx="8948">
                  <c:v>0.44303240740758926</c:v>
                </c:pt>
                <c:pt idx="8949">
                  <c:v>0.44304398148166346</c:v>
                </c:pt>
                <c:pt idx="8950">
                  <c:v>0.44305555555573684</c:v>
                </c:pt>
                <c:pt idx="8951">
                  <c:v>0.44306712962981182</c:v>
                </c:pt>
                <c:pt idx="8952">
                  <c:v>0.44307870370388652</c:v>
                </c:pt>
                <c:pt idx="8953">
                  <c:v>0.44309027777796056</c:v>
                </c:pt>
                <c:pt idx="8954">
                  <c:v>0.44310185185203377</c:v>
                </c:pt>
                <c:pt idx="8955">
                  <c:v>0.44311342592610775</c:v>
                </c:pt>
                <c:pt idx="8956">
                  <c:v>0.44312500000018179</c:v>
                </c:pt>
                <c:pt idx="8957">
                  <c:v>0.44313657407425683</c:v>
                </c:pt>
                <c:pt idx="8958">
                  <c:v>0.44314814814832948</c:v>
                </c:pt>
                <c:pt idx="8959">
                  <c:v>0.44315972222240441</c:v>
                </c:pt>
                <c:pt idx="8960">
                  <c:v>0.44317129629647845</c:v>
                </c:pt>
                <c:pt idx="8961">
                  <c:v>0.44318287037055376</c:v>
                </c:pt>
                <c:pt idx="8962">
                  <c:v>0.44319444444462625</c:v>
                </c:pt>
                <c:pt idx="8963">
                  <c:v>0.44320601851870023</c:v>
                </c:pt>
                <c:pt idx="8964">
                  <c:v>0.44321759259277477</c:v>
                </c:pt>
                <c:pt idx="8965">
                  <c:v>0.44322916666684897</c:v>
                </c:pt>
                <c:pt idx="8966">
                  <c:v>0.44324074074092279</c:v>
                </c:pt>
                <c:pt idx="8967">
                  <c:v>0.44325231481499711</c:v>
                </c:pt>
                <c:pt idx="8968">
                  <c:v>0.44326388888907148</c:v>
                </c:pt>
                <c:pt idx="8969">
                  <c:v>0.44327546296314541</c:v>
                </c:pt>
                <c:pt idx="8970">
                  <c:v>0.44328703703721939</c:v>
                </c:pt>
                <c:pt idx="8971">
                  <c:v>0.44329861111129326</c:v>
                </c:pt>
                <c:pt idx="8972">
                  <c:v>0.44331018518536841</c:v>
                </c:pt>
                <c:pt idx="8973">
                  <c:v>0.44332175925944312</c:v>
                </c:pt>
                <c:pt idx="8974">
                  <c:v>0.44333333333351577</c:v>
                </c:pt>
                <c:pt idx="8975">
                  <c:v>0.44334490740758997</c:v>
                </c:pt>
                <c:pt idx="8976">
                  <c:v>0.44335648148166473</c:v>
                </c:pt>
                <c:pt idx="8977">
                  <c:v>0.44336805555573783</c:v>
                </c:pt>
                <c:pt idx="8978">
                  <c:v>0.44337962962981314</c:v>
                </c:pt>
                <c:pt idx="8979">
                  <c:v>0.44339120370388635</c:v>
                </c:pt>
                <c:pt idx="8980">
                  <c:v>0.44340277777796167</c:v>
                </c:pt>
                <c:pt idx="8981">
                  <c:v>0.44341435185203482</c:v>
                </c:pt>
                <c:pt idx="8982">
                  <c:v>0.44342592592610852</c:v>
                </c:pt>
                <c:pt idx="8983">
                  <c:v>0.44343750000018223</c:v>
                </c:pt>
                <c:pt idx="8984">
                  <c:v>0.44344907407425732</c:v>
                </c:pt>
                <c:pt idx="8985">
                  <c:v>0.44346064814833075</c:v>
                </c:pt>
                <c:pt idx="8986">
                  <c:v>0.44347222222240568</c:v>
                </c:pt>
                <c:pt idx="8987">
                  <c:v>0.44348379629647938</c:v>
                </c:pt>
                <c:pt idx="8988">
                  <c:v>0.44349537037055331</c:v>
                </c:pt>
                <c:pt idx="8989">
                  <c:v>0.44350694444462735</c:v>
                </c:pt>
                <c:pt idx="8990">
                  <c:v>0.44351851851870128</c:v>
                </c:pt>
                <c:pt idx="8991">
                  <c:v>0.44353009259277526</c:v>
                </c:pt>
                <c:pt idx="8992">
                  <c:v>0.44354166666684947</c:v>
                </c:pt>
                <c:pt idx="8993">
                  <c:v>0.44355324074092323</c:v>
                </c:pt>
                <c:pt idx="8994">
                  <c:v>0.44356481481499821</c:v>
                </c:pt>
                <c:pt idx="8995">
                  <c:v>0.44357638888907275</c:v>
                </c:pt>
                <c:pt idx="8996">
                  <c:v>0.44358796296314662</c:v>
                </c:pt>
                <c:pt idx="8997">
                  <c:v>0.44359953703721983</c:v>
                </c:pt>
                <c:pt idx="8998">
                  <c:v>0.44361111111129375</c:v>
                </c:pt>
                <c:pt idx="8999">
                  <c:v>0.44362268518536901</c:v>
                </c:pt>
                <c:pt idx="9000">
                  <c:v>0.44363425925944289</c:v>
                </c:pt>
                <c:pt idx="9001">
                  <c:v>0.44364583333351626</c:v>
                </c:pt>
                <c:pt idx="9002">
                  <c:v>0.44365740740759024</c:v>
                </c:pt>
                <c:pt idx="9003">
                  <c:v>0.44366898148166517</c:v>
                </c:pt>
                <c:pt idx="9004">
                  <c:v>0.4436805555557386</c:v>
                </c:pt>
                <c:pt idx="9005">
                  <c:v>0.44369212962981286</c:v>
                </c:pt>
                <c:pt idx="9006">
                  <c:v>0.44370370370388684</c:v>
                </c:pt>
                <c:pt idx="9007">
                  <c:v>0.44371527777796138</c:v>
                </c:pt>
                <c:pt idx="9008">
                  <c:v>0.44372685185203498</c:v>
                </c:pt>
                <c:pt idx="9009">
                  <c:v>0.44373842592610879</c:v>
                </c:pt>
                <c:pt idx="9010">
                  <c:v>0.4437500000001825</c:v>
                </c:pt>
                <c:pt idx="9011">
                  <c:v>0.44376157407425781</c:v>
                </c:pt>
                <c:pt idx="9012">
                  <c:v>0.44377314814833035</c:v>
                </c:pt>
                <c:pt idx="9013">
                  <c:v>0.44378472222240617</c:v>
                </c:pt>
                <c:pt idx="9014">
                  <c:v>0.44379629629647926</c:v>
                </c:pt>
                <c:pt idx="9015">
                  <c:v>0.44380787037055452</c:v>
                </c:pt>
                <c:pt idx="9016">
                  <c:v>0.44381944444462784</c:v>
                </c:pt>
                <c:pt idx="9017">
                  <c:v>0.4438310185187011</c:v>
                </c:pt>
                <c:pt idx="9018">
                  <c:v>0.44384259259277598</c:v>
                </c:pt>
                <c:pt idx="9019">
                  <c:v>0.44385416666685074</c:v>
                </c:pt>
                <c:pt idx="9020">
                  <c:v>0.44386574074092411</c:v>
                </c:pt>
                <c:pt idx="9021">
                  <c:v>0.44387731481499848</c:v>
                </c:pt>
                <c:pt idx="9022">
                  <c:v>0.44388888888907385</c:v>
                </c:pt>
                <c:pt idx="9023">
                  <c:v>0.44390046296314711</c:v>
                </c:pt>
                <c:pt idx="9024">
                  <c:v>0.44391203703722082</c:v>
                </c:pt>
                <c:pt idx="9025">
                  <c:v>0.44392361111129458</c:v>
                </c:pt>
                <c:pt idx="9026">
                  <c:v>0.44393518518536867</c:v>
                </c:pt>
                <c:pt idx="9027">
                  <c:v>0.44394675925944393</c:v>
                </c:pt>
                <c:pt idx="9028">
                  <c:v>0.44395833333351697</c:v>
                </c:pt>
                <c:pt idx="9029">
                  <c:v>0.44396990740759101</c:v>
                </c:pt>
                <c:pt idx="9030">
                  <c:v>0.44398148148166572</c:v>
                </c:pt>
                <c:pt idx="9031">
                  <c:v>0.44399305555573826</c:v>
                </c:pt>
                <c:pt idx="9032">
                  <c:v>0.44400462962981407</c:v>
                </c:pt>
                <c:pt idx="9033">
                  <c:v>0.444016203703888</c:v>
                </c:pt>
                <c:pt idx="9034">
                  <c:v>0.44402777777796254</c:v>
                </c:pt>
                <c:pt idx="9035">
                  <c:v>0.44403935185203525</c:v>
                </c:pt>
                <c:pt idx="9036">
                  <c:v>0.44405092592610962</c:v>
                </c:pt>
                <c:pt idx="9037">
                  <c:v>0.44406250000018371</c:v>
                </c:pt>
                <c:pt idx="9038">
                  <c:v>0.44407407407425875</c:v>
                </c:pt>
                <c:pt idx="9039">
                  <c:v>0.44408564814833179</c:v>
                </c:pt>
                <c:pt idx="9040">
                  <c:v>0.444097222222406</c:v>
                </c:pt>
                <c:pt idx="9041">
                  <c:v>0.44410879629648031</c:v>
                </c:pt>
                <c:pt idx="9042">
                  <c:v>0.44412037037055502</c:v>
                </c:pt>
                <c:pt idx="9043">
                  <c:v>0.44413194444462761</c:v>
                </c:pt>
                <c:pt idx="9044">
                  <c:v>0.44414351851870165</c:v>
                </c:pt>
                <c:pt idx="9045">
                  <c:v>0.44415509259277625</c:v>
                </c:pt>
                <c:pt idx="9046">
                  <c:v>0.44416666666685134</c:v>
                </c:pt>
                <c:pt idx="9047">
                  <c:v>0.44417824074092466</c:v>
                </c:pt>
                <c:pt idx="9048">
                  <c:v>0.44418981481499886</c:v>
                </c:pt>
                <c:pt idx="9049">
                  <c:v>0.4442013888890729</c:v>
                </c:pt>
                <c:pt idx="9050">
                  <c:v>0.44421296296314738</c:v>
                </c:pt>
                <c:pt idx="9051">
                  <c:v>0.44422453703722131</c:v>
                </c:pt>
                <c:pt idx="9052">
                  <c:v>0.44423611111129474</c:v>
                </c:pt>
                <c:pt idx="9053">
                  <c:v>0.44424768518536922</c:v>
                </c:pt>
                <c:pt idx="9054">
                  <c:v>0.44425925925944382</c:v>
                </c:pt>
                <c:pt idx="9055">
                  <c:v>0.44427083333351747</c:v>
                </c:pt>
                <c:pt idx="9056">
                  <c:v>0.44428240740759151</c:v>
                </c:pt>
                <c:pt idx="9057">
                  <c:v>0.4442939814816656</c:v>
                </c:pt>
                <c:pt idx="9058">
                  <c:v>0.44430555555573953</c:v>
                </c:pt>
                <c:pt idx="9059">
                  <c:v>0.44431712962981457</c:v>
                </c:pt>
                <c:pt idx="9060">
                  <c:v>0.44432870370388916</c:v>
                </c:pt>
                <c:pt idx="9061">
                  <c:v>0.44434027777796292</c:v>
                </c:pt>
                <c:pt idx="9062">
                  <c:v>0.44435185185203607</c:v>
                </c:pt>
                <c:pt idx="9063">
                  <c:v>0.44436342592611017</c:v>
                </c:pt>
                <c:pt idx="9064">
                  <c:v>0.44437500000018426</c:v>
                </c:pt>
                <c:pt idx="9065">
                  <c:v>0.44438657407425991</c:v>
                </c:pt>
                <c:pt idx="9066">
                  <c:v>0.44439814814833223</c:v>
                </c:pt>
                <c:pt idx="9067">
                  <c:v>0.44440972222240682</c:v>
                </c:pt>
                <c:pt idx="9068">
                  <c:v>0.44442129629648081</c:v>
                </c:pt>
                <c:pt idx="9069">
                  <c:v>0.44443287037055551</c:v>
                </c:pt>
                <c:pt idx="9070">
                  <c:v>0.44444444444462883</c:v>
                </c:pt>
                <c:pt idx="9071">
                  <c:v>0.44445601851870276</c:v>
                </c:pt>
                <c:pt idx="9072">
                  <c:v>0.44446759259277702</c:v>
                </c:pt>
                <c:pt idx="9073">
                  <c:v>0.44447916666685178</c:v>
                </c:pt>
                <c:pt idx="9074">
                  <c:v>0.44449074074092521</c:v>
                </c:pt>
                <c:pt idx="9075">
                  <c:v>0.44450231481499947</c:v>
                </c:pt>
                <c:pt idx="9076">
                  <c:v>0.44451388888907417</c:v>
                </c:pt>
                <c:pt idx="9077">
                  <c:v>0.44452546296314782</c:v>
                </c:pt>
                <c:pt idx="9078">
                  <c:v>0.44453703703722125</c:v>
                </c:pt>
                <c:pt idx="9079">
                  <c:v>0.44454861111129568</c:v>
                </c:pt>
                <c:pt idx="9080">
                  <c:v>0.44456018518537038</c:v>
                </c:pt>
                <c:pt idx="9081">
                  <c:v>0.44457175925944487</c:v>
                </c:pt>
                <c:pt idx="9082">
                  <c:v>0.44458333333351802</c:v>
                </c:pt>
                <c:pt idx="9083">
                  <c:v>0.44459490740759205</c:v>
                </c:pt>
                <c:pt idx="9084">
                  <c:v>0.44460648148166632</c:v>
                </c:pt>
                <c:pt idx="9085">
                  <c:v>0.44461805555574035</c:v>
                </c:pt>
                <c:pt idx="9086">
                  <c:v>0.44462962962981506</c:v>
                </c:pt>
                <c:pt idx="9087">
                  <c:v>0.44464120370388827</c:v>
                </c:pt>
                <c:pt idx="9088">
                  <c:v>0.44465277777796347</c:v>
                </c:pt>
                <c:pt idx="9089">
                  <c:v>0.44466435185203662</c:v>
                </c:pt>
                <c:pt idx="9090">
                  <c:v>0.44467592592611072</c:v>
                </c:pt>
                <c:pt idx="9091">
                  <c:v>0.44468750000018475</c:v>
                </c:pt>
                <c:pt idx="9092">
                  <c:v>0.44469907407425902</c:v>
                </c:pt>
                <c:pt idx="9093">
                  <c:v>0.44471064814833233</c:v>
                </c:pt>
                <c:pt idx="9094">
                  <c:v>0.44472222222240732</c:v>
                </c:pt>
                <c:pt idx="9095">
                  <c:v>0.44473379629648074</c:v>
                </c:pt>
                <c:pt idx="9096">
                  <c:v>0.44474537037055534</c:v>
                </c:pt>
                <c:pt idx="9097">
                  <c:v>0.44475694444462927</c:v>
                </c:pt>
                <c:pt idx="9098">
                  <c:v>0.44476851851870325</c:v>
                </c:pt>
                <c:pt idx="9099">
                  <c:v>0.44478009259277757</c:v>
                </c:pt>
                <c:pt idx="9100">
                  <c:v>0.44479166666685166</c:v>
                </c:pt>
                <c:pt idx="9101">
                  <c:v>0.44480324074092575</c:v>
                </c:pt>
                <c:pt idx="9102">
                  <c:v>0.44481481481500063</c:v>
                </c:pt>
                <c:pt idx="9103">
                  <c:v>0.44482638888907527</c:v>
                </c:pt>
                <c:pt idx="9104">
                  <c:v>0.44483796296314831</c:v>
                </c:pt>
                <c:pt idx="9105">
                  <c:v>0.4448495370372223</c:v>
                </c:pt>
                <c:pt idx="9106">
                  <c:v>0.44486111111129628</c:v>
                </c:pt>
                <c:pt idx="9107">
                  <c:v>0.44487268518537143</c:v>
                </c:pt>
                <c:pt idx="9108">
                  <c:v>0.44488425925944608</c:v>
                </c:pt>
                <c:pt idx="9109">
                  <c:v>0.44489583333351851</c:v>
                </c:pt>
                <c:pt idx="9110">
                  <c:v>0.4449074074075926</c:v>
                </c:pt>
                <c:pt idx="9111">
                  <c:v>0.44491898148166775</c:v>
                </c:pt>
                <c:pt idx="9112">
                  <c:v>0.4449305555557409</c:v>
                </c:pt>
                <c:pt idx="9113">
                  <c:v>0.44494212962981555</c:v>
                </c:pt>
                <c:pt idx="9114">
                  <c:v>0.44495370370388931</c:v>
                </c:pt>
                <c:pt idx="9115">
                  <c:v>0.44496527777796391</c:v>
                </c:pt>
                <c:pt idx="9116">
                  <c:v>0.44497685185203789</c:v>
                </c:pt>
                <c:pt idx="9117">
                  <c:v>0.44498842592611182</c:v>
                </c:pt>
                <c:pt idx="9118">
                  <c:v>0.44500000000018525</c:v>
                </c:pt>
                <c:pt idx="9119">
                  <c:v>0.44501157407426023</c:v>
                </c:pt>
                <c:pt idx="9120">
                  <c:v>0.44502314814833277</c:v>
                </c:pt>
                <c:pt idx="9121">
                  <c:v>0.44503472222240781</c:v>
                </c:pt>
                <c:pt idx="9122">
                  <c:v>0.44504629629648185</c:v>
                </c:pt>
                <c:pt idx="9123">
                  <c:v>0.4450578703705565</c:v>
                </c:pt>
                <c:pt idx="9124">
                  <c:v>0.44506944444462976</c:v>
                </c:pt>
                <c:pt idx="9125">
                  <c:v>0.44508101851870374</c:v>
                </c:pt>
                <c:pt idx="9126">
                  <c:v>0.44509259259277811</c:v>
                </c:pt>
                <c:pt idx="9127">
                  <c:v>0.44510416666685282</c:v>
                </c:pt>
                <c:pt idx="9128">
                  <c:v>0.44511574074092625</c:v>
                </c:pt>
                <c:pt idx="9129">
                  <c:v>0.44512731481500051</c:v>
                </c:pt>
                <c:pt idx="9130">
                  <c:v>0.44513888888907482</c:v>
                </c:pt>
                <c:pt idx="9131">
                  <c:v>0.44515046296314881</c:v>
                </c:pt>
                <c:pt idx="9132">
                  <c:v>0.44516203703722268</c:v>
                </c:pt>
                <c:pt idx="9133">
                  <c:v>0.44517361111129677</c:v>
                </c:pt>
                <c:pt idx="9134">
                  <c:v>0.44518518518537098</c:v>
                </c:pt>
                <c:pt idx="9135">
                  <c:v>0.44519675925944574</c:v>
                </c:pt>
                <c:pt idx="9136">
                  <c:v>0.44520833333351906</c:v>
                </c:pt>
                <c:pt idx="9137">
                  <c:v>0.44521990740759315</c:v>
                </c:pt>
                <c:pt idx="9138">
                  <c:v>0.44523148148166675</c:v>
                </c:pt>
                <c:pt idx="9139">
                  <c:v>0.44524305555574079</c:v>
                </c:pt>
                <c:pt idx="9140">
                  <c:v>0.44525462962981582</c:v>
                </c:pt>
                <c:pt idx="9141">
                  <c:v>0.44526620370388958</c:v>
                </c:pt>
                <c:pt idx="9142">
                  <c:v>0.4452777777779644</c:v>
                </c:pt>
                <c:pt idx="9143">
                  <c:v>0.44528935185203772</c:v>
                </c:pt>
                <c:pt idx="9144">
                  <c:v>0.44530092592611198</c:v>
                </c:pt>
                <c:pt idx="9145">
                  <c:v>0.44531250000018596</c:v>
                </c:pt>
                <c:pt idx="9146">
                  <c:v>0.44532407407426133</c:v>
                </c:pt>
                <c:pt idx="9147">
                  <c:v>0.44533564814833326</c:v>
                </c:pt>
                <c:pt idx="9148">
                  <c:v>0.4453472222224083</c:v>
                </c:pt>
                <c:pt idx="9149">
                  <c:v>0.44535879629648306</c:v>
                </c:pt>
                <c:pt idx="9150">
                  <c:v>0.44537037037055743</c:v>
                </c:pt>
                <c:pt idx="9151">
                  <c:v>0.44538194444463047</c:v>
                </c:pt>
                <c:pt idx="9152">
                  <c:v>0.44539351851870429</c:v>
                </c:pt>
                <c:pt idx="9153">
                  <c:v>0.44540509259277866</c:v>
                </c:pt>
                <c:pt idx="9154">
                  <c:v>0.44541666666685376</c:v>
                </c:pt>
                <c:pt idx="9155">
                  <c:v>0.44542824074092691</c:v>
                </c:pt>
                <c:pt idx="9156">
                  <c:v>0.44543981481500095</c:v>
                </c:pt>
                <c:pt idx="9157">
                  <c:v>0.44545138888907532</c:v>
                </c:pt>
                <c:pt idx="9158">
                  <c:v>0.44546296296315002</c:v>
                </c:pt>
                <c:pt idx="9159">
                  <c:v>0.44547453703722401</c:v>
                </c:pt>
                <c:pt idx="9160">
                  <c:v>0.44548611111129782</c:v>
                </c:pt>
                <c:pt idx="9161">
                  <c:v>0.44549768518537147</c:v>
                </c:pt>
                <c:pt idx="9162">
                  <c:v>0.44550925925944623</c:v>
                </c:pt>
                <c:pt idx="9163">
                  <c:v>0.44552083333352022</c:v>
                </c:pt>
                <c:pt idx="9164">
                  <c:v>0.4455324074075937</c:v>
                </c:pt>
                <c:pt idx="9165">
                  <c:v>0.44554398148166791</c:v>
                </c:pt>
                <c:pt idx="9166">
                  <c:v>0.44555555555574189</c:v>
                </c:pt>
                <c:pt idx="9167">
                  <c:v>0.44556712962981632</c:v>
                </c:pt>
                <c:pt idx="9168">
                  <c:v>0.44557870370389091</c:v>
                </c:pt>
                <c:pt idx="9169">
                  <c:v>0.44559027777796495</c:v>
                </c:pt>
                <c:pt idx="9170">
                  <c:v>0.44560185185203827</c:v>
                </c:pt>
                <c:pt idx="9171">
                  <c:v>0.44561342592611225</c:v>
                </c:pt>
                <c:pt idx="9172">
                  <c:v>0.44562500000018629</c:v>
                </c:pt>
                <c:pt idx="9173">
                  <c:v>0.44563657407426088</c:v>
                </c:pt>
                <c:pt idx="9174">
                  <c:v>0.44564814814833376</c:v>
                </c:pt>
                <c:pt idx="9175">
                  <c:v>0.44565972222240885</c:v>
                </c:pt>
                <c:pt idx="9176">
                  <c:v>0.44567129629648283</c:v>
                </c:pt>
                <c:pt idx="9177">
                  <c:v>0.44568287037055804</c:v>
                </c:pt>
                <c:pt idx="9178">
                  <c:v>0.44569444444463074</c:v>
                </c:pt>
                <c:pt idx="9179">
                  <c:v>0.44570601851870473</c:v>
                </c:pt>
                <c:pt idx="9180">
                  <c:v>0.44571759259277921</c:v>
                </c:pt>
                <c:pt idx="9181">
                  <c:v>0.44572916666685347</c:v>
                </c:pt>
                <c:pt idx="9182">
                  <c:v>0.44574074074092729</c:v>
                </c:pt>
                <c:pt idx="9183">
                  <c:v>0.44575231481500133</c:v>
                </c:pt>
                <c:pt idx="9184">
                  <c:v>0.44576388888907581</c:v>
                </c:pt>
                <c:pt idx="9185">
                  <c:v>0.44577546296314985</c:v>
                </c:pt>
                <c:pt idx="9186">
                  <c:v>0.44578703703722378</c:v>
                </c:pt>
                <c:pt idx="9187">
                  <c:v>0.44579861111129776</c:v>
                </c:pt>
                <c:pt idx="9188">
                  <c:v>0.44581018518537274</c:v>
                </c:pt>
                <c:pt idx="9189">
                  <c:v>0.4458217592594475</c:v>
                </c:pt>
                <c:pt idx="9190">
                  <c:v>0.44583333333352015</c:v>
                </c:pt>
                <c:pt idx="9191">
                  <c:v>0.44584490740759436</c:v>
                </c:pt>
                <c:pt idx="9192">
                  <c:v>0.44585648148166912</c:v>
                </c:pt>
                <c:pt idx="9193">
                  <c:v>0.44586805555574288</c:v>
                </c:pt>
                <c:pt idx="9194">
                  <c:v>0.44587962962981748</c:v>
                </c:pt>
                <c:pt idx="9195">
                  <c:v>0.44589120370389068</c:v>
                </c:pt>
                <c:pt idx="9196">
                  <c:v>0.44590277777796605</c:v>
                </c:pt>
                <c:pt idx="9197">
                  <c:v>0.44591435185203931</c:v>
                </c:pt>
                <c:pt idx="9198">
                  <c:v>0.44592592592611296</c:v>
                </c:pt>
                <c:pt idx="9199">
                  <c:v>0.44593750000018673</c:v>
                </c:pt>
                <c:pt idx="9200">
                  <c:v>0.44594907407426171</c:v>
                </c:pt>
                <c:pt idx="9201">
                  <c:v>0.44596064814833503</c:v>
                </c:pt>
                <c:pt idx="9202">
                  <c:v>0.44597222222241006</c:v>
                </c:pt>
                <c:pt idx="9203">
                  <c:v>0.44598379629648388</c:v>
                </c:pt>
                <c:pt idx="9204">
                  <c:v>0.44599537037055748</c:v>
                </c:pt>
                <c:pt idx="9205">
                  <c:v>0.44600694444463157</c:v>
                </c:pt>
                <c:pt idx="9206">
                  <c:v>0.44601851851870566</c:v>
                </c:pt>
                <c:pt idx="9207">
                  <c:v>0.44603009259277976</c:v>
                </c:pt>
                <c:pt idx="9208">
                  <c:v>0.44604166666685396</c:v>
                </c:pt>
                <c:pt idx="9209">
                  <c:v>0.44605324074092773</c:v>
                </c:pt>
                <c:pt idx="9210">
                  <c:v>0.44606481481500232</c:v>
                </c:pt>
                <c:pt idx="9211">
                  <c:v>0.44607638888907702</c:v>
                </c:pt>
                <c:pt idx="9212">
                  <c:v>0.44608796296315101</c:v>
                </c:pt>
                <c:pt idx="9213">
                  <c:v>0.44609953703722433</c:v>
                </c:pt>
                <c:pt idx="9214">
                  <c:v>0.44611111111129825</c:v>
                </c:pt>
                <c:pt idx="9215">
                  <c:v>0.44612268518537324</c:v>
                </c:pt>
                <c:pt idx="9216">
                  <c:v>0.44613425925944727</c:v>
                </c:pt>
                <c:pt idx="9217">
                  <c:v>0.4461458333335207</c:v>
                </c:pt>
                <c:pt idx="9218">
                  <c:v>0.44615740740759474</c:v>
                </c:pt>
                <c:pt idx="9219">
                  <c:v>0.44616898148166956</c:v>
                </c:pt>
                <c:pt idx="9220">
                  <c:v>0.44618055555574332</c:v>
                </c:pt>
                <c:pt idx="9221">
                  <c:v>0.44619212962981708</c:v>
                </c:pt>
                <c:pt idx="9222">
                  <c:v>0.44620370370389117</c:v>
                </c:pt>
                <c:pt idx="9223">
                  <c:v>0.44621527777796582</c:v>
                </c:pt>
                <c:pt idx="9224">
                  <c:v>0.44622685185203947</c:v>
                </c:pt>
                <c:pt idx="9225">
                  <c:v>0.44623842592611329</c:v>
                </c:pt>
                <c:pt idx="9226">
                  <c:v>0.44625000000018689</c:v>
                </c:pt>
                <c:pt idx="9227">
                  <c:v>0.44626157407426181</c:v>
                </c:pt>
                <c:pt idx="9228">
                  <c:v>0.44627314814833474</c:v>
                </c:pt>
                <c:pt idx="9229">
                  <c:v>0.4462847222224105</c:v>
                </c:pt>
                <c:pt idx="9230">
                  <c:v>0.44629629629648376</c:v>
                </c:pt>
                <c:pt idx="9231">
                  <c:v>0.44630787037055886</c:v>
                </c:pt>
                <c:pt idx="9232">
                  <c:v>0.44631944444463212</c:v>
                </c:pt>
                <c:pt idx="9233">
                  <c:v>0.44633101851870549</c:v>
                </c:pt>
                <c:pt idx="9234">
                  <c:v>0.44634259259278047</c:v>
                </c:pt>
                <c:pt idx="9235">
                  <c:v>0.44635416666685518</c:v>
                </c:pt>
                <c:pt idx="9236">
                  <c:v>0.4463657407409285</c:v>
                </c:pt>
                <c:pt idx="9237">
                  <c:v>0.44637731481500281</c:v>
                </c:pt>
                <c:pt idx="9238">
                  <c:v>0.44638888888907813</c:v>
                </c:pt>
                <c:pt idx="9239">
                  <c:v>0.44640046296315145</c:v>
                </c:pt>
                <c:pt idx="9240">
                  <c:v>0.44641203703722532</c:v>
                </c:pt>
                <c:pt idx="9241">
                  <c:v>0.44642361111129897</c:v>
                </c:pt>
                <c:pt idx="9242">
                  <c:v>0.44643518518537306</c:v>
                </c:pt>
                <c:pt idx="9243">
                  <c:v>0.44644675925944827</c:v>
                </c:pt>
                <c:pt idx="9244">
                  <c:v>0.44645833333352136</c:v>
                </c:pt>
                <c:pt idx="9245">
                  <c:v>0.4464699074075954</c:v>
                </c:pt>
                <c:pt idx="9246">
                  <c:v>0.44648148148166988</c:v>
                </c:pt>
                <c:pt idx="9247">
                  <c:v>0.44649305555574326</c:v>
                </c:pt>
                <c:pt idx="9248">
                  <c:v>0.44650462962981852</c:v>
                </c:pt>
                <c:pt idx="9249">
                  <c:v>0.44651620370389239</c:v>
                </c:pt>
                <c:pt idx="9250">
                  <c:v>0.44652777777796693</c:v>
                </c:pt>
                <c:pt idx="9251">
                  <c:v>0.44653935185203975</c:v>
                </c:pt>
                <c:pt idx="9252">
                  <c:v>0.44655092592611401</c:v>
                </c:pt>
                <c:pt idx="9253">
                  <c:v>0.4465625000001881</c:v>
                </c:pt>
                <c:pt idx="9254">
                  <c:v>0.44657407407426325</c:v>
                </c:pt>
                <c:pt idx="9255">
                  <c:v>0.44658564814833579</c:v>
                </c:pt>
                <c:pt idx="9256">
                  <c:v>0.44659722222241033</c:v>
                </c:pt>
                <c:pt idx="9257">
                  <c:v>0.44660879629648448</c:v>
                </c:pt>
                <c:pt idx="9258">
                  <c:v>0.44662037037055946</c:v>
                </c:pt>
                <c:pt idx="9259">
                  <c:v>0.446631944444632</c:v>
                </c:pt>
                <c:pt idx="9260">
                  <c:v>0.44664351851870598</c:v>
                </c:pt>
                <c:pt idx="9261">
                  <c:v>0.44665509259278074</c:v>
                </c:pt>
                <c:pt idx="9262">
                  <c:v>0.44666666666685567</c:v>
                </c:pt>
                <c:pt idx="9263">
                  <c:v>0.44667824074092877</c:v>
                </c:pt>
                <c:pt idx="9264">
                  <c:v>0.44668981481500331</c:v>
                </c:pt>
                <c:pt idx="9265">
                  <c:v>0.44670138888907734</c:v>
                </c:pt>
                <c:pt idx="9266">
                  <c:v>0.44671296296315188</c:v>
                </c:pt>
                <c:pt idx="9267">
                  <c:v>0.44672453703722548</c:v>
                </c:pt>
                <c:pt idx="9268">
                  <c:v>0.44673611111129929</c:v>
                </c:pt>
                <c:pt idx="9269">
                  <c:v>0.44674768518537361</c:v>
                </c:pt>
                <c:pt idx="9270">
                  <c:v>0.44675925925944832</c:v>
                </c:pt>
                <c:pt idx="9271">
                  <c:v>0.44677083333352197</c:v>
                </c:pt>
                <c:pt idx="9272">
                  <c:v>0.44678240740759595</c:v>
                </c:pt>
                <c:pt idx="9273">
                  <c:v>0.44679398148166977</c:v>
                </c:pt>
                <c:pt idx="9274">
                  <c:v>0.4468055555557443</c:v>
                </c:pt>
                <c:pt idx="9275">
                  <c:v>0.44681712962981895</c:v>
                </c:pt>
                <c:pt idx="9276">
                  <c:v>0.44682870370389355</c:v>
                </c:pt>
                <c:pt idx="9277">
                  <c:v>0.44684027777796737</c:v>
                </c:pt>
                <c:pt idx="9278">
                  <c:v>0.44685185185204135</c:v>
                </c:pt>
                <c:pt idx="9279">
                  <c:v>0.44686342592611455</c:v>
                </c:pt>
                <c:pt idx="9280">
                  <c:v>0.44687500000018843</c:v>
                </c:pt>
                <c:pt idx="9281">
                  <c:v>0.4468865740742643</c:v>
                </c:pt>
                <c:pt idx="9282">
                  <c:v>0.44689814814833623</c:v>
                </c:pt>
                <c:pt idx="9283">
                  <c:v>0.44690972222241132</c:v>
                </c:pt>
                <c:pt idx="9284">
                  <c:v>0.44692129629648508</c:v>
                </c:pt>
                <c:pt idx="9285">
                  <c:v>0.4469328703705599</c:v>
                </c:pt>
                <c:pt idx="9286">
                  <c:v>0.44694444444463322</c:v>
                </c:pt>
                <c:pt idx="9287">
                  <c:v>0.44695601851870725</c:v>
                </c:pt>
                <c:pt idx="9288">
                  <c:v>0.44696759259278152</c:v>
                </c:pt>
                <c:pt idx="9289">
                  <c:v>0.44697916666685616</c:v>
                </c:pt>
                <c:pt idx="9290">
                  <c:v>0.44699074074092943</c:v>
                </c:pt>
                <c:pt idx="9291">
                  <c:v>0.4470023148150038</c:v>
                </c:pt>
                <c:pt idx="9292">
                  <c:v>0.44701388888907856</c:v>
                </c:pt>
                <c:pt idx="9293">
                  <c:v>0.44702546296315232</c:v>
                </c:pt>
                <c:pt idx="9294">
                  <c:v>0.44703703703722575</c:v>
                </c:pt>
                <c:pt idx="9295">
                  <c:v>0.44704861111130006</c:v>
                </c:pt>
                <c:pt idx="9296">
                  <c:v>0.44706018518537483</c:v>
                </c:pt>
                <c:pt idx="9297">
                  <c:v>0.44707175925944925</c:v>
                </c:pt>
                <c:pt idx="9298">
                  <c:v>0.4470833333335224</c:v>
                </c:pt>
                <c:pt idx="9299">
                  <c:v>0.44709490740759644</c:v>
                </c:pt>
                <c:pt idx="9300">
                  <c:v>0.44710648148167081</c:v>
                </c:pt>
                <c:pt idx="9301">
                  <c:v>0.4471180555557448</c:v>
                </c:pt>
                <c:pt idx="9302">
                  <c:v>0.4471296296298195</c:v>
                </c:pt>
                <c:pt idx="9303">
                  <c:v>0.44714120370389276</c:v>
                </c:pt>
                <c:pt idx="9304">
                  <c:v>0.44715277777796791</c:v>
                </c:pt>
                <c:pt idx="9305">
                  <c:v>0.44716435185204173</c:v>
                </c:pt>
                <c:pt idx="9306">
                  <c:v>0.4471759259261151</c:v>
                </c:pt>
                <c:pt idx="9307">
                  <c:v>0.4471875000001892</c:v>
                </c:pt>
                <c:pt idx="9308">
                  <c:v>0.4471990740742634</c:v>
                </c:pt>
                <c:pt idx="9309">
                  <c:v>0.44721064814833672</c:v>
                </c:pt>
                <c:pt idx="9310">
                  <c:v>0.44722222222241181</c:v>
                </c:pt>
                <c:pt idx="9311">
                  <c:v>0.44723379629648524</c:v>
                </c:pt>
                <c:pt idx="9312">
                  <c:v>0.44724537037055967</c:v>
                </c:pt>
                <c:pt idx="9313">
                  <c:v>0.44725694444463376</c:v>
                </c:pt>
                <c:pt idx="9314">
                  <c:v>0.44726851851870775</c:v>
                </c:pt>
                <c:pt idx="9315">
                  <c:v>0.44728009259278201</c:v>
                </c:pt>
                <c:pt idx="9316">
                  <c:v>0.44729166666685577</c:v>
                </c:pt>
                <c:pt idx="9317">
                  <c:v>0.44730324074092975</c:v>
                </c:pt>
                <c:pt idx="9318">
                  <c:v>0.44731481481500501</c:v>
                </c:pt>
                <c:pt idx="9319">
                  <c:v>0.44732638888907966</c:v>
                </c:pt>
                <c:pt idx="9320">
                  <c:v>0.44733796296315248</c:v>
                </c:pt>
                <c:pt idx="9321">
                  <c:v>0.44734953703722652</c:v>
                </c:pt>
                <c:pt idx="9322">
                  <c:v>0.44736111111130061</c:v>
                </c:pt>
                <c:pt idx="9323">
                  <c:v>0.44737268518537593</c:v>
                </c:pt>
                <c:pt idx="9324">
                  <c:v>0.44738425925945036</c:v>
                </c:pt>
                <c:pt idx="9325">
                  <c:v>0.44739583333352301</c:v>
                </c:pt>
                <c:pt idx="9326">
                  <c:v>0.44740740740759677</c:v>
                </c:pt>
                <c:pt idx="9327">
                  <c:v>0.44741898148167203</c:v>
                </c:pt>
                <c:pt idx="9328">
                  <c:v>0.44743055555574518</c:v>
                </c:pt>
                <c:pt idx="9329">
                  <c:v>0.44744212962981988</c:v>
                </c:pt>
                <c:pt idx="9330">
                  <c:v>0.44745370370389348</c:v>
                </c:pt>
                <c:pt idx="9331">
                  <c:v>0.44746527777796824</c:v>
                </c:pt>
                <c:pt idx="9332">
                  <c:v>0.44747685185204289</c:v>
                </c:pt>
                <c:pt idx="9333">
                  <c:v>0.44748842592611598</c:v>
                </c:pt>
                <c:pt idx="9334">
                  <c:v>0.44750000000018925</c:v>
                </c:pt>
                <c:pt idx="9335">
                  <c:v>0.44751157407426456</c:v>
                </c:pt>
                <c:pt idx="9336">
                  <c:v>0.44752314814833721</c:v>
                </c:pt>
                <c:pt idx="9337">
                  <c:v>0.44753472222241208</c:v>
                </c:pt>
                <c:pt idx="9338">
                  <c:v>0.44754629629648612</c:v>
                </c:pt>
                <c:pt idx="9339">
                  <c:v>0.44755787037056083</c:v>
                </c:pt>
                <c:pt idx="9340">
                  <c:v>0.44756944444463426</c:v>
                </c:pt>
                <c:pt idx="9341">
                  <c:v>0.44758101851870824</c:v>
                </c:pt>
                <c:pt idx="9342">
                  <c:v>0.4475925925927825</c:v>
                </c:pt>
                <c:pt idx="9343">
                  <c:v>0.44760416666685682</c:v>
                </c:pt>
                <c:pt idx="9344">
                  <c:v>0.44761574074093025</c:v>
                </c:pt>
                <c:pt idx="9345">
                  <c:v>0.44762731481500484</c:v>
                </c:pt>
                <c:pt idx="9346">
                  <c:v>0.44763888888907932</c:v>
                </c:pt>
                <c:pt idx="9347">
                  <c:v>0.44765046296315297</c:v>
                </c:pt>
                <c:pt idx="9348">
                  <c:v>0.44766203703722707</c:v>
                </c:pt>
                <c:pt idx="9349">
                  <c:v>0.44767361111130116</c:v>
                </c:pt>
                <c:pt idx="9350">
                  <c:v>0.44768518518537548</c:v>
                </c:pt>
                <c:pt idx="9351">
                  <c:v>0.44769675925945013</c:v>
                </c:pt>
                <c:pt idx="9352">
                  <c:v>0.44770833333352344</c:v>
                </c:pt>
                <c:pt idx="9353">
                  <c:v>0.44771990740759726</c:v>
                </c:pt>
                <c:pt idx="9354">
                  <c:v>0.44773148148167125</c:v>
                </c:pt>
                <c:pt idx="9355">
                  <c:v>0.44774305555574523</c:v>
                </c:pt>
                <c:pt idx="9356">
                  <c:v>0.44775462962982032</c:v>
                </c:pt>
                <c:pt idx="9357">
                  <c:v>0.44776620370389397</c:v>
                </c:pt>
                <c:pt idx="9358">
                  <c:v>0.44777777777796873</c:v>
                </c:pt>
                <c:pt idx="9359">
                  <c:v>0.44778935185204272</c:v>
                </c:pt>
                <c:pt idx="9360">
                  <c:v>0.44780092592611648</c:v>
                </c:pt>
                <c:pt idx="9361">
                  <c:v>0.44781250000019041</c:v>
                </c:pt>
                <c:pt idx="9362">
                  <c:v>0.44782407407426572</c:v>
                </c:pt>
                <c:pt idx="9363">
                  <c:v>0.44783564814833765</c:v>
                </c:pt>
                <c:pt idx="9364">
                  <c:v>0.44784722222241258</c:v>
                </c:pt>
                <c:pt idx="9365">
                  <c:v>0.44785879629648745</c:v>
                </c:pt>
                <c:pt idx="9366">
                  <c:v>0.44787037037056193</c:v>
                </c:pt>
                <c:pt idx="9367">
                  <c:v>0.44788194444463497</c:v>
                </c:pt>
                <c:pt idx="9368">
                  <c:v>0.44789351851870879</c:v>
                </c:pt>
                <c:pt idx="9369">
                  <c:v>0.44790509259278283</c:v>
                </c:pt>
                <c:pt idx="9370">
                  <c:v>0.44791666666685814</c:v>
                </c:pt>
                <c:pt idx="9371">
                  <c:v>0.44792824074093135</c:v>
                </c:pt>
                <c:pt idx="9372">
                  <c:v>0.44793981481500533</c:v>
                </c:pt>
                <c:pt idx="9373">
                  <c:v>0.44795138888907982</c:v>
                </c:pt>
                <c:pt idx="9374">
                  <c:v>0.44796296296315435</c:v>
                </c:pt>
                <c:pt idx="9375">
                  <c:v>0.44797453703722834</c:v>
                </c:pt>
                <c:pt idx="9376">
                  <c:v>0.44798611111130232</c:v>
                </c:pt>
                <c:pt idx="9377">
                  <c:v>0.44799768518537597</c:v>
                </c:pt>
                <c:pt idx="9378">
                  <c:v>0.44800925925945068</c:v>
                </c:pt>
                <c:pt idx="9379">
                  <c:v>0.44802083333352438</c:v>
                </c:pt>
                <c:pt idx="9380">
                  <c:v>0.44803240740759775</c:v>
                </c:pt>
                <c:pt idx="9381">
                  <c:v>0.44804398148167235</c:v>
                </c:pt>
                <c:pt idx="9382">
                  <c:v>0.44805555555574628</c:v>
                </c:pt>
                <c:pt idx="9383">
                  <c:v>0.44806712962982082</c:v>
                </c:pt>
                <c:pt idx="9384">
                  <c:v>0.44807870370389524</c:v>
                </c:pt>
                <c:pt idx="9385">
                  <c:v>0.44809027777796934</c:v>
                </c:pt>
                <c:pt idx="9386">
                  <c:v>0.44810185185204321</c:v>
                </c:pt>
                <c:pt idx="9387">
                  <c:v>0.44811342592611653</c:v>
                </c:pt>
                <c:pt idx="9388">
                  <c:v>0.44812500000019029</c:v>
                </c:pt>
                <c:pt idx="9389">
                  <c:v>0.44813657407426538</c:v>
                </c:pt>
                <c:pt idx="9390">
                  <c:v>0.4481481481483382</c:v>
                </c:pt>
                <c:pt idx="9391">
                  <c:v>0.44815972222241318</c:v>
                </c:pt>
                <c:pt idx="9392">
                  <c:v>0.44817129629648722</c:v>
                </c:pt>
                <c:pt idx="9393">
                  <c:v>0.44818287037056243</c:v>
                </c:pt>
                <c:pt idx="9394">
                  <c:v>0.44819444444463524</c:v>
                </c:pt>
                <c:pt idx="9395">
                  <c:v>0.44820601851870923</c:v>
                </c:pt>
                <c:pt idx="9396">
                  <c:v>0.4482175925927836</c:v>
                </c:pt>
                <c:pt idx="9397">
                  <c:v>0.44822916666685786</c:v>
                </c:pt>
                <c:pt idx="9398">
                  <c:v>0.44824074074093129</c:v>
                </c:pt>
                <c:pt idx="9399">
                  <c:v>0.44825231481500583</c:v>
                </c:pt>
                <c:pt idx="9400">
                  <c:v>0.44826388888907998</c:v>
                </c:pt>
                <c:pt idx="9401">
                  <c:v>0.44827546296315407</c:v>
                </c:pt>
                <c:pt idx="9402">
                  <c:v>0.44828703703722816</c:v>
                </c:pt>
                <c:pt idx="9403">
                  <c:v>0.44829861111130226</c:v>
                </c:pt>
                <c:pt idx="9404">
                  <c:v>0.44831018518537713</c:v>
                </c:pt>
                <c:pt idx="9405">
                  <c:v>0.44832175925945184</c:v>
                </c:pt>
                <c:pt idx="9406">
                  <c:v>0.44833333333352426</c:v>
                </c:pt>
                <c:pt idx="9407">
                  <c:v>0.4483449074075988</c:v>
                </c:pt>
                <c:pt idx="9408">
                  <c:v>0.44835648148167351</c:v>
                </c:pt>
                <c:pt idx="9409">
                  <c:v>0.44836805555574732</c:v>
                </c:pt>
                <c:pt idx="9410">
                  <c:v>0.44837962962982192</c:v>
                </c:pt>
                <c:pt idx="9411">
                  <c:v>0.44839120370389501</c:v>
                </c:pt>
                <c:pt idx="9412">
                  <c:v>0.44840277777797044</c:v>
                </c:pt>
                <c:pt idx="9413">
                  <c:v>0.44841435185204426</c:v>
                </c:pt>
                <c:pt idx="9414">
                  <c:v>0.44842592592611746</c:v>
                </c:pt>
                <c:pt idx="9415">
                  <c:v>0.44843750000019073</c:v>
                </c:pt>
                <c:pt idx="9416">
                  <c:v>0.44844907407426582</c:v>
                </c:pt>
                <c:pt idx="9417">
                  <c:v>0.44846064814833925</c:v>
                </c:pt>
                <c:pt idx="9418">
                  <c:v>0.44847222222241445</c:v>
                </c:pt>
                <c:pt idx="9419">
                  <c:v>0.44848379629648832</c:v>
                </c:pt>
                <c:pt idx="9420">
                  <c:v>0.44849537037056197</c:v>
                </c:pt>
                <c:pt idx="9421">
                  <c:v>0.44850694444463601</c:v>
                </c:pt>
                <c:pt idx="9422">
                  <c:v>0.44851851851871005</c:v>
                </c:pt>
                <c:pt idx="9423">
                  <c:v>0.44853009259278376</c:v>
                </c:pt>
                <c:pt idx="9424">
                  <c:v>0.44854166666685835</c:v>
                </c:pt>
                <c:pt idx="9425">
                  <c:v>0.44855324074093167</c:v>
                </c:pt>
                <c:pt idx="9426">
                  <c:v>0.44856481481500682</c:v>
                </c:pt>
                <c:pt idx="9427">
                  <c:v>0.44857638888908136</c:v>
                </c:pt>
                <c:pt idx="9428">
                  <c:v>0.44858796296315534</c:v>
                </c:pt>
                <c:pt idx="9429">
                  <c:v>0.44859953703722871</c:v>
                </c:pt>
                <c:pt idx="9430">
                  <c:v>0.44861111111130275</c:v>
                </c:pt>
                <c:pt idx="9431">
                  <c:v>0.44862268518537768</c:v>
                </c:pt>
                <c:pt idx="9432">
                  <c:v>0.44863425925945138</c:v>
                </c:pt>
                <c:pt idx="9433">
                  <c:v>0.44864583333352476</c:v>
                </c:pt>
                <c:pt idx="9434">
                  <c:v>0.44865740740759874</c:v>
                </c:pt>
                <c:pt idx="9435">
                  <c:v>0.44866898148167395</c:v>
                </c:pt>
                <c:pt idx="9436">
                  <c:v>0.44868055555574782</c:v>
                </c:pt>
                <c:pt idx="9437">
                  <c:v>0.44869212962982147</c:v>
                </c:pt>
                <c:pt idx="9438">
                  <c:v>0.44870370370389556</c:v>
                </c:pt>
                <c:pt idx="9439">
                  <c:v>0.44871527777797021</c:v>
                </c:pt>
                <c:pt idx="9440">
                  <c:v>0.44872685185204475</c:v>
                </c:pt>
                <c:pt idx="9441">
                  <c:v>0.44873842592611729</c:v>
                </c:pt>
                <c:pt idx="9442">
                  <c:v>0.44875000000019122</c:v>
                </c:pt>
                <c:pt idx="9443">
                  <c:v>0.44876157407426631</c:v>
                </c:pt>
                <c:pt idx="9444">
                  <c:v>0.44877314814833885</c:v>
                </c:pt>
                <c:pt idx="9445">
                  <c:v>0.44878472222241489</c:v>
                </c:pt>
                <c:pt idx="9446">
                  <c:v>0.44879629629648826</c:v>
                </c:pt>
                <c:pt idx="9447">
                  <c:v>0.44880787037056324</c:v>
                </c:pt>
                <c:pt idx="9448">
                  <c:v>0.44881944444463651</c:v>
                </c:pt>
                <c:pt idx="9449">
                  <c:v>0.44883101851870988</c:v>
                </c:pt>
                <c:pt idx="9450">
                  <c:v>0.44884259259278486</c:v>
                </c:pt>
                <c:pt idx="9451">
                  <c:v>0.44885416666685957</c:v>
                </c:pt>
                <c:pt idx="9452">
                  <c:v>0.44886574074093283</c:v>
                </c:pt>
                <c:pt idx="9453">
                  <c:v>0.44887731481500698</c:v>
                </c:pt>
                <c:pt idx="9454">
                  <c:v>0.44888888888908268</c:v>
                </c:pt>
                <c:pt idx="9455">
                  <c:v>0.44890046296315583</c:v>
                </c:pt>
                <c:pt idx="9456">
                  <c:v>0.44891203703722982</c:v>
                </c:pt>
                <c:pt idx="9457">
                  <c:v>0.44892361111130347</c:v>
                </c:pt>
                <c:pt idx="9458">
                  <c:v>0.44893518518537745</c:v>
                </c:pt>
                <c:pt idx="9459">
                  <c:v>0.44894675925945277</c:v>
                </c:pt>
                <c:pt idx="9460">
                  <c:v>0.44895833333352581</c:v>
                </c:pt>
                <c:pt idx="9461">
                  <c:v>0.44896990740759984</c:v>
                </c:pt>
                <c:pt idx="9462">
                  <c:v>0.44898148148167438</c:v>
                </c:pt>
                <c:pt idx="9463">
                  <c:v>0.44899305555574776</c:v>
                </c:pt>
                <c:pt idx="9464">
                  <c:v>0.44900462962982285</c:v>
                </c:pt>
                <c:pt idx="9465">
                  <c:v>0.44901620370389678</c:v>
                </c:pt>
                <c:pt idx="9466">
                  <c:v>0.44902777777797143</c:v>
                </c:pt>
                <c:pt idx="9467">
                  <c:v>0.44903935185204447</c:v>
                </c:pt>
                <c:pt idx="9468">
                  <c:v>0.44905092592611845</c:v>
                </c:pt>
                <c:pt idx="9469">
                  <c:v>0.44906250000019227</c:v>
                </c:pt>
                <c:pt idx="9470">
                  <c:v>0.44907407407426753</c:v>
                </c:pt>
                <c:pt idx="9471">
                  <c:v>0.44908564814834068</c:v>
                </c:pt>
                <c:pt idx="9472">
                  <c:v>0.44909722222241477</c:v>
                </c:pt>
                <c:pt idx="9473">
                  <c:v>0.44910879629648898</c:v>
                </c:pt>
                <c:pt idx="9474">
                  <c:v>0.44912037037056385</c:v>
                </c:pt>
                <c:pt idx="9475">
                  <c:v>0.44913194444463639</c:v>
                </c:pt>
                <c:pt idx="9476">
                  <c:v>0.44914351851871026</c:v>
                </c:pt>
                <c:pt idx="9477">
                  <c:v>0.44915509259278474</c:v>
                </c:pt>
                <c:pt idx="9478">
                  <c:v>0.44916666666686006</c:v>
                </c:pt>
                <c:pt idx="9479">
                  <c:v>0.44917824074093327</c:v>
                </c:pt>
                <c:pt idx="9480">
                  <c:v>0.44918981481500758</c:v>
                </c:pt>
                <c:pt idx="9481">
                  <c:v>0.44920138888908162</c:v>
                </c:pt>
                <c:pt idx="9482">
                  <c:v>0.44921296296315633</c:v>
                </c:pt>
                <c:pt idx="9483">
                  <c:v>0.44922453703722998</c:v>
                </c:pt>
                <c:pt idx="9484">
                  <c:v>0.44923611111130379</c:v>
                </c:pt>
                <c:pt idx="9485">
                  <c:v>0.449247685185378</c:v>
                </c:pt>
                <c:pt idx="9486">
                  <c:v>0.44925925925945231</c:v>
                </c:pt>
                <c:pt idx="9487">
                  <c:v>0.4492708333335263</c:v>
                </c:pt>
                <c:pt idx="9488">
                  <c:v>0.44928240740760106</c:v>
                </c:pt>
                <c:pt idx="9489">
                  <c:v>0.44929398148167426</c:v>
                </c:pt>
                <c:pt idx="9490">
                  <c:v>0.44930555555574847</c:v>
                </c:pt>
                <c:pt idx="9491">
                  <c:v>0.44931712962982334</c:v>
                </c:pt>
                <c:pt idx="9492">
                  <c:v>0.44932870370389794</c:v>
                </c:pt>
                <c:pt idx="9493">
                  <c:v>0.44934027777797175</c:v>
                </c:pt>
                <c:pt idx="9494">
                  <c:v>0.44935185185204563</c:v>
                </c:pt>
                <c:pt idx="9495">
                  <c:v>0.44936342592611894</c:v>
                </c:pt>
                <c:pt idx="9496">
                  <c:v>0.44937500000019276</c:v>
                </c:pt>
                <c:pt idx="9497">
                  <c:v>0.44938657407426863</c:v>
                </c:pt>
                <c:pt idx="9498">
                  <c:v>0.44939814814834128</c:v>
                </c:pt>
                <c:pt idx="9499">
                  <c:v>0.44940972222241582</c:v>
                </c:pt>
                <c:pt idx="9500">
                  <c:v>0.44942129629648947</c:v>
                </c:pt>
                <c:pt idx="9501">
                  <c:v>0.44943287037056423</c:v>
                </c:pt>
                <c:pt idx="9502">
                  <c:v>0.4494444444446376</c:v>
                </c:pt>
                <c:pt idx="9503">
                  <c:v>0.4494560185187117</c:v>
                </c:pt>
                <c:pt idx="9504">
                  <c:v>0.4494675925927859</c:v>
                </c:pt>
                <c:pt idx="9505">
                  <c:v>0.44947916666686055</c:v>
                </c:pt>
                <c:pt idx="9506">
                  <c:v>0.44949074074093376</c:v>
                </c:pt>
                <c:pt idx="9507">
                  <c:v>0.44950231481500807</c:v>
                </c:pt>
                <c:pt idx="9508">
                  <c:v>0.44951388888908284</c:v>
                </c:pt>
                <c:pt idx="9509">
                  <c:v>0.44952546296315682</c:v>
                </c:pt>
                <c:pt idx="9510">
                  <c:v>0.44953703703723025</c:v>
                </c:pt>
                <c:pt idx="9511">
                  <c:v>0.44954861111130451</c:v>
                </c:pt>
                <c:pt idx="9512">
                  <c:v>0.44956018518537882</c:v>
                </c:pt>
                <c:pt idx="9513">
                  <c:v>0.44957175925945364</c:v>
                </c:pt>
                <c:pt idx="9514">
                  <c:v>0.44958333333352685</c:v>
                </c:pt>
                <c:pt idx="9515">
                  <c:v>0.4495949074076015</c:v>
                </c:pt>
                <c:pt idx="9516">
                  <c:v>0.44960648148167498</c:v>
                </c:pt>
                <c:pt idx="9517">
                  <c:v>0.44961805555574902</c:v>
                </c:pt>
                <c:pt idx="9518">
                  <c:v>0.44962962962982378</c:v>
                </c:pt>
                <c:pt idx="9519">
                  <c:v>0.44964120370389721</c:v>
                </c:pt>
                <c:pt idx="9520">
                  <c:v>0.44965277777797213</c:v>
                </c:pt>
                <c:pt idx="9521">
                  <c:v>0.44966435185204617</c:v>
                </c:pt>
                <c:pt idx="9522">
                  <c:v>0.44967592592611927</c:v>
                </c:pt>
                <c:pt idx="9523">
                  <c:v>0.44968750000019325</c:v>
                </c:pt>
                <c:pt idx="9524">
                  <c:v>0.44969907407426768</c:v>
                </c:pt>
                <c:pt idx="9525">
                  <c:v>0.44971064814834177</c:v>
                </c:pt>
                <c:pt idx="9526">
                  <c:v>0.44972222222241598</c:v>
                </c:pt>
                <c:pt idx="9527">
                  <c:v>0.44973379629648974</c:v>
                </c:pt>
                <c:pt idx="9528">
                  <c:v>0.44974537037056406</c:v>
                </c:pt>
                <c:pt idx="9529">
                  <c:v>0.44975694444463793</c:v>
                </c:pt>
                <c:pt idx="9530">
                  <c:v>0.44976851851871175</c:v>
                </c:pt>
                <c:pt idx="9531">
                  <c:v>0.4497800925927864</c:v>
                </c:pt>
                <c:pt idx="9532">
                  <c:v>0.44979166666686027</c:v>
                </c:pt>
                <c:pt idx="9533">
                  <c:v>0.44980324074093425</c:v>
                </c:pt>
                <c:pt idx="9534">
                  <c:v>0.4498148148150094</c:v>
                </c:pt>
                <c:pt idx="9535">
                  <c:v>0.44982638888908394</c:v>
                </c:pt>
                <c:pt idx="9536">
                  <c:v>0.44983796296315698</c:v>
                </c:pt>
                <c:pt idx="9537">
                  <c:v>0.44984953703723096</c:v>
                </c:pt>
                <c:pt idx="9538">
                  <c:v>0.449861111111305</c:v>
                </c:pt>
                <c:pt idx="9539">
                  <c:v>0.44987268518538026</c:v>
                </c:pt>
                <c:pt idx="9540">
                  <c:v>0.44988425925945469</c:v>
                </c:pt>
                <c:pt idx="9541">
                  <c:v>0.44989583333352734</c:v>
                </c:pt>
                <c:pt idx="9542">
                  <c:v>0.44990740740760182</c:v>
                </c:pt>
                <c:pt idx="9543">
                  <c:v>0.44991898148167642</c:v>
                </c:pt>
                <c:pt idx="9544">
                  <c:v>0.44993055555574957</c:v>
                </c:pt>
                <c:pt idx="9545">
                  <c:v>0.44994212962982433</c:v>
                </c:pt>
                <c:pt idx="9546">
                  <c:v>0.44995370370389798</c:v>
                </c:pt>
                <c:pt idx="9547">
                  <c:v>0.44996527777797263</c:v>
                </c:pt>
                <c:pt idx="9548">
                  <c:v>0.44997685185204728</c:v>
                </c:pt>
                <c:pt idx="9549">
                  <c:v>0.44998842592612032</c:v>
                </c:pt>
                <c:pt idx="9550">
                  <c:v>0.45000000000019375</c:v>
                </c:pt>
                <c:pt idx="9551">
                  <c:v>0.45001157407426884</c:v>
                </c:pt>
                <c:pt idx="9552">
                  <c:v>0.45002314814834216</c:v>
                </c:pt>
                <c:pt idx="9553">
                  <c:v>0.45003472222241631</c:v>
                </c:pt>
                <c:pt idx="9554">
                  <c:v>0.45004629629649034</c:v>
                </c:pt>
                <c:pt idx="9555">
                  <c:v>0.45005787037056488</c:v>
                </c:pt>
                <c:pt idx="9556">
                  <c:v>0.45006944444463853</c:v>
                </c:pt>
                <c:pt idx="9557">
                  <c:v>0.45008101851871263</c:v>
                </c:pt>
                <c:pt idx="9558">
                  <c:v>0.45009259259278672</c:v>
                </c:pt>
                <c:pt idx="9559">
                  <c:v>0.45010416666686082</c:v>
                </c:pt>
                <c:pt idx="9560">
                  <c:v>0.45011574074093474</c:v>
                </c:pt>
                <c:pt idx="9561">
                  <c:v>0.45012731481500901</c:v>
                </c:pt>
                <c:pt idx="9562">
                  <c:v>0.45013888888908332</c:v>
                </c:pt>
                <c:pt idx="9563">
                  <c:v>0.45015046296315731</c:v>
                </c:pt>
                <c:pt idx="9564">
                  <c:v>0.45016203703723134</c:v>
                </c:pt>
                <c:pt idx="9565">
                  <c:v>0.45017361111130533</c:v>
                </c:pt>
                <c:pt idx="9566">
                  <c:v>0.45018518518537948</c:v>
                </c:pt>
                <c:pt idx="9567">
                  <c:v>0.45019675925945446</c:v>
                </c:pt>
                <c:pt idx="9568">
                  <c:v>0.45020833333352767</c:v>
                </c:pt>
                <c:pt idx="9569">
                  <c:v>0.45021990740760182</c:v>
                </c:pt>
                <c:pt idx="9570">
                  <c:v>0.45023148148167574</c:v>
                </c:pt>
                <c:pt idx="9571">
                  <c:v>0.45024305555574973</c:v>
                </c:pt>
                <c:pt idx="9572">
                  <c:v>0.45025462962982432</c:v>
                </c:pt>
                <c:pt idx="9573">
                  <c:v>0.4502662037038983</c:v>
                </c:pt>
                <c:pt idx="9574">
                  <c:v>0.45027777777797301</c:v>
                </c:pt>
                <c:pt idx="9575">
                  <c:v>0.45028935185204638</c:v>
                </c:pt>
                <c:pt idx="9576">
                  <c:v>0.45030092592612042</c:v>
                </c:pt>
                <c:pt idx="9577">
                  <c:v>0.45031250000019452</c:v>
                </c:pt>
                <c:pt idx="9578">
                  <c:v>0.45032407407426994</c:v>
                </c:pt>
                <c:pt idx="9579">
                  <c:v>0.4503356481483427</c:v>
                </c:pt>
                <c:pt idx="9580">
                  <c:v>0.4503472222224168</c:v>
                </c:pt>
                <c:pt idx="9581">
                  <c:v>0.45035879629649161</c:v>
                </c:pt>
                <c:pt idx="9582">
                  <c:v>0.45037037037056615</c:v>
                </c:pt>
                <c:pt idx="9583">
                  <c:v>0.45038194444463908</c:v>
                </c:pt>
                <c:pt idx="9584">
                  <c:v>0.45039351851871279</c:v>
                </c:pt>
                <c:pt idx="9585">
                  <c:v>0.45040509259278727</c:v>
                </c:pt>
                <c:pt idx="9586">
                  <c:v>0.45041666666686236</c:v>
                </c:pt>
                <c:pt idx="9587">
                  <c:v>0.45042824074093546</c:v>
                </c:pt>
                <c:pt idx="9588">
                  <c:v>0.45043981481500955</c:v>
                </c:pt>
                <c:pt idx="9589">
                  <c:v>0.45045138888908381</c:v>
                </c:pt>
                <c:pt idx="9590">
                  <c:v>0.45046296296315858</c:v>
                </c:pt>
                <c:pt idx="9591">
                  <c:v>0.45047453703723256</c:v>
                </c:pt>
                <c:pt idx="9592">
                  <c:v>0.45048611111130632</c:v>
                </c:pt>
                <c:pt idx="9593">
                  <c:v>0.45049768518538008</c:v>
                </c:pt>
                <c:pt idx="9594">
                  <c:v>0.4505092592594549</c:v>
                </c:pt>
                <c:pt idx="9595">
                  <c:v>0.45052083333352838</c:v>
                </c:pt>
                <c:pt idx="9596">
                  <c:v>0.45053240740760231</c:v>
                </c:pt>
                <c:pt idx="9597">
                  <c:v>0.4505439814816764</c:v>
                </c:pt>
                <c:pt idx="9598">
                  <c:v>0.4505555555557505</c:v>
                </c:pt>
                <c:pt idx="9599">
                  <c:v>0.45056712962982481</c:v>
                </c:pt>
                <c:pt idx="9600">
                  <c:v>0.45057870370389952</c:v>
                </c:pt>
                <c:pt idx="9601">
                  <c:v>0.45059027777797345</c:v>
                </c:pt>
                <c:pt idx="9602">
                  <c:v>0.45060185185204688</c:v>
                </c:pt>
                <c:pt idx="9603">
                  <c:v>0.45061342592612075</c:v>
                </c:pt>
                <c:pt idx="9604">
                  <c:v>0.45062500000019479</c:v>
                </c:pt>
                <c:pt idx="9605">
                  <c:v>0.45063657407426932</c:v>
                </c:pt>
                <c:pt idx="9606">
                  <c:v>0.45064814814834325</c:v>
                </c:pt>
                <c:pt idx="9607">
                  <c:v>0.45065972222241735</c:v>
                </c:pt>
                <c:pt idx="9608">
                  <c:v>0.45067129629649144</c:v>
                </c:pt>
                <c:pt idx="9609">
                  <c:v>0.45068287037056654</c:v>
                </c:pt>
                <c:pt idx="9610">
                  <c:v>0.45069444444463963</c:v>
                </c:pt>
                <c:pt idx="9611">
                  <c:v>0.45070601851871323</c:v>
                </c:pt>
                <c:pt idx="9612">
                  <c:v>0.45071759259278776</c:v>
                </c:pt>
                <c:pt idx="9613">
                  <c:v>0.45072916666686191</c:v>
                </c:pt>
                <c:pt idx="9614">
                  <c:v>0.45074074074093579</c:v>
                </c:pt>
                <c:pt idx="9615">
                  <c:v>0.4507523148150101</c:v>
                </c:pt>
                <c:pt idx="9616">
                  <c:v>0.45076388888908431</c:v>
                </c:pt>
                <c:pt idx="9617">
                  <c:v>0.45077546296315835</c:v>
                </c:pt>
                <c:pt idx="9618">
                  <c:v>0.45078703703723239</c:v>
                </c:pt>
                <c:pt idx="9619">
                  <c:v>0.45079861111130626</c:v>
                </c:pt>
                <c:pt idx="9620">
                  <c:v>0.45081018518538146</c:v>
                </c:pt>
                <c:pt idx="9621">
                  <c:v>0.450821759259456</c:v>
                </c:pt>
                <c:pt idx="9622">
                  <c:v>0.45083333333352876</c:v>
                </c:pt>
                <c:pt idx="9623">
                  <c:v>0.45084490740760363</c:v>
                </c:pt>
                <c:pt idx="9624">
                  <c:v>0.45085648148167767</c:v>
                </c:pt>
                <c:pt idx="9625">
                  <c:v>0.45086805555575132</c:v>
                </c:pt>
                <c:pt idx="9626">
                  <c:v>0.45087962962982614</c:v>
                </c:pt>
                <c:pt idx="9627">
                  <c:v>0.45089120370389935</c:v>
                </c:pt>
                <c:pt idx="9628">
                  <c:v>0.45090277777797455</c:v>
                </c:pt>
                <c:pt idx="9629">
                  <c:v>0.45091435185204842</c:v>
                </c:pt>
                <c:pt idx="9630">
                  <c:v>0.45092592592612152</c:v>
                </c:pt>
                <c:pt idx="9631">
                  <c:v>0.45093750000019495</c:v>
                </c:pt>
                <c:pt idx="9632">
                  <c:v>0.45094907407426982</c:v>
                </c:pt>
                <c:pt idx="9633">
                  <c:v>0.4509606481483438</c:v>
                </c:pt>
                <c:pt idx="9634">
                  <c:v>0.45097222222241862</c:v>
                </c:pt>
                <c:pt idx="9635">
                  <c:v>0.45098379629649232</c:v>
                </c:pt>
                <c:pt idx="9636">
                  <c:v>0.45099537037056608</c:v>
                </c:pt>
                <c:pt idx="9637">
                  <c:v>0.45100694444464096</c:v>
                </c:pt>
                <c:pt idx="9638">
                  <c:v>0.45101851851871427</c:v>
                </c:pt>
                <c:pt idx="9639">
                  <c:v>0.45103009259278826</c:v>
                </c:pt>
                <c:pt idx="9640">
                  <c:v>0.45104166666686246</c:v>
                </c:pt>
                <c:pt idx="9641">
                  <c:v>0.45105324074093589</c:v>
                </c:pt>
                <c:pt idx="9642">
                  <c:v>0.45106481481501082</c:v>
                </c:pt>
                <c:pt idx="9643">
                  <c:v>0.45107638888908558</c:v>
                </c:pt>
                <c:pt idx="9644">
                  <c:v>0.45108796296315956</c:v>
                </c:pt>
                <c:pt idx="9645">
                  <c:v>0.45109953703723293</c:v>
                </c:pt>
                <c:pt idx="9646">
                  <c:v>0.45111111111130703</c:v>
                </c:pt>
                <c:pt idx="9647">
                  <c:v>0.4511226851853819</c:v>
                </c:pt>
                <c:pt idx="9648">
                  <c:v>0.45113425925945538</c:v>
                </c:pt>
                <c:pt idx="9649">
                  <c:v>0.45114583333352926</c:v>
                </c:pt>
                <c:pt idx="9650">
                  <c:v>0.45115740740760341</c:v>
                </c:pt>
                <c:pt idx="9651">
                  <c:v>0.45116898148167817</c:v>
                </c:pt>
                <c:pt idx="9652">
                  <c:v>0.45118055555575182</c:v>
                </c:pt>
                <c:pt idx="9653">
                  <c:v>0.4511921296298258</c:v>
                </c:pt>
                <c:pt idx="9654">
                  <c:v>0.45120370370389978</c:v>
                </c:pt>
                <c:pt idx="9655">
                  <c:v>0.45121527777797388</c:v>
                </c:pt>
                <c:pt idx="9656">
                  <c:v>0.45122685185204897</c:v>
                </c:pt>
                <c:pt idx="9657">
                  <c:v>0.45123842592612179</c:v>
                </c:pt>
                <c:pt idx="9658">
                  <c:v>0.45125000000019544</c:v>
                </c:pt>
                <c:pt idx="9659">
                  <c:v>0.45126157407427031</c:v>
                </c:pt>
                <c:pt idx="9660">
                  <c:v>0.45127314814834429</c:v>
                </c:pt>
                <c:pt idx="9661">
                  <c:v>0.45128472222241911</c:v>
                </c:pt>
                <c:pt idx="9662">
                  <c:v>0.45129629629649254</c:v>
                </c:pt>
                <c:pt idx="9663">
                  <c:v>0.45130787037056752</c:v>
                </c:pt>
                <c:pt idx="9664">
                  <c:v>0.4513194444446415</c:v>
                </c:pt>
                <c:pt idx="9665">
                  <c:v>0.45133101851871404</c:v>
                </c:pt>
                <c:pt idx="9666">
                  <c:v>0.45134259259278892</c:v>
                </c:pt>
                <c:pt idx="9667">
                  <c:v>0.45135416666686373</c:v>
                </c:pt>
                <c:pt idx="9668">
                  <c:v>0.4513657407409371</c:v>
                </c:pt>
                <c:pt idx="9669">
                  <c:v>0.45137731481501131</c:v>
                </c:pt>
                <c:pt idx="9670">
                  <c:v>0.45138888888908679</c:v>
                </c:pt>
                <c:pt idx="9671">
                  <c:v>0.45140046296316005</c:v>
                </c:pt>
                <c:pt idx="9672">
                  <c:v>0.45141203703723348</c:v>
                </c:pt>
                <c:pt idx="9673">
                  <c:v>0.45142361111130758</c:v>
                </c:pt>
                <c:pt idx="9674">
                  <c:v>0.45143518518538167</c:v>
                </c:pt>
                <c:pt idx="9675">
                  <c:v>0.45144675925945693</c:v>
                </c:pt>
                <c:pt idx="9676">
                  <c:v>0.45145833333352986</c:v>
                </c:pt>
                <c:pt idx="9677">
                  <c:v>0.45146990740760468</c:v>
                </c:pt>
                <c:pt idx="9678">
                  <c:v>0.45148148148167838</c:v>
                </c:pt>
                <c:pt idx="9679">
                  <c:v>0.45149305555575214</c:v>
                </c:pt>
                <c:pt idx="9680">
                  <c:v>0.45150462962982707</c:v>
                </c:pt>
                <c:pt idx="9681">
                  <c:v>0.451516203703901</c:v>
                </c:pt>
                <c:pt idx="9682">
                  <c:v>0.45152777777797565</c:v>
                </c:pt>
                <c:pt idx="9683">
                  <c:v>0.45153935185204852</c:v>
                </c:pt>
                <c:pt idx="9684">
                  <c:v>0.45155092592612261</c:v>
                </c:pt>
                <c:pt idx="9685">
                  <c:v>0.45156250000019671</c:v>
                </c:pt>
                <c:pt idx="9686">
                  <c:v>0.45157407407427175</c:v>
                </c:pt>
                <c:pt idx="9687">
                  <c:v>0.4515856481483449</c:v>
                </c:pt>
                <c:pt idx="9688">
                  <c:v>0.45159722222241899</c:v>
                </c:pt>
                <c:pt idx="9689">
                  <c:v>0.45160879629649331</c:v>
                </c:pt>
                <c:pt idx="9690">
                  <c:v>0.45162037037056801</c:v>
                </c:pt>
                <c:pt idx="9691">
                  <c:v>0.45163194444464128</c:v>
                </c:pt>
                <c:pt idx="9692">
                  <c:v>0.45164351851871454</c:v>
                </c:pt>
                <c:pt idx="9693">
                  <c:v>0.45165509259278924</c:v>
                </c:pt>
                <c:pt idx="9694">
                  <c:v>0.45166666666686428</c:v>
                </c:pt>
                <c:pt idx="9695">
                  <c:v>0.45167824074093765</c:v>
                </c:pt>
                <c:pt idx="9696">
                  <c:v>0.4516898148150118</c:v>
                </c:pt>
                <c:pt idx="9697">
                  <c:v>0.45170138888908584</c:v>
                </c:pt>
                <c:pt idx="9698">
                  <c:v>0.45171296296316032</c:v>
                </c:pt>
                <c:pt idx="9699">
                  <c:v>0.45172453703723431</c:v>
                </c:pt>
                <c:pt idx="9700">
                  <c:v>0.45173611111130813</c:v>
                </c:pt>
                <c:pt idx="9701">
                  <c:v>0.45174768518538222</c:v>
                </c:pt>
                <c:pt idx="9702">
                  <c:v>0.45175925925945631</c:v>
                </c:pt>
                <c:pt idx="9703">
                  <c:v>0.45177083333353041</c:v>
                </c:pt>
                <c:pt idx="9704">
                  <c:v>0.45178240740760517</c:v>
                </c:pt>
                <c:pt idx="9705">
                  <c:v>0.4517939814816786</c:v>
                </c:pt>
                <c:pt idx="9706">
                  <c:v>0.4518055555557528</c:v>
                </c:pt>
                <c:pt idx="9707">
                  <c:v>0.45181712962982756</c:v>
                </c:pt>
                <c:pt idx="9708">
                  <c:v>0.45182870370390205</c:v>
                </c:pt>
                <c:pt idx="9709">
                  <c:v>0.45184027777797597</c:v>
                </c:pt>
                <c:pt idx="9710">
                  <c:v>0.45185185185204985</c:v>
                </c:pt>
                <c:pt idx="9711">
                  <c:v>0.45186342592612316</c:v>
                </c:pt>
                <c:pt idx="9712">
                  <c:v>0.45187500000019726</c:v>
                </c:pt>
                <c:pt idx="9713">
                  <c:v>0.4518865740742728</c:v>
                </c:pt>
                <c:pt idx="9714">
                  <c:v>0.45189814814834545</c:v>
                </c:pt>
                <c:pt idx="9715">
                  <c:v>0.45190972222241982</c:v>
                </c:pt>
                <c:pt idx="9716">
                  <c:v>0.4519212962964938</c:v>
                </c:pt>
                <c:pt idx="9717">
                  <c:v>0.45193287037056851</c:v>
                </c:pt>
                <c:pt idx="9718">
                  <c:v>0.45194444444464182</c:v>
                </c:pt>
                <c:pt idx="9719">
                  <c:v>0.45195601851871575</c:v>
                </c:pt>
                <c:pt idx="9720">
                  <c:v>0.45196759259279001</c:v>
                </c:pt>
                <c:pt idx="9721">
                  <c:v>0.45197916666686438</c:v>
                </c:pt>
                <c:pt idx="9722">
                  <c:v>0.4519907407409382</c:v>
                </c:pt>
                <c:pt idx="9723">
                  <c:v>0.4520023148150123</c:v>
                </c:pt>
                <c:pt idx="9724">
                  <c:v>0.45201388888908706</c:v>
                </c:pt>
                <c:pt idx="9725">
                  <c:v>0.45202546296316048</c:v>
                </c:pt>
                <c:pt idx="9726">
                  <c:v>0.45203703703723425</c:v>
                </c:pt>
                <c:pt idx="9727">
                  <c:v>0.45204861111130867</c:v>
                </c:pt>
                <c:pt idx="9728">
                  <c:v>0.45206018518538282</c:v>
                </c:pt>
                <c:pt idx="9729">
                  <c:v>0.45207175925945786</c:v>
                </c:pt>
                <c:pt idx="9730">
                  <c:v>0.45208333333353096</c:v>
                </c:pt>
                <c:pt idx="9731">
                  <c:v>0.45209490740760538</c:v>
                </c:pt>
                <c:pt idx="9732">
                  <c:v>0.45210648148167931</c:v>
                </c:pt>
                <c:pt idx="9733">
                  <c:v>0.4521180555557533</c:v>
                </c:pt>
                <c:pt idx="9734">
                  <c:v>0.452129629629828</c:v>
                </c:pt>
                <c:pt idx="9735">
                  <c:v>0.45214120370390143</c:v>
                </c:pt>
                <c:pt idx="9736">
                  <c:v>0.45215277777797641</c:v>
                </c:pt>
                <c:pt idx="9737">
                  <c:v>0.45216435185205039</c:v>
                </c:pt>
                <c:pt idx="9738">
                  <c:v>0.45217592592612371</c:v>
                </c:pt>
                <c:pt idx="9739">
                  <c:v>0.45218750000019775</c:v>
                </c:pt>
                <c:pt idx="9740">
                  <c:v>0.4521990740742719</c:v>
                </c:pt>
                <c:pt idx="9741">
                  <c:v>0.45221064814834599</c:v>
                </c:pt>
                <c:pt idx="9742">
                  <c:v>0.45222222222242031</c:v>
                </c:pt>
                <c:pt idx="9743">
                  <c:v>0.45223379629649413</c:v>
                </c:pt>
                <c:pt idx="9744">
                  <c:v>0.45224537037056828</c:v>
                </c:pt>
                <c:pt idx="9745">
                  <c:v>0.45225694444464237</c:v>
                </c:pt>
                <c:pt idx="9746">
                  <c:v>0.45226851851871624</c:v>
                </c:pt>
                <c:pt idx="9747">
                  <c:v>0.45228009259279056</c:v>
                </c:pt>
                <c:pt idx="9748">
                  <c:v>0.45229166666686466</c:v>
                </c:pt>
                <c:pt idx="9749">
                  <c:v>0.45230324074093875</c:v>
                </c:pt>
                <c:pt idx="9750">
                  <c:v>0.45231481481501357</c:v>
                </c:pt>
                <c:pt idx="9751">
                  <c:v>0.45232638888908816</c:v>
                </c:pt>
                <c:pt idx="9752">
                  <c:v>0.45233796296316131</c:v>
                </c:pt>
                <c:pt idx="9753">
                  <c:v>0.45234953703723518</c:v>
                </c:pt>
                <c:pt idx="9754">
                  <c:v>0.45236111111130922</c:v>
                </c:pt>
                <c:pt idx="9755">
                  <c:v>0.45237268518538443</c:v>
                </c:pt>
                <c:pt idx="9756">
                  <c:v>0.45238425925945891</c:v>
                </c:pt>
                <c:pt idx="9757">
                  <c:v>0.45239583333353151</c:v>
                </c:pt>
                <c:pt idx="9758">
                  <c:v>0.45240740740760582</c:v>
                </c:pt>
                <c:pt idx="9759">
                  <c:v>0.45241898148168064</c:v>
                </c:pt>
                <c:pt idx="9760">
                  <c:v>0.45243055555575384</c:v>
                </c:pt>
                <c:pt idx="9761">
                  <c:v>0.45244212962982788</c:v>
                </c:pt>
                <c:pt idx="9762">
                  <c:v>0.45245370370390198</c:v>
                </c:pt>
                <c:pt idx="9763">
                  <c:v>0.45246527777797696</c:v>
                </c:pt>
                <c:pt idx="9764">
                  <c:v>0.4524768518520515</c:v>
                </c:pt>
                <c:pt idx="9765">
                  <c:v>0.45248842592612432</c:v>
                </c:pt>
                <c:pt idx="9766">
                  <c:v>0.45250000000019824</c:v>
                </c:pt>
                <c:pt idx="9767">
                  <c:v>0.45251157407427317</c:v>
                </c:pt>
                <c:pt idx="9768">
                  <c:v>0.45252314814834654</c:v>
                </c:pt>
                <c:pt idx="9769">
                  <c:v>0.4525347222224208</c:v>
                </c:pt>
                <c:pt idx="9770">
                  <c:v>0.45254629629649484</c:v>
                </c:pt>
                <c:pt idx="9771">
                  <c:v>0.45255787037056888</c:v>
                </c:pt>
                <c:pt idx="9772">
                  <c:v>0.45256944444464292</c:v>
                </c:pt>
                <c:pt idx="9773">
                  <c:v>0.45258101851871679</c:v>
                </c:pt>
                <c:pt idx="9774">
                  <c:v>0.45259259259279111</c:v>
                </c:pt>
                <c:pt idx="9775">
                  <c:v>0.45260416666686532</c:v>
                </c:pt>
                <c:pt idx="9776">
                  <c:v>0.45261574074093924</c:v>
                </c:pt>
                <c:pt idx="9777">
                  <c:v>0.45262731481501339</c:v>
                </c:pt>
                <c:pt idx="9778">
                  <c:v>0.45263888888908782</c:v>
                </c:pt>
                <c:pt idx="9779">
                  <c:v>0.45265046296316158</c:v>
                </c:pt>
                <c:pt idx="9780">
                  <c:v>0.45266203703723568</c:v>
                </c:pt>
                <c:pt idx="9781">
                  <c:v>0.45267361111130977</c:v>
                </c:pt>
                <c:pt idx="9782">
                  <c:v>0.45268518518538386</c:v>
                </c:pt>
                <c:pt idx="9783">
                  <c:v>0.45269675925945885</c:v>
                </c:pt>
                <c:pt idx="9784">
                  <c:v>0.45270833333353205</c:v>
                </c:pt>
                <c:pt idx="9785">
                  <c:v>0.45271990740760631</c:v>
                </c:pt>
                <c:pt idx="9786">
                  <c:v>0.45273148148168024</c:v>
                </c:pt>
                <c:pt idx="9787">
                  <c:v>0.45274305555575423</c:v>
                </c:pt>
                <c:pt idx="9788">
                  <c:v>0.45275462962982882</c:v>
                </c:pt>
                <c:pt idx="9789">
                  <c:v>0.45276620370390258</c:v>
                </c:pt>
                <c:pt idx="9790">
                  <c:v>0.4527777777779774</c:v>
                </c:pt>
                <c:pt idx="9791">
                  <c:v>0.45278935185205088</c:v>
                </c:pt>
                <c:pt idx="9792">
                  <c:v>0.45280092592612481</c:v>
                </c:pt>
                <c:pt idx="9793">
                  <c:v>0.4528125000001989</c:v>
                </c:pt>
                <c:pt idx="9794">
                  <c:v>0.45282407407427433</c:v>
                </c:pt>
                <c:pt idx="9795">
                  <c:v>0.45283564814834709</c:v>
                </c:pt>
                <c:pt idx="9796">
                  <c:v>0.4528472222224213</c:v>
                </c:pt>
                <c:pt idx="9797">
                  <c:v>0.45285879629649595</c:v>
                </c:pt>
                <c:pt idx="9798">
                  <c:v>0.45287037037057054</c:v>
                </c:pt>
                <c:pt idx="9799">
                  <c:v>0.45288194444464436</c:v>
                </c:pt>
                <c:pt idx="9800">
                  <c:v>0.45289351851871729</c:v>
                </c:pt>
                <c:pt idx="9801">
                  <c:v>0.45290509259279166</c:v>
                </c:pt>
                <c:pt idx="9802">
                  <c:v>0.45291666666686675</c:v>
                </c:pt>
                <c:pt idx="9803">
                  <c:v>0.45292824074093985</c:v>
                </c:pt>
                <c:pt idx="9804">
                  <c:v>0.45293981481501394</c:v>
                </c:pt>
                <c:pt idx="9805">
                  <c:v>0.45295138888908831</c:v>
                </c:pt>
                <c:pt idx="9806">
                  <c:v>0.45296296296316302</c:v>
                </c:pt>
                <c:pt idx="9807">
                  <c:v>0.45297453703723689</c:v>
                </c:pt>
                <c:pt idx="9808">
                  <c:v>0.45298611111131032</c:v>
                </c:pt>
                <c:pt idx="9809">
                  <c:v>0.45299768518538441</c:v>
                </c:pt>
                <c:pt idx="9810">
                  <c:v>0.45300925925945923</c:v>
                </c:pt>
                <c:pt idx="9811">
                  <c:v>0.45302083333353282</c:v>
                </c:pt>
                <c:pt idx="9812">
                  <c:v>0.45303240740760681</c:v>
                </c:pt>
                <c:pt idx="9813">
                  <c:v>0.45304398148168085</c:v>
                </c:pt>
                <c:pt idx="9814">
                  <c:v>0.45305555555575489</c:v>
                </c:pt>
                <c:pt idx="9815">
                  <c:v>0.45306712962982898</c:v>
                </c:pt>
                <c:pt idx="9816">
                  <c:v>0.45307870370390396</c:v>
                </c:pt>
                <c:pt idx="9817">
                  <c:v>0.45309027777797783</c:v>
                </c:pt>
                <c:pt idx="9818">
                  <c:v>0.45310185185205132</c:v>
                </c:pt>
                <c:pt idx="9819">
                  <c:v>0.45311342592612525</c:v>
                </c:pt>
                <c:pt idx="9820">
                  <c:v>0.45312500000019929</c:v>
                </c:pt>
                <c:pt idx="9821">
                  <c:v>0.45313657407427382</c:v>
                </c:pt>
                <c:pt idx="9822">
                  <c:v>0.45314814814834764</c:v>
                </c:pt>
                <c:pt idx="9823">
                  <c:v>0.45315972222242185</c:v>
                </c:pt>
                <c:pt idx="9824">
                  <c:v>0.45317129629649583</c:v>
                </c:pt>
                <c:pt idx="9825">
                  <c:v>0.45318287037057092</c:v>
                </c:pt>
                <c:pt idx="9826">
                  <c:v>0.45319444444464402</c:v>
                </c:pt>
                <c:pt idx="9827">
                  <c:v>0.45320601851871745</c:v>
                </c:pt>
                <c:pt idx="9828">
                  <c:v>0.45321759259279221</c:v>
                </c:pt>
                <c:pt idx="9829">
                  <c:v>0.4532291666668663</c:v>
                </c:pt>
                <c:pt idx="9830">
                  <c:v>0.4532407407409404</c:v>
                </c:pt>
                <c:pt idx="9831">
                  <c:v>0.45325231481501449</c:v>
                </c:pt>
                <c:pt idx="9832">
                  <c:v>0.45326388888908858</c:v>
                </c:pt>
                <c:pt idx="9833">
                  <c:v>0.45327546296316268</c:v>
                </c:pt>
                <c:pt idx="9834">
                  <c:v>0.45328703703723677</c:v>
                </c:pt>
                <c:pt idx="9835">
                  <c:v>0.45329861111131076</c:v>
                </c:pt>
                <c:pt idx="9836">
                  <c:v>0.45331018518538585</c:v>
                </c:pt>
                <c:pt idx="9837">
                  <c:v>0.45332175925946039</c:v>
                </c:pt>
                <c:pt idx="9838">
                  <c:v>0.45333333333353315</c:v>
                </c:pt>
                <c:pt idx="9839">
                  <c:v>0.45334490740760808</c:v>
                </c:pt>
                <c:pt idx="9840">
                  <c:v>0.45335648148168206</c:v>
                </c:pt>
                <c:pt idx="9841">
                  <c:v>0.45336805555575582</c:v>
                </c:pt>
                <c:pt idx="9842">
                  <c:v>0.45337962962983053</c:v>
                </c:pt>
                <c:pt idx="9843">
                  <c:v>0.45339120370390362</c:v>
                </c:pt>
                <c:pt idx="9844">
                  <c:v>0.45340277777797894</c:v>
                </c:pt>
                <c:pt idx="9845">
                  <c:v>0.45341435185205275</c:v>
                </c:pt>
                <c:pt idx="9846">
                  <c:v>0.45342592592612591</c:v>
                </c:pt>
                <c:pt idx="9847">
                  <c:v>0.4534375000002</c:v>
                </c:pt>
                <c:pt idx="9848">
                  <c:v>0.45344907407427432</c:v>
                </c:pt>
                <c:pt idx="9849">
                  <c:v>0.4534606481483483</c:v>
                </c:pt>
                <c:pt idx="9850">
                  <c:v>0.453472222222423</c:v>
                </c:pt>
                <c:pt idx="9851">
                  <c:v>0.45348379629649638</c:v>
                </c:pt>
                <c:pt idx="9852">
                  <c:v>0.45349537037057047</c:v>
                </c:pt>
                <c:pt idx="9853">
                  <c:v>0.45350694444464534</c:v>
                </c:pt>
                <c:pt idx="9854">
                  <c:v>0.45351851851871866</c:v>
                </c:pt>
                <c:pt idx="9855">
                  <c:v>0.45353009259279276</c:v>
                </c:pt>
                <c:pt idx="9856">
                  <c:v>0.45354166666686685</c:v>
                </c:pt>
                <c:pt idx="9857">
                  <c:v>0.45355324074094094</c:v>
                </c:pt>
                <c:pt idx="9858">
                  <c:v>0.45356481481501532</c:v>
                </c:pt>
                <c:pt idx="9859">
                  <c:v>0.45357638888909002</c:v>
                </c:pt>
                <c:pt idx="9860">
                  <c:v>0.453587962963164</c:v>
                </c:pt>
                <c:pt idx="9861">
                  <c:v>0.45359953703723727</c:v>
                </c:pt>
                <c:pt idx="9862">
                  <c:v>0.45361111111131125</c:v>
                </c:pt>
                <c:pt idx="9863">
                  <c:v>0.45362268518538623</c:v>
                </c:pt>
                <c:pt idx="9864">
                  <c:v>0.45363425925945988</c:v>
                </c:pt>
                <c:pt idx="9865">
                  <c:v>0.4536458333335337</c:v>
                </c:pt>
                <c:pt idx="9866">
                  <c:v>0.45365740740760785</c:v>
                </c:pt>
                <c:pt idx="9867">
                  <c:v>0.45366898148168255</c:v>
                </c:pt>
                <c:pt idx="9868">
                  <c:v>0.45368055555575598</c:v>
                </c:pt>
                <c:pt idx="9869">
                  <c:v>0.45369212962983008</c:v>
                </c:pt>
                <c:pt idx="9870">
                  <c:v>0.45370370370390417</c:v>
                </c:pt>
                <c:pt idx="9871">
                  <c:v>0.45371527777797832</c:v>
                </c:pt>
                <c:pt idx="9872">
                  <c:v>0.45372685185205336</c:v>
                </c:pt>
                <c:pt idx="9873">
                  <c:v>0.45373842592612629</c:v>
                </c:pt>
                <c:pt idx="9874">
                  <c:v>0.45375000000020055</c:v>
                </c:pt>
                <c:pt idx="9875">
                  <c:v>0.45376157407427481</c:v>
                </c:pt>
                <c:pt idx="9876">
                  <c:v>0.45377314814834874</c:v>
                </c:pt>
                <c:pt idx="9877">
                  <c:v>0.4537847222224235</c:v>
                </c:pt>
                <c:pt idx="9878">
                  <c:v>0.45379629629649693</c:v>
                </c:pt>
                <c:pt idx="9879">
                  <c:v>0.45380787037057191</c:v>
                </c:pt>
                <c:pt idx="9880">
                  <c:v>0.45381944444464589</c:v>
                </c:pt>
                <c:pt idx="9881">
                  <c:v>0.45383101851871849</c:v>
                </c:pt>
                <c:pt idx="9882">
                  <c:v>0.4538425925927933</c:v>
                </c:pt>
                <c:pt idx="9883">
                  <c:v>0.45385416666686812</c:v>
                </c:pt>
                <c:pt idx="9884">
                  <c:v>0.45386574074094188</c:v>
                </c:pt>
                <c:pt idx="9885">
                  <c:v>0.45387731481501581</c:v>
                </c:pt>
                <c:pt idx="9886">
                  <c:v>0.45388888888909118</c:v>
                </c:pt>
                <c:pt idx="9887">
                  <c:v>0.45390046296316444</c:v>
                </c:pt>
                <c:pt idx="9888">
                  <c:v>0.45391203703723787</c:v>
                </c:pt>
                <c:pt idx="9889">
                  <c:v>0.45392361111131196</c:v>
                </c:pt>
                <c:pt idx="9890">
                  <c:v>0.45393518518538606</c:v>
                </c:pt>
                <c:pt idx="9891">
                  <c:v>0.45394675925946137</c:v>
                </c:pt>
                <c:pt idx="9892">
                  <c:v>0.4539583333335343</c:v>
                </c:pt>
                <c:pt idx="9893">
                  <c:v>0.45396990740760906</c:v>
                </c:pt>
                <c:pt idx="9894">
                  <c:v>0.45398148148168282</c:v>
                </c:pt>
                <c:pt idx="9895">
                  <c:v>0.45399305555575653</c:v>
                </c:pt>
                <c:pt idx="9896">
                  <c:v>0.4540046296298314</c:v>
                </c:pt>
                <c:pt idx="9897">
                  <c:v>0.45401620370390539</c:v>
                </c:pt>
                <c:pt idx="9898">
                  <c:v>0.45402777777797976</c:v>
                </c:pt>
                <c:pt idx="9899">
                  <c:v>0.45403935185205291</c:v>
                </c:pt>
                <c:pt idx="9900">
                  <c:v>0.454050925926127</c:v>
                </c:pt>
                <c:pt idx="9901">
                  <c:v>0.45406250000020132</c:v>
                </c:pt>
                <c:pt idx="9902">
                  <c:v>0.45407407407427602</c:v>
                </c:pt>
                <c:pt idx="9903">
                  <c:v>0.45408564814834934</c:v>
                </c:pt>
                <c:pt idx="9904">
                  <c:v>0.45409722222242327</c:v>
                </c:pt>
                <c:pt idx="9905">
                  <c:v>0.45410879629649747</c:v>
                </c:pt>
                <c:pt idx="9906">
                  <c:v>0.45412037037057235</c:v>
                </c:pt>
                <c:pt idx="9907">
                  <c:v>0.45413194444464566</c:v>
                </c:pt>
                <c:pt idx="9908">
                  <c:v>0.45414351851871898</c:v>
                </c:pt>
                <c:pt idx="9909">
                  <c:v>0.45415509259279374</c:v>
                </c:pt>
                <c:pt idx="9910">
                  <c:v>0.45416666666686861</c:v>
                </c:pt>
                <c:pt idx="9911">
                  <c:v>0.45417824074094232</c:v>
                </c:pt>
                <c:pt idx="9912">
                  <c:v>0.4541898148150163</c:v>
                </c:pt>
                <c:pt idx="9913">
                  <c:v>0.45420138888909034</c:v>
                </c:pt>
                <c:pt idx="9914">
                  <c:v>0.45421296296316432</c:v>
                </c:pt>
                <c:pt idx="9915">
                  <c:v>0.45422453703723842</c:v>
                </c:pt>
                <c:pt idx="9916">
                  <c:v>0.45423611111131229</c:v>
                </c:pt>
                <c:pt idx="9917">
                  <c:v>0.45424768518538661</c:v>
                </c:pt>
                <c:pt idx="9918">
                  <c:v>0.45425925925946081</c:v>
                </c:pt>
                <c:pt idx="9919">
                  <c:v>0.4542708333335348</c:v>
                </c:pt>
                <c:pt idx="9920">
                  <c:v>0.45428240740760956</c:v>
                </c:pt>
                <c:pt idx="9921">
                  <c:v>0.45429398148168293</c:v>
                </c:pt>
                <c:pt idx="9922">
                  <c:v>0.45430555555575708</c:v>
                </c:pt>
                <c:pt idx="9923">
                  <c:v>0.45431712962983195</c:v>
                </c:pt>
                <c:pt idx="9924">
                  <c:v>0.45432870370390643</c:v>
                </c:pt>
                <c:pt idx="9925">
                  <c:v>0.45434027777798036</c:v>
                </c:pt>
                <c:pt idx="9926">
                  <c:v>0.45435185185205418</c:v>
                </c:pt>
                <c:pt idx="9927">
                  <c:v>0.45436342592612755</c:v>
                </c:pt>
                <c:pt idx="9928">
                  <c:v>0.45437500000020181</c:v>
                </c:pt>
                <c:pt idx="9929">
                  <c:v>0.45438657407427729</c:v>
                </c:pt>
                <c:pt idx="9930">
                  <c:v>0.45439814814834983</c:v>
                </c:pt>
                <c:pt idx="9931">
                  <c:v>0.45440972222242398</c:v>
                </c:pt>
                <c:pt idx="9932">
                  <c:v>0.45442129629649802</c:v>
                </c:pt>
                <c:pt idx="9933">
                  <c:v>0.45443287037057289</c:v>
                </c:pt>
                <c:pt idx="9934">
                  <c:v>0.45444444444464632</c:v>
                </c:pt>
                <c:pt idx="9935">
                  <c:v>0.45445601851872025</c:v>
                </c:pt>
                <c:pt idx="9936">
                  <c:v>0.4544675925927944</c:v>
                </c:pt>
                <c:pt idx="9937">
                  <c:v>0.45447916666686888</c:v>
                </c:pt>
                <c:pt idx="9938">
                  <c:v>0.45449074074094281</c:v>
                </c:pt>
                <c:pt idx="9939">
                  <c:v>0.45450231481501668</c:v>
                </c:pt>
                <c:pt idx="9940">
                  <c:v>0.45451388888909144</c:v>
                </c:pt>
                <c:pt idx="9941">
                  <c:v>0.45452546296316487</c:v>
                </c:pt>
                <c:pt idx="9942">
                  <c:v>0.45453703703723874</c:v>
                </c:pt>
                <c:pt idx="9943">
                  <c:v>0.45454861111131306</c:v>
                </c:pt>
                <c:pt idx="9944">
                  <c:v>0.45456018518538732</c:v>
                </c:pt>
                <c:pt idx="9945">
                  <c:v>0.45457175925946225</c:v>
                </c:pt>
                <c:pt idx="9946">
                  <c:v>0.45458333333353534</c:v>
                </c:pt>
                <c:pt idx="9947">
                  <c:v>0.45459490740760988</c:v>
                </c:pt>
                <c:pt idx="9948">
                  <c:v>0.45460648148168381</c:v>
                </c:pt>
                <c:pt idx="9949">
                  <c:v>0.45461805555575768</c:v>
                </c:pt>
                <c:pt idx="9950">
                  <c:v>0.45462962962983239</c:v>
                </c:pt>
                <c:pt idx="9951">
                  <c:v>0.45464120370390576</c:v>
                </c:pt>
                <c:pt idx="9952">
                  <c:v>0.45465277777798074</c:v>
                </c:pt>
                <c:pt idx="9953">
                  <c:v>0.45466435185205473</c:v>
                </c:pt>
                <c:pt idx="9954">
                  <c:v>0.4546759259261281</c:v>
                </c:pt>
                <c:pt idx="9955">
                  <c:v>0.4546875000002023</c:v>
                </c:pt>
                <c:pt idx="9956">
                  <c:v>0.45469907407427634</c:v>
                </c:pt>
                <c:pt idx="9957">
                  <c:v>0.45471064814835033</c:v>
                </c:pt>
                <c:pt idx="9958">
                  <c:v>0.45472222222242448</c:v>
                </c:pt>
                <c:pt idx="9959">
                  <c:v>0.45473379629649829</c:v>
                </c:pt>
                <c:pt idx="9960">
                  <c:v>0.45474537037057267</c:v>
                </c:pt>
                <c:pt idx="9961">
                  <c:v>0.45475694444464682</c:v>
                </c:pt>
                <c:pt idx="9962">
                  <c:v>0.45476851851872074</c:v>
                </c:pt>
                <c:pt idx="9963">
                  <c:v>0.45478009259279495</c:v>
                </c:pt>
                <c:pt idx="9964">
                  <c:v>0.45479166666686904</c:v>
                </c:pt>
                <c:pt idx="9965">
                  <c:v>0.4548032407409433</c:v>
                </c:pt>
                <c:pt idx="9966">
                  <c:v>0.45481481481501801</c:v>
                </c:pt>
                <c:pt idx="9967">
                  <c:v>0.45482638888909255</c:v>
                </c:pt>
                <c:pt idx="9968">
                  <c:v>0.45483796296316542</c:v>
                </c:pt>
                <c:pt idx="9969">
                  <c:v>0.45484953703723952</c:v>
                </c:pt>
                <c:pt idx="9970">
                  <c:v>0.45486111111131361</c:v>
                </c:pt>
                <c:pt idx="9971">
                  <c:v>0.45487268518538887</c:v>
                </c:pt>
                <c:pt idx="9972">
                  <c:v>0.4548842592594633</c:v>
                </c:pt>
                <c:pt idx="9973">
                  <c:v>0.45489583333353589</c:v>
                </c:pt>
                <c:pt idx="9974">
                  <c:v>0.45490740740761032</c:v>
                </c:pt>
                <c:pt idx="9975">
                  <c:v>0.45491898148168503</c:v>
                </c:pt>
                <c:pt idx="9976">
                  <c:v>0.45493055555575818</c:v>
                </c:pt>
                <c:pt idx="9977">
                  <c:v>0.45494212962983238</c:v>
                </c:pt>
                <c:pt idx="9978">
                  <c:v>0.45495370370390636</c:v>
                </c:pt>
                <c:pt idx="9979">
                  <c:v>0.45496527777798135</c:v>
                </c:pt>
                <c:pt idx="9980">
                  <c:v>0.45497685185205589</c:v>
                </c:pt>
                <c:pt idx="9981">
                  <c:v>0.45498842592612881</c:v>
                </c:pt>
                <c:pt idx="9982">
                  <c:v>0.4550000000002028</c:v>
                </c:pt>
                <c:pt idx="9983">
                  <c:v>0.45501157407427756</c:v>
                </c:pt>
                <c:pt idx="9984">
                  <c:v>0.45502314814835093</c:v>
                </c:pt>
                <c:pt idx="9985">
                  <c:v>0.45503472222242508</c:v>
                </c:pt>
                <c:pt idx="9986">
                  <c:v>0.45504629629649912</c:v>
                </c:pt>
                <c:pt idx="9987">
                  <c:v>0.45505787037057338</c:v>
                </c:pt>
                <c:pt idx="9988">
                  <c:v>0.45506944444464731</c:v>
                </c:pt>
                <c:pt idx="9989">
                  <c:v>0.45508101851872129</c:v>
                </c:pt>
                <c:pt idx="9990">
                  <c:v>0.4550925925927955</c:v>
                </c:pt>
                <c:pt idx="9991">
                  <c:v>0.45510416666686981</c:v>
                </c:pt>
                <c:pt idx="9992">
                  <c:v>0.4551157407409438</c:v>
                </c:pt>
                <c:pt idx="9993">
                  <c:v>0.45512731481501778</c:v>
                </c:pt>
                <c:pt idx="9994">
                  <c:v>0.45513888888909187</c:v>
                </c:pt>
                <c:pt idx="9995">
                  <c:v>0.45515046296316597</c:v>
                </c:pt>
                <c:pt idx="9996">
                  <c:v>0.45516203703724084</c:v>
                </c:pt>
                <c:pt idx="9997">
                  <c:v>0.45517361111131416</c:v>
                </c:pt>
                <c:pt idx="9998">
                  <c:v>0.45518518518538831</c:v>
                </c:pt>
                <c:pt idx="9999">
                  <c:v>0.45519675925946307</c:v>
                </c:pt>
                <c:pt idx="10000">
                  <c:v>0.45520833333353644</c:v>
                </c:pt>
                <c:pt idx="10001">
                  <c:v>0.45521990740761081</c:v>
                </c:pt>
                <c:pt idx="10002">
                  <c:v>0.45523148148168463</c:v>
                </c:pt>
                <c:pt idx="10003">
                  <c:v>0.45524305555575806</c:v>
                </c:pt>
                <c:pt idx="10004">
                  <c:v>0.45525462962983282</c:v>
                </c:pt>
                <c:pt idx="10005">
                  <c:v>0.45526620370390691</c:v>
                </c:pt>
                <c:pt idx="10006">
                  <c:v>0.45527777777798173</c:v>
                </c:pt>
                <c:pt idx="10007">
                  <c:v>0.45528935185205532</c:v>
                </c:pt>
                <c:pt idx="10008">
                  <c:v>0.45530092592612931</c:v>
                </c:pt>
                <c:pt idx="10009">
                  <c:v>0.45531250000020407</c:v>
                </c:pt>
                <c:pt idx="10010">
                  <c:v>0.45532407407427866</c:v>
                </c:pt>
                <c:pt idx="10011">
                  <c:v>0.45533564814835126</c:v>
                </c:pt>
                <c:pt idx="10012">
                  <c:v>0.45534722222242557</c:v>
                </c:pt>
                <c:pt idx="10013">
                  <c:v>0.45535879629650033</c:v>
                </c:pt>
                <c:pt idx="10014">
                  <c:v>0.45537037037057493</c:v>
                </c:pt>
                <c:pt idx="10015">
                  <c:v>0.45538194444464863</c:v>
                </c:pt>
                <c:pt idx="10016">
                  <c:v>0.45539351851872173</c:v>
                </c:pt>
                <c:pt idx="10017">
                  <c:v>0.45540509259279605</c:v>
                </c:pt>
                <c:pt idx="10018">
                  <c:v>0.45541666666687114</c:v>
                </c:pt>
                <c:pt idx="10019">
                  <c:v>0.45542824074094501</c:v>
                </c:pt>
                <c:pt idx="10020">
                  <c:v>0.45543981481501833</c:v>
                </c:pt>
                <c:pt idx="10021">
                  <c:v>0.45545138888909242</c:v>
                </c:pt>
                <c:pt idx="10022">
                  <c:v>0.45546296296316741</c:v>
                </c:pt>
                <c:pt idx="10023">
                  <c:v>0.45547453703724194</c:v>
                </c:pt>
                <c:pt idx="10024">
                  <c:v>0.45548611111131482</c:v>
                </c:pt>
                <c:pt idx="10025">
                  <c:v>0.4554976851853888</c:v>
                </c:pt>
                <c:pt idx="10026">
                  <c:v>0.45550925925946362</c:v>
                </c:pt>
                <c:pt idx="10027">
                  <c:v>0.45552083333353732</c:v>
                </c:pt>
                <c:pt idx="10028">
                  <c:v>0.45553240740761108</c:v>
                </c:pt>
                <c:pt idx="10029">
                  <c:v>0.45554398148168518</c:v>
                </c:pt>
                <c:pt idx="10030">
                  <c:v>0.45555555555575927</c:v>
                </c:pt>
                <c:pt idx="10031">
                  <c:v>0.45556712962983337</c:v>
                </c:pt>
                <c:pt idx="10032">
                  <c:v>0.45557870370390835</c:v>
                </c:pt>
                <c:pt idx="10033">
                  <c:v>0.45559027777798222</c:v>
                </c:pt>
                <c:pt idx="10034">
                  <c:v>0.45560185185205582</c:v>
                </c:pt>
                <c:pt idx="10035">
                  <c:v>0.45561342592612974</c:v>
                </c:pt>
                <c:pt idx="10036">
                  <c:v>0.45562500000020384</c:v>
                </c:pt>
                <c:pt idx="10037">
                  <c:v>0.45563657407427832</c:v>
                </c:pt>
                <c:pt idx="10038">
                  <c:v>0.45564814814835203</c:v>
                </c:pt>
                <c:pt idx="10039">
                  <c:v>0.45565972222242612</c:v>
                </c:pt>
                <c:pt idx="10040">
                  <c:v>0.45567129629650022</c:v>
                </c:pt>
                <c:pt idx="10041">
                  <c:v>0.45568287037057525</c:v>
                </c:pt>
                <c:pt idx="10042">
                  <c:v>0.45569444444464841</c:v>
                </c:pt>
                <c:pt idx="10043">
                  <c:v>0.45570601851872183</c:v>
                </c:pt>
                <c:pt idx="10044">
                  <c:v>0.45571759259279659</c:v>
                </c:pt>
                <c:pt idx="10045">
                  <c:v>0.4557291666668708</c:v>
                </c:pt>
                <c:pt idx="10046">
                  <c:v>0.45574074074094478</c:v>
                </c:pt>
                <c:pt idx="10047">
                  <c:v>0.45575231481501877</c:v>
                </c:pt>
                <c:pt idx="10048">
                  <c:v>0.45576388888909297</c:v>
                </c:pt>
                <c:pt idx="10049">
                  <c:v>0.45577546296316707</c:v>
                </c:pt>
                <c:pt idx="10050">
                  <c:v>0.45578703703724138</c:v>
                </c:pt>
                <c:pt idx="10051">
                  <c:v>0.45579861111131525</c:v>
                </c:pt>
                <c:pt idx="10052">
                  <c:v>0.45581018518539013</c:v>
                </c:pt>
                <c:pt idx="10053">
                  <c:v>0.45582175925946478</c:v>
                </c:pt>
                <c:pt idx="10054">
                  <c:v>0.45583333333353754</c:v>
                </c:pt>
                <c:pt idx="10055">
                  <c:v>0.45584490740761252</c:v>
                </c:pt>
                <c:pt idx="10056">
                  <c:v>0.4558564814816865</c:v>
                </c:pt>
                <c:pt idx="10057">
                  <c:v>0.45586805555575982</c:v>
                </c:pt>
                <c:pt idx="10058">
                  <c:v>0.45587962962983491</c:v>
                </c:pt>
                <c:pt idx="10059">
                  <c:v>0.45589120370390801</c:v>
                </c:pt>
                <c:pt idx="10060">
                  <c:v>0.45590277777798338</c:v>
                </c:pt>
                <c:pt idx="10061">
                  <c:v>0.45591435185205714</c:v>
                </c:pt>
                <c:pt idx="10062">
                  <c:v>0.45592592592613035</c:v>
                </c:pt>
                <c:pt idx="10063">
                  <c:v>0.45593750000020439</c:v>
                </c:pt>
                <c:pt idx="10064">
                  <c:v>0.45594907407427848</c:v>
                </c:pt>
                <c:pt idx="10065">
                  <c:v>0.45596064814835258</c:v>
                </c:pt>
                <c:pt idx="10066">
                  <c:v>0.45597222222242745</c:v>
                </c:pt>
                <c:pt idx="10067">
                  <c:v>0.45598379629650082</c:v>
                </c:pt>
                <c:pt idx="10068">
                  <c:v>0.45599537037057486</c:v>
                </c:pt>
                <c:pt idx="10069">
                  <c:v>0.45600694444464968</c:v>
                </c:pt>
                <c:pt idx="10070">
                  <c:v>0.45601851851872305</c:v>
                </c:pt>
                <c:pt idx="10071">
                  <c:v>0.45603009259279714</c:v>
                </c:pt>
                <c:pt idx="10072">
                  <c:v>0.45604166666687135</c:v>
                </c:pt>
                <c:pt idx="10073">
                  <c:v>0.45605324074094533</c:v>
                </c:pt>
                <c:pt idx="10074">
                  <c:v>0.45606481481501948</c:v>
                </c:pt>
                <c:pt idx="10075">
                  <c:v>0.45607638888909441</c:v>
                </c:pt>
                <c:pt idx="10076">
                  <c:v>0.45608796296316839</c:v>
                </c:pt>
                <c:pt idx="10077">
                  <c:v>0.45609953703724182</c:v>
                </c:pt>
                <c:pt idx="10078">
                  <c:v>0.45611111111131575</c:v>
                </c:pt>
                <c:pt idx="10079">
                  <c:v>0.45612268518539062</c:v>
                </c:pt>
                <c:pt idx="10080">
                  <c:v>0.45613425925946438</c:v>
                </c:pt>
                <c:pt idx="10081">
                  <c:v>0.45614583333353809</c:v>
                </c:pt>
                <c:pt idx="10082">
                  <c:v>0.45615740740761218</c:v>
                </c:pt>
                <c:pt idx="10083">
                  <c:v>0.45616898148168694</c:v>
                </c:pt>
                <c:pt idx="10084">
                  <c:v>0.45618055555576037</c:v>
                </c:pt>
                <c:pt idx="10085">
                  <c:v>0.45619212962983446</c:v>
                </c:pt>
                <c:pt idx="10086">
                  <c:v>0.45620370370390856</c:v>
                </c:pt>
                <c:pt idx="10087">
                  <c:v>0.45621527777798282</c:v>
                </c:pt>
                <c:pt idx="10088">
                  <c:v>0.45622685185205758</c:v>
                </c:pt>
                <c:pt idx="10089">
                  <c:v>0.45623842592613079</c:v>
                </c:pt>
                <c:pt idx="10090">
                  <c:v>0.45625000000020494</c:v>
                </c:pt>
                <c:pt idx="10091">
                  <c:v>0.45626157407427931</c:v>
                </c:pt>
                <c:pt idx="10092">
                  <c:v>0.45627314814835279</c:v>
                </c:pt>
                <c:pt idx="10093">
                  <c:v>0.45628472222242789</c:v>
                </c:pt>
                <c:pt idx="10094">
                  <c:v>0.45629629629650126</c:v>
                </c:pt>
                <c:pt idx="10095">
                  <c:v>0.45630787037057624</c:v>
                </c:pt>
                <c:pt idx="10096">
                  <c:v>0.45631944444465017</c:v>
                </c:pt>
                <c:pt idx="10097">
                  <c:v>0.45633101851872288</c:v>
                </c:pt>
                <c:pt idx="10098">
                  <c:v>0.4563425925927978</c:v>
                </c:pt>
                <c:pt idx="10099">
                  <c:v>0.45635416666687256</c:v>
                </c:pt>
                <c:pt idx="10100">
                  <c:v>0.45636574074094588</c:v>
                </c:pt>
                <c:pt idx="10101">
                  <c:v>0.45637731481501997</c:v>
                </c:pt>
                <c:pt idx="10102">
                  <c:v>0.45638888888909557</c:v>
                </c:pt>
                <c:pt idx="10103">
                  <c:v>0.45640046296316883</c:v>
                </c:pt>
                <c:pt idx="10104">
                  <c:v>0.45641203703724326</c:v>
                </c:pt>
                <c:pt idx="10105">
                  <c:v>0.45642361111131635</c:v>
                </c:pt>
                <c:pt idx="10106">
                  <c:v>0.45643518518539045</c:v>
                </c:pt>
                <c:pt idx="10107">
                  <c:v>0.45644675925946576</c:v>
                </c:pt>
                <c:pt idx="10108">
                  <c:v>0.4564583333335388</c:v>
                </c:pt>
                <c:pt idx="10109">
                  <c:v>0.45646990740761351</c:v>
                </c:pt>
                <c:pt idx="10110">
                  <c:v>0.45648148148168682</c:v>
                </c:pt>
                <c:pt idx="10111">
                  <c:v>0.45649305555576075</c:v>
                </c:pt>
                <c:pt idx="10112">
                  <c:v>0.45650462962983573</c:v>
                </c:pt>
                <c:pt idx="10113">
                  <c:v>0.45651620370390938</c:v>
                </c:pt>
                <c:pt idx="10114">
                  <c:v>0.45652777777798415</c:v>
                </c:pt>
                <c:pt idx="10115">
                  <c:v>0.4565393518520573</c:v>
                </c:pt>
                <c:pt idx="10116">
                  <c:v>0.45655092592613139</c:v>
                </c:pt>
                <c:pt idx="10117">
                  <c:v>0.45656250000020548</c:v>
                </c:pt>
                <c:pt idx="10118">
                  <c:v>0.45657407407428047</c:v>
                </c:pt>
                <c:pt idx="10119">
                  <c:v>0.45658564814835367</c:v>
                </c:pt>
                <c:pt idx="10120">
                  <c:v>0.45659722222242777</c:v>
                </c:pt>
                <c:pt idx="10121">
                  <c:v>0.45660879629650186</c:v>
                </c:pt>
                <c:pt idx="10122">
                  <c:v>0.45662037037057668</c:v>
                </c:pt>
                <c:pt idx="10123">
                  <c:v>0.45663194444465005</c:v>
                </c:pt>
                <c:pt idx="10124">
                  <c:v>0.45664351851872326</c:v>
                </c:pt>
                <c:pt idx="10125">
                  <c:v>0.45665509259279824</c:v>
                </c:pt>
                <c:pt idx="10126">
                  <c:v>0.456666666666873</c:v>
                </c:pt>
                <c:pt idx="10127">
                  <c:v>0.45667824074094648</c:v>
                </c:pt>
                <c:pt idx="10128">
                  <c:v>0.45668981481502052</c:v>
                </c:pt>
                <c:pt idx="10129">
                  <c:v>0.45670138888909462</c:v>
                </c:pt>
                <c:pt idx="10130">
                  <c:v>0.45671296296316882</c:v>
                </c:pt>
                <c:pt idx="10131">
                  <c:v>0.45672453703724375</c:v>
                </c:pt>
                <c:pt idx="10132">
                  <c:v>0.45673611111131679</c:v>
                </c:pt>
                <c:pt idx="10133">
                  <c:v>0.45674768518539099</c:v>
                </c:pt>
                <c:pt idx="10134">
                  <c:v>0.45675925925946531</c:v>
                </c:pt>
                <c:pt idx="10135">
                  <c:v>0.45677083333353918</c:v>
                </c:pt>
                <c:pt idx="10136">
                  <c:v>0.45678240740761394</c:v>
                </c:pt>
                <c:pt idx="10137">
                  <c:v>0.45679398148168726</c:v>
                </c:pt>
                <c:pt idx="10138">
                  <c:v>0.45680555555576147</c:v>
                </c:pt>
                <c:pt idx="10139">
                  <c:v>0.45681712962983634</c:v>
                </c:pt>
                <c:pt idx="10140">
                  <c:v>0.45682870370391088</c:v>
                </c:pt>
                <c:pt idx="10141">
                  <c:v>0.45684027777798475</c:v>
                </c:pt>
                <c:pt idx="10142">
                  <c:v>0.45685185185205857</c:v>
                </c:pt>
                <c:pt idx="10143">
                  <c:v>0.45686342592613194</c:v>
                </c:pt>
                <c:pt idx="10144">
                  <c:v>0.45687500000020631</c:v>
                </c:pt>
                <c:pt idx="10145">
                  <c:v>0.45688657407428168</c:v>
                </c:pt>
                <c:pt idx="10146">
                  <c:v>0.45689814814835422</c:v>
                </c:pt>
                <c:pt idx="10147">
                  <c:v>0.45690972222242832</c:v>
                </c:pt>
                <c:pt idx="10148">
                  <c:v>0.45692129629650241</c:v>
                </c:pt>
                <c:pt idx="10149">
                  <c:v>0.45693287037057723</c:v>
                </c:pt>
                <c:pt idx="10150">
                  <c:v>0.45694444444465082</c:v>
                </c:pt>
                <c:pt idx="10151">
                  <c:v>0.45695601851872469</c:v>
                </c:pt>
                <c:pt idx="10152">
                  <c:v>0.45696759259279884</c:v>
                </c:pt>
                <c:pt idx="10153">
                  <c:v>0.45697916666687288</c:v>
                </c:pt>
                <c:pt idx="10154">
                  <c:v>0.45699074074094698</c:v>
                </c:pt>
                <c:pt idx="10155">
                  <c:v>0.45700231481502107</c:v>
                </c:pt>
                <c:pt idx="10156">
                  <c:v>0.45701388888909583</c:v>
                </c:pt>
                <c:pt idx="10157">
                  <c:v>0.45702546296316932</c:v>
                </c:pt>
                <c:pt idx="10158">
                  <c:v>0.45703703703724335</c:v>
                </c:pt>
                <c:pt idx="10159">
                  <c:v>0.45704861111131745</c:v>
                </c:pt>
                <c:pt idx="10160">
                  <c:v>0.45706018518539182</c:v>
                </c:pt>
                <c:pt idx="10161">
                  <c:v>0.45707175925946664</c:v>
                </c:pt>
                <c:pt idx="10162">
                  <c:v>0.45708333333353984</c:v>
                </c:pt>
                <c:pt idx="10163">
                  <c:v>0.45709490740761388</c:v>
                </c:pt>
                <c:pt idx="10164">
                  <c:v>0.45710648148168792</c:v>
                </c:pt>
                <c:pt idx="10165">
                  <c:v>0.45711805555576202</c:v>
                </c:pt>
                <c:pt idx="10166">
                  <c:v>0.45712962962983678</c:v>
                </c:pt>
                <c:pt idx="10167">
                  <c:v>0.4571412037039102</c:v>
                </c:pt>
                <c:pt idx="10168">
                  <c:v>0.45715277777798508</c:v>
                </c:pt>
                <c:pt idx="10169">
                  <c:v>0.45716435185205911</c:v>
                </c:pt>
                <c:pt idx="10170">
                  <c:v>0.45717592592613249</c:v>
                </c:pt>
                <c:pt idx="10171">
                  <c:v>0.45718750000020658</c:v>
                </c:pt>
                <c:pt idx="10172">
                  <c:v>0.45719907407428068</c:v>
                </c:pt>
                <c:pt idx="10173">
                  <c:v>0.45721064814835477</c:v>
                </c:pt>
                <c:pt idx="10174">
                  <c:v>0.45722222222242886</c:v>
                </c:pt>
                <c:pt idx="10175">
                  <c:v>0.45723379629650279</c:v>
                </c:pt>
                <c:pt idx="10176">
                  <c:v>0.45724537037057705</c:v>
                </c:pt>
                <c:pt idx="10177">
                  <c:v>0.45725694444465131</c:v>
                </c:pt>
                <c:pt idx="10178">
                  <c:v>0.45726851851872524</c:v>
                </c:pt>
                <c:pt idx="10179">
                  <c:v>0.45728009259279934</c:v>
                </c:pt>
                <c:pt idx="10180">
                  <c:v>0.45729166666687343</c:v>
                </c:pt>
                <c:pt idx="10181">
                  <c:v>0.45730324074094758</c:v>
                </c:pt>
                <c:pt idx="10182">
                  <c:v>0.4573148148150224</c:v>
                </c:pt>
                <c:pt idx="10183">
                  <c:v>0.45732638888909694</c:v>
                </c:pt>
                <c:pt idx="10184">
                  <c:v>0.45733796296316981</c:v>
                </c:pt>
                <c:pt idx="10185">
                  <c:v>0.45734953703724462</c:v>
                </c:pt>
                <c:pt idx="10186">
                  <c:v>0.457361111111318</c:v>
                </c:pt>
                <c:pt idx="10187">
                  <c:v>0.45737268518539304</c:v>
                </c:pt>
                <c:pt idx="10188">
                  <c:v>0.45738425925946768</c:v>
                </c:pt>
                <c:pt idx="10189">
                  <c:v>0.45739583333354095</c:v>
                </c:pt>
                <c:pt idx="10190">
                  <c:v>0.45740740740761437</c:v>
                </c:pt>
                <c:pt idx="10191">
                  <c:v>0.45741898148168936</c:v>
                </c:pt>
                <c:pt idx="10192">
                  <c:v>0.45743055555576256</c:v>
                </c:pt>
                <c:pt idx="10193">
                  <c:v>0.45744212962983682</c:v>
                </c:pt>
                <c:pt idx="10194">
                  <c:v>0.45745370370391081</c:v>
                </c:pt>
                <c:pt idx="10195">
                  <c:v>0.45746527777798557</c:v>
                </c:pt>
                <c:pt idx="10196">
                  <c:v>0.45747685185206027</c:v>
                </c:pt>
                <c:pt idx="10197">
                  <c:v>0.45748842592613331</c:v>
                </c:pt>
                <c:pt idx="10198">
                  <c:v>0.4575000000002073</c:v>
                </c:pt>
                <c:pt idx="10199">
                  <c:v>0.45751157407428189</c:v>
                </c:pt>
                <c:pt idx="10200">
                  <c:v>0.45752314814835526</c:v>
                </c:pt>
                <c:pt idx="10201">
                  <c:v>0.45753472222242941</c:v>
                </c:pt>
                <c:pt idx="10202">
                  <c:v>0.45754629629650351</c:v>
                </c:pt>
                <c:pt idx="10203">
                  <c:v>0.45755787037057782</c:v>
                </c:pt>
                <c:pt idx="10204">
                  <c:v>0.45756944444465181</c:v>
                </c:pt>
                <c:pt idx="10205">
                  <c:v>0.45758101851872579</c:v>
                </c:pt>
                <c:pt idx="10206">
                  <c:v>0.45759259259279983</c:v>
                </c:pt>
                <c:pt idx="10207">
                  <c:v>0.45760416666687398</c:v>
                </c:pt>
                <c:pt idx="10208">
                  <c:v>0.45761574074094807</c:v>
                </c:pt>
                <c:pt idx="10209">
                  <c:v>0.45762731481502217</c:v>
                </c:pt>
                <c:pt idx="10210">
                  <c:v>0.45763888888909632</c:v>
                </c:pt>
                <c:pt idx="10211">
                  <c:v>0.45765046296317036</c:v>
                </c:pt>
                <c:pt idx="10212">
                  <c:v>0.45766203703724517</c:v>
                </c:pt>
                <c:pt idx="10213">
                  <c:v>0.45767361111131855</c:v>
                </c:pt>
                <c:pt idx="10214">
                  <c:v>0.45768518518539281</c:v>
                </c:pt>
                <c:pt idx="10215">
                  <c:v>0.45769675925946751</c:v>
                </c:pt>
                <c:pt idx="10216">
                  <c:v>0.45770833333354088</c:v>
                </c:pt>
                <c:pt idx="10217">
                  <c:v>0.45771990740761492</c:v>
                </c:pt>
                <c:pt idx="10218">
                  <c:v>0.45773148148168874</c:v>
                </c:pt>
                <c:pt idx="10219">
                  <c:v>0.45774305555576245</c:v>
                </c:pt>
                <c:pt idx="10220">
                  <c:v>0.45775462962983732</c:v>
                </c:pt>
                <c:pt idx="10221">
                  <c:v>0.4577662037039113</c:v>
                </c:pt>
                <c:pt idx="10222">
                  <c:v>0.45777777777798612</c:v>
                </c:pt>
                <c:pt idx="10223">
                  <c:v>0.45778935185205982</c:v>
                </c:pt>
                <c:pt idx="10224">
                  <c:v>0.45780092592613358</c:v>
                </c:pt>
                <c:pt idx="10225">
                  <c:v>0.45781250000020846</c:v>
                </c:pt>
                <c:pt idx="10226">
                  <c:v>0.45782407407428294</c:v>
                </c:pt>
                <c:pt idx="10227">
                  <c:v>0.45783564814835576</c:v>
                </c:pt>
                <c:pt idx="10228">
                  <c:v>0.45784722222242996</c:v>
                </c:pt>
                <c:pt idx="10229">
                  <c:v>0.45785879629650472</c:v>
                </c:pt>
                <c:pt idx="10230">
                  <c:v>0.45787037037057937</c:v>
                </c:pt>
                <c:pt idx="10231">
                  <c:v>0.45788194444465308</c:v>
                </c:pt>
                <c:pt idx="10232">
                  <c:v>0.45789351851872623</c:v>
                </c:pt>
                <c:pt idx="10233">
                  <c:v>0.45790509259280082</c:v>
                </c:pt>
                <c:pt idx="10234">
                  <c:v>0.45791666666687553</c:v>
                </c:pt>
                <c:pt idx="10235">
                  <c:v>0.4579282407409494</c:v>
                </c:pt>
                <c:pt idx="10236">
                  <c:v>0.45793981481502272</c:v>
                </c:pt>
                <c:pt idx="10237">
                  <c:v>0.45795138888909681</c:v>
                </c:pt>
                <c:pt idx="10238">
                  <c:v>0.45796296296317174</c:v>
                </c:pt>
                <c:pt idx="10239">
                  <c:v>0.45797453703724633</c:v>
                </c:pt>
                <c:pt idx="10240">
                  <c:v>0.45798611111131932</c:v>
                </c:pt>
                <c:pt idx="10241">
                  <c:v>0.4579976851853933</c:v>
                </c:pt>
                <c:pt idx="10242">
                  <c:v>0.458009259259468</c:v>
                </c:pt>
                <c:pt idx="10243">
                  <c:v>0.45802083333354254</c:v>
                </c:pt>
                <c:pt idx="10244">
                  <c:v>0.45803240740761547</c:v>
                </c:pt>
                <c:pt idx="10245">
                  <c:v>0.45804398148168957</c:v>
                </c:pt>
                <c:pt idx="10246">
                  <c:v>0.45805555555576366</c:v>
                </c:pt>
                <c:pt idx="10247">
                  <c:v>0.45806712962983781</c:v>
                </c:pt>
                <c:pt idx="10248">
                  <c:v>0.45807870370391263</c:v>
                </c:pt>
                <c:pt idx="10249">
                  <c:v>0.45809027777798661</c:v>
                </c:pt>
                <c:pt idx="10250">
                  <c:v>0.45810185185206032</c:v>
                </c:pt>
                <c:pt idx="10251">
                  <c:v>0.45811342592613413</c:v>
                </c:pt>
                <c:pt idx="10252">
                  <c:v>0.45812500000020828</c:v>
                </c:pt>
                <c:pt idx="10253">
                  <c:v>0.45813657407428232</c:v>
                </c:pt>
                <c:pt idx="10254">
                  <c:v>0.45814814814835625</c:v>
                </c:pt>
                <c:pt idx="10255">
                  <c:v>0.45815972222243051</c:v>
                </c:pt>
                <c:pt idx="10256">
                  <c:v>0.4581712962965046</c:v>
                </c:pt>
                <c:pt idx="10257">
                  <c:v>0.45818287037057964</c:v>
                </c:pt>
                <c:pt idx="10258">
                  <c:v>0.45819444444465285</c:v>
                </c:pt>
                <c:pt idx="10259">
                  <c:v>0.45820601851872622</c:v>
                </c:pt>
                <c:pt idx="10260">
                  <c:v>0.45821759259280098</c:v>
                </c:pt>
                <c:pt idx="10261">
                  <c:v>0.45822916666687508</c:v>
                </c:pt>
                <c:pt idx="10262">
                  <c:v>0.45824074074094917</c:v>
                </c:pt>
                <c:pt idx="10263">
                  <c:v>0.45825231481502327</c:v>
                </c:pt>
                <c:pt idx="10264">
                  <c:v>0.45826388888909736</c:v>
                </c:pt>
                <c:pt idx="10265">
                  <c:v>0.45827546296317145</c:v>
                </c:pt>
                <c:pt idx="10266">
                  <c:v>0.45828703703724588</c:v>
                </c:pt>
                <c:pt idx="10267">
                  <c:v>0.45829861111131964</c:v>
                </c:pt>
                <c:pt idx="10268">
                  <c:v>0.45831018518539457</c:v>
                </c:pt>
                <c:pt idx="10269">
                  <c:v>0.45832175925946916</c:v>
                </c:pt>
                <c:pt idx="10270">
                  <c:v>0.45833333333354198</c:v>
                </c:pt>
                <c:pt idx="10271">
                  <c:v>0.45834490740761691</c:v>
                </c:pt>
                <c:pt idx="10272">
                  <c:v>0.45835648148169089</c:v>
                </c:pt>
                <c:pt idx="10273">
                  <c:v>0.45836805555576432</c:v>
                </c:pt>
                <c:pt idx="10274">
                  <c:v>0.45837962962983914</c:v>
                </c:pt>
                <c:pt idx="10275">
                  <c:v>0.4583912037039124</c:v>
                </c:pt>
                <c:pt idx="10276">
                  <c:v>0.45840277777798777</c:v>
                </c:pt>
                <c:pt idx="10277">
                  <c:v>0.45841435185206153</c:v>
                </c:pt>
                <c:pt idx="10278">
                  <c:v>0.45842592592613468</c:v>
                </c:pt>
                <c:pt idx="10279">
                  <c:v>0.45843750000020878</c:v>
                </c:pt>
                <c:pt idx="10280">
                  <c:v>0.45844907407428287</c:v>
                </c:pt>
                <c:pt idx="10281">
                  <c:v>0.45846064814835696</c:v>
                </c:pt>
                <c:pt idx="10282">
                  <c:v>0.45847222222243172</c:v>
                </c:pt>
                <c:pt idx="10283">
                  <c:v>0.45848379629650532</c:v>
                </c:pt>
                <c:pt idx="10284">
                  <c:v>0.4584953703705793</c:v>
                </c:pt>
                <c:pt idx="10285">
                  <c:v>0.45850694444465406</c:v>
                </c:pt>
                <c:pt idx="10286">
                  <c:v>0.45851851851872744</c:v>
                </c:pt>
                <c:pt idx="10287">
                  <c:v>0.45853009259280181</c:v>
                </c:pt>
                <c:pt idx="10288">
                  <c:v>0.45854166666687562</c:v>
                </c:pt>
                <c:pt idx="10289">
                  <c:v>0.45855324074094972</c:v>
                </c:pt>
                <c:pt idx="10290">
                  <c:v>0.45856481481502381</c:v>
                </c:pt>
                <c:pt idx="10291">
                  <c:v>0.45857638888909874</c:v>
                </c:pt>
                <c:pt idx="10292">
                  <c:v>0.45858796296317267</c:v>
                </c:pt>
                <c:pt idx="10293">
                  <c:v>0.45859953703724632</c:v>
                </c:pt>
                <c:pt idx="10294">
                  <c:v>0.45861111111132019</c:v>
                </c:pt>
                <c:pt idx="10295">
                  <c:v>0.45862268518539506</c:v>
                </c:pt>
                <c:pt idx="10296">
                  <c:v>0.45863425925946838</c:v>
                </c:pt>
                <c:pt idx="10297">
                  <c:v>0.45864583333354247</c:v>
                </c:pt>
                <c:pt idx="10298">
                  <c:v>0.45865740740761657</c:v>
                </c:pt>
                <c:pt idx="10299">
                  <c:v>0.45866898148169133</c:v>
                </c:pt>
                <c:pt idx="10300">
                  <c:v>0.45868055555576481</c:v>
                </c:pt>
                <c:pt idx="10301">
                  <c:v>0.45869212962983885</c:v>
                </c:pt>
                <c:pt idx="10302">
                  <c:v>0.45870370370391295</c:v>
                </c:pt>
                <c:pt idx="10303">
                  <c:v>0.45871527777798732</c:v>
                </c:pt>
                <c:pt idx="10304">
                  <c:v>0.45872685185206202</c:v>
                </c:pt>
                <c:pt idx="10305">
                  <c:v>0.45873842592613523</c:v>
                </c:pt>
                <c:pt idx="10306">
                  <c:v>0.45875000000020927</c:v>
                </c:pt>
                <c:pt idx="10307">
                  <c:v>0.45876157407428342</c:v>
                </c:pt>
                <c:pt idx="10308">
                  <c:v>0.45877314814835729</c:v>
                </c:pt>
                <c:pt idx="10309">
                  <c:v>0.45878472222243188</c:v>
                </c:pt>
                <c:pt idx="10310">
                  <c:v>0.4587962962965057</c:v>
                </c:pt>
                <c:pt idx="10311">
                  <c:v>0.45880787037058057</c:v>
                </c:pt>
                <c:pt idx="10312">
                  <c:v>0.45881944444465456</c:v>
                </c:pt>
                <c:pt idx="10313">
                  <c:v>0.4588310185187271</c:v>
                </c:pt>
                <c:pt idx="10314">
                  <c:v>0.45884259259280297</c:v>
                </c:pt>
                <c:pt idx="10315">
                  <c:v>0.45885416666687695</c:v>
                </c:pt>
                <c:pt idx="10316">
                  <c:v>0.45886574074095032</c:v>
                </c:pt>
                <c:pt idx="10317">
                  <c:v>0.45887731481502436</c:v>
                </c:pt>
                <c:pt idx="10318">
                  <c:v>0.45888888888909996</c:v>
                </c:pt>
                <c:pt idx="10319">
                  <c:v>0.45890046296317288</c:v>
                </c:pt>
                <c:pt idx="10320">
                  <c:v>0.45891203703724764</c:v>
                </c:pt>
                <c:pt idx="10321">
                  <c:v>0.45892361111132085</c:v>
                </c:pt>
                <c:pt idx="10322">
                  <c:v>0.45893518518539483</c:v>
                </c:pt>
                <c:pt idx="10323">
                  <c:v>0.45894675925947015</c:v>
                </c:pt>
                <c:pt idx="10324">
                  <c:v>0.45895833333354391</c:v>
                </c:pt>
                <c:pt idx="10325">
                  <c:v>0.45896990740761789</c:v>
                </c:pt>
                <c:pt idx="10326">
                  <c:v>0.45898148148169132</c:v>
                </c:pt>
                <c:pt idx="10327">
                  <c:v>0.45899305555576525</c:v>
                </c:pt>
                <c:pt idx="10328">
                  <c:v>0.45900462962984023</c:v>
                </c:pt>
                <c:pt idx="10329">
                  <c:v>0.45901620370391388</c:v>
                </c:pt>
                <c:pt idx="10330">
                  <c:v>0.45902777777798853</c:v>
                </c:pt>
                <c:pt idx="10331">
                  <c:v>0.45903935185206168</c:v>
                </c:pt>
                <c:pt idx="10332">
                  <c:v>0.45905092592613578</c:v>
                </c:pt>
                <c:pt idx="10333">
                  <c:v>0.45906250000020987</c:v>
                </c:pt>
                <c:pt idx="10334">
                  <c:v>0.45907407407428485</c:v>
                </c:pt>
                <c:pt idx="10335">
                  <c:v>0.45908564814835806</c:v>
                </c:pt>
                <c:pt idx="10336">
                  <c:v>0.45909722222243216</c:v>
                </c:pt>
                <c:pt idx="10337">
                  <c:v>0.45910879629650631</c:v>
                </c:pt>
                <c:pt idx="10338">
                  <c:v>0.45912037037058107</c:v>
                </c:pt>
                <c:pt idx="10339">
                  <c:v>0.45913194444465444</c:v>
                </c:pt>
                <c:pt idx="10340">
                  <c:v>0.45914351851872764</c:v>
                </c:pt>
                <c:pt idx="10341">
                  <c:v>0.45915509259280268</c:v>
                </c:pt>
                <c:pt idx="10342">
                  <c:v>0.45916666666687739</c:v>
                </c:pt>
                <c:pt idx="10343">
                  <c:v>0.45917824074095082</c:v>
                </c:pt>
                <c:pt idx="10344">
                  <c:v>0.45918981481502491</c:v>
                </c:pt>
                <c:pt idx="10345">
                  <c:v>0.459201388889099</c:v>
                </c:pt>
                <c:pt idx="10346">
                  <c:v>0.45921296296317332</c:v>
                </c:pt>
                <c:pt idx="10347">
                  <c:v>0.45922453703724814</c:v>
                </c:pt>
                <c:pt idx="10348">
                  <c:v>0.45923611111132129</c:v>
                </c:pt>
                <c:pt idx="10349">
                  <c:v>0.45924768518539533</c:v>
                </c:pt>
                <c:pt idx="10350">
                  <c:v>0.45925925925946948</c:v>
                </c:pt>
                <c:pt idx="10351">
                  <c:v>0.45927083333354446</c:v>
                </c:pt>
                <c:pt idx="10352">
                  <c:v>0.45928240740761833</c:v>
                </c:pt>
                <c:pt idx="10353">
                  <c:v>0.45929398148169176</c:v>
                </c:pt>
                <c:pt idx="10354">
                  <c:v>0.45930555555576585</c:v>
                </c:pt>
                <c:pt idx="10355">
                  <c:v>0.45931712962984139</c:v>
                </c:pt>
                <c:pt idx="10356">
                  <c:v>0.45932870370391526</c:v>
                </c:pt>
                <c:pt idx="10357">
                  <c:v>0.45934027777798914</c:v>
                </c:pt>
                <c:pt idx="10358">
                  <c:v>0.45935185185206301</c:v>
                </c:pt>
                <c:pt idx="10359">
                  <c:v>0.45936342592613633</c:v>
                </c:pt>
                <c:pt idx="10360">
                  <c:v>0.45937500000021042</c:v>
                </c:pt>
                <c:pt idx="10361">
                  <c:v>0.45938657407428607</c:v>
                </c:pt>
                <c:pt idx="10362">
                  <c:v>0.45939814814835861</c:v>
                </c:pt>
                <c:pt idx="10363">
                  <c:v>0.45940972222243281</c:v>
                </c:pt>
                <c:pt idx="10364">
                  <c:v>0.4594212962965068</c:v>
                </c:pt>
                <c:pt idx="10365">
                  <c:v>0.45943287037058161</c:v>
                </c:pt>
                <c:pt idx="10366">
                  <c:v>0.45944444444465532</c:v>
                </c:pt>
                <c:pt idx="10367">
                  <c:v>0.45945601851872903</c:v>
                </c:pt>
                <c:pt idx="10368">
                  <c:v>0.45946759259280395</c:v>
                </c:pt>
                <c:pt idx="10369">
                  <c:v>0.45947916666687738</c:v>
                </c:pt>
                <c:pt idx="10370">
                  <c:v>0.45949074074095136</c:v>
                </c:pt>
                <c:pt idx="10371">
                  <c:v>0.45950231481502546</c:v>
                </c:pt>
                <c:pt idx="10372">
                  <c:v>0.45951388888910022</c:v>
                </c:pt>
                <c:pt idx="10373">
                  <c:v>0.45952546296317381</c:v>
                </c:pt>
                <c:pt idx="10374">
                  <c:v>0.4595370370372478</c:v>
                </c:pt>
                <c:pt idx="10375">
                  <c:v>0.45954861111132184</c:v>
                </c:pt>
                <c:pt idx="10376">
                  <c:v>0.45956018518539632</c:v>
                </c:pt>
                <c:pt idx="10377">
                  <c:v>0.45957175925947097</c:v>
                </c:pt>
                <c:pt idx="10378">
                  <c:v>0.4595833333335449</c:v>
                </c:pt>
                <c:pt idx="10379">
                  <c:v>0.45959490740761832</c:v>
                </c:pt>
                <c:pt idx="10380">
                  <c:v>0.45960648148169231</c:v>
                </c:pt>
                <c:pt idx="10381">
                  <c:v>0.4596180555557664</c:v>
                </c:pt>
                <c:pt idx="10382">
                  <c:v>0.45962962962984183</c:v>
                </c:pt>
                <c:pt idx="10383">
                  <c:v>0.45964120370391459</c:v>
                </c:pt>
                <c:pt idx="10384">
                  <c:v>0.45965277777798952</c:v>
                </c:pt>
                <c:pt idx="10385">
                  <c:v>0.45966435185206345</c:v>
                </c:pt>
                <c:pt idx="10386">
                  <c:v>0.45967592592613676</c:v>
                </c:pt>
                <c:pt idx="10387">
                  <c:v>0.45968750000021097</c:v>
                </c:pt>
                <c:pt idx="10388">
                  <c:v>0.45969907407428506</c:v>
                </c:pt>
                <c:pt idx="10389">
                  <c:v>0.45971064814835916</c:v>
                </c:pt>
                <c:pt idx="10390">
                  <c:v>0.45972222222243331</c:v>
                </c:pt>
                <c:pt idx="10391">
                  <c:v>0.45973379629650729</c:v>
                </c:pt>
                <c:pt idx="10392">
                  <c:v>0.45974537037058144</c:v>
                </c:pt>
                <c:pt idx="10393">
                  <c:v>0.45975694444465581</c:v>
                </c:pt>
                <c:pt idx="10394">
                  <c:v>0.45976851851872963</c:v>
                </c:pt>
                <c:pt idx="10395">
                  <c:v>0.45978009259280439</c:v>
                </c:pt>
                <c:pt idx="10396">
                  <c:v>0.45979166666687776</c:v>
                </c:pt>
                <c:pt idx="10397">
                  <c:v>0.45980324074095191</c:v>
                </c:pt>
                <c:pt idx="10398">
                  <c:v>0.45981481481502673</c:v>
                </c:pt>
                <c:pt idx="10399">
                  <c:v>0.45982638888910127</c:v>
                </c:pt>
                <c:pt idx="10400">
                  <c:v>0.45983796296317431</c:v>
                </c:pt>
                <c:pt idx="10401">
                  <c:v>0.45984953703724907</c:v>
                </c:pt>
                <c:pt idx="10402">
                  <c:v>0.45986111111132233</c:v>
                </c:pt>
                <c:pt idx="10403">
                  <c:v>0.45987268518539748</c:v>
                </c:pt>
                <c:pt idx="10404">
                  <c:v>0.45988425925947207</c:v>
                </c:pt>
                <c:pt idx="10405">
                  <c:v>0.45989583333354533</c:v>
                </c:pt>
                <c:pt idx="10406">
                  <c:v>0.45990740740761882</c:v>
                </c:pt>
                <c:pt idx="10407">
                  <c:v>0.45991898148169363</c:v>
                </c:pt>
                <c:pt idx="10408">
                  <c:v>0.45993055555576695</c:v>
                </c:pt>
                <c:pt idx="10409">
                  <c:v>0.45994212962984227</c:v>
                </c:pt>
                <c:pt idx="10410">
                  <c:v>0.45995370370391531</c:v>
                </c:pt>
                <c:pt idx="10411">
                  <c:v>0.45996527777799001</c:v>
                </c:pt>
                <c:pt idx="10412">
                  <c:v>0.45997685185206455</c:v>
                </c:pt>
                <c:pt idx="10413">
                  <c:v>0.45998842592613742</c:v>
                </c:pt>
                <c:pt idx="10414">
                  <c:v>0.46000000000021152</c:v>
                </c:pt>
                <c:pt idx="10415">
                  <c:v>0.46001157407428628</c:v>
                </c:pt>
                <c:pt idx="10416">
                  <c:v>0.46002314814835971</c:v>
                </c:pt>
                <c:pt idx="10417">
                  <c:v>0.4600347222224338</c:v>
                </c:pt>
                <c:pt idx="10418">
                  <c:v>0.4600462962965079</c:v>
                </c:pt>
                <c:pt idx="10419">
                  <c:v>0.46005787037058232</c:v>
                </c:pt>
                <c:pt idx="10420">
                  <c:v>0.46006944444465608</c:v>
                </c:pt>
                <c:pt idx="10421">
                  <c:v>0.46008101851872979</c:v>
                </c:pt>
                <c:pt idx="10422">
                  <c:v>0.46009259259280438</c:v>
                </c:pt>
                <c:pt idx="10423">
                  <c:v>0.46010416666687837</c:v>
                </c:pt>
                <c:pt idx="10424">
                  <c:v>0.46011574074095246</c:v>
                </c:pt>
                <c:pt idx="10425">
                  <c:v>0.46012731481502656</c:v>
                </c:pt>
                <c:pt idx="10426">
                  <c:v>0.46013888888910082</c:v>
                </c:pt>
                <c:pt idx="10427">
                  <c:v>0.4601504629631748</c:v>
                </c:pt>
                <c:pt idx="10428">
                  <c:v>0.46016203703724956</c:v>
                </c:pt>
                <c:pt idx="10429">
                  <c:v>0.46017361111132293</c:v>
                </c:pt>
                <c:pt idx="10430">
                  <c:v>0.46018518518539708</c:v>
                </c:pt>
                <c:pt idx="10431">
                  <c:v>0.4601967592594719</c:v>
                </c:pt>
                <c:pt idx="10432">
                  <c:v>0.46020833333354538</c:v>
                </c:pt>
                <c:pt idx="10433">
                  <c:v>0.46021990740761931</c:v>
                </c:pt>
                <c:pt idx="10434">
                  <c:v>0.46023148148169329</c:v>
                </c:pt>
                <c:pt idx="10435">
                  <c:v>0.46024305555576683</c:v>
                </c:pt>
                <c:pt idx="10436">
                  <c:v>0.46025462962984276</c:v>
                </c:pt>
                <c:pt idx="10437">
                  <c:v>0.4602662037039158</c:v>
                </c:pt>
                <c:pt idx="10438">
                  <c:v>0.4602777777779905</c:v>
                </c:pt>
                <c:pt idx="10439">
                  <c:v>0.46028935185206388</c:v>
                </c:pt>
                <c:pt idx="10440">
                  <c:v>0.46030092592613797</c:v>
                </c:pt>
                <c:pt idx="10441">
                  <c:v>0.46031250000021284</c:v>
                </c:pt>
                <c:pt idx="10442">
                  <c:v>0.46032407407428738</c:v>
                </c:pt>
                <c:pt idx="10443">
                  <c:v>0.46033564814836025</c:v>
                </c:pt>
                <c:pt idx="10444">
                  <c:v>0.46034722222243435</c:v>
                </c:pt>
                <c:pt idx="10445">
                  <c:v>0.46035879629650911</c:v>
                </c:pt>
                <c:pt idx="10446">
                  <c:v>0.46037037037058376</c:v>
                </c:pt>
                <c:pt idx="10447">
                  <c:v>0.46038194444465752</c:v>
                </c:pt>
                <c:pt idx="10448">
                  <c:v>0.46039351851873073</c:v>
                </c:pt>
                <c:pt idx="10449">
                  <c:v>0.46040509259280482</c:v>
                </c:pt>
                <c:pt idx="10450">
                  <c:v>0.46041666666687991</c:v>
                </c:pt>
                <c:pt idx="10451">
                  <c:v>0.46042824074095373</c:v>
                </c:pt>
                <c:pt idx="10452">
                  <c:v>0.4604398148150271</c:v>
                </c:pt>
                <c:pt idx="10453">
                  <c:v>0.46045138888910131</c:v>
                </c:pt>
                <c:pt idx="10454">
                  <c:v>0.46046296296317613</c:v>
                </c:pt>
                <c:pt idx="10455">
                  <c:v>0.46047453703725072</c:v>
                </c:pt>
                <c:pt idx="10456">
                  <c:v>0.46048611111132348</c:v>
                </c:pt>
                <c:pt idx="10457">
                  <c:v>0.46049768518539758</c:v>
                </c:pt>
                <c:pt idx="10458">
                  <c:v>0.46050925925947245</c:v>
                </c:pt>
                <c:pt idx="10459">
                  <c:v>0.46052083333354693</c:v>
                </c:pt>
                <c:pt idx="10460">
                  <c:v>0.46053240740761986</c:v>
                </c:pt>
                <c:pt idx="10461">
                  <c:v>0.46054398148169395</c:v>
                </c:pt>
                <c:pt idx="10462">
                  <c:v>0.46055555555576805</c:v>
                </c:pt>
                <c:pt idx="10463">
                  <c:v>0.46056712962984314</c:v>
                </c:pt>
                <c:pt idx="10464">
                  <c:v>0.46057870370391707</c:v>
                </c:pt>
                <c:pt idx="10465">
                  <c:v>0.460590277777991</c:v>
                </c:pt>
                <c:pt idx="10466">
                  <c:v>0.46060185185206448</c:v>
                </c:pt>
                <c:pt idx="10467">
                  <c:v>0.46061342592613824</c:v>
                </c:pt>
                <c:pt idx="10468">
                  <c:v>0.46062500000021261</c:v>
                </c:pt>
                <c:pt idx="10469">
                  <c:v>0.46063657407428682</c:v>
                </c:pt>
                <c:pt idx="10470">
                  <c:v>0.46064814814836075</c:v>
                </c:pt>
                <c:pt idx="10471">
                  <c:v>0.4606597222224349</c:v>
                </c:pt>
                <c:pt idx="10472">
                  <c:v>0.46067129629650899</c:v>
                </c:pt>
                <c:pt idx="10473">
                  <c:v>0.46068287037058403</c:v>
                </c:pt>
                <c:pt idx="10474">
                  <c:v>0.46069444444465718</c:v>
                </c:pt>
                <c:pt idx="10475">
                  <c:v>0.46070601851873061</c:v>
                </c:pt>
                <c:pt idx="10476">
                  <c:v>0.46071759259280537</c:v>
                </c:pt>
                <c:pt idx="10477">
                  <c:v>0.46072916666687946</c:v>
                </c:pt>
                <c:pt idx="10478">
                  <c:v>0.46074074074095356</c:v>
                </c:pt>
                <c:pt idx="10479">
                  <c:v>0.46075231481502765</c:v>
                </c:pt>
                <c:pt idx="10480">
                  <c:v>0.4607638888891018</c:v>
                </c:pt>
                <c:pt idx="10481">
                  <c:v>0.46077546296317584</c:v>
                </c:pt>
                <c:pt idx="10482">
                  <c:v>0.46078703703725032</c:v>
                </c:pt>
                <c:pt idx="10483">
                  <c:v>0.46079861111132403</c:v>
                </c:pt>
                <c:pt idx="10484">
                  <c:v>0.4608101851853989</c:v>
                </c:pt>
                <c:pt idx="10485">
                  <c:v>0.46082175925947355</c:v>
                </c:pt>
                <c:pt idx="10486">
                  <c:v>0.46083333333354631</c:v>
                </c:pt>
                <c:pt idx="10487">
                  <c:v>0.46084490740762124</c:v>
                </c:pt>
                <c:pt idx="10488">
                  <c:v>0.46085648148169517</c:v>
                </c:pt>
                <c:pt idx="10489">
                  <c:v>0.46086805555576882</c:v>
                </c:pt>
                <c:pt idx="10490">
                  <c:v>0.46087962962984419</c:v>
                </c:pt>
                <c:pt idx="10491">
                  <c:v>0.46089120370391684</c:v>
                </c:pt>
                <c:pt idx="10492">
                  <c:v>0.46090277777799205</c:v>
                </c:pt>
                <c:pt idx="10493">
                  <c:v>0.46091435185206597</c:v>
                </c:pt>
                <c:pt idx="10494">
                  <c:v>0.46092592592613907</c:v>
                </c:pt>
                <c:pt idx="10495">
                  <c:v>0.46093750000021316</c:v>
                </c:pt>
                <c:pt idx="10496">
                  <c:v>0.46094907407428731</c:v>
                </c:pt>
                <c:pt idx="10497">
                  <c:v>0.46096064814836135</c:v>
                </c:pt>
                <c:pt idx="10498">
                  <c:v>0.46097222222243611</c:v>
                </c:pt>
                <c:pt idx="10499">
                  <c:v>0.46098379629650982</c:v>
                </c:pt>
                <c:pt idx="10500">
                  <c:v>0.4609953703705838</c:v>
                </c:pt>
                <c:pt idx="10501">
                  <c:v>0.46100694444465851</c:v>
                </c:pt>
                <c:pt idx="10502">
                  <c:v>0.46101851851873177</c:v>
                </c:pt>
                <c:pt idx="10503">
                  <c:v>0.46103009259280592</c:v>
                </c:pt>
                <c:pt idx="10504">
                  <c:v>0.46104166666688001</c:v>
                </c:pt>
                <c:pt idx="10505">
                  <c:v>0.46105324074095411</c:v>
                </c:pt>
                <c:pt idx="10506">
                  <c:v>0.46106481481502831</c:v>
                </c:pt>
                <c:pt idx="10507">
                  <c:v>0.46107638888910307</c:v>
                </c:pt>
                <c:pt idx="10508">
                  <c:v>0.46108796296317706</c:v>
                </c:pt>
                <c:pt idx="10509">
                  <c:v>0.46109953703725048</c:v>
                </c:pt>
                <c:pt idx="10510">
                  <c:v>0.46111111111132425</c:v>
                </c:pt>
                <c:pt idx="10511">
                  <c:v>0.46112268518539945</c:v>
                </c:pt>
                <c:pt idx="10512">
                  <c:v>0.46113425925947282</c:v>
                </c:pt>
                <c:pt idx="10513">
                  <c:v>0.46114583333354686</c:v>
                </c:pt>
                <c:pt idx="10514">
                  <c:v>0.46115740740762096</c:v>
                </c:pt>
                <c:pt idx="10515">
                  <c:v>0.46116898148169538</c:v>
                </c:pt>
                <c:pt idx="10516">
                  <c:v>0.46118055555576931</c:v>
                </c:pt>
                <c:pt idx="10517">
                  <c:v>0.46119212962984407</c:v>
                </c:pt>
                <c:pt idx="10518">
                  <c:v>0.46120370370391733</c:v>
                </c:pt>
                <c:pt idx="10519">
                  <c:v>0.46121527777799148</c:v>
                </c:pt>
                <c:pt idx="10520">
                  <c:v>0.46122685185206641</c:v>
                </c:pt>
                <c:pt idx="10521">
                  <c:v>0.46123842592613923</c:v>
                </c:pt>
                <c:pt idx="10522">
                  <c:v>0.46125000000021371</c:v>
                </c:pt>
                <c:pt idx="10523">
                  <c:v>0.46126157407428781</c:v>
                </c:pt>
                <c:pt idx="10524">
                  <c:v>0.46127314814836179</c:v>
                </c:pt>
                <c:pt idx="10525">
                  <c:v>0.46128472222243638</c:v>
                </c:pt>
                <c:pt idx="10526">
                  <c:v>0.46129629629651009</c:v>
                </c:pt>
                <c:pt idx="10527">
                  <c:v>0.46130787037058502</c:v>
                </c:pt>
                <c:pt idx="10528">
                  <c:v>0.46131944444465894</c:v>
                </c:pt>
                <c:pt idx="10529">
                  <c:v>0.46133101851873154</c:v>
                </c:pt>
                <c:pt idx="10530">
                  <c:v>0.46134259259280735</c:v>
                </c:pt>
                <c:pt idx="10531">
                  <c:v>0.46135416666688134</c:v>
                </c:pt>
                <c:pt idx="10532">
                  <c:v>0.46136574074095482</c:v>
                </c:pt>
                <c:pt idx="10533">
                  <c:v>0.46137731481502881</c:v>
                </c:pt>
                <c:pt idx="10534">
                  <c:v>0.46138888888910429</c:v>
                </c:pt>
                <c:pt idx="10535">
                  <c:v>0.46140046296317738</c:v>
                </c:pt>
                <c:pt idx="10536">
                  <c:v>0.46141203703725203</c:v>
                </c:pt>
                <c:pt idx="10537">
                  <c:v>0.46142361111132518</c:v>
                </c:pt>
                <c:pt idx="10538">
                  <c:v>0.46143518518539922</c:v>
                </c:pt>
                <c:pt idx="10539">
                  <c:v>0.46144675925947443</c:v>
                </c:pt>
                <c:pt idx="10540">
                  <c:v>0.46145833333354824</c:v>
                </c:pt>
                <c:pt idx="10541">
                  <c:v>0.46146990740762223</c:v>
                </c:pt>
                <c:pt idx="10542">
                  <c:v>0.46148148148169582</c:v>
                </c:pt>
                <c:pt idx="10543">
                  <c:v>0.46149305555576969</c:v>
                </c:pt>
                <c:pt idx="10544">
                  <c:v>0.46150462962984529</c:v>
                </c:pt>
                <c:pt idx="10545">
                  <c:v>0.46151620370391788</c:v>
                </c:pt>
                <c:pt idx="10546">
                  <c:v>0.46152777777799298</c:v>
                </c:pt>
                <c:pt idx="10547">
                  <c:v>0.46153935185206607</c:v>
                </c:pt>
                <c:pt idx="10548">
                  <c:v>0.46155092592614083</c:v>
                </c:pt>
                <c:pt idx="10549">
                  <c:v>0.46156250000021432</c:v>
                </c:pt>
                <c:pt idx="10550">
                  <c:v>0.46157407407428913</c:v>
                </c:pt>
                <c:pt idx="10551">
                  <c:v>0.46158564814836245</c:v>
                </c:pt>
                <c:pt idx="10552">
                  <c:v>0.46159722222243654</c:v>
                </c:pt>
                <c:pt idx="10553">
                  <c:v>0.4616087962965108</c:v>
                </c:pt>
                <c:pt idx="10554">
                  <c:v>0.46162037037058551</c:v>
                </c:pt>
                <c:pt idx="10555">
                  <c:v>0.46163194444465883</c:v>
                </c:pt>
                <c:pt idx="10556">
                  <c:v>0.46164351851873203</c:v>
                </c:pt>
                <c:pt idx="10557">
                  <c:v>0.46165509259280701</c:v>
                </c:pt>
                <c:pt idx="10558">
                  <c:v>0.46166666666688178</c:v>
                </c:pt>
                <c:pt idx="10559">
                  <c:v>0.46167824074095531</c:v>
                </c:pt>
                <c:pt idx="10560">
                  <c:v>0.4616898148150293</c:v>
                </c:pt>
                <c:pt idx="10561">
                  <c:v>0.46170138888910339</c:v>
                </c:pt>
                <c:pt idx="10562">
                  <c:v>0.46171296296317782</c:v>
                </c:pt>
                <c:pt idx="10563">
                  <c:v>0.46172453703725252</c:v>
                </c:pt>
                <c:pt idx="10564">
                  <c:v>0.46173611111132529</c:v>
                </c:pt>
                <c:pt idx="10565">
                  <c:v>0.46174768518539977</c:v>
                </c:pt>
                <c:pt idx="10566">
                  <c:v>0.46175925925947386</c:v>
                </c:pt>
                <c:pt idx="10567">
                  <c:v>0.46177083333354874</c:v>
                </c:pt>
                <c:pt idx="10568">
                  <c:v>0.46178240740762272</c:v>
                </c:pt>
                <c:pt idx="10569">
                  <c:v>0.46179398148169615</c:v>
                </c:pt>
                <c:pt idx="10570">
                  <c:v>0.4618055555557703</c:v>
                </c:pt>
                <c:pt idx="10571">
                  <c:v>0.46181712962984567</c:v>
                </c:pt>
                <c:pt idx="10572">
                  <c:v>0.46182870370391965</c:v>
                </c:pt>
                <c:pt idx="10573">
                  <c:v>0.46184027777799347</c:v>
                </c:pt>
                <c:pt idx="10574">
                  <c:v>0.4618518518520674</c:v>
                </c:pt>
                <c:pt idx="10575">
                  <c:v>0.46186342592614082</c:v>
                </c:pt>
                <c:pt idx="10576">
                  <c:v>0.46187500000021481</c:v>
                </c:pt>
                <c:pt idx="10577">
                  <c:v>0.4618865740742904</c:v>
                </c:pt>
                <c:pt idx="10578">
                  <c:v>0.461898148148363</c:v>
                </c:pt>
                <c:pt idx="10579">
                  <c:v>0.46190972222243731</c:v>
                </c:pt>
                <c:pt idx="10580">
                  <c:v>0.4619212962965113</c:v>
                </c:pt>
                <c:pt idx="10581">
                  <c:v>0.46193287037058595</c:v>
                </c:pt>
                <c:pt idx="10582">
                  <c:v>0.46194444444465937</c:v>
                </c:pt>
                <c:pt idx="10583">
                  <c:v>0.46195601851873325</c:v>
                </c:pt>
                <c:pt idx="10584">
                  <c:v>0.46196759259280834</c:v>
                </c:pt>
                <c:pt idx="10585">
                  <c:v>0.46197916666688182</c:v>
                </c:pt>
                <c:pt idx="10586">
                  <c:v>0.46199074074095581</c:v>
                </c:pt>
                <c:pt idx="10587">
                  <c:v>0.46200231481502985</c:v>
                </c:pt>
                <c:pt idx="10588">
                  <c:v>0.46201388888910438</c:v>
                </c:pt>
                <c:pt idx="10589">
                  <c:v>0.46202546296317831</c:v>
                </c:pt>
                <c:pt idx="10590">
                  <c:v>0.4620370370372523</c:v>
                </c:pt>
                <c:pt idx="10591">
                  <c:v>0.46204861111132622</c:v>
                </c:pt>
                <c:pt idx="10592">
                  <c:v>0.46206018518540143</c:v>
                </c:pt>
                <c:pt idx="10593">
                  <c:v>0.46207175925947525</c:v>
                </c:pt>
                <c:pt idx="10594">
                  <c:v>0.46208333333354923</c:v>
                </c:pt>
                <c:pt idx="10595">
                  <c:v>0.46209490740762282</c:v>
                </c:pt>
                <c:pt idx="10596">
                  <c:v>0.46210648148169681</c:v>
                </c:pt>
                <c:pt idx="10597">
                  <c:v>0.46211805555577085</c:v>
                </c:pt>
                <c:pt idx="10598">
                  <c:v>0.46212962962984605</c:v>
                </c:pt>
                <c:pt idx="10599">
                  <c:v>0.46214120370391876</c:v>
                </c:pt>
                <c:pt idx="10600">
                  <c:v>0.46215277777799396</c:v>
                </c:pt>
                <c:pt idx="10601">
                  <c:v>0.46216435185206783</c:v>
                </c:pt>
                <c:pt idx="10602">
                  <c:v>0.46217592592614132</c:v>
                </c:pt>
                <c:pt idx="10603">
                  <c:v>0.46218750000021536</c:v>
                </c:pt>
                <c:pt idx="10604">
                  <c:v>0.46219907407428945</c:v>
                </c:pt>
                <c:pt idx="10605">
                  <c:v>0.46221064814836355</c:v>
                </c:pt>
                <c:pt idx="10606">
                  <c:v>0.46222222222243781</c:v>
                </c:pt>
                <c:pt idx="10607">
                  <c:v>0.46223379629651173</c:v>
                </c:pt>
                <c:pt idx="10608">
                  <c:v>0.46224537037058583</c:v>
                </c:pt>
                <c:pt idx="10609">
                  <c:v>0.46225694444465992</c:v>
                </c:pt>
                <c:pt idx="10610">
                  <c:v>0.46226851851873374</c:v>
                </c:pt>
                <c:pt idx="10611">
                  <c:v>0.46228009259280878</c:v>
                </c:pt>
                <c:pt idx="10612">
                  <c:v>0.46229166666688221</c:v>
                </c:pt>
                <c:pt idx="10613">
                  <c:v>0.4623032407409563</c:v>
                </c:pt>
                <c:pt idx="10614">
                  <c:v>0.46231481481503112</c:v>
                </c:pt>
                <c:pt idx="10615">
                  <c:v>0.46232638888910566</c:v>
                </c:pt>
                <c:pt idx="10616">
                  <c:v>0.46233796296317858</c:v>
                </c:pt>
                <c:pt idx="10617">
                  <c:v>0.46234953703725346</c:v>
                </c:pt>
                <c:pt idx="10618">
                  <c:v>0.46236111111132677</c:v>
                </c:pt>
                <c:pt idx="10619">
                  <c:v>0.46237268518540253</c:v>
                </c:pt>
                <c:pt idx="10620">
                  <c:v>0.46238425925947646</c:v>
                </c:pt>
                <c:pt idx="10621">
                  <c:v>0.46239583333354972</c:v>
                </c:pt>
                <c:pt idx="10622">
                  <c:v>0.46240740740762332</c:v>
                </c:pt>
                <c:pt idx="10623">
                  <c:v>0.46241898148169808</c:v>
                </c:pt>
                <c:pt idx="10624">
                  <c:v>0.46243055555577134</c:v>
                </c:pt>
                <c:pt idx="10625">
                  <c:v>0.46244212962984665</c:v>
                </c:pt>
                <c:pt idx="10626">
                  <c:v>0.46245370370391958</c:v>
                </c:pt>
                <c:pt idx="10627">
                  <c:v>0.4624652777779944</c:v>
                </c:pt>
                <c:pt idx="10628">
                  <c:v>0.46247685185206894</c:v>
                </c:pt>
                <c:pt idx="10629">
                  <c:v>0.46248842592614275</c:v>
                </c:pt>
                <c:pt idx="10630">
                  <c:v>0.46250000000021591</c:v>
                </c:pt>
                <c:pt idx="10631">
                  <c:v>0.46251157407429067</c:v>
                </c:pt>
                <c:pt idx="10632">
                  <c:v>0.46252314814836409</c:v>
                </c:pt>
                <c:pt idx="10633">
                  <c:v>0.4625347222224383</c:v>
                </c:pt>
                <c:pt idx="10634">
                  <c:v>0.46254629629651228</c:v>
                </c:pt>
                <c:pt idx="10635">
                  <c:v>0.46255787037058638</c:v>
                </c:pt>
                <c:pt idx="10636">
                  <c:v>0.46256944444466047</c:v>
                </c:pt>
                <c:pt idx="10637">
                  <c:v>0.46258101851873429</c:v>
                </c:pt>
                <c:pt idx="10638">
                  <c:v>0.46259259259280888</c:v>
                </c:pt>
                <c:pt idx="10639">
                  <c:v>0.46260416666688281</c:v>
                </c:pt>
                <c:pt idx="10640">
                  <c:v>0.46261574074095685</c:v>
                </c:pt>
                <c:pt idx="10641">
                  <c:v>0.46262731481503094</c:v>
                </c:pt>
                <c:pt idx="10642">
                  <c:v>0.46263888888910532</c:v>
                </c:pt>
                <c:pt idx="10643">
                  <c:v>0.4626504629631793</c:v>
                </c:pt>
                <c:pt idx="10644">
                  <c:v>0.462662037037254</c:v>
                </c:pt>
                <c:pt idx="10645">
                  <c:v>0.46267361111132727</c:v>
                </c:pt>
                <c:pt idx="10646">
                  <c:v>0.46268518518540241</c:v>
                </c:pt>
                <c:pt idx="10647">
                  <c:v>0.46269675925947623</c:v>
                </c:pt>
                <c:pt idx="10648">
                  <c:v>0.46270833333354988</c:v>
                </c:pt>
                <c:pt idx="10649">
                  <c:v>0.46271990740762381</c:v>
                </c:pt>
                <c:pt idx="10650">
                  <c:v>0.46273148148169779</c:v>
                </c:pt>
                <c:pt idx="10651">
                  <c:v>0.46274305555577122</c:v>
                </c:pt>
                <c:pt idx="10652">
                  <c:v>0.46275462962984715</c:v>
                </c:pt>
                <c:pt idx="10653">
                  <c:v>0.46276620370392008</c:v>
                </c:pt>
                <c:pt idx="10654">
                  <c:v>0.46277777777799495</c:v>
                </c:pt>
                <c:pt idx="10655">
                  <c:v>0.46278935185206832</c:v>
                </c:pt>
                <c:pt idx="10656">
                  <c:v>0.46280092592614336</c:v>
                </c:pt>
                <c:pt idx="10657">
                  <c:v>0.46281250000021718</c:v>
                </c:pt>
                <c:pt idx="10658">
                  <c:v>0.46282407407429177</c:v>
                </c:pt>
                <c:pt idx="10659">
                  <c:v>0.46283564814836464</c:v>
                </c:pt>
                <c:pt idx="10660">
                  <c:v>0.46284722222243885</c:v>
                </c:pt>
                <c:pt idx="10661">
                  <c:v>0.4628587962965135</c:v>
                </c:pt>
                <c:pt idx="10662">
                  <c:v>0.46287037037058804</c:v>
                </c:pt>
                <c:pt idx="10663">
                  <c:v>0.46288194444466191</c:v>
                </c:pt>
                <c:pt idx="10664">
                  <c:v>0.46289351851873473</c:v>
                </c:pt>
                <c:pt idx="10665">
                  <c:v>0.46290509259280932</c:v>
                </c:pt>
                <c:pt idx="10666">
                  <c:v>0.46291666666688414</c:v>
                </c:pt>
                <c:pt idx="10667">
                  <c:v>0.46292824074095812</c:v>
                </c:pt>
                <c:pt idx="10668">
                  <c:v>0.46293981481503149</c:v>
                </c:pt>
                <c:pt idx="10669">
                  <c:v>0.46295138888910581</c:v>
                </c:pt>
                <c:pt idx="10670">
                  <c:v>0.46296296296318046</c:v>
                </c:pt>
                <c:pt idx="10671">
                  <c:v>0.46297453703725511</c:v>
                </c:pt>
                <c:pt idx="10672">
                  <c:v>0.46298611111132787</c:v>
                </c:pt>
                <c:pt idx="10673">
                  <c:v>0.46299768518540285</c:v>
                </c:pt>
                <c:pt idx="10674">
                  <c:v>0.46300925925947672</c:v>
                </c:pt>
                <c:pt idx="10675">
                  <c:v>0.46302083333355137</c:v>
                </c:pt>
                <c:pt idx="10676">
                  <c:v>0.4630324074076243</c:v>
                </c:pt>
                <c:pt idx="10677">
                  <c:v>0.46304398148169834</c:v>
                </c:pt>
                <c:pt idx="10678">
                  <c:v>0.46305555555577244</c:v>
                </c:pt>
                <c:pt idx="10679">
                  <c:v>0.46306712962984753</c:v>
                </c:pt>
                <c:pt idx="10680">
                  <c:v>0.4630787037039214</c:v>
                </c:pt>
                <c:pt idx="10681">
                  <c:v>0.46309027777799538</c:v>
                </c:pt>
                <c:pt idx="10682">
                  <c:v>0.46310185185206881</c:v>
                </c:pt>
                <c:pt idx="10683">
                  <c:v>0.46311342592614291</c:v>
                </c:pt>
                <c:pt idx="10684">
                  <c:v>0.463125000000217</c:v>
                </c:pt>
                <c:pt idx="10685">
                  <c:v>0.46313657407429132</c:v>
                </c:pt>
                <c:pt idx="10686">
                  <c:v>0.46314814814836519</c:v>
                </c:pt>
                <c:pt idx="10687">
                  <c:v>0.46315972222243934</c:v>
                </c:pt>
                <c:pt idx="10688">
                  <c:v>0.46317129629651327</c:v>
                </c:pt>
                <c:pt idx="10689">
                  <c:v>0.46318287037058847</c:v>
                </c:pt>
                <c:pt idx="10690">
                  <c:v>0.46319444444466157</c:v>
                </c:pt>
                <c:pt idx="10691">
                  <c:v>0.463206018518735</c:v>
                </c:pt>
                <c:pt idx="10692">
                  <c:v>0.46321759259280981</c:v>
                </c:pt>
                <c:pt idx="10693">
                  <c:v>0.46322916666688385</c:v>
                </c:pt>
                <c:pt idx="10694">
                  <c:v>0.46324074074095795</c:v>
                </c:pt>
                <c:pt idx="10695">
                  <c:v>0.46325231481503204</c:v>
                </c:pt>
                <c:pt idx="10696">
                  <c:v>0.4632638888891063</c:v>
                </c:pt>
                <c:pt idx="10697">
                  <c:v>0.46327546296318028</c:v>
                </c:pt>
                <c:pt idx="10698">
                  <c:v>0.46328703703725432</c:v>
                </c:pt>
                <c:pt idx="10699">
                  <c:v>0.46329861111132825</c:v>
                </c:pt>
                <c:pt idx="10700">
                  <c:v>0.46331018518540401</c:v>
                </c:pt>
                <c:pt idx="10701">
                  <c:v>0.46332175925947788</c:v>
                </c:pt>
                <c:pt idx="10702">
                  <c:v>0.46333333333355081</c:v>
                </c:pt>
                <c:pt idx="10703">
                  <c:v>0.46334490740762557</c:v>
                </c:pt>
                <c:pt idx="10704">
                  <c:v>0.46335648148169956</c:v>
                </c:pt>
                <c:pt idx="10705">
                  <c:v>0.46336805555577298</c:v>
                </c:pt>
                <c:pt idx="10706">
                  <c:v>0.46337962962984858</c:v>
                </c:pt>
                <c:pt idx="10707">
                  <c:v>0.46339120370392117</c:v>
                </c:pt>
                <c:pt idx="10708">
                  <c:v>0.46340277777799643</c:v>
                </c:pt>
                <c:pt idx="10709">
                  <c:v>0.46341435185207036</c:v>
                </c:pt>
                <c:pt idx="10710">
                  <c:v>0.46342592592614418</c:v>
                </c:pt>
                <c:pt idx="10711">
                  <c:v>0.46343750000021755</c:v>
                </c:pt>
                <c:pt idx="10712">
                  <c:v>0.46344907407429181</c:v>
                </c:pt>
                <c:pt idx="10713">
                  <c:v>0.46346064814836585</c:v>
                </c:pt>
                <c:pt idx="10714">
                  <c:v>0.463472222222441</c:v>
                </c:pt>
                <c:pt idx="10715">
                  <c:v>0.46348379629651398</c:v>
                </c:pt>
                <c:pt idx="10716">
                  <c:v>0.46349537037058802</c:v>
                </c:pt>
                <c:pt idx="10717">
                  <c:v>0.46350694444466289</c:v>
                </c:pt>
                <c:pt idx="10718">
                  <c:v>0.46351851851873621</c:v>
                </c:pt>
                <c:pt idx="10719">
                  <c:v>0.46353009259281031</c:v>
                </c:pt>
                <c:pt idx="10720">
                  <c:v>0.4635416666668844</c:v>
                </c:pt>
                <c:pt idx="10721">
                  <c:v>0.46355324074095849</c:v>
                </c:pt>
                <c:pt idx="10722">
                  <c:v>0.46356481481503281</c:v>
                </c:pt>
                <c:pt idx="10723">
                  <c:v>0.46357638888910752</c:v>
                </c:pt>
                <c:pt idx="10724">
                  <c:v>0.46358796296318144</c:v>
                </c:pt>
                <c:pt idx="10725">
                  <c:v>0.46359953703725487</c:v>
                </c:pt>
                <c:pt idx="10726">
                  <c:v>0.46361111111132874</c:v>
                </c:pt>
                <c:pt idx="10727">
                  <c:v>0.4636226851854045</c:v>
                </c:pt>
                <c:pt idx="10728">
                  <c:v>0.46363425925947732</c:v>
                </c:pt>
                <c:pt idx="10729">
                  <c:v>0.4636458333335513</c:v>
                </c:pt>
                <c:pt idx="10730">
                  <c:v>0.46365740740762534</c:v>
                </c:pt>
                <c:pt idx="10731">
                  <c:v>0.46366898148169988</c:v>
                </c:pt>
                <c:pt idx="10732">
                  <c:v>0.46368055555577381</c:v>
                </c:pt>
                <c:pt idx="10733">
                  <c:v>0.46369212962984852</c:v>
                </c:pt>
                <c:pt idx="10734">
                  <c:v>0.46370370370392172</c:v>
                </c:pt>
                <c:pt idx="10735">
                  <c:v>0.46371527777799582</c:v>
                </c:pt>
                <c:pt idx="10736">
                  <c:v>0.46372685185207074</c:v>
                </c:pt>
                <c:pt idx="10737">
                  <c:v>0.463738425926144</c:v>
                </c:pt>
                <c:pt idx="10738">
                  <c:v>0.4637500000002181</c:v>
                </c:pt>
                <c:pt idx="10739">
                  <c:v>0.4637615740742923</c:v>
                </c:pt>
                <c:pt idx="10740">
                  <c:v>0.46377314814836629</c:v>
                </c:pt>
                <c:pt idx="10741">
                  <c:v>0.46378472222244155</c:v>
                </c:pt>
                <c:pt idx="10742">
                  <c:v>0.46379629629651425</c:v>
                </c:pt>
                <c:pt idx="10743">
                  <c:v>0.46380787037058946</c:v>
                </c:pt>
                <c:pt idx="10744">
                  <c:v>0.46381944444466333</c:v>
                </c:pt>
                <c:pt idx="10745">
                  <c:v>0.46383101851873598</c:v>
                </c:pt>
                <c:pt idx="10746">
                  <c:v>0.46384259259281163</c:v>
                </c:pt>
                <c:pt idx="10747">
                  <c:v>0.46385416666688567</c:v>
                </c:pt>
                <c:pt idx="10748">
                  <c:v>0.46386574074095932</c:v>
                </c:pt>
                <c:pt idx="10749">
                  <c:v>0.4638773148150333</c:v>
                </c:pt>
                <c:pt idx="10750">
                  <c:v>0.46388888888910873</c:v>
                </c:pt>
                <c:pt idx="10751">
                  <c:v>0.46390046296318138</c:v>
                </c:pt>
                <c:pt idx="10752">
                  <c:v>0.46391203703725642</c:v>
                </c:pt>
                <c:pt idx="10753">
                  <c:v>0.46392361111132951</c:v>
                </c:pt>
                <c:pt idx="10754">
                  <c:v>0.46393518518540428</c:v>
                </c:pt>
                <c:pt idx="10755">
                  <c:v>0.46394675925947887</c:v>
                </c:pt>
                <c:pt idx="10756">
                  <c:v>0.46395833333355257</c:v>
                </c:pt>
                <c:pt idx="10757">
                  <c:v>0.46396990740762661</c:v>
                </c:pt>
                <c:pt idx="10758">
                  <c:v>0.46398148148170032</c:v>
                </c:pt>
                <c:pt idx="10759">
                  <c:v>0.46399305555577403</c:v>
                </c:pt>
                <c:pt idx="10760">
                  <c:v>0.46400462962984967</c:v>
                </c:pt>
                <c:pt idx="10761">
                  <c:v>0.46401620370392238</c:v>
                </c:pt>
                <c:pt idx="10762">
                  <c:v>0.46402777777799736</c:v>
                </c:pt>
                <c:pt idx="10763">
                  <c:v>0.46403935185207046</c:v>
                </c:pt>
                <c:pt idx="10764">
                  <c:v>0.46405092592614522</c:v>
                </c:pt>
                <c:pt idx="10765">
                  <c:v>0.46406250000021881</c:v>
                </c:pt>
                <c:pt idx="10766">
                  <c:v>0.46407407407429357</c:v>
                </c:pt>
                <c:pt idx="10767">
                  <c:v>0.46408564814836684</c:v>
                </c:pt>
                <c:pt idx="10768">
                  <c:v>0.46409722222244132</c:v>
                </c:pt>
                <c:pt idx="10769">
                  <c:v>0.46410879629651502</c:v>
                </c:pt>
                <c:pt idx="10770">
                  <c:v>0.4641203703705899</c:v>
                </c:pt>
                <c:pt idx="10771">
                  <c:v>0.46413194444466321</c:v>
                </c:pt>
                <c:pt idx="10772">
                  <c:v>0.46414351851873648</c:v>
                </c:pt>
                <c:pt idx="10773">
                  <c:v>0.4641550925928114</c:v>
                </c:pt>
                <c:pt idx="10774">
                  <c:v>0.46416666666688616</c:v>
                </c:pt>
                <c:pt idx="10775">
                  <c:v>0.46417824074095981</c:v>
                </c:pt>
                <c:pt idx="10776">
                  <c:v>0.4641898148150338</c:v>
                </c:pt>
                <c:pt idx="10777">
                  <c:v>0.46420138888910778</c:v>
                </c:pt>
                <c:pt idx="10778">
                  <c:v>0.46421296296318187</c:v>
                </c:pt>
                <c:pt idx="10779">
                  <c:v>0.46422453703725686</c:v>
                </c:pt>
                <c:pt idx="10780">
                  <c:v>0.46423611111132979</c:v>
                </c:pt>
                <c:pt idx="10781">
                  <c:v>0.46424768518540432</c:v>
                </c:pt>
                <c:pt idx="10782">
                  <c:v>0.46425925925947831</c:v>
                </c:pt>
                <c:pt idx="10783">
                  <c:v>0.46427083333355307</c:v>
                </c:pt>
                <c:pt idx="10784">
                  <c:v>0.46428240740762688</c:v>
                </c:pt>
                <c:pt idx="10785">
                  <c:v>0.46429398148170054</c:v>
                </c:pt>
                <c:pt idx="10786">
                  <c:v>0.46430555555577468</c:v>
                </c:pt>
                <c:pt idx="10787">
                  <c:v>0.46431712962985006</c:v>
                </c:pt>
                <c:pt idx="10788">
                  <c:v>0.46432870370392393</c:v>
                </c:pt>
                <c:pt idx="10789">
                  <c:v>0.46434027777799775</c:v>
                </c:pt>
                <c:pt idx="10790">
                  <c:v>0.46435185185207173</c:v>
                </c:pt>
                <c:pt idx="10791">
                  <c:v>0.46436342592614532</c:v>
                </c:pt>
                <c:pt idx="10792">
                  <c:v>0.46437500000021931</c:v>
                </c:pt>
                <c:pt idx="10793">
                  <c:v>0.46438657407429479</c:v>
                </c:pt>
                <c:pt idx="10794">
                  <c:v>0.46439814814836733</c:v>
                </c:pt>
                <c:pt idx="10795">
                  <c:v>0.46440972222244248</c:v>
                </c:pt>
                <c:pt idx="10796">
                  <c:v>0.46442129629651557</c:v>
                </c:pt>
                <c:pt idx="10797">
                  <c:v>0.46443287037059033</c:v>
                </c:pt>
                <c:pt idx="10798">
                  <c:v>0.46444444444466382</c:v>
                </c:pt>
                <c:pt idx="10799">
                  <c:v>0.46445601851873775</c:v>
                </c:pt>
                <c:pt idx="10800">
                  <c:v>0.46446759259281267</c:v>
                </c:pt>
                <c:pt idx="10801">
                  <c:v>0.46447916666688632</c:v>
                </c:pt>
                <c:pt idx="10802">
                  <c:v>0.46449074074096031</c:v>
                </c:pt>
                <c:pt idx="10803">
                  <c:v>0.46450231481503435</c:v>
                </c:pt>
                <c:pt idx="10804">
                  <c:v>0.46451388888910838</c:v>
                </c:pt>
                <c:pt idx="10805">
                  <c:v>0.46452546296318242</c:v>
                </c:pt>
                <c:pt idx="10806">
                  <c:v>0.46453703703725652</c:v>
                </c:pt>
                <c:pt idx="10807">
                  <c:v>0.46454861111133061</c:v>
                </c:pt>
                <c:pt idx="10808">
                  <c:v>0.46456018518540587</c:v>
                </c:pt>
                <c:pt idx="10809">
                  <c:v>0.46457175925947958</c:v>
                </c:pt>
                <c:pt idx="10810">
                  <c:v>0.46458333333355362</c:v>
                </c:pt>
                <c:pt idx="10811">
                  <c:v>0.46459490740762732</c:v>
                </c:pt>
                <c:pt idx="10812">
                  <c:v>0.46460648148170108</c:v>
                </c:pt>
                <c:pt idx="10813">
                  <c:v>0.46461805555577518</c:v>
                </c:pt>
                <c:pt idx="10814">
                  <c:v>0.46462962962985044</c:v>
                </c:pt>
                <c:pt idx="10815">
                  <c:v>0.46464120370392326</c:v>
                </c:pt>
                <c:pt idx="10816">
                  <c:v>0.46465277777799835</c:v>
                </c:pt>
                <c:pt idx="10817">
                  <c:v>0.46466435185207222</c:v>
                </c:pt>
                <c:pt idx="10818">
                  <c:v>0.46467592592614582</c:v>
                </c:pt>
                <c:pt idx="10819">
                  <c:v>0.4646875000002198</c:v>
                </c:pt>
                <c:pt idx="10820">
                  <c:v>0.46469907407429384</c:v>
                </c:pt>
                <c:pt idx="10821">
                  <c:v>0.46471064814836793</c:v>
                </c:pt>
                <c:pt idx="10822">
                  <c:v>0.46472222222244303</c:v>
                </c:pt>
                <c:pt idx="10823">
                  <c:v>0.46473379629651579</c:v>
                </c:pt>
                <c:pt idx="10824">
                  <c:v>0.46474537037059022</c:v>
                </c:pt>
                <c:pt idx="10825">
                  <c:v>0.46475694444466431</c:v>
                </c:pt>
                <c:pt idx="10826">
                  <c:v>0.46476851851873829</c:v>
                </c:pt>
                <c:pt idx="10827">
                  <c:v>0.46478009259281317</c:v>
                </c:pt>
                <c:pt idx="10828">
                  <c:v>0.46479166666688659</c:v>
                </c:pt>
                <c:pt idx="10829">
                  <c:v>0.4648032407409608</c:v>
                </c:pt>
                <c:pt idx="10830">
                  <c:v>0.4648148148150355</c:v>
                </c:pt>
                <c:pt idx="10831">
                  <c:v>0.46482638888911004</c:v>
                </c:pt>
                <c:pt idx="10832">
                  <c:v>0.46483796296318297</c:v>
                </c:pt>
                <c:pt idx="10833">
                  <c:v>0.46484953703725784</c:v>
                </c:pt>
                <c:pt idx="10834">
                  <c:v>0.46486111111133116</c:v>
                </c:pt>
                <c:pt idx="10835">
                  <c:v>0.46487268518540698</c:v>
                </c:pt>
                <c:pt idx="10836">
                  <c:v>0.46488425925948079</c:v>
                </c:pt>
                <c:pt idx="10837">
                  <c:v>0.46489583333355411</c:v>
                </c:pt>
                <c:pt idx="10838">
                  <c:v>0.46490740740762782</c:v>
                </c:pt>
                <c:pt idx="10839">
                  <c:v>0.46491898148170252</c:v>
                </c:pt>
                <c:pt idx="10840">
                  <c:v>0.46493055555577578</c:v>
                </c:pt>
                <c:pt idx="10841">
                  <c:v>0.46494212962985093</c:v>
                </c:pt>
                <c:pt idx="10842">
                  <c:v>0.46495370370392392</c:v>
                </c:pt>
                <c:pt idx="10843">
                  <c:v>0.46496527777799873</c:v>
                </c:pt>
                <c:pt idx="10844">
                  <c:v>0.46497685185207338</c:v>
                </c:pt>
                <c:pt idx="10845">
                  <c:v>0.46498842592614714</c:v>
                </c:pt>
                <c:pt idx="10846">
                  <c:v>0.46500000000022035</c:v>
                </c:pt>
                <c:pt idx="10847">
                  <c:v>0.46501157407429505</c:v>
                </c:pt>
                <c:pt idx="10848">
                  <c:v>0.46502314814836843</c:v>
                </c:pt>
                <c:pt idx="10849">
                  <c:v>0.46503472222244346</c:v>
                </c:pt>
                <c:pt idx="10850">
                  <c:v>0.46504629629651667</c:v>
                </c:pt>
                <c:pt idx="10851">
                  <c:v>0.46505787037059082</c:v>
                </c:pt>
                <c:pt idx="10852">
                  <c:v>0.46506944444466486</c:v>
                </c:pt>
                <c:pt idx="10853">
                  <c:v>0.46508101851873879</c:v>
                </c:pt>
                <c:pt idx="10854">
                  <c:v>0.46509259259281338</c:v>
                </c:pt>
                <c:pt idx="10855">
                  <c:v>0.46510416666688731</c:v>
                </c:pt>
                <c:pt idx="10856">
                  <c:v>0.46511574074096135</c:v>
                </c:pt>
                <c:pt idx="10857">
                  <c:v>0.46512731481503533</c:v>
                </c:pt>
                <c:pt idx="10858">
                  <c:v>0.46513888888910948</c:v>
                </c:pt>
                <c:pt idx="10859">
                  <c:v>0.46515046296318352</c:v>
                </c:pt>
                <c:pt idx="10860">
                  <c:v>0.46516203703725834</c:v>
                </c:pt>
                <c:pt idx="10861">
                  <c:v>0.46517361111133171</c:v>
                </c:pt>
                <c:pt idx="10862">
                  <c:v>0.46518518518540658</c:v>
                </c:pt>
                <c:pt idx="10863">
                  <c:v>0.46519675925948062</c:v>
                </c:pt>
                <c:pt idx="10864">
                  <c:v>0.46520833333355432</c:v>
                </c:pt>
                <c:pt idx="10865">
                  <c:v>0.46521990740762831</c:v>
                </c:pt>
                <c:pt idx="10866">
                  <c:v>0.46523148148170179</c:v>
                </c:pt>
                <c:pt idx="10867">
                  <c:v>0.46524305555577561</c:v>
                </c:pt>
                <c:pt idx="10868">
                  <c:v>0.46525462962985137</c:v>
                </c:pt>
                <c:pt idx="10869">
                  <c:v>0.46526620370392446</c:v>
                </c:pt>
                <c:pt idx="10870">
                  <c:v>0.46527777777799922</c:v>
                </c:pt>
                <c:pt idx="10871">
                  <c:v>0.46528935185207282</c:v>
                </c:pt>
                <c:pt idx="10872">
                  <c:v>0.46530092592614758</c:v>
                </c:pt>
                <c:pt idx="10873">
                  <c:v>0.46531250000022156</c:v>
                </c:pt>
                <c:pt idx="10874">
                  <c:v>0.46532407407429616</c:v>
                </c:pt>
                <c:pt idx="10875">
                  <c:v>0.46533564814836903</c:v>
                </c:pt>
                <c:pt idx="10876">
                  <c:v>0.4653472222224439</c:v>
                </c:pt>
                <c:pt idx="10877">
                  <c:v>0.46535879629651788</c:v>
                </c:pt>
                <c:pt idx="10878">
                  <c:v>0.46537037037059226</c:v>
                </c:pt>
                <c:pt idx="10879">
                  <c:v>0.46538194444466624</c:v>
                </c:pt>
                <c:pt idx="10880">
                  <c:v>0.46539351851873884</c:v>
                </c:pt>
                <c:pt idx="10881">
                  <c:v>0.46540509259281382</c:v>
                </c:pt>
                <c:pt idx="10882">
                  <c:v>0.46541666666688852</c:v>
                </c:pt>
                <c:pt idx="10883">
                  <c:v>0.46542824074096251</c:v>
                </c:pt>
                <c:pt idx="10884">
                  <c:v>0.46543981481503577</c:v>
                </c:pt>
                <c:pt idx="10885">
                  <c:v>0.46545138888910997</c:v>
                </c:pt>
                <c:pt idx="10886">
                  <c:v>0.46546296296318485</c:v>
                </c:pt>
                <c:pt idx="10887">
                  <c:v>0.46547453703725938</c:v>
                </c:pt>
                <c:pt idx="10888">
                  <c:v>0.46548611111133231</c:v>
                </c:pt>
                <c:pt idx="10889">
                  <c:v>0.46549768518540713</c:v>
                </c:pt>
                <c:pt idx="10890">
                  <c:v>0.46550925925948111</c:v>
                </c:pt>
                <c:pt idx="10891">
                  <c:v>0.46552083333355576</c:v>
                </c:pt>
                <c:pt idx="10892">
                  <c:v>0.4655324074076288</c:v>
                </c:pt>
                <c:pt idx="10893">
                  <c:v>0.46554398148170278</c:v>
                </c:pt>
                <c:pt idx="10894">
                  <c:v>0.46555555555577677</c:v>
                </c:pt>
                <c:pt idx="10895">
                  <c:v>0.46556712962985192</c:v>
                </c:pt>
                <c:pt idx="10896">
                  <c:v>0.46557870370392573</c:v>
                </c:pt>
                <c:pt idx="10897">
                  <c:v>0.46559027777799938</c:v>
                </c:pt>
                <c:pt idx="10898">
                  <c:v>0.46560185185207331</c:v>
                </c:pt>
                <c:pt idx="10899">
                  <c:v>0.4656134259261473</c:v>
                </c:pt>
                <c:pt idx="10900">
                  <c:v>0.46562500000022139</c:v>
                </c:pt>
                <c:pt idx="10901">
                  <c:v>0.46563657407429548</c:v>
                </c:pt>
                <c:pt idx="10902">
                  <c:v>0.46564814814836925</c:v>
                </c:pt>
                <c:pt idx="10903">
                  <c:v>0.46565972222244445</c:v>
                </c:pt>
                <c:pt idx="10904">
                  <c:v>0.46567129629651777</c:v>
                </c:pt>
                <c:pt idx="10905">
                  <c:v>0.46568287037059286</c:v>
                </c:pt>
                <c:pt idx="10906">
                  <c:v>0.46569444444466596</c:v>
                </c:pt>
                <c:pt idx="10907">
                  <c:v>0.46570601851874005</c:v>
                </c:pt>
                <c:pt idx="10908">
                  <c:v>0.46571759259281431</c:v>
                </c:pt>
                <c:pt idx="10909">
                  <c:v>0.46572916666688835</c:v>
                </c:pt>
                <c:pt idx="10910">
                  <c:v>0.46574074074096233</c:v>
                </c:pt>
                <c:pt idx="10911">
                  <c:v>0.46575231481503643</c:v>
                </c:pt>
                <c:pt idx="10912">
                  <c:v>0.46576388888911052</c:v>
                </c:pt>
                <c:pt idx="10913">
                  <c:v>0.46577546296318462</c:v>
                </c:pt>
                <c:pt idx="10914">
                  <c:v>0.46578703703725882</c:v>
                </c:pt>
                <c:pt idx="10915">
                  <c:v>0.46579861111133275</c:v>
                </c:pt>
                <c:pt idx="10916">
                  <c:v>0.4658101851854084</c:v>
                </c:pt>
                <c:pt idx="10917">
                  <c:v>0.46582175925948227</c:v>
                </c:pt>
                <c:pt idx="10918">
                  <c:v>0.46583333333355531</c:v>
                </c:pt>
                <c:pt idx="10919">
                  <c:v>0.46584490740763002</c:v>
                </c:pt>
                <c:pt idx="10920">
                  <c:v>0.46585648148170394</c:v>
                </c:pt>
                <c:pt idx="10921">
                  <c:v>0.46586805555577737</c:v>
                </c:pt>
                <c:pt idx="10922">
                  <c:v>0.46587962962985296</c:v>
                </c:pt>
                <c:pt idx="10923">
                  <c:v>0.46589120370392556</c:v>
                </c:pt>
                <c:pt idx="10924">
                  <c:v>0.46590277777800088</c:v>
                </c:pt>
                <c:pt idx="10925">
                  <c:v>0.46591435185207475</c:v>
                </c:pt>
                <c:pt idx="10926">
                  <c:v>0.46592592592614857</c:v>
                </c:pt>
                <c:pt idx="10927">
                  <c:v>0.46593750000022194</c:v>
                </c:pt>
                <c:pt idx="10928">
                  <c:v>0.46594907407429631</c:v>
                </c:pt>
                <c:pt idx="10929">
                  <c:v>0.46596064814837018</c:v>
                </c:pt>
                <c:pt idx="10930">
                  <c:v>0.46597222222244555</c:v>
                </c:pt>
                <c:pt idx="10931">
                  <c:v>0.46598379629651832</c:v>
                </c:pt>
                <c:pt idx="10932">
                  <c:v>0.46599537037059241</c:v>
                </c:pt>
                <c:pt idx="10933">
                  <c:v>0.46600694444466723</c:v>
                </c:pt>
                <c:pt idx="10934">
                  <c:v>0.46601851851874082</c:v>
                </c:pt>
                <c:pt idx="10935">
                  <c:v>0.4660300925928148</c:v>
                </c:pt>
                <c:pt idx="10936">
                  <c:v>0.46604166666688884</c:v>
                </c:pt>
                <c:pt idx="10937">
                  <c:v>0.46605324074096283</c:v>
                </c:pt>
                <c:pt idx="10938">
                  <c:v>0.46606481481503698</c:v>
                </c:pt>
                <c:pt idx="10939">
                  <c:v>0.46607638888911196</c:v>
                </c:pt>
                <c:pt idx="10940">
                  <c:v>0.46608796296318583</c:v>
                </c:pt>
                <c:pt idx="10941">
                  <c:v>0.46609953703725931</c:v>
                </c:pt>
                <c:pt idx="10942">
                  <c:v>0.46611111111133324</c:v>
                </c:pt>
                <c:pt idx="10943">
                  <c:v>0.46612268518540884</c:v>
                </c:pt>
                <c:pt idx="10944">
                  <c:v>0.46613425925948182</c:v>
                </c:pt>
                <c:pt idx="10945">
                  <c:v>0.4661458333335558</c:v>
                </c:pt>
                <c:pt idx="10946">
                  <c:v>0.46615740740762984</c:v>
                </c:pt>
                <c:pt idx="10947">
                  <c:v>0.46616898148170388</c:v>
                </c:pt>
                <c:pt idx="10948">
                  <c:v>0.46618055555577792</c:v>
                </c:pt>
                <c:pt idx="10949">
                  <c:v>0.4661921296298529</c:v>
                </c:pt>
                <c:pt idx="10950">
                  <c:v>0.46620370370392611</c:v>
                </c:pt>
                <c:pt idx="10951">
                  <c:v>0.46621527777800031</c:v>
                </c:pt>
                <c:pt idx="10952">
                  <c:v>0.46622685185207507</c:v>
                </c:pt>
                <c:pt idx="10953">
                  <c:v>0.46623842592614839</c:v>
                </c:pt>
                <c:pt idx="10954">
                  <c:v>0.46625000000022249</c:v>
                </c:pt>
                <c:pt idx="10955">
                  <c:v>0.46626157407429658</c:v>
                </c:pt>
                <c:pt idx="10956">
                  <c:v>0.46627314814837029</c:v>
                </c:pt>
                <c:pt idx="10957">
                  <c:v>0.46628472222244594</c:v>
                </c:pt>
                <c:pt idx="10958">
                  <c:v>0.46629629629651875</c:v>
                </c:pt>
                <c:pt idx="10959">
                  <c:v>0.46630787037059368</c:v>
                </c:pt>
                <c:pt idx="10960">
                  <c:v>0.46631944444466772</c:v>
                </c:pt>
                <c:pt idx="10961">
                  <c:v>0.46633101851874115</c:v>
                </c:pt>
                <c:pt idx="10962">
                  <c:v>0.46634259259281607</c:v>
                </c:pt>
                <c:pt idx="10963">
                  <c:v>0.46635416666689</c:v>
                </c:pt>
                <c:pt idx="10964">
                  <c:v>0.46636574074096382</c:v>
                </c:pt>
                <c:pt idx="10965">
                  <c:v>0.46637731481503752</c:v>
                </c:pt>
                <c:pt idx="10966">
                  <c:v>0.46638888888911312</c:v>
                </c:pt>
                <c:pt idx="10967">
                  <c:v>0.46640046296318582</c:v>
                </c:pt>
                <c:pt idx="10968">
                  <c:v>0.46641203703726075</c:v>
                </c:pt>
                <c:pt idx="10969">
                  <c:v>0.4664236111113339</c:v>
                </c:pt>
                <c:pt idx="10970">
                  <c:v>0.46643518518540866</c:v>
                </c:pt>
                <c:pt idx="10971">
                  <c:v>0.46644675925948303</c:v>
                </c:pt>
                <c:pt idx="10972">
                  <c:v>0.46645833333355702</c:v>
                </c:pt>
                <c:pt idx="10973">
                  <c:v>0.46646990740763095</c:v>
                </c:pt>
                <c:pt idx="10974">
                  <c:v>0.46648148148170437</c:v>
                </c:pt>
                <c:pt idx="10975">
                  <c:v>0.46649305555577825</c:v>
                </c:pt>
                <c:pt idx="10976">
                  <c:v>0.46650462962985401</c:v>
                </c:pt>
                <c:pt idx="10977">
                  <c:v>0.46651620370392682</c:v>
                </c:pt>
                <c:pt idx="10978">
                  <c:v>0.46652777777800175</c:v>
                </c:pt>
                <c:pt idx="10979">
                  <c:v>0.46653935185207485</c:v>
                </c:pt>
                <c:pt idx="10980">
                  <c:v>0.46655092592614938</c:v>
                </c:pt>
                <c:pt idx="10981">
                  <c:v>0.46656250000022331</c:v>
                </c:pt>
                <c:pt idx="10982">
                  <c:v>0.46657407407429802</c:v>
                </c:pt>
                <c:pt idx="10983">
                  <c:v>0.46658564814837122</c:v>
                </c:pt>
                <c:pt idx="10984">
                  <c:v>0.46659722222244532</c:v>
                </c:pt>
                <c:pt idx="10985">
                  <c:v>0.46660879629651941</c:v>
                </c:pt>
                <c:pt idx="10986">
                  <c:v>0.46662037037059423</c:v>
                </c:pt>
                <c:pt idx="10987">
                  <c:v>0.4666319444446676</c:v>
                </c:pt>
                <c:pt idx="10988">
                  <c:v>0.4666435185187417</c:v>
                </c:pt>
                <c:pt idx="10989">
                  <c:v>0.46665509259281585</c:v>
                </c:pt>
                <c:pt idx="10990">
                  <c:v>0.46666666666688988</c:v>
                </c:pt>
                <c:pt idx="10991">
                  <c:v>0.46667824074096398</c:v>
                </c:pt>
                <c:pt idx="10992">
                  <c:v>0.46668981481503807</c:v>
                </c:pt>
                <c:pt idx="10993">
                  <c:v>0.46670138888911217</c:v>
                </c:pt>
                <c:pt idx="10994">
                  <c:v>0.46671296296318632</c:v>
                </c:pt>
                <c:pt idx="10995">
                  <c:v>0.46672453703726113</c:v>
                </c:pt>
                <c:pt idx="10996">
                  <c:v>0.46673611111133423</c:v>
                </c:pt>
                <c:pt idx="10997">
                  <c:v>0.46674768518540882</c:v>
                </c:pt>
                <c:pt idx="10998">
                  <c:v>0.46675925925948281</c:v>
                </c:pt>
                <c:pt idx="10999">
                  <c:v>0.46677083333355751</c:v>
                </c:pt>
                <c:pt idx="11000">
                  <c:v>0.46678240740763088</c:v>
                </c:pt>
                <c:pt idx="11001">
                  <c:v>0.46679398148170476</c:v>
                </c:pt>
                <c:pt idx="11002">
                  <c:v>0.46680555555577902</c:v>
                </c:pt>
                <c:pt idx="11003">
                  <c:v>0.46681712962985444</c:v>
                </c:pt>
                <c:pt idx="11004">
                  <c:v>0.46682870370392837</c:v>
                </c:pt>
                <c:pt idx="11005">
                  <c:v>0.46684027777800208</c:v>
                </c:pt>
                <c:pt idx="11006">
                  <c:v>0.46685185185207612</c:v>
                </c:pt>
                <c:pt idx="11007">
                  <c:v>0.46686342592614982</c:v>
                </c:pt>
                <c:pt idx="11008">
                  <c:v>0.46687500000022358</c:v>
                </c:pt>
                <c:pt idx="11009">
                  <c:v>0.46688657407429918</c:v>
                </c:pt>
                <c:pt idx="11010">
                  <c:v>0.46689814814837177</c:v>
                </c:pt>
                <c:pt idx="11011">
                  <c:v>0.46690972222244687</c:v>
                </c:pt>
                <c:pt idx="11012">
                  <c:v>0.46692129629651996</c:v>
                </c:pt>
                <c:pt idx="11013">
                  <c:v>0.46693287037059472</c:v>
                </c:pt>
                <c:pt idx="11014">
                  <c:v>0.46694444444466832</c:v>
                </c:pt>
                <c:pt idx="11015">
                  <c:v>0.4669560185187423</c:v>
                </c:pt>
                <c:pt idx="11016">
                  <c:v>0.46696759259281706</c:v>
                </c:pt>
                <c:pt idx="11017">
                  <c:v>0.46697916666689082</c:v>
                </c:pt>
                <c:pt idx="11018">
                  <c:v>0.46699074074096458</c:v>
                </c:pt>
                <c:pt idx="11019">
                  <c:v>0.46700231481503862</c:v>
                </c:pt>
                <c:pt idx="11020">
                  <c:v>0.46701388888911288</c:v>
                </c:pt>
                <c:pt idx="11021">
                  <c:v>0.46702546296318681</c:v>
                </c:pt>
                <c:pt idx="11022">
                  <c:v>0.4670370370372609</c:v>
                </c:pt>
                <c:pt idx="11023">
                  <c:v>0.467048611111335</c:v>
                </c:pt>
                <c:pt idx="11024">
                  <c:v>0.46706018518541026</c:v>
                </c:pt>
                <c:pt idx="11025">
                  <c:v>0.46707175925948402</c:v>
                </c:pt>
                <c:pt idx="11026">
                  <c:v>0.467083333333558</c:v>
                </c:pt>
                <c:pt idx="11027">
                  <c:v>0.46709490740763138</c:v>
                </c:pt>
                <c:pt idx="11028">
                  <c:v>0.46710648148170547</c:v>
                </c:pt>
                <c:pt idx="11029">
                  <c:v>0.46711805555577957</c:v>
                </c:pt>
                <c:pt idx="11030">
                  <c:v>0.46712962962985488</c:v>
                </c:pt>
                <c:pt idx="11031">
                  <c:v>0.46714120370392775</c:v>
                </c:pt>
                <c:pt idx="11032">
                  <c:v>0.46715277777800263</c:v>
                </c:pt>
                <c:pt idx="11033">
                  <c:v>0.46716435185207661</c:v>
                </c:pt>
                <c:pt idx="11034">
                  <c:v>0.46717592592615031</c:v>
                </c:pt>
                <c:pt idx="11035">
                  <c:v>0.4671875000002243</c:v>
                </c:pt>
                <c:pt idx="11036">
                  <c:v>0.46719907407429828</c:v>
                </c:pt>
                <c:pt idx="11037">
                  <c:v>0.46721064814837227</c:v>
                </c:pt>
                <c:pt idx="11038">
                  <c:v>0.46722222222244741</c:v>
                </c:pt>
                <c:pt idx="11039">
                  <c:v>0.46723379629652029</c:v>
                </c:pt>
                <c:pt idx="11040">
                  <c:v>0.4672453703705946</c:v>
                </c:pt>
                <c:pt idx="11041">
                  <c:v>0.46725694444466881</c:v>
                </c:pt>
                <c:pt idx="11042">
                  <c:v>0.46726851851874285</c:v>
                </c:pt>
                <c:pt idx="11043">
                  <c:v>0.46728009259281755</c:v>
                </c:pt>
                <c:pt idx="11044">
                  <c:v>0.46729166666689093</c:v>
                </c:pt>
                <c:pt idx="11045">
                  <c:v>0.46730324074096508</c:v>
                </c:pt>
                <c:pt idx="11046">
                  <c:v>0.46731481481503995</c:v>
                </c:pt>
                <c:pt idx="11047">
                  <c:v>0.46732638888911443</c:v>
                </c:pt>
                <c:pt idx="11048">
                  <c:v>0.46733796296318736</c:v>
                </c:pt>
                <c:pt idx="11049">
                  <c:v>0.46734953703726217</c:v>
                </c:pt>
                <c:pt idx="11050">
                  <c:v>0.46736111111133555</c:v>
                </c:pt>
                <c:pt idx="11051">
                  <c:v>0.46737268518541136</c:v>
                </c:pt>
                <c:pt idx="11052">
                  <c:v>0.46738425925948524</c:v>
                </c:pt>
                <c:pt idx="11053">
                  <c:v>0.4673958333335585</c:v>
                </c:pt>
                <c:pt idx="11054">
                  <c:v>0.46740740740763198</c:v>
                </c:pt>
                <c:pt idx="11055">
                  <c:v>0.46741898148170691</c:v>
                </c:pt>
                <c:pt idx="11056">
                  <c:v>0.46743055555578011</c:v>
                </c:pt>
                <c:pt idx="11057">
                  <c:v>0.46744212962985537</c:v>
                </c:pt>
                <c:pt idx="11058">
                  <c:v>0.4674537037039283</c:v>
                </c:pt>
                <c:pt idx="11059">
                  <c:v>0.46746527777800312</c:v>
                </c:pt>
                <c:pt idx="11060">
                  <c:v>0.46747685185207766</c:v>
                </c:pt>
                <c:pt idx="11061">
                  <c:v>0.46748842592615153</c:v>
                </c:pt>
                <c:pt idx="11062">
                  <c:v>0.46750000000022468</c:v>
                </c:pt>
                <c:pt idx="11063">
                  <c:v>0.46751157407429944</c:v>
                </c:pt>
                <c:pt idx="11064">
                  <c:v>0.46752314814837276</c:v>
                </c:pt>
                <c:pt idx="11065">
                  <c:v>0.46753472222244785</c:v>
                </c:pt>
                <c:pt idx="11066">
                  <c:v>0.46754629629652106</c:v>
                </c:pt>
                <c:pt idx="11067">
                  <c:v>0.46755787037059532</c:v>
                </c:pt>
                <c:pt idx="11068">
                  <c:v>0.4675694444446693</c:v>
                </c:pt>
                <c:pt idx="11069">
                  <c:v>0.46758101851874334</c:v>
                </c:pt>
                <c:pt idx="11070">
                  <c:v>0.46759259259281782</c:v>
                </c:pt>
                <c:pt idx="11071">
                  <c:v>0.46760416666689181</c:v>
                </c:pt>
                <c:pt idx="11072">
                  <c:v>0.46761574074096562</c:v>
                </c:pt>
                <c:pt idx="11073">
                  <c:v>0.46762731481503972</c:v>
                </c:pt>
                <c:pt idx="11074">
                  <c:v>0.46763888888911381</c:v>
                </c:pt>
                <c:pt idx="11075">
                  <c:v>0.46765046296318791</c:v>
                </c:pt>
                <c:pt idx="11076">
                  <c:v>0.46766203703726267</c:v>
                </c:pt>
                <c:pt idx="11077">
                  <c:v>0.4676736111113361</c:v>
                </c:pt>
                <c:pt idx="11078">
                  <c:v>0.46768518518541102</c:v>
                </c:pt>
                <c:pt idx="11079">
                  <c:v>0.46769675925948501</c:v>
                </c:pt>
                <c:pt idx="11080">
                  <c:v>0.46770833333355838</c:v>
                </c:pt>
                <c:pt idx="11081">
                  <c:v>0.46771990740763247</c:v>
                </c:pt>
                <c:pt idx="11082">
                  <c:v>0.46773148148170629</c:v>
                </c:pt>
                <c:pt idx="11083">
                  <c:v>0.46774305555577994</c:v>
                </c:pt>
                <c:pt idx="11084">
                  <c:v>0.46775462962985576</c:v>
                </c:pt>
                <c:pt idx="11085">
                  <c:v>0.46776620370392885</c:v>
                </c:pt>
                <c:pt idx="11086">
                  <c:v>0.46777777777800361</c:v>
                </c:pt>
                <c:pt idx="11087">
                  <c:v>0.46778935185207732</c:v>
                </c:pt>
                <c:pt idx="11088">
                  <c:v>0.46780092592615202</c:v>
                </c:pt>
                <c:pt idx="11089">
                  <c:v>0.46781250000022601</c:v>
                </c:pt>
                <c:pt idx="11090">
                  <c:v>0.46782407407430043</c:v>
                </c:pt>
                <c:pt idx="11091">
                  <c:v>0.46783564814837325</c:v>
                </c:pt>
                <c:pt idx="11092">
                  <c:v>0.46784722222244823</c:v>
                </c:pt>
                <c:pt idx="11093">
                  <c:v>0.46785879629652188</c:v>
                </c:pt>
                <c:pt idx="11094">
                  <c:v>0.46787037037059664</c:v>
                </c:pt>
                <c:pt idx="11095">
                  <c:v>0.46788194444467057</c:v>
                </c:pt>
                <c:pt idx="11096">
                  <c:v>0.46789351851874389</c:v>
                </c:pt>
                <c:pt idx="11097">
                  <c:v>0.46790509259281798</c:v>
                </c:pt>
                <c:pt idx="11098">
                  <c:v>0.46791666666689297</c:v>
                </c:pt>
                <c:pt idx="11099">
                  <c:v>0.46792824074096695</c:v>
                </c:pt>
                <c:pt idx="11100">
                  <c:v>0.46793981481504032</c:v>
                </c:pt>
                <c:pt idx="11101">
                  <c:v>0.46795138888911436</c:v>
                </c:pt>
                <c:pt idx="11102">
                  <c:v>0.46796296296318918</c:v>
                </c:pt>
                <c:pt idx="11103">
                  <c:v>0.46797453703726377</c:v>
                </c:pt>
                <c:pt idx="11104">
                  <c:v>0.46798611111133681</c:v>
                </c:pt>
                <c:pt idx="11105">
                  <c:v>0.46799768518541157</c:v>
                </c:pt>
                <c:pt idx="11106">
                  <c:v>0.4680092592594855</c:v>
                </c:pt>
                <c:pt idx="11107">
                  <c:v>0.46802083333356015</c:v>
                </c:pt>
                <c:pt idx="11108">
                  <c:v>0.46803240740763302</c:v>
                </c:pt>
                <c:pt idx="11109">
                  <c:v>0.46804398148170712</c:v>
                </c:pt>
                <c:pt idx="11110">
                  <c:v>0.46805555555578121</c:v>
                </c:pt>
                <c:pt idx="11111">
                  <c:v>0.46806712962985625</c:v>
                </c:pt>
                <c:pt idx="11112">
                  <c:v>0.46807870370393012</c:v>
                </c:pt>
                <c:pt idx="11113">
                  <c:v>0.46809027777800388</c:v>
                </c:pt>
                <c:pt idx="11114">
                  <c:v>0.46810185185207781</c:v>
                </c:pt>
                <c:pt idx="11115">
                  <c:v>0.46811342592615168</c:v>
                </c:pt>
                <c:pt idx="11116">
                  <c:v>0.46812500000022578</c:v>
                </c:pt>
                <c:pt idx="11117">
                  <c:v>0.46813657407429987</c:v>
                </c:pt>
                <c:pt idx="11118">
                  <c:v>0.46814814814837374</c:v>
                </c:pt>
                <c:pt idx="11119">
                  <c:v>0.46815972222244884</c:v>
                </c:pt>
                <c:pt idx="11120">
                  <c:v>0.46817129629652215</c:v>
                </c:pt>
                <c:pt idx="11121">
                  <c:v>0.46818287037059725</c:v>
                </c:pt>
                <c:pt idx="11122">
                  <c:v>0.46819444444467034</c:v>
                </c:pt>
                <c:pt idx="11123">
                  <c:v>0.46820601851874444</c:v>
                </c:pt>
                <c:pt idx="11124">
                  <c:v>0.46821759259281881</c:v>
                </c:pt>
                <c:pt idx="11125">
                  <c:v>0.46822916666689268</c:v>
                </c:pt>
                <c:pt idx="11126">
                  <c:v>0.46824074074096672</c:v>
                </c:pt>
                <c:pt idx="11127">
                  <c:v>0.46825231481504082</c:v>
                </c:pt>
                <c:pt idx="11128">
                  <c:v>0.46826388888911491</c:v>
                </c:pt>
                <c:pt idx="11129">
                  <c:v>0.468275462963189</c:v>
                </c:pt>
                <c:pt idx="11130">
                  <c:v>0.46828703703726332</c:v>
                </c:pt>
                <c:pt idx="11131">
                  <c:v>0.46829861111133719</c:v>
                </c:pt>
                <c:pt idx="11132">
                  <c:v>0.46831018518541279</c:v>
                </c:pt>
                <c:pt idx="11133">
                  <c:v>0.46832175925948655</c:v>
                </c:pt>
                <c:pt idx="11134">
                  <c:v>0.46833333333355948</c:v>
                </c:pt>
                <c:pt idx="11135">
                  <c:v>0.46834490740763446</c:v>
                </c:pt>
                <c:pt idx="11136">
                  <c:v>0.46835648148170833</c:v>
                </c:pt>
                <c:pt idx="11137">
                  <c:v>0.46836805555578181</c:v>
                </c:pt>
                <c:pt idx="11138">
                  <c:v>0.46837962962985735</c:v>
                </c:pt>
                <c:pt idx="11139">
                  <c:v>0.46839120370392995</c:v>
                </c:pt>
                <c:pt idx="11140">
                  <c:v>0.46840277777800526</c:v>
                </c:pt>
                <c:pt idx="11141">
                  <c:v>0.46841435185207914</c:v>
                </c:pt>
                <c:pt idx="11142">
                  <c:v>0.46842592592615301</c:v>
                </c:pt>
                <c:pt idx="11143">
                  <c:v>0.46843750000022633</c:v>
                </c:pt>
                <c:pt idx="11144">
                  <c:v>0.46844907407430042</c:v>
                </c:pt>
                <c:pt idx="11145">
                  <c:v>0.46846064814837451</c:v>
                </c:pt>
                <c:pt idx="11146">
                  <c:v>0.46847222222244994</c:v>
                </c:pt>
                <c:pt idx="11147">
                  <c:v>0.46848379629652281</c:v>
                </c:pt>
                <c:pt idx="11148">
                  <c:v>0.4684953703705968</c:v>
                </c:pt>
                <c:pt idx="11149">
                  <c:v>0.46850694444467161</c:v>
                </c:pt>
                <c:pt idx="11150">
                  <c:v>0.46851851851874532</c:v>
                </c:pt>
                <c:pt idx="11151">
                  <c:v>0.46853009259281908</c:v>
                </c:pt>
                <c:pt idx="11152">
                  <c:v>0.46854166666689318</c:v>
                </c:pt>
                <c:pt idx="11153">
                  <c:v>0.46855324074096727</c:v>
                </c:pt>
                <c:pt idx="11154">
                  <c:v>0.46856481481504236</c:v>
                </c:pt>
                <c:pt idx="11155">
                  <c:v>0.46857638888911618</c:v>
                </c:pt>
                <c:pt idx="11156">
                  <c:v>0.46858796296319022</c:v>
                </c:pt>
                <c:pt idx="11157">
                  <c:v>0.46859953703726381</c:v>
                </c:pt>
                <c:pt idx="11158">
                  <c:v>0.46861111111133774</c:v>
                </c:pt>
                <c:pt idx="11159">
                  <c:v>0.46862268518541317</c:v>
                </c:pt>
                <c:pt idx="11160">
                  <c:v>0.46863425925948632</c:v>
                </c:pt>
                <c:pt idx="11161">
                  <c:v>0.46864583333356002</c:v>
                </c:pt>
                <c:pt idx="11162">
                  <c:v>0.46865740740763412</c:v>
                </c:pt>
                <c:pt idx="11163">
                  <c:v>0.46866898148170832</c:v>
                </c:pt>
                <c:pt idx="11164">
                  <c:v>0.46868055555578231</c:v>
                </c:pt>
                <c:pt idx="11165">
                  <c:v>0.46869212962985712</c:v>
                </c:pt>
                <c:pt idx="11166">
                  <c:v>0.4687037037039305</c:v>
                </c:pt>
                <c:pt idx="11167">
                  <c:v>0.46871527777800481</c:v>
                </c:pt>
                <c:pt idx="11168">
                  <c:v>0.46872685185207952</c:v>
                </c:pt>
                <c:pt idx="11169">
                  <c:v>0.46873842592615278</c:v>
                </c:pt>
                <c:pt idx="11170">
                  <c:v>0.46875000000022676</c:v>
                </c:pt>
                <c:pt idx="11171">
                  <c:v>0.46876157407430097</c:v>
                </c:pt>
                <c:pt idx="11172">
                  <c:v>0.46877314814837479</c:v>
                </c:pt>
                <c:pt idx="11173">
                  <c:v>0.46878472222245038</c:v>
                </c:pt>
                <c:pt idx="11174">
                  <c:v>0.46879629629652325</c:v>
                </c:pt>
                <c:pt idx="11175">
                  <c:v>0.46880787037059807</c:v>
                </c:pt>
                <c:pt idx="11176">
                  <c:v>0.46881944444467188</c:v>
                </c:pt>
                <c:pt idx="11177">
                  <c:v>0.46883101851874553</c:v>
                </c:pt>
                <c:pt idx="11178">
                  <c:v>0.46884259259282052</c:v>
                </c:pt>
                <c:pt idx="11179">
                  <c:v>0.46885416666689439</c:v>
                </c:pt>
                <c:pt idx="11180">
                  <c:v>0.46886574074096782</c:v>
                </c:pt>
                <c:pt idx="11181">
                  <c:v>0.46887731481504274</c:v>
                </c:pt>
                <c:pt idx="11182">
                  <c:v>0.46888888888911751</c:v>
                </c:pt>
                <c:pt idx="11183">
                  <c:v>0.46890046296319032</c:v>
                </c:pt>
                <c:pt idx="11184">
                  <c:v>0.46891203703726514</c:v>
                </c:pt>
                <c:pt idx="11185">
                  <c:v>0.46892361111133835</c:v>
                </c:pt>
                <c:pt idx="11186">
                  <c:v>0.46893518518541238</c:v>
                </c:pt>
                <c:pt idx="11187">
                  <c:v>0.46894675925948748</c:v>
                </c:pt>
                <c:pt idx="11188">
                  <c:v>0.46895833333356146</c:v>
                </c:pt>
                <c:pt idx="11189">
                  <c:v>0.46896990740763533</c:v>
                </c:pt>
                <c:pt idx="11190">
                  <c:v>0.46898148148170882</c:v>
                </c:pt>
                <c:pt idx="11191">
                  <c:v>0.46899305555578275</c:v>
                </c:pt>
                <c:pt idx="11192">
                  <c:v>0.46900462962985839</c:v>
                </c:pt>
                <c:pt idx="11193">
                  <c:v>0.46901620370393132</c:v>
                </c:pt>
                <c:pt idx="11194">
                  <c:v>0.46902777777800614</c:v>
                </c:pt>
                <c:pt idx="11195">
                  <c:v>0.46903935185207934</c:v>
                </c:pt>
                <c:pt idx="11196">
                  <c:v>0.46905092592615338</c:v>
                </c:pt>
                <c:pt idx="11197">
                  <c:v>0.46906250000022742</c:v>
                </c:pt>
                <c:pt idx="11198">
                  <c:v>0.46907407407430241</c:v>
                </c:pt>
                <c:pt idx="11199">
                  <c:v>0.46908564814837561</c:v>
                </c:pt>
                <c:pt idx="11200">
                  <c:v>0.46909722222244982</c:v>
                </c:pt>
                <c:pt idx="11201">
                  <c:v>0.4691087962965238</c:v>
                </c:pt>
                <c:pt idx="11202">
                  <c:v>0.46912037037059862</c:v>
                </c:pt>
                <c:pt idx="11203">
                  <c:v>0.46913194444467199</c:v>
                </c:pt>
                <c:pt idx="11204">
                  <c:v>0.46914351851874603</c:v>
                </c:pt>
                <c:pt idx="11205">
                  <c:v>0.46915509259282018</c:v>
                </c:pt>
                <c:pt idx="11206">
                  <c:v>0.46916666666689438</c:v>
                </c:pt>
                <c:pt idx="11207">
                  <c:v>0.46917824074096837</c:v>
                </c:pt>
                <c:pt idx="11208">
                  <c:v>0.46918981481504335</c:v>
                </c:pt>
                <c:pt idx="11209">
                  <c:v>0.46920138888911656</c:v>
                </c:pt>
                <c:pt idx="11210">
                  <c:v>0.46921296296319082</c:v>
                </c:pt>
                <c:pt idx="11211">
                  <c:v>0.46922453703726558</c:v>
                </c:pt>
                <c:pt idx="11212">
                  <c:v>0.46923611111133873</c:v>
                </c:pt>
                <c:pt idx="11213">
                  <c:v>0.46924768518541332</c:v>
                </c:pt>
                <c:pt idx="11214">
                  <c:v>0.46925925925948708</c:v>
                </c:pt>
                <c:pt idx="11215">
                  <c:v>0.4692708333335619</c:v>
                </c:pt>
                <c:pt idx="11216">
                  <c:v>0.46928240740763538</c:v>
                </c:pt>
                <c:pt idx="11217">
                  <c:v>0.46929398148170925</c:v>
                </c:pt>
                <c:pt idx="11218">
                  <c:v>0.4693055555557834</c:v>
                </c:pt>
                <c:pt idx="11219">
                  <c:v>0.46931712962985883</c:v>
                </c:pt>
                <c:pt idx="11220">
                  <c:v>0.46932870370393276</c:v>
                </c:pt>
                <c:pt idx="11221">
                  <c:v>0.46934027777800652</c:v>
                </c:pt>
                <c:pt idx="11222">
                  <c:v>0.4693518518520805</c:v>
                </c:pt>
                <c:pt idx="11223">
                  <c:v>0.46936342592615388</c:v>
                </c:pt>
                <c:pt idx="11224">
                  <c:v>0.46937500000022797</c:v>
                </c:pt>
                <c:pt idx="11225">
                  <c:v>0.46938657407430356</c:v>
                </c:pt>
                <c:pt idx="11226">
                  <c:v>0.46939814814837616</c:v>
                </c:pt>
                <c:pt idx="11227">
                  <c:v>0.46940972222245125</c:v>
                </c:pt>
                <c:pt idx="11228">
                  <c:v>0.46942129629652435</c:v>
                </c:pt>
                <c:pt idx="11229">
                  <c:v>0.46943287037059911</c:v>
                </c:pt>
                <c:pt idx="11230">
                  <c:v>0.46944444444467281</c:v>
                </c:pt>
                <c:pt idx="11231">
                  <c:v>0.4694560185187468</c:v>
                </c:pt>
                <c:pt idx="11232">
                  <c:v>0.4694675925928215</c:v>
                </c:pt>
                <c:pt idx="11233">
                  <c:v>0.46947916666689482</c:v>
                </c:pt>
                <c:pt idx="11234">
                  <c:v>0.46949074074096891</c:v>
                </c:pt>
                <c:pt idx="11235">
                  <c:v>0.46950231481504373</c:v>
                </c:pt>
                <c:pt idx="11236">
                  <c:v>0.46951388888911738</c:v>
                </c:pt>
                <c:pt idx="11237">
                  <c:v>0.46952546296319131</c:v>
                </c:pt>
                <c:pt idx="11238">
                  <c:v>0.46953703703726535</c:v>
                </c:pt>
                <c:pt idx="11239">
                  <c:v>0.46954861111133939</c:v>
                </c:pt>
                <c:pt idx="11240">
                  <c:v>0.46956018518541454</c:v>
                </c:pt>
                <c:pt idx="11241">
                  <c:v>0.46957175925948846</c:v>
                </c:pt>
                <c:pt idx="11242">
                  <c:v>0.46958333333356245</c:v>
                </c:pt>
                <c:pt idx="11243">
                  <c:v>0.46959490740763582</c:v>
                </c:pt>
                <c:pt idx="11244">
                  <c:v>0.46960648148170986</c:v>
                </c:pt>
                <c:pt idx="11245">
                  <c:v>0.46961805555578395</c:v>
                </c:pt>
                <c:pt idx="11246">
                  <c:v>0.46962962962985927</c:v>
                </c:pt>
                <c:pt idx="11247">
                  <c:v>0.46964120370393214</c:v>
                </c:pt>
                <c:pt idx="11248">
                  <c:v>0.46965277777800701</c:v>
                </c:pt>
                <c:pt idx="11249">
                  <c:v>0.469664351852081</c:v>
                </c:pt>
                <c:pt idx="11250">
                  <c:v>0.46967592592615448</c:v>
                </c:pt>
                <c:pt idx="11251">
                  <c:v>0.46968750000022852</c:v>
                </c:pt>
                <c:pt idx="11252">
                  <c:v>0.46969907407430261</c:v>
                </c:pt>
                <c:pt idx="11253">
                  <c:v>0.46971064814837671</c:v>
                </c:pt>
                <c:pt idx="11254">
                  <c:v>0.46972222222245158</c:v>
                </c:pt>
                <c:pt idx="11255">
                  <c:v>0.46973379629652479</c:v>
                </c:pt>
                <c:pt idx="11256">
                  <c:v>0.46974537037059899</c:v>
                </c:pt>
                <c:pt idx="11257">
                  <c:v>0.46975694444467331</c:v>
                </c:pt>
                <c:pt idx="11258">
                  <c:v>0.46976851851874718</c:v>
                </c:pt>
                <c:pt idx="11259">
                  <c:v>0.46978009259282194</c:v>
                </c:pt>
                <c:pt idx="11260">
                  <c:v>0.46979166666689526</c:v>
                </c:pt>
                <c:pt idx="11261">
                  <c:v>0.46980324074096946</c:v>
                </c:pt>
                <c:pt idx="11262">
                  <c:v>0.46981481481504489</c:v>
                </c:pt>
                <c:pt idx="11263">
                  <c:v>0.46982638888911887</c:v>
                </c:pt>
                <c:pt idx="11264">
                  <c:v>0.4698379629631918</c:v>
                </c:pt>
                <c:pt idx="11265">
                  <c:v>0.46984953703726656</c:v>
                </c:pt>
                <c:pt idx="11266">
                  <c:v>0.46986111111133994</c:v>
                </c:pt>
                <c:pt idx="11267">
                  <c:v>0.46987268518541558</c:v>
                </c:pt>
                <c:pt idx="11268">
                  <c:v>0.46988425925948962</c:v>
                </c:pt>
                <c:pt idx="11269">
                  <c:v>0.46989583333356238</c:v>
                </c:pt>
                <c:pt idx="11270">
                  <c:v>0.46990740740763631</c:v>
                </c:pt>
                <c:pt idx="11271">
                  <c:v>0.46991898148171124</c:v>
                </c:pt>
                <c:pt idx="11272">
                  <c:v>0.4699305555557845</c:v>
                </c:pt>
                <c:pt idx="11273">
                  <c:v>0.46994212962985976</c:v>
                </c:pt>
                <c:pt idx="11274">
                  <c:v>0.4699537037039328</c:v>
                </c:pt>
                <c:pt idx="11275">
                  <c:v>0.46996527777800751</c:v>
                </c:pt>
                <c:pt idx="11276">
                  <c:v>0.46997685185208204</c:v>
                </c:pt>
                <c:pt idx="11277">
                  <c:v>0.46998842592615597</c:v>
                </c:pt>
                <c:pt idx="11278">
                  <c:v>0.47000000000022907</c:v>
                </c:pt>
                <c:pt idx="11279">
                  <c:v>0.47001157407430338</c:v>
                </c:pt>
                <c:pt idx="11280">
                  <c:v>0.47002314814837726</c:v>
                </c:pt>
                <c:pt idx="11281">
                  <c:v>0.47003472222245213</c:v>
                </c:pt>
                <c:pt idx="11282">
                  <c:v>0.47004629629652545</c:v>
                </c:pt>
                <c:pt idx="11283">
                  <c:v>0.47005787037059982</c:v>
                </c:pt>
                <c:pt idx="11284">
                  <c:v>0.4700694444446738</c:v>
                </c:pt>
                <c:pt idx="11285">
                  <c:v>0.47008101851874778</c:v>
                </c:pt>
                <c:pt idx="11286">
                  <c:v>0.47009259259282182</c:v>
                </c:pt>
                <c:pt idx="11287">
                  <c:v>0.47010416666689592</c:v>
                </c:pt>
                <c:pt idx="11288">
                  <c:v>0.47011574074097001</c:v>
                </c:pt>
                <c:pt idx="11289">
                  <c:v>0.47012731481504438</c:v>
                </c:pt>
                <c:pt idx="11290">
                  <c:v>0.47013888888911831</c:v>
                </c:pt>
                <c:pt idx="11291">
                  <c:v>0.47015046296319235</c:v>
                </c:pt>
                <c:pt idx="11292">
                  <c:v>0.47016203703726706</c:v>
                </c:pt>
                <c:pt idx="11293">
                  <c:v>0.47017361111134048</c:v>
                </c:pt>
                <c:pt idx="11294">
                  <c:v>0.47018518518541547</c:v>
                </c:pt>
                <c:pt idx="11295">
                  <c:v>0.47019675925948945</c:v>
                </c:pt>
                <c:pt idx="11296">
                  <c:v>0.47020833333356282</c:v>
                </c:pt>
                <c:pt idx="11297">
                  <c:v>0.47021990740763686</c:v>
                </c:pt>
                <c:pt idx="11298">
                  <c:v>0.47023148148171079</c:v>
                </c:pt>
                <c:pt idx="11299">
                  <c:v>0.47024305555578427</c:v>
                </c:pt>
                <c:pt idx="11300">
                  <c:v>0.47025462962986014</c:v>
                </c:pt>
                <c:pt idx="11301">
                  <c:v>0.47026620370393335</c:v>
                </c:pt>
                <c:pt idx="11302">
                  <c:v>0.470277777778008</c:v>
                </c:pt>
                <c:pt idx="11303">
                  <c:v>0.47028935185208148</c:v>
                </c:pt>
                <c:pt idx="11304">
                  <c:v>0.47030092592615641</c:v>
                </c:pt>
                <c:pt idx="11305">
                  <c:v>0.47031250000023039</c:v>
                </c:pt>
                <c:pt idx="11306">
                  <c:v>0.47032407407430488</c:v>
                </c:pt>
                <c:pt idx="11307">
                  <c:v>0.47033564814837775</c:v>
                </c:pt>
                <c:pt idx="11308">
                  <c:v>0.47034722222245262</c:v>
                </c:pt>
                <c:pt idx="11309">
                  <c:v>0.47035879629652638</c:v>
                </c:pt>
                <c:pt idx="11310">
                  <c:v>0.47037037037060186</c:v>
                </c:pt>
                <c:pt idx="11311">
                  <c:v>0.47038194444467502</c:v>
                </c:pt>
                <c:pt idx="11312">
                  <c:v>0.47039351851874828</c:v>
                </c:pt>
                <c:pt idx="11313">
                  <c:v>0.47040509259282237</c:v>
                </c:pt>
                <c:pt idx="11314">
                  <c:v>0.47041666666689735</c:v>
                </c:pt>
                <c:pt idx="11315">
                  <c:v>0.47042824074097134</c:v>
                </c:pt>
                <c:pt idx="11316">
                  <c:v>0.47043981481504482</c:v>
                </c:pt>
                <c:pt idx="11317">
                  <c:v>0.4704513888891188</c:v>
                </c:pt>
                <c:pt idx="11318">
                  <c:v>0.47046296296319357</c:v>
                </c:pt>
                <c:pt idx="11319">
                  <c:v>0.47047453703726816</c:v>
                </c:pt>
                <c:pt idx="11320">
                  <c:v>0.47048611111134203</c:v>
                </c:pt>
                <c:pt idx="11321">
                  <c:v>0.47049768518541601</c:v>
                </c:pt>
                <c:pt idx="11322">
                  <c:v>0.47050925925948989</c:v>
                </c:pt>
                <c:pt idx="11323">
                  <c:v>0.47052083333356443</c:v>
                </c:pt>
                <c:pt idx="11324">
                  <c:v>0.47053240740763741</c:v>
                </c:pt>
                <c:pt idx="11325">
                  <c:v>0.4705439814817115</c:v>
                </c:pt>
                <c:pt idx="11326">
                  <c:v>0.4705555555557856</c:v>
                </c:pt>
                <c:pt idx="11327">
                  <c:v>0.47056712962986064</c:v>
                </c:pt>
                <c:pt idx="11328">
                  <c:v>0.47057870370393456</c:v>
                </c:pt>
                <c:pt idx="11329">
                  <c:v>0.47059027777800788</c:v>
                </c:pt>
                <c:pt idx="11330">
                  <c:v>0.47060185185208198</c:v>
                </c:pt>
                <c:pt idx="11331">
                  <c:v>0.47061342592615607</c:v>
                </c:pt>
                <c:pt idx="11332">
                  <c:v>0.47062500000023016</c:v>
                </c:pt>
                <c:pt idx="11333">
                  <c:v>0.47063657407430431</c:v>
                </c:pt>
                <c:pt idx="11334">
                  <c:v>0.47064814814837824</c:v>
                </c:pt>
                <c:pt idx="11335">
                  <c:v>0.47065972222245317</c:v>
                </c:pt>
                <c:pt idx="11336">
                  <c:v>0.47067129629652654</c:v>
                </c:pt>
                <c:pt idx="11337">
                  <c:v>0.47068287037060219</c:v>
                </c:pt>
                <c:pt idx="11338">
                  <c:v>0.47069444444467484</c:v>
                </c:pt>
                <c:pt idx="11339">
                  <c:v>0.47070601851874883</c:v>
                </c:pt>
                <c:pt idx="11340">
                  <c:v>0.47071759259282292</c:v>
                </c:pt>
                <c:pt idx="11341">
                  <c:v>0.47072916666689701</c:v>
                </c:pt>
                <c:pt idx="11342">
                  <c:v>0.47074074074097111</c:v>
                </c:pt>
                <c:pt idx="11343">
                  <c:v>0.47075231481504531</c:v>
                </c:pt>
                <c:pt idx="11344">
                  <c:v>0.4707638888891193</c:v>
                </c:pt>
                <c:pt idx="11345">
                  <c:v>0.47077546296319339</c:v>
                </c:pt>
                <c:pt idx="11346">
                  <c:v>0.47078703703726782</c:v>
                </c:pt>
                <c:pt idx="11347">
                  <c:v>0.47079861111134158</c:v>
                </c:pt>
                <c:pt idx="11348">
                  <c:v>0.47081018518541717</c:v>
                </c:pt>
                <c:pt idx="11349">
                  <c:v>0.47082175925949094</c:v>
                </c:pt>
                <c:pt idx="11350">
                  <c:v>0.47083333333356386</c:v>
                </c:pt>
                <c:pt idx="11351">
                  <c:v>0.47084490740763868</c:v>
                </c:pt>
                <c:pt idx="11352">
                  <c:v>0.47085648148171272</c:v>
                </c:pt>
                <c:pt idx="11353">
                  <c:v>0.47086805555578631</c:v>
                </c:pt>
                <c:pt idx="11354">
                  <c:v>0.4708796296298618</c:v>
                </c:pt>
                <c:pt idx="11355">
                  <c:v>0.47089120370393434</c:v>
                </c:pt>
                <c:pt idx="11356">
                  <c:v>0.47090277777800965</c:v>
                </c:pt>
                <c:pt idx="11357">
                  <c:v>0.47091435185208341</c:v>
                </c:pt>
                <c:pt idx="11358">
                  <c:v>0.4709259259261574</c:v>
                </c:pt>
                <c:pt idx="11359">
                  <c:v>0.47093750000023071</c:v>
                </c:pt>
                <c:pt idx="11360">
                  <c:v>0.47094907407430481</c:v>
                </c:pt>
                <c:pt idx="11361">
                  <c:v>0.4709606481483789</c:v>
                </c:pt>
                <c:pt idx="11362">
                  <c:v>0.47097222222245427</c:v>
                </c:pt>
                <c:pt idx="11363">
                  <c:v>0.47098379629652731</c:v>
                </c:pt>
                <c:pt idx="11364">
                  <c:v>0.47099537037060202</c:v>
                </c:pt>
                <c:pt idx="11365">
                  <c:v>0.47100694444467595</c:v>
                </c:pt>
                <c:pt idx="11366">
                  <c:v>0.47101851851874937</c:v>
                </c:pt>
                <c:pt idx="11367">
                  <c:v>0.47103009259282347</c:v>
                </c:pt>
                <c:pt idx="11368">
                  <c:v>0.47104166666689756</c:v>
                </c:pt>
                <c:pt idx="11369">
                  <c:v>0.47105324074097166</c:v>
                </c:pt>
                <c:pt idx="11370">
                  <c:v>0.47106481481504675</c:v>
                </c:pt>
                <c:pt idx="11371">
                  <c:v>0.47107638888912057</c:v>
                </c:pt>
                <c:pt idx="11372">
                  <c:v>0.47108796296319438</c:v>
                </c:pt>
                <c:pt idx="11373">
                  <c:v>0.47109953703726831</c:v>
                </c:pt>
                <c:pt idx="11374">
                  <c:v>0.47111111111134218</c:v>
                </c:pt>
                <c:pt idx="11375">
                  <c:v>0.47112268518541756</c:v>
                </c:pt>
                <c:pt idx="11376">
                  <c:v>0.47113425925949032</c:v>
                </c:pt>
                <c:pt idx="11377">
                  <c:v>0.47114583333356441</c:v>
                </c:pt>
                <c:pt idx="11378">
                  <c:v>0.47115740740763851</c:v>
                </c:pt>
                <c:pt idx="11379">
                  <c:v>0.47116898148171282</c:v>
                </c:pt>
                <c:pt idx="11380">
                  <c:v>0.47118055555578681</c:v>
                </c:pt>
                <c:pt idx="11381">
                  <c:v>0.47119212962986157</c:v>
                </c:pt>
                <c:pt idx="11382">
                  <c:v>0.47120370370393483</c:v>
                </c:pt>
                <c:pt idx="11383">
                  <c:v>0.47121527777800898</c:v>
                </c:pt>
                <c:pt idx="11384">
                  <c:v>0.47122685185208396</c:v>
                </c:pt>
                <c:pt idx="11385">
                  <c:v>0.47123842592615717</c:v>
                </c:pt>
                <c:pt idx="11386">
                  <c:v>0.47125000000023126</c:v>
                </c:pt>
                <c:pt idx="11387">
                  <c:v>0.47126157407430536</c:v>
                </c:pt>
                <c:pt idx="11388">
                  <c:v>0.47127314814837923</c:v>
                </c:pt>
                <c:pt idx="11389">
                  <c:v>0.47128472222245477</c:v>
                </c:pt>
                <c:pt idx="11390">
                  <c:v>0.47129629629652764</c:v>
                </c:pt>
                <c:pt idx="11391">
                  <c:v>0.47130787037060323</c:v>
                </c:pt>
                <c:pt idx="11392">
                  <c:v>0.47131944444467588</c:v>
                </c:pt>
                <c:pt idx="11393">
                  <c:v>0.47133101851874976</c:v>
                </c:pt>
                <c:pt idx="11394">
                  <c:v>0.4713425925928249</c:v>
                </c:pt>
                <c:pt idx="11395">
                  <c:v>0.47135416666689878</c:v>
                </c:pt>
                <c:pt idx="11396">
                  <c:v>0.47136574074097232</c:v>
                </c:pt>
                <c:pt idx="11397">
                  <c:v>0.47137731481504708</c:v>
                </c:pt>
                <c:pt idx="11398">
                  <c:v>0.47138888888912189</c:v>
                </c:pt>
                <c:pt idx="11399">
                  <c:v>0.47140046296319482</c:v>
                </c:pt>
                <c:pt idx="11400">
                  <c:v>0.47141203703726953</c:v>
                </c:pt>
                <c:pt idx="11401">
                  <c:v>0.47142361111134345</c:v>
                </c:pt>
                <c:pt idx="11402">
                  <c:v>0.47143518518541688</c:v>
                </c:pt>
                <c:pt idx="11403">
                  <c:v>0.47144675925949187</c:v>
                </c:pt>
                <c:pt idx="11404">
                  <c:v>0.47145833333356585</c:v>
                </c:pt>
                <c:pt idx="11405">
                  <c:v>0.47146990740763972</c:v>
                </c:pt>
                <c:pt idx="11406">
                  <c:v>0.47148148148171332</c:v>
                </c:pt>
                <c:pt idx="11407">
                  <c:v>0.47149305555578724</c:v>
                </c:pt>
                <c:pt idx="11408">
                  <c:v>0.47150462962986273</c:v>
                </c:pt>
                <c:pt idx="11409">
                  <c:v>0.47151620370393582</c:v>
                </c:pt>
                <c:pt idx="11410">
                  <c:v>0.47152777777801053</c:v>
                </c:pt>
                <c:pt idx="11411">
                  <c:v>0.47153935185208362</c:v>
                </c:pt>
                <c:pt idx="11412">
                  <c:v>0.47155092592615788</c:v>
                </c:pt>
                <c:pt idx="11413">
                  <c:v>0.47156250000023181</c:v>
                </c:pt>
                <c:pt idx="11414">
                  <c:v>0.47157407407430674</c:v>
                </c:pt>
                <c:pt idx="11415">
                  <c:v>0.47158564814838</c:v>
                </c:pt>
                <c:pt idx="11416">
                  <c:v>0.47159722222245432</c:v>
                </c:pt>
                <c:pt idx="11417">
                  <c:v>0.4716087962965283</c:v>
                </c:pt>
                <c:pt idx="11418">
                  <c:v>0.47162037037060373</c:v>
                </c:pt>
                <c:pt idx="11419">
                  <c:v>0.47163194444467627</c:v>
                </c:pt>
                <c:pt idx="11420">
                  <c:v>0.47164351851875025</c:v>
                </c:pt>
                <c:pt idx="11421">
                  <c:v>0.47165509259282457</c:v>
                </c:pt>
                <c:pt idx="11422">
                  <c:v>0.47166666666689888</c:v>
                </c:pt>
                <c:pt idx="11423">
                  <c:v>0.47167824074097281</c:v>
                </c:pt>
                <c:pt idx="11424">
                  <c:v>0.47168981481504763</c:v>
                </c:pt>
                <c:pt idx="11425">
                  <c:v>0.47170138888912094</c:v>
                </c:pt>
                <c:pt idx="11426">
                  <c:v>0.47171296296319531</c:v>
                </c:pt>
                <c:pt idx="11427">
                  <c:v>0.47172453703727002</c:v>
                </c:pt>
                <c:pt idx="11428">
                  <c:v>0.47173611111134328</c:v>
                </c:pt>
                <c:pt idx="11429">
                  <c:v>0.47174768518541732</c:v>
                </c:pt>
                <c:pt idx="11430">
                  <c:v>0.47175925925949141</c:v>
                </c:pt>
                <c:pt idx="11431">
                  <c:v>0.47177083333356623</c:v>
                </c:pt>
                <c:pt idx="11432">
                  <c:v>0.47178240740763988</c:v>
                </c:pt>
                <c:pt idx="11433">
                  <c:v>0.4717939814817137</c:v>
                </c:pt>
                <c:pt idx="11434">
                  <c:v>0.47180555555578785</c:v>
                </c:pt>
                <c:pt idx="11435">
                  <c:v>0.47181712962986322</c:v>
                </c:pt>
                <c:pt idx="11436">
                  <c:v>0.47182870370393704</c:v>
                </c:pt>
                <c:pt idx="11437">
                  <c:v>0.47184027777801096</c:v>
                </c:pt>
                <c:pt idx="11438">
                  <c:v>0.47185185185208489</c:v>
                </c:pt>
                <c:pt idx="11439">
                  <c:v>0.47186342592615832</c:v>
                </c:pt>
                <c:pt idx="11440">
                  <c:v>0.47187500000023236</c:v>
                </c:pt>
                <c:pt idx="11441">
                  <c:v>0.47188657407430795</c:v>
                </c:pt>
                <c:pt idx="11442">
                  <c:v>0.47189814814838055</c:v>
                </c:pt>
                <c:pt idx="11443">
                  <c:v>0.47190972222245564</c:v>
                </c:pt>
                <c:pt idx="11444">
                  <c:v>0.47192129629652885</c:v>
                </c:pt>
                <c:pt idx="11445">
                  <c:v>0.47193287037060416</c:v>
                </c:pt>
                <c:pt idx="11446">
                  <c:v>0.47194444444467692</c:v>
                </c:pt>
                <c:pt idx="11447">
                  <c:v>0.47195601851875102</c:v>
                </c:pt>
                <c:pt idx="11448">
                  <c:v>0.47196759259282578</c:v>
                </c:pt>
                <c:pt idx="11449">
                  <c:v>0.47197916666689932</c:v>
                </c:pt>
                <c:pt idx="11450">
                  <c:v>0.4719907407409733</c:v>
                </c:pt>
                <c:pt idx="11451">
                  <c:v>0.47200231481504812</c:v>
                </c:pt>
                <c:pt idx="11452">
                  <c:v>0.47201388888912182</c:v>
                </c:pt>
                <c:pt idx="11453">
                  <c:v>0.47202546296319581</c:v>
                </c:pt>
                <c:pt idx="11454">
                  <c:v>0.47203703703726968</c:v>
                </c:pt>
                <c:pt idx="11455">
                  <c:v>0.47204861111134444</c:v>
                </c:pt>
                <c:pt idx="11456">
                  <c:v>0.47206018518541887</c:v>
                </c:pt>
                <c:pt idx="11457">
                  <c:v>0.47207175925949285</c:v>
                </c:pt>
                <c:pt idx="11458">
                  <c:v>0.47208333333356672</c:v>
                </c:pt>
                <c:pt idx="11459">
                  <c:v>0.47209490740764137</c:v>
                </c:pt>
                <c:pt idx="11460">
                  <c:v>0.4721064814817143</c:v>
                </c:pt>
                <c:pt idx="11461">
                  <c:v>0.47211805555578834</c:v>
                </c:pt>
                <c:pt idx="11462">
                  <c:v>0.47212962962986366</c:v>
                </c:pt>
                <c:pt idx="11463">
                  <c:v>0.47214120370393653</c:v>
                </c:pt>
                <c:pt idx="11464">
                  <c:v>0.4721527777780114</c:v>
                </c:pt>
                <c:pt idx="11465">
                  <c:v>0.47216435185208488</c:v>
                </c:pt>
                <c:pt idx="11466">
                  <c:v>0.47217592592615881</c:v>
                </c:pt>
                <c:pt idx="11467">
                  <c:v>0.47218750000023291</c:v>
                </c:pt>
                <c:pt idx="11468">
                  <c:v>0.472199074074307</c:v>
                </c:pt>
                <c:pt idx="11469">
                  <c:v>0.4722106481483811</c:v>
                </c:pt>
                <c:pt idx="11470">
                  <c:v>0.47222222222245602</c:v>
                </c:pt>
                <c:pt idx="11471">
                  <c:v>0.47223379629652923</c:v>
                </c:pt>
                <c:pt idx="11472">
                  <c:v>0.47224537037060338</c:v>
                </c:pt>
                <c:pt idx="11473">
                  <c:v>0.47225694444467747</c:v>
                </c:pt>
                <c:pt idx="11474">
                  <c:v>0.47226851851875157</c:v>
                </c:pt>
                <c:pt idx="11475">
                  <c:v>0.47228009259282588</c:v>
                </c:pt>
                <c:pt idx="11476">
                  <c:v>0.47229166666689976</c:v>
                </c:pt>
                <c:pt idx="11477">
                  <c:v>0.47230324074097385</c:v>
                </c:pt>
                <c:pt idx="11478">
                  <c:v>0.47231481481504928</c:v>
                </c:pt>
                <c:pt idx="11479">
                  <c:v>0.47232638888912326</c:v>
                </c:pt>
                <c:pt idx="11480">
                  <c:v>0.4723379629631963</c:v>
                </c:pt>
                <c:pt idx="11481">
                  <c:v>0.47234953703727101</c:v>
                </c:pt>
                <c:pt idx="11482">
                  <c:v>0.47236111111134432</c:v>
                </c:pt>
                <c:pt idx="11483">
                  <c:v>0.47237268518541997</c:v>
                </c:pt>
                <c:pt idx="11484">
                  <c:v>0.47238425925949401</c:v>
                </c:pt>
                <c:pt idx="11485">
                  <c:v>0.47239583333356688</c:v>
                </c:pt>
                <c:pt idx="11486">
                  <c:v>0.47240740740764164</c:v>
                </c:pt>
                <c:pt idx="11487">
                  <c:v>0.47241898148171563</c:v>
                </c:pt>
                <c:pt idx="11488">
                  <c:v>0.47243055555578889</c:v>
                </c:pt>
                <c:pt idx="11489">
                  <c:v>0.47244212962986415</c:v>
                </c:pt>
                <c:pt idx="11490">
                  <c:v>0.47245370370393708</c:v>
                </c:pt>
                <c:pt idx="11491">
                  <c:v>0.47246527777801195</c:v>
                </c:pt>
                <c:pt idx="11492">
                  <c:v>0.47247685185208643</c:v>
                </c:pt>
                <c:pt idx="11493">
                  <c:v>0.47248842592616036</c:v>
                </c:pt>
                <c:pt idx="11494">
                  <c:v>0.47250000000023346</c:v>
                </c:pt>
                <c:pt idx="11495">
                  <c:v>0.47251157407430788</c:v>
                </c:pt>
                <c:pt idx="11496">
                  <c:v>0.47252314814838164</c:v>
                </c:pt>
                <c:pt idx="11497">
                  <c:v>0.47253472222245657</c:v>
                </c:pt>
                <c:pt idx="11498">
                  <c:v>0.47254629629652983</c:v>
                </c:pt>
                <c:pt idx="11499">
                  <c:v>0.47255787037060515</c:v>
                </c:pt>
                <c:pt idx="11500">
                  <c:v>0.47256944444467802</c:v>
                </c:pt>
                <c:pt idx="11501">
                  <c:v>0.47258101851875212</c:v>
                </c:pt>
                <c:pt idx="11502">
                  <c:v>0.47259259259282632</c:v>
                </c:pt>
                <c:pt idx="11503">
                  <c:v>0.4726041666669003</c:v>
                </c:pt>
                <c:pt idx="11504">
                  <c:v>0.4726157407409744</c:v>
                </c:pt>
                <c:pt idx="11505">
                  <c:v>0.47262731481504888</c:v>
                </c:pt>
                <c:pt idx="11506">
                  <c:v>0.47263888888912281</c:v>
                </c:pt>
                <c:pt idx="11507">
                  <c:v>0.47265046296319668</c:v>
                </c:pt>
                <c:pt idx="11508">
                  <c:v>0.47266203703727144</c:v>
                </c:pt>
                <c:pt idx="11509">
                  <c:v>0.47267361111134487</c:v>
                </c:pt>
                <c:pt idx="11510">
                  <c:v>0.47268518518541985</c:v>
                </c:pt>
                <c:pt idx="11511">
                  <c:v>0.47269675925949384</c:v>
                </c:pt>
                <c:pt idx="11512">
                  <c:v>0.47270833333356732</c:v>
                </c:pt>
                <c:pt idx="11513">
                  <c:v>0.47271990740764225</c:v>
                </c:pt>
                <c:pt idx="11514">
                  <c:v>0.47273148148171529</c:v>
                </c:pt>
                <c:pt idx="11515">
                  <c:v>0.47274305555578866</c:v>
                </c:pt>
                <c:pt idx="11516">
                  <c:v>0.47275462962986453</c:v>
                </c:pt>
                <c:pt idx="11517">
                  <c:v>0.47276620370393768</c:v>
                </c:pt>
                <c:pt idx="11518">
                  <c:v>0.47277777777801239</c:v>
                </c:pt>
                <c:pt idx="11519">
                  <c:v>0.47278935185208582</c:v>
                </c:pt>
                <c:pt idx="11520">
                  <c:v>0.47280092592616074</c:v>
                </c:pt>
                <c:pt idx="11521">
                  <c:v>0.47281250000023473</c:v>
                </c:pt>
                <c:pt idx="11522">
                  <c:v>0.47282407407430926</c:v>
                </c:pt>
                <c:pt idx="11523">
                  <c:v>0.47283564814838219</c:v>
                </c:pt>
                <c:pt idx="11524">
                  <c:v>0.47284722222245706</c:v>
                </c:pt>
                <c:pt idx="11525">
                  <c:v>0.47285879629653038</c:v>
                </c:pt>
                <c:pt idx="11526">
                  <c:v>0.4728703703706062</c:v>
                </c:pt>
                <c:pt idx="11527">
                  <c:v>0.47288194444467946</c:v>
                </c:pt>
                <c:pt idx="11528">
                  <c:v>0.47289351851875266</c:v>
                </c:pt>
                <c:pt idx="11529">
                  <c:v>0.47290509259282681</c:v>
                </c:pt>
                <c:pt idx="11530">
                  <c:v>0.47291666666690163</c:v>
                </c:pt>
                <c:pt idx="11531">
                  <c:v>0.47292824074097567</c:v>
                </c:pt>
                <c:pt idx="11532">
                  <c:v>0.47293981481504932</c:v>
                </c:pt>
                <c:pt idx="11533">
                  <c:v>0.4729513888891233</c:v>
                </c:pt>
                <c:pt idx="11534">
                  <c:v>0.47296296296319801</c:v>
                </c:pt>
                <c:pt idx="11535">
                  <c:v>0.47297453703727255</c:v>
                </c:pt>
                <c:pt idx="11536">
                  <c:v>0.47298611111134642</c:v>
                </c:pt>
                <c:pt idx="11537">
                  <c:v>0.47299768518542035</c:v>
                </c:pt>
                <c:pt idx="11538">
                  <c:v>0.47300925925949427</c:v>
                </c:pt>
                <c:pt idx="11539">
                  <c:v>0.47302083333356865</c:v>
                </c:pt>
                <c:pt idx="11540">
                  <c:v>0.47303240740764257</c:v>
                </c:pt>
                <c:pt idx="11541">
                  <c:v>0.47304398148171589</c:v>
                </c:pt>
                <c:pt idx="11542">
                  <c:v>0.47305555555578999</c:v>
                </c:pt>
                <c:pt idx="11543">
                  <c:v>0.47306712962986497</c:v>
                </c:pt>
                <c:pt idx="11544">
                  <c:v>0.47307870370393895</c:v>
                </c:pt>
                <c:pt idx="11545">
                  <c:v>0.47309027777801232</c:v>
                </c:pt>
                <c:pt idx="11546">
                  <c:v>0.47310185185208636</c:v>
                </c:pt>
                <c:pt idx="11547">
                  <c:v>0.47311342592616046</c:v>
                </c:pt>
                <c:pt idx="11548">
                  <c:v>0.47312500000023455</c:v>
                </c:pt>
                <c:pt idx="11549">
                  <c:v>0.47313657407430881</c:v>
                </c:pt>
                <c:pt idx="11550">
                  <c:v>0.47314814814838274</c:v>
                </c:pt>
                <c:pt idx="11551">
                  <c:v>0.4731597222224575</c:v>
                </c:pt>
                <c:pt idx="11552">
                  <c:v>0.47317129629653093</c:v>
                </c:pt>
                <c:pt idx="11553">
                  <c:v>0.47318287037060652</c:v>
                </c:pt>
                <c:pt idx="11554">
                  <c:v>0.47319444444467912</c:v>
                </c:pt>
                <c:pt idx="11555">
                  <c:v>0.47320601851875321</c:v>
                </c:pt>
                <c:pt idx="11556">
                  <c:v>0.47321759259282731</c:v>
                </c:pt>
                <c:pt idx="11557">
                  <c:v>0.4732291666669014</c:v>
                </c:pt>
                <c:pt idx="11558">
                  <c:v>0.4732407407409755</c:v>
                </c:pt>
                <c:pt idx="11559">
                  <c:v>0.47325231481504981</c:v>
                </c:pt>
                <c:pt idx="11560">
                  <c:v>0.4732638888891238</c:v>
                </c:pt>
                <c:pt idx="11561">
                  <c:v>0.47327546296319778</c:v>
                </c:pt>
                <c:pt idx="11562">
                  <c:v>0.47328703703727187</c:v>
                </c:pt>
                <c:pt idx="11563">
                  <c:v>0.47329861111134597</c:v>
                </c:pt>
                <c:pt idx="11564">
                  <c:v>0.47331018518542151</c:v>
                </c:pt>
                <c:pt idx="11565">
                  <c:v>0.47332175925949538</c:v>
                </c:pt>
                <c:pt idx="11566">
                  <c:v>0.47333333333356831</c:v>
                </c:pt>
                <c:pt idx="11567">
                  <c:v>0.47334490740764379</c:v>
                </c:pt>
                <c:pt idx="11568">
                  <c:v>0.47335648148171688</c:v>
                </c:pt>
                <c:pt idx="11569">
                  <c:v>0.47336805555579081</c:v>
                </c:pt>
                <c:pt idx="11570">
                  <c:v>0.47337962962986618</c:v>
                </c:pt>
                <c:pt idx="11571">
                  <c:v>0.47339120370393872</c:v>
                </c:pt>
                <c:pt idx="11572">
                  <c:v>0.47340277777801393</c:v>
                </c:pt>
                <c:pt idx="11573">
                  <c:v>0.47341435185208774</c:v>
                </c:pt>
                <c:pt idx="11574">
                  <c:v>0.47342592592616173</c:v>
                </c:pt>
                <c:pt idx="11575">
                  <c:v>0.4734375000002351</c:v>
                </c:pt>
                <c:pt idx="11576">
                  <c:v>0.47344907407430931</c:v>
                </c:pt>
                <c:pt idx="11577">
                  <c:v>0.47346064814838335</c:v>
                </c:pt>
                <c:pt idx="11578">
                  <c:v>0.47347222222245855</c:v>
                </c:pt>
                <c:pt idx="11579">
                  <c:v>0.47348379629653148</c:v>
                </c:pt>
                <c:pt idx="11580">
                  <c:v>0.47349537037060646</c:v>
                </c:pt>
                <c:pt idx="11581">
                  <c:v>0.47350694444468033</c:v>
                </c:pt>
                <c:pt idx="11582">
                  <c:v>0.47351851851875382</c:v>
                </c:pt>
                <c:pt idx="11583">
                  <c:v>0.47353009259282786</c:v>
                </c:pt>
                <c:pt idx="11584">
                  <c:v>0.47354166666690195</c:v>
                </c:pt>
                <c:pt idx="11585">
                  <c:v>0.47355324074097604</c:v>
                </c:pt>
                <c:pt idx="11586">
                  <c:v>0.47356481481505114</c:v>
                </c:pt>
                <c:pt idx="11587">
                  <c:v>0.47357638888912501</c:v>
                </c:pt>
                <c:pt idx="11588">
                  <c:v>0.47358796296319838</c:v>
                </c:pt>
                <c:pt idx="11589">
                  <c:v>0.47359953703727242</c:v>
                </c:pt>
                <c:pt idx="11590">
                  <c:v>0.47361111111134652</c:v>
                </c:pt>
                <c:pt idx="11591">
                  <c:v>0.47362268518542194</c:v>
                </c:pt>
                <c:pt idx="11592">
                  <c:v>0.47363425925949482</c:v>
                </c:pt>
                <c:pt idx="11593">
                  <c:v>0.4736458333335688</c:v>
                </c:pt>
                <c:pt idx="11594">
                  <c:v>0.47365740740764362</c:v>
                </c:pt>
                <c:pt idx="11595">
                  <c:v>0.47366898148171732</c:v>
                </c:pt>
                <c:pt idx="11596">
                  <c:v>0.47368055555579108</c:v>
                </c:pt>
                <c:pt idx="11597">
                  <c:v>0.47369212962986595</c:v>
                </c:pt>
                <c:pt idx="11598">
                  <c:v>0.47370370370393927</c:v>
                </c:pt>
                <c:pt idx="11599">
                  <c:v>0.47371527777801337</c:v>
                </c:pt>
                <c:pt idx="11600">
                  <c:v>0.47372685185208835</c:v>
                </c:pt>
                <c:pt idx="11601">
                  <c:v>0.47373842592616155</c:v>
                </c:pt>
                <c:pt idx="11602">
                  <c:v>0.47375000000023565</c:v>
                </c:pt>
                <c:pt idx="11603">
                  <c:v>0.4737615740743098</c:v>
                </c:pt>
                <c:pt idx="11604">
                  <c:v>0.47377314814838373</c:v>
                </c:pt>
                <c:pt idx="11605">
                  <c:v>0.47378472222245915</c:v>
                </c:pt>
                <c:pt idx="11606">
                  <c:v>0.47379629629653203</c:v>
                </c:pt>
                <c:pt idx="11607">
                  <c:v>0.47380787037060762</c:v>
                </c:pt>
                <c:pt idx="11608">
                  <c:v>0.47381944444468038</c:v>
                </c:pt>
                <c:pt idx="11609">
                  <c:v>0.47383101851875425</c:v>
                </c:pt>
                <c:pt idx="11610">
                  <c:v>0.47384259259282924</c:v>
                </c:pt>
                <c:pt idx="11611">
                  <c:v>0.47385416666690316</c:v>
                </c:pt>
                <c:pt idx="11612">
                  <c:v>0.47386574074097682</c:v>
                </c:pt>
                <c:pt idx="11613">
                  <c:v>0.47387731481505152</c:v>
                </c:pt>
                <c:pt idx="11614">
                  <c:v>0.47388888888912623</c:v>
                </c:pt>
                <c:pt idx="11615">
                  <c:v>0.47390046296319888</c:v>
                </c:pt>
                <c:pt idx="11616">
                  <c:v>0.47391203703727397</c:v>
                </c:pt>
                <c:pt idx="11617">
                  <c:v>0.47392361111134784</c:v>
                </c:pt>
                <c:pt idx="11618">
                  <c:v>0.47393518518542138</c:v>
                </c:pt>
                <c:pt idx="11619">
                  <c:v>0.47394675925949625</c:v>
                </c:pt>
                <c:pt idx="11620">
                  <c:v>0.47395833333357013</c:v>
                </c:pt>
                <c:pt idx="11621">
                  <c:v>0.47396990740764477</c:v>
                </c:pt>
                <c:pt idx="11622">
                  <c:v>0.47398148148171781</c:v>
                </c:pt>
                <c:pt idx="11623">
                  <c:v>0.47399305555579163</c:v>
                </c:pt>
                <c:pt idx="11624">
                  <c:v>0.47400462962986717</c:v>
                </c:pt>
                <c:pt idx="11625">
                  <c:v>0.47401620370393982</c:v>
                </c:pt>
                <c:pt idx="11626">
                  <c:v>0.47402777777801491</c:v>
                </c:pt>
                <c:pt idx="11627">
                  <c:v>0.47403935185208801</c:v>
                </c:pt>
                <c:pt idx="11628">
                  <c:v>0.47405092592616238</c:v>
                </c:pt>
                <c:pt idx="11629">
                  <c:v>0.47406250000023631</c:v>
                </c:pt>
                <c:pt idx="11630">
                  <c:v>0.47407407407431112</c:v>
                </c:pt>
                <c:pt idx="11631">
                  <c:v>0.47408564814838439</c:v>
                </c:pt>
                <c:pt idx="11632">
                  <c:v>0.47409722222245848</c:v>
                </c:pt>
                <c:pt idx="11633">
                  <c:v>0.47410879629653258</c:v>
                </c:pt>
                <c:pt idx="11634">
                  <c:v>0.474120370370608</c:v>
                </c:pt>
                <c:pt idx="11635">
                  <c:v>0.47413194444468076</c:v>
                </c:pt>
                <c:pt idx="11636">
                  <c:v>0.47414351851875475</c:v>
                </c:pt>
                <c:pt idx="11637">
                  <c:v>0.47415509259282895</c:v>
                </c:pt>
                <c:pt idx="11638">
                  <c:v>0.47416666666690332</c:v>
                </c:pt>
                <c:pt idx="11639">
                  <c:v>0.47417824074097731</c:v>
                </c:pt>
                <c:pt idx="11640">
                  <c:v>0.47418981481505201</c:v>
                </c:pt>
                <c:pt idx="11641">
                  <c:v>0.47420138888912533</c:v>
                </c:pt>
                <c:pt idx="11642">
                  <c:v>0.47421296296319942</c:v>
                </c:pt>
                <c:pt idx="11643">
                  <c:v>0.47422453703727441</c:v>
                </c:pt>
                <c:pt idx="11644">
                  <c:v>0.47423611111134761</c:v>
                </c:pt>
                <c:pt idx="11645">
                  <c:v>0.47424768518542182</c:v>
                </c:pt>
                <c:pt idx="11646">
                  <c:v>0.4742592592594958</c:v>
                </c:pt>
                <c:pt idx="11647">
                  <c:v>0.47427083333357062</c:v>
                </c:pt>
                <c:pt idx="11648">
                  <c:v>0.47428240740764516</c:v>
                </c:pt>
                <c:pt idx="11649">
                  <c:v>0.47429398148171809</c:v>
                </c:pt>
                <c:pt idx="11650">
                  <c:v>0.47430555555579218</c:v>
                </c:pt>
                <c:pt idx="11651">
                  <c:v>0.47431712962986755</c:v>
                </c:pt>
                <c:pt idx="11652">
                  <c:v>0.47432870370394203</c:v>
                </c:pt>
                <c:pt idx="11653">
                  <c:v>0.47434027777801535</c:v>
                </c:pt>
                <c:pt idx="11654">
                  <c:v>0.47435185185208922</c:v>
                </c:pt>
                <c:pt idx="11655">
                  <c:v>0.47436342592616282</c:v>
                </c:pt>
                <c:pt idx="11656">
                  <c:v>0.4743750000002368</c:v>
                </c:pt>
                <c:pt idx="11657">
                  <c:v>0.47438657407431223</c:v>
                </c:pt>
                <c:pt idx="11658">
                  <c:v>0.47439814814838493</c:v>
                </c:pt>
                <c:pt idx="11659">
                  <c:v>0.47440972222246003</c:v>
                </c:pt>
                <c:pt idx="11660">
                  <c:v>0.47442129629653312</c:v>
                </c:pt>
                <c:pt idx="11661">
                  <c:v>0.47443287037060844</c:v>
                </c:pt>
                <c:pt idx="11662">
                  <c:v>0.47444444444468131</c:v>
                </c:pt>
                <c:pt idx="11663">
                  <c:v>0.47445601851875541</c:v>
                </c:pt>
                <c:pt idx="11664">
                  <c:v>0.47446759259283017</c:v>
                </c:pt>
                <c:pt idx="11665">
                  <c:v>0.47447916666690382</c:v>
                </c:pt>
                <c:pt idx="11666">
                  <c:v>0.4744907407409778</c:v>
                </c:pt>
                <c:pt idx="11667">
                  <c:v>0.47450231481505251</c:v>
                </c:pt>
                <c:pt idx="11668">
                  <c:v>0.47451388888912588</c:v>
                </c:pt>
                <c:pt idx="11669">
                  <c:v>0.47452546296319997</c:v>
                </c:pt>
                <c:pt idx="11670">
                  <c:v>0.47453703703727407</c:v>
                </c:pt>
                <c:pt idx="11671">
                  <c:v>0.47454861111134838</c:v>
                </c:pt>
                <c:pt idx="11672">
                  <c:v>0.47456018518542326</c:v>
                </c:pt>
                <c:pt idx="11673">
                  <c:v>0.47457175925949713</c:v>
                </c:pt>
                <c:pt idx="11674">
                  <c:v>0.47458333333357111</c:v>
                </c:pt>
                <c:pt idx="11675">
                  <c:v>0.47459490740764576</c:v>
                </c:pt>
                <c:pt idx="11676">
                  <c:v>0.4746064814817188</c:v>
                </c:pt>
                <c:pt idx="11677">
                  <c:v>0.47461805555579278</c:v>
                </c:pt>
                <c:pt idx="11678">
                  <c:v>0.47462962962986793</c:v>
                </c:pt>
                <c:pt idx="11679">
                  <c:v>0.47464120370394092</c:v>
                </c:pt>
                <c:pt idx="11680">
                  <c:v>0.47465277777801573</c:v>
                </c:pt>
                <c:pt idx="11681">
                  <c:v>0.47466435185208938</c:v>
                </c:pt>
                <c:pt idx="11682">
                  <c:v>0.47467592592616331</c:v>
                </c:pt>
                <c:pt idx="11683">
                  <c:v>0.47468750000023735</c:v>
                </c:pt>
                <c:pt idx="11684">
                  <c:v>0.47469907407431139</c:v>
                </c:pt>
                <c:pt idx="11685">
                  <c:v>0.47471064814838543</c:v>
                </c:pt>
                <c:pt idx="11686">
                  <c:v>0.47472222222246047</c:v>
                </c:pt>
                <c:pt idx="11687">
                  <c:v>0.47473379629653323</c:v>
                </c:pt>
                <c:pt idx="11688">
                  <c:v>0.47474537037060782</c:v>
                </c:pt>
                <c:pt idx="11689">
                  <c:v>0.47475694444468186</c:v>
                </c:pt>
                <c:pt idx="11690">
                  <c:v>0.47476851851875596</c:v>
                </c:pt>
                <c:pt idx="11691">
                  <c:v>0.47478009259283038</c:v>
                </c:pt>
                <c:pt idx="11692">
                  <c:v>0.47479166666690414</c:v>
                </c:pt>
                <c:pt idx="11693">
                  <c:v>0.47480324074097835</c:v>
                </c:pt>
                <c:pt idx="11694">
                  <c:v>0.47481481481505367</c:v>
                </c:pt>
                <c:pt idx="11695">
                  <c:v>0.47482638888912765</c:v>
                </c:pt>
                <c:pt idx="11696">
                  <c:v>0.47483796296320141</c:v>
                </c:pt>
                <c:pt idx="11697">
                  <c:v>0.47484953703727539</c:v>
                </c:pt>
                <c:pt idx="11698">
                  <c:v>0.47486111111134882</c:v>
                </c:pt>
                <c:pt idx="11699">
                  <c:v>0.47487268518542436</c:v>
                </c:pt>
                <c:pt idx="11700">
                  <c:v>0.4748842592594984</c:v>
                </c:pt>
                <c:pt idx="11701">
                  <c:v>0.47489583333357138</c:v>
                </c:pt>
                <c:pt idx="11702">
                  <c:v>0.47490740740764603</c:v>
                </c:pt>
                <c:pt idx="11703">
                  <c:v>0.47491898148172002</c:v>
                </c:pt>
                <c:pt idx="11704">
                  <c:v>0.47493055555579328</c:v>
                </c:pt>
                <c:pt idx="11705">
                  <c:v>0.47494212962986854</c:v>
                </c:pt>
                <c:pt idx="11706">
                  <c:v>0.47495370370394235</c:v>
                </c:pt>
                <c:pt idx="11707">
                  <c:v>0.47496527777801634</c:v>
                </c:pt>
                <c:pt idx="11708">
                  <c:v>0.47497685185209088</c:v>
                </c:pt>
                <c:pt idx="11709">
                  <c:v>0.47498842592616475</c:v>
                </c:pt>
                <c:pt idx="11710">
                  <c:v>0.47500000000023784</c:v>
                </c:pt>
                <c:pt idx="11711">
                  <c:v>0.47501157407431238</c:v>
                </c:pt>
                <c:pt idx="11712">
                  <c:v>0.47502314814838603</c:v>
                </c:pt>
                <c:pt idx="11713">
                  <c:v>0.47503472222246101</c:v>
                </c:pt>
                <c:pt idx="11714">
                  <c:v>0.47504629629653422</c:v>
                </c:pt>
                <c:pt idx="11715">
                  <c:v>0.47505787037060943</c:v>
                </c:pt>
                <c:pt idx="11716">
                  <c:v>0.47506944444468241</c:v>
                </c:pt>
                <c:pt idx="11717">
                  <c:v>0.4750810185187565</c:v>
                </c:pt>
                <c:pt idx="11718">
                  <c:v>0.47509259259283082</c:v>
                </c:pt>
                <c:pt idx="11719">
                  <c:v>0.4751041666669048</c:v>
                </c:pt>
                <c:pt idx="11720">
                  <c:v>0.47511574074097884</c:v>
                </c:pt>
                <c:pt idx="11721">
                  <c:v>0.47512731481505288</c:v>
                </c:pt>
                <c:pt idx="11722">
                  <c:v>0.47513888888912698</c:v>
                </c:pt>
                <c:pt idx="11723">
                  <c:v>0.47515046296320196</c:v>
                </c:pt>
                <c:pt idx="11724">
                  <c:v>0.47516203703727583</c:v>
                </c:pt>
                <c:pt idx="11725">
                  <c:v>0.47517361111134931</c:v>
                </c:pt>
                <c:pt idx="11726">
                  <c:v>0.47518518518542413</c:v>
                </c:pt>
                <c:pt idx="11727">
                  <c:v>0.47519675925949817</c:v>
                </c:pt>
                <c:pt idx="11728">
                  <c:v>0.47520833333357182</c:v>
                </c:pt>
                <c:pt idx="11729">
                  <c:v>0.47521990740764658</c:v>
                </c:pt>
                <c:pt idx="11730">
                  <c:v>0.47523148148171973</c:v>
                </c:pt>
                <c:pt idx="11731">
                  <c:v>0.4752430555557931</c:v>
                </c:pt>
                <c:pt idx="11732">
                  <c:v>0.47525462962986892</c:v>
                </c:pt>
                <c:pt idx="11733">
                  <c:v>0.47526620370394285</c:v>
                </c:pt>
                <c:pt idx="11734">
                  <c:v>0.47527777777801677</c:v>
                </c:pt>
                <c:pt idx="11735">
                  <c:v>0.47528935185209031</c:v>
                </c:pt>
                <c:pt idx="11736">
                  <c:v>0.47530092592616507</c:v>
                </c:pt>
                <c:pt idx="11737">
                  <c:v>0.47531250000023906</c:v>
                </c:pt>
                <c:pt idx="11738">
                  <c:v>0.47532407407431365</c:v>
                </c:pt>
                <c:pt idx="11739">
                  <c:v>0.47533564814838625</c:v>
                </c:pt>
                <c:pt idx="11740">
                  <c:v>0.47534722222246145</c:v>
                </c:pt>
                <c:pt idx="11741">
                  <c:v>0.47535879629653482</c:v>
                </c:pt>
                <c:pt idx="11742">
                  <c:v>0.47537037037061047</c:v>
                </c:pt>
                <c:pt idx="11743">
                  <c:v>0.47538194444468368</c:v>
                </c:pt>
                <c:pt idx="11744">
                  <c:v>0.47539351851875705</c:v>
                </c:pt>
                <c:pt idx="11745">
                  <c:v>0.47540509259283131</c:v>
                </c:pt>
                <c:pt idx="11746">
                  <c:v>0.47541666666690607</c:v>
                </c:pt>
                <c:pt idx="11747">
                  <c:v>0.47542824074098</c:v>
                </c:pt>
                <c:pt idx="11748">
                  <c:v>0.47543981481505382</c:v>
                </c:pt>
                <c:pt idx="11749">
                  <c:v>0.47545138888912752</c:v>
                </c:pt>
                <c:pt idx="11750">
                  <c:v>0.47546296296320312</c:v>
                </c:pt>
                <c:pt idx="11751">
                  <c:v>0.47547453703727688</c:v>
                </c:pt>
                <c:pt idx="11752">
                  <c:v>0.47548611111135075</c:v>
                </c:pt>
                <c:pt idx="11753">
                  <c:v>0.47549768518542462</c:v>
                </c:pt>
                <c:pt idx="11754">
                  <c:v>0.47550925925949838</c:v>
                </c:pt>
                <c:pt idx="11755">
                  <c:v>0.47552083333357303</c:v>
                </c:pt>
                <c:pt idx="11756">
                  <c:v>0.47553240740764702</c:v>
                </c:pt>
                <c:pt idx="11757">
                  <c:v>0.47554398148172028</c:v>
                </c:pt>
                <c:pt idx="11758">
                  <c:v>0.47555555555579426</c:v>
                </c:pt>
                <c:pt idx="11759">
                  <c:v>0.47556712962986936</c:v>
                </c:pt>
                <c:pt idx="11760">
                  <c:v>0.47557870370394401</c:v>
                </c:pt>
                <c:pt idx="11761">
                  <c:v>0.47559027777801682</c:v>
                </c:pt>
                <c:pt idx="11762">
                  <c:v>0.47560185185209081</c:v>
                </c:pt>
                <c:pt idx="11763">
                  <c:v>0.47561342592616485</c:v>
                </c:pt>
                <c:pt idx="11764">
                  <c:v>0.47562500000023894</c:v>
                </c:pt>
                <c:pt idx="11765">
                  <c:v>0.47563657407431331</c:v>
                </c:pt>
                <c:pt idx="11766">
                  <c:v>0.47564814814838713</c:v>
                </c:pt>
                <c:pt idx="11767">
                  <c:v>0.47565972222246189</c:v>
                </c:pt>
                <c:pt idx="11768">
                  <c:v>0.47567129629653526</c:v>
                </c:pt>
                <c:pt idx="11769">
                  <c:v>0.47568287037061091</c:v>
                </c:pt>
                <c:pt idx="11770">
                  <c:v>0.47569444444468351</c:v>
                </c:pt>
                <c:pt idx="11771">
                  <c:v>0.4757060185187576</c:v>
                </c:pt>
                <c:pt idx="11772">
                  <c:v>0.47571759259283181</c:v>
                </c:pt>
                <c:pt idx="11773">
                  <c:v>0.47572916666690584</c:v>
                </c:pt>
                <c:pt idx="11774">
                  <c:v>0.47574074074097983</c:v>
                </c:pt>
                <c:pt idx="11775">
                  <c:v>0.47575231481505398</c:v>
                </c:pt>
                <c:pt idx="11776">
                  <c:v>0.47576388888912807</c:v>
                </c:pt>
                <c:pt idx="11777">
                  <c:v>0.47577546296320283</c:v>
                </c:pt>
                <c:pt idx="11778">
                  <c:v>0.47578703703727632</c:v>
                </c:pt>
                <c:pt idx="11779">
                  <c:v>0.47579861111135036</c:v>
                </c:pt>
                <c:pt idx="11780">
                  <c:v>0.47581018518542589</c:v>
                </c:pt>
                <c:pt idx="11781">
                  <c:v>0.47582175925949977</c:v>
                </c:pt>
                <c:pt idx="11782">
                  <c:v>0.47583333333357281</c:v>
                </c:pt>
                <c:pt idx="11783">
                  <c:v>0.47584490740764823</c:v>
                </c:pt>
                <c:pt idx="11784">
                  <c:v>0.47585648148172088</c:v>
                </c:pt>
                <c:pt idx="11785">
                  <c:v>0.47586805555579492</c:v>
                </c:pt>
                <c:pt idx="11786">
                  <c:v>0.47587962962987057</c:v>
                </c:pt>
                <c:pt idx="11787">
                  <c:v>0.47589120370394378</c:v>
                </c:pt>
                <c:pt idx="11788">
                  <c:v>0.47590277777801837</c:v>
                </c:pt>
                <c:pt idx="11789">
                  <c:v>0.47591435185209208</c:v>
                </c:pt>
                <c:pt idx="11790">
                  <c:v>0.47592592592616612</c:v>
                </c:pt>
                <c:pt idx="11791">
                  <c:v>0.47593750000023949</c:v>
                </c:pt>
                <c:pt idx="11792">
                  <c:v>0.47594907407431358</c:v>
                </c:pt>
                <c:pt idx="11793">
                  <c:v>0.47596064814838768</c:v>
                </c:pt>
                <c:pt idx="11794">
                  <c:v>0.47597222222246294</c:v>
                </c:pt>
                <c:pt idx="11795">
                  <c:v>0.47598379629653587</c:v>
                </c:pt>
                <c:pt idx="11796">
                  <c:v>0.47599537037061085</c:v>
                </c:pt>
                <c:pt idx="11797">
                  <c:v>0.47600694444468472</c:v>
                </c:pt>
                <c:pt idx="11798">
                  <c:v>0.47601851851875832</c:v>
                </c:pt>
                <c:pt idx="11799">
                  <c:v>0.4760300925928323</c:v>
                </c:pt>
                <c:pt idx="11800">
                  <c:v>0.47604166666690634</c:v>
                </c:pt>
                <c:pt idx="11801">
                  <c:v>0.47605324074098043</c:v>
                </c:pt>
                <c:pt idx="11802">
                  <c:v>0.47606481481505553</c:v>
                </c:pt>
                <c:pt idx="11803">
                  <c:v>0.4760763888891294</c:v>
                </c:pt>
                <c:pt idx="11804">
                  <c:v>0.47608796296320394</c:v>
                </c:pt>
                <c:pt idx="11805">
                  <c:v>0.47609953703727681</c:v>
                </c:pt>
                <c:pt idx="11806">
                  <c:v>0.4761111111113509</c:v>
                </c:pt>
                <c:pt idx="11807">
                  <c:v>0.47612268518542633</c:v>
                </c:pt>
                <c:pt idx="11808">
                  <c:v>0.47613425925949932</c:v>
                </c:pt>
                <c:pt idx="11809">
                  <c:v>0.4761458333335733</c:v>
                </c:pt>
                <c:pt idx="11810">
                  <c:v>0.476157407407648</c:v>
                </c:pt>
                <c:pt idx="11811">
                  <c:v>0.47616898148172138</c:v>
                </c:pt>
                <c:pt idx="11812">
                  <c:v>0.47618055555579547</c:v>
                </c:pt>
                <c:pt idx="11813">
                  <c:v>0.47619212962987034</c:v>
                </c:pt>
                <c:pt idx="11814">
                  <c:v>0.47620370370394388</c:v>
                </c:pt>
                <c:pt idx="11815">
                  <c:v>0.47621527777801781</c:v>
                </c:pt>
                <c:pt idx="11816">
                  <c:v>0.47622685185209263</c:v>
                </c:pt>
                <c:pt idx="11817">
                  <c:v>0.47623842592616594</c:v>
                </c:pt>
                <c:pt idx="11818">
                  <c:v>0.47625000000024031</c:v>
                </c:pt>
                <c:pt idx="11819">
                  <c:v>0.4762615740743143</c:v>
                </c:pt>
                <c:pt idx="11820">
                  <c:v>0.47627314814838823</c:v>
                </c:pt>
                <c:pt idx="11821">
                  <c:v>0.47628472222246343</c:v>
                </c:pt>
                <c:pt idx="11822">
                  <c:v>0.47629629629653625</c:v>
                </c:pt>
                <c:pt idx="11823">
                  <c:v>0.47630787037061201</c:v>
                </c:pt>
                <c:pt idx="11824">
                  <c:v>0.47631944444468488</c:v>
                </c:pt>
                <c:pt idx="11825">
                  <c:v>0.4763310185187587</c:v>
                </c:pt>
                <c:pt idx="11826">
                  <c:v>0.47634259259283362</c:v>
                </c:pt>
                <c:pt idx="11827">
                  <c:v>0.47635416666690755</c:v>
                </c:pt>
                <c:pt idx="11828">
                  <c:v>0.47636574074098098</c:v>
                </c:pt>
                <c:pt idx="11829">
                  <c:v>0.47637731481505596</c:v>
                </c:pt>
                <c:pt idx="11830">
                  <c:v>0.4763888888891305</c:v>
                </c:pt>
                <c:pt idx="11831">
                  <c:v>0.47640046296320443</c:v>
                </c:pt>
                <c:pt idx="11832">
                  <c:v>0.47641203703727814</c:v>
                </c:pt>
                <c:pt idx="11833">
                  <c:v>0.47642361111135217</c:v>
                </c:pt>
                <c:pt idx="11834">
                  <c:v>0.47643518518542582</c:v>
                </c:pt>
                <c:pt idx="11835">
                  <c:v>0.47644675925950064</c:v>
                </c:pt>
                <c:pt idx="11836">
                  <c:v>0.47645833333357451</c:v>
                </c:pt>
                <c:pt idx="11837">
                  <c:v>0.47646990740764916</c:v>
                </c:pt>
                <c:pt idx="11838">
                  <c:v>0.47648148148172192</c:v>
                </c:pt>
                <c:pt idx="11839">
                  <c:v>0.47649305555579574</c:v>
                </c:pt>
                <c:pt idx="11840">
                  <c:v>0.47650462962987145</c:v>
                </c:pt>
                <c:pt idx="11841">
                  <c:v>0.47651620370394537</c:v>
                </c:pt>
                <c:pt idx="11842">
                  <c:v>0.47652777777801908</c:v>
                </c:pt>
                <c:pt idx="11843">
                  <c:v>0.4765393518520924</c:v>
                </c:pt>
                <c:pt idx="11844">
                  <c:v>0.47655092592616682</c:v>
                </c:pt>
                <c:pt idx="11845">
                  <c:v>0.47656250000024153</c:v>
                </c:pt>
                <c:pt idx="11846">
                  <c:v>0.47657407407431546</c:v>
                </c:pt>
                <c:pt idx="11847">
                  <c:v>0.47658564814838877</c:v>
                </c:pt>
                <c:pt idx="11848">
                  <c:v>0.47659722222246287</c:v>
                </c:pt>
                <c:pt idx="11849">
                  <c:v>0.47660879629653696</c:v>
                </c:pt>
                <c:pt idx="11850">
                  <c:v>0.47662037037061239</c:v>
                </c:pt>
                <c:pt idx="11851">
                  <c:v>0.47663194444468515</c:v>
                </c:pt>
                <c:pt idx="11852">
                  <c:v>0.47664351851875925</c:v>
                </c:pt>
                <c:pt idx="11853">
                  <c:v>0.47665509259283334</c:v>
                </c:pt>
                <c:pt idx="11854">
                  <c:v>0.47666666666690782</c:v>
                </c:pt>
                <c:pt idx="11855">
                  <c:v>0.47667824074098158</c:v>
                </c:pt>
                <c:pt idx="11856">
                  <c:v>0.4766898148150564</c:v>
                </c:pt>
                <c:pt idx="11857">
                  <c:v>0.47670138888912972</c:v>
                </c:pt>
                <c:pt idx="11858">
                  <c:v>0.47671296296320476</c:v>
                </c:pt>
                <c:pt idx="11859">
                  <c:v>0.47672453703727874</c:v>
                </c:pt>
                <c:pt idx="11860">
                  <c:v>0.476736111111352</c:v>
                </c:pt>
                <c:pt idx="11861">
                  <c:v>0.47674768518542632</c:v>
                </c:pt>
                <c:pt idx="11862">
                  <c:v>0.4767592592595003</c:v>
                </c:pt>
                <c:pt idx="11863">
                  <c:v>0.47677083333357501</c:v>
                </c:pt>
                <c:pt idx="11864">
                  <c:v>0.47678240740764954</c:v>
                </c:pt>
                <c:pt idx="11865">
                  <c:v>0.47679398148172225</c:v>
                </c:pt>
                <c:pt idx="11866">
                  <c:v>0.47680555555579657</c:v>
                </c:pt>
                <c:pt idx="11867">
                  <c:v>0.47681712962987188</c:v>
                </c:pt>
                <c:pt idx="11868">
                  <c:v>0.47682870370394648</c:v>
                </c:pt>
                <c:pt idx="11869">
                  <c:v>0.47684027777801963</c:v>
                </c:pt>
                <c:pt idx="11870">
                  <c:v>0.47685185185209361</c:v>
                </c:pt>
                <c:pt idx="11871">
                  <c:v>0.47686342592616732</c:v>
                </c:pt>
                <c:pt idx="11872">
                  <c:v>0.47687500000024202</c:v>
                </c:pt>
                <c:pt idx="11873">
                  <c:v>0.47688657407431673</c:v>
                </c:pt>
                <c:pt idx="11874">
                  <c:v>0.47689814814838927</c:v>
                </c:pt>
                <c:pt idx="11875">
                  <c:v>0.47690972222246442</c:v>
                </c:pt>
                <c:pt idx="11876">
                  <c:v>0.47692129629653751</c:v>
                </c:pt>
                <c:pt idx="11877">
                  <c:v>0.47693287037061288</c:v>
                </c:pt>
                <c:pt idx="11878">
                  <c:v>0.47694444444468581</c:v>
                </c:pt>
                <c:pt idx="11879">
                  <c:v>0.47695601851875985</c:v>
                </c:pt>
                <c:pt idx="11880">
                  <c:v>0.47696759259283456</c:v>
                </c:pt>
                <c:pt idx="11881">
                  <c:v>0.47697916666690798</c:v>
                </c:pt>
                <c:pt idx="11882">
                  <c:v>0.47699074074098208</c:v>
                </c:pt>
                <c:pt idx="11883">
                  <c:v>0.47700231481505695</c:v>
                </c:pt>
                <c:pt idx="11884">
                  <c:v>0.47701388888913032</c:v>
                </c:pt>
                <c:pt idx="11885">
                  <c:v>0.47702546296320536</c:v>
                </c:pt>
                <c:pt idx="11886">
                  <c:v>0.47703703703727846</c:v>
                </c:pt>
                <c:pt idx="11887">
                  <c:v>0.47704861111135288</c:v>
                </c:pt>
                <c:pt idx="11888">
                  <c:v>0.47706018518542764</c:v>
                </c:pt>
                <c:pt idx="11889">
                  <c:v>0.47707175925950157</c:v>
                </c:pt>
                <c:pt idx="11890">
                  <c:v>0.4770833333335755</c:v>
                </c:pt>
                <c:pt idx="11891">
                  <c:v>0.47709490740765015</c:v>
                </c:pt>
                <c:pt idx="11892">
                  <c:v>0.47710648148172302</c:v>
                </c:pt>
                <c:pt idx="11893">
                  <c:v>0.47711805555579712</c:v>
                </c:pt>
                <c:pt idx="11894">
                  <c:v>0.47712962962987238</c:v>
                </c:pt>
                <c:pt idx="11895">
                  <c:v>0.4771412037039453</c:v>
                </c:pt>
                <c:pt idx="11896">
                  <c:v>0.47715277777802012</c:v>
                </c:pt>
                <c:pt idx="11897">
                  <c:v>0.47716435185209388</c:v>
                </c:pt>
                <c:pt idx="11898">
                  <c:v>0.47717592592616781</c:v>
                </c:pt>
                <c:pt idx="11899">
                  <c:v>0.47718750000024251</c:v>
                </c:pt>
                <c:pt idx="11900">
                  <c:v>0.47719907407431578</c:v>
                </c:pt>
                <c:pt idx="11901">
                  <c:v>0.47721064814838976</c:v>
                </c:pt>
                <c:pt idx="11902">
                  <c:v>0.47722222222246485</c:v>
                </c:pt>
                <c:pt idx="11903">
                  <c:v>0.47723379629653773</c:v>
                </c:pt>
                <c:pt idx="11904">
                  <c:v>0.47724537037061232</c:v>
                </c:pt>
                <c:pt idx="11905">
                  <c:v>0.4772569444446863</c:v>
                </c:pt>
                <c:pt idx="11906">
                  <c:v>0.47726851851876034</c:v>
                </c:pt>
                <c:pt idx="11907">
                  <c:v>0.47728009259283488</c:v>
                </c:pt>
                <c:pt idx="11908">
                  <c:v>0.47729166666690853</c:v>
                </c:pt>
                <c:pt idx="11909">
                  <c:v>0.47730324074098268</c:v>
                </c:pt>
                <c:pt idx="11910">
                  <c:v>0.47731481481505805</c:v>
                </c:pt>
                <c:pt idx="11911">
                  <c:v>0.47732638888913193</c:v>
                </c:pt>
                <c:pt idx="11912">
                  <c:v>0.47733796296320574</c:v>
                </c:pt>
                <c:pt idx="11913">
                  <c:v>0.47734953703727973</c:v>
                </c:pt>
                <c:pt idx="11914">
                  <c:v>0.47736111111135332</c:v>
                </c:pt>
                <c:pt idx="11915">
                  <c:v>0.47737268518542869</c:v>
                </c:pt>
                <c:pt idx="11916">
                  <c:v>0.47738425925950279</c:v>
                </c:pt>
                <c:pt idx="11917">
                  <c:v>0.47739583333357538</c:v>
                </c:pt>
                <c:pt idx="11918">
                  <c:v>0.47740740740765047</c:v>
                </c:pt>
                <c:pt idx="11919">
                  <c:v>0.47741898148172446</c:v>
                </c:pt>
                <c:pt idx="11920">
                  <c:v>0.47743055555579766</c:v>
                </c:pt>
                <c:pt idx="11921">
                  <c:v>0.47744212962987287</c:v>
                </c:pt>
                <c:pt idx="11922">
                  <c:v>0.47745370370394663</c:v>
                </c:pt>
                <c:pt idx="11923">
                  <c:v>0.47746527777802067</c:v>
                </c:pt>
                <c:pt idx="11924">
                  <c:v>0.47747685185209526</c:v>
                </c:pt>
                <c:pt idx="11925">
                  <c:v>0.47748842592616902</c:v>
                </c:pt>
                <c:pt idx="11926">
                  <c:v>0.47750000000024301</c:v>
                </c:pt>
                <c:pt idx="11927">
                  <c:v>0.47751157407431638</c:v>
                </c:pt>
                <c:pt idx="11928">
                  <c:v>0.47752314814839025</c:v>
                </c:pt>
                <c:pt idx="11929">
                  <c:v>0.47753472222246524</c:v>
                </c:pt>
                <c:pt idx="11930">
                  <c:v>0.47754629629653861</c:v>
                </c:pt>
                <c:pt idx="11931">
                  <c:v>0.47755787037061365</c:v>
                </c:pt>
                <c:pt idx="11932">
                  <c:v>0.4775694444446868</c:v>
                </c:pt>
                <c:pt idx="11933">
                  <c:v>0.47758101851876089</c:v>
                </c:pt>
                <c:pt idx="11934">
                  <c:v>0.47759259259283532</c:v>
                </c:pt>
                <c:pt idx="11935">
                  <c:v>0.47760416666690908</c:v>
                </c:pt>
                <c:pt idx="11936">
                  <c:v>0.47761574074098317</c:v>
                </c:pt>
                <c:pt idx="11937">
                  <c:v>0.47762731481505732</c:v>
                </c:pt>
                <c:pt idx="11938">
                  <c:v>0.47763888888913136</c:v>
                </c:pt>
                <c:pt idx="11939">
                  <c:v>0.47765046296320618</c:v>
                </c:pt>
                <c:pt idx="11940">
                  <c:v>0.47766203703728022</c:v>
                </c:pt>
                <c:pt idx="11941">
                  <c:v>0.47767361111135381</c:v>
                </c:pt>
                <c:pt idx="11942">
                  <c:v>0.47768518518542857</c:v>
                </c:pt>
                <c:pt idx="11943">
                  <c:v>0.4776967592595025</c:v>
                </c:pt>
                <c:pt idx="11944">
                  <c:v>0.47770833333357632</c:v>
                </c:pt>
                <c:pt idx="11945">
                  <c:v>0.47771990740765091</c:v>
                </c:pt>
                <c:pt idx="11946">
                  <c:v>0.47773148148172379</c:v>
                </c:pt>
                <c:pt idx="11947">
                  <c:v>0.47774305555579749</c:v>
                </c:pt>
                <c:pt idx="11948">
                  <c:v>0.47775462962987325</c:v>
                </c:pt>
                <c:pt idx="11949">
                  <c:v>0.47776620370394712</c:v>
                </c:pt>
                <c:pt idx="11950">
                  <c:v>0.47777777777802088</c:v>
                </c:pt>
                <c:pt idx="11951">
                  <c:v>0.47778935185209481</c:v>
                </c:pt>
                <c:pt idx="11952">
                  <c:v>0.47780092592616952</c:v>
                </c:pt>
                <c:pt idx="11953">
                  <c:v>0.47781250000024411</c:v>
                </c:pt>
                <c:pt idx="11954">
                  <c:v>0.47782407407431804</c:v>
                </c:pt>
                <c:pt idx="11955">
                  <c:v>0.47783564814839075</c:v>
                </c:pt>
                <c:pt idx="11956">
                  <c:v>0.47784722222246584</c:v>
                </c:pt>
                <c:pt idx="11957">
                  <c:v>0.47785879629653932</c:v>
                </c:pt>
                <c:pt idx="11958">
                  <c:v>0.47787037037061486</c:v>
                </c:pt>
                <c:pt idx="11959">
                  <c:v>0.47788194444468807</c:v>
                </c:pt>
                <c:pt idx="11960">
                  <c:v>0.47789351851876144</c:v>
                </c:pt>
                <c:pt idx="11961">
                  <c:v>0.47790509259283581</c:v>
                </c:pt>
                <c:pt idx="11962">
                  <c:v>0.47791666666691052</c:v>
                </c:pt>
                <c:pt idx="11963">
                  <c:v>0.47792824074098439</c:v>
                </c:pt>
                <c:pt idx="11964">
                  <c:v>0.47793981481505782</c:v>
                </c:pt>
                <c:pt idx="11965">
                  <c:v>0.47795138888913191</c:v>
                </c:pt>
                <c:pt idx="11966">
                  <c:v>0.4779629629632075</c:v>
                </c:pt>
                <c:pt idx="11967">
                  <c:v>0.47797453703728127</c:v>
                </c:pt>
                <c:pt idx="11968">
                  <c:v>0.47798611111135514</c:v>
                </c:pt>
                <c:pt idx="11969">
                  <c:v>0.47799768518542907</c:v>
                </c:pt>
                <c:pt idx="11970">
                  <c:v>0.47800925925950238</c:v>
                </c:pt>
                <c:pt idx="11971">
                  <c:v>0.47802083333357748</c:v>
                </c:pt>
                <c:pt idx="11972">
                  <c:v>0.47803240740765146</c:v>
                </c:pt>
                <c:pt idx="11973">
                  <c:v>0.47804398148172467</c:v>
                </c:pt>
                <c:pt idx="11974">
                  <c:v>0.47805555555579876</c:v>
                </c:pt>
                <c:pt idx="11975">
                  <c:v>0.47806712962987363</c:v>
                </c:pt>
                <c:pt idx="11976">
                  <c:v>0.47807870370394839</c:v>
                </c:pt>
                <c:pt idx="11977">
                  <c:v>0.47809027777802132</c:v>
                </c:pt>
                <c:pt idx="11978">
                  <c:v>0.47810185185209531</c:v>
                </c:pt>
                <c:pt idx="11979">
                  <c:v>0.47811342592616934</c:v>
                </c:pt>
                <c:pt idx="11980">
                  <c:v>0.47812500000024338</c:v>
                </c:pt>
                <c:pt idx="11981">
                  <c:v>0.47813657407431742</c:v>
                </c:pt>
                <c:pt idx="11982">
                  <c:v>0.47814814814839129</c:v>
                </c:pt>
                <c:pt idx="11983">
                  <c:v>0.47815972222246628</c:v>
                </c:pt>
                <c:pt idx="11984">
                  <c:v>0.47817129629653971</c:v>
                </c:pt>
                <c:pt idx="11985">
                  <c:v>0.4781828703706153</c:v>
                </c:pt>
                <c:pt idx="11986">
                  <c:v>0.47819444444468789</c:v>
                </c:pt>
                <c:pt idx="11987">
                  <c:v>0.47820601851876199</c:v>
                </c:pt>
                <c:pt idx="11988">
                  <c:v>0.47821759259283608</c:v>
                </c:pt>
                <c:pt idx="11989">
                  <c:v>0.47822916666691018</c:v>
                </c:pt>
                <c:pt idx="11990">
                  <c:v>0.47824074074098427</c:v>
                </c:pt>
                <c:pt idx="11991">
                  <c:v>0.47825231481505837</c:v>
                </c:pt>
                <c:pt idx="11992">
                  <c:v>0.47826388888913246</c:v>
                </c:pt>
                <c:pt idx="11993">
                  <c:v>0.47827546296320722</c:v>
                </c:pt>
                <c:pt idx="11994">
                  <c:v>0.47828703703728082</c:v>
                </c:pt>
                <c:pt idx="11995">
                  <c:v>0.4782986111113548</c:v>
                </c:pt>
                <c:pt idx="11996">
                  <c:v>0.47831018518543023</c:v>
                </c:pt>
                <c:pt idx="11997">
                  <c:v>0.47832175925950415</c:v>
                </c:pt>
                <c:pt idx="11998">
                  <c:v>0.47833333333357708</c:v>
                </c:pt>
                <c:pt idx="11999">
                  <c:v>0.47834490740765262</c:v>
                </c:pt>
                <c:pt idx="12000">
                  <c:v>0.47835648148172538</c:v>
                </c:pt>
                <c:pt idx="12001">
                  <c:v>0.47836805555579931</c:v>
                </c:pt>
                <c:pt idx="12002">
                  <c:v>0.47837962962987496</c:v>
                </c:pt>
                <c:pt idx="12003">
                  <c:v>0.47839120370394816</c:v>
                </c:pt>
                <c:pt idx="12004">
                  <c:v>0.47840277777802276</c:v>
                </c:pt>
                <c:pt idx="12005">
                  <c:v>0.47841435185209652</c:v>
                </c:pt>
                <c:pt idx="12006">
                  <c:v>0.4784259259261705</c:v>
                </c:pt>
                <c:pt idx="12007">
                  <c:v>0.47843750000024388</c:v>
                </c:pt>
                <c:pt idx="12008">
                  <c:v>0.47844907407431797</c:v>
                </c:pt>
                <c:pt idx="12009">
                  <c:v>0.47846064814839206</c:v>
                </c:pt>
                <c:pt idx="12010">
                  <c:v>0.47847222222246738</c:v>
                </c:pt>
                <c:pt idx="12011">
                  <c:v>0.47848379629654125</c:v>
                </c:pt>
                <c:pt idx="12012">
                  <c:v>0.47849537037061513</c:v>
                </c:pt>
                <c:pt idx="12013">
                  <c:v>0.47850694444468911</c:v>
                </c:pt>
                <c:pt idx="12014">
                  <c:v>0.47851851851876281</c:v>
                </c:pt>
                <c:pt idx="12015">
                  <c:v>0.4785300925928368</c:v>
                </c:pt>
                <c:pt idx="12016">
                  <c:v>0.47854166666691078</c:v>
                </c:pt>
                <c:pt idx="12017">
                  <c:v>0.47855324074098476</c:v>
                </c:pt>
                <c:pt idx="12018">
                  <c:v>0.47856481481505986</c:v>
                </c:pt>
                <c:pt idx="12019">
                  <c:v>0.47857638888913373</c:v>
                </c:pt>
                <c:pt idx="12020">
                  <c:v>0.47858796296320838</c:v>
                </c:pt>
                <c:pt idx="12021">
                  <c:v>0.47859953703728131</c:v>
                </c:pt>
                <c:pt idx="12022">
                  <c:v>0.47861111111135535</c:v>
                </c:pt>
                <c:pt idx="12023">
                  <c:v>0.47862268518543072</c:v>
                </c:pt>
                <c:pt idx="12024">
                  <c:v>0.47863425925950348</c:v>
                </c:pt>
                <c:pt idx="12025">
                  <c:v>0.47864583333357757</c:v>
                </c:pt>
                <c:pt idx="12026">
                  <c:v>0.47865740740765234</c:v>
                </c:pt>
                <c:pt idx="12027">
                  <c:v>0.47866898148172582</c:v>
                </c:pt>
                <c:pt idx="12028">
                  <c:v>0.47868055555579986</c:v>
                </c:pt>
                <c:pt idx="12029">
                  <c:v>0.47869212962987467</c:v>
                </c:pt>
                <c:pt idx="12030">
                  <c:v>0.47870370370394832</c:v>
                </c:pt>
                <c:pt idx="12031">
                  <c:v>0.47871527777802231</c:v>
                </c:pt>
                <c:pt idx="12032">
                  <c:v>0.47872685185209701</c:v>
                </c:pt>
                <c:pt idx="12033">
                  <c:v>0.47873842592617033</c:v>
                </c:pt>
                <c:pt idx="12034">
                  <c:v>0.47875000000024442</c:v>
                </c:pt>
                <c:pt idx="12035">
                  <c:v>0.47876157407431852</c:v>
                </c:pt>
                <c:pt idx="12036">
                  <c:v>0.47877314814839195</c:v>
                </c:pt>
                <c:pt idx="12037">
                  <c:v>0.47878472222246787</c:v>
                </c:pt>
                <c:pt idx="12038">
                  <c:v>0.4787962962965408</c:v>
                </c:pt>
                <c:pt idx="12039">
                  <c:v>0.4788078703706164</c:v>
                </c:pt>
                <c:pt idx="12040">
                  <c:v>0.47881944444468932</c:v>
                </c:pt>
                <c:pt idx="12041">
                  <c:v>0.47883101851876309</c:v>
                </c:pt>
                <c:pt idx="12042">
                  <c:v>0.47884259259283796</c:v>
                </c:pt>
                <c:pt idx="12043">
                  <c:v>0.47885416666691138</c:v>
                </c:pt>
                <c:pt idx="12044">
                  <c:v>0.47886574074098537</c:v>
                </c:pt>
                <c:pt idx="12045">
                  <c:v>0.47887731481506035</c:v>
                </c:pt>
                <c:pt idx="12046">
                  <c:v>0.47888888888913489</c:v>
                </c:pt>
                <c:pt idx="12047">
                  <c:v>0.47890046296320887</c:v>
                </c:pt>
                <c:pt idx="12048">
                  <c:v>0.47891203703728258</c:v>
                </c:pt>
                <c:pt idx="12049">
                  <c:v>0.47892361111135656</c:v>
                </c:pt>
                <c:pt idx="12050">
                  <c:v>0.47893518518543032</c:v>
                </c:pt>
                <c:pt idx="12051">
                  <c:v>0.47894675925950503</c:v>
                </c:pt>
                <c:pt idx="12052">
                  <c:v>0.4789583333335789</c:v>
                </c:pt>
                <c:pt idx="12053">
                  <c:v>0.47896990740765344</c:v>
                </c:pt>
                <c:pt idx="12054">
                  <c:v>0.47898148148172631</c:v>
                </c:pt>
                <c:pt idx="12055">
                  <c:v>0.47899305555580041</c:v>
                </c:pt>
                <c:pt idx="12056">
                  <c:v>0.47900462962987583</c:v>
                </c:pt>
                <c:pt idx="12057">
                  <c:v>0.47901620370394976</c:v>
                </c:pt>
                <c:pt idx="12058">
                  <c:v>0.47902777777802352</c:v>
                </c:pt>
                <c:pt idx="12059">
                  <c:v>0.47903935185209678</c:v>
                </c:pt>
                <c:pt idx="12060">
                  <c:v>0.47905092592617088</c:v>
                </c:pt>
                <c:pt idx="12061">
                  <c:v>0.47906250000024597</c:v>
                </c:pt>
                <c:pt idx="12062">
                  <c:v>0.47907407407431984</c:v>
                </c:pt>
                <c:pt idx="12063">
                  <c:v>0.47908564814839316</c:v>
                </c:pt>
                <c:pt idx="12064">
                  <c:v>0.47909722222246731</c:v>
                </c:pt>
                <c:pt idx="12065">
                  <c:v>0.47910879629654213</c:v>
                </c:pt>
                <c:pt idx="12066">
                  <c:v>0.47912037037061678</c:v>
                </c:pt>
                <c:pt idx="12067">
                  <c:v>0.47913194444468954</c:v>
                </c:pt>
                <c:pt idx="12068">
                  <c:v>0.47914351851876363</c:v>
                </c:pt>
                <c:pt idx="12069">
                  <c:v>0.47915509259283778</c:v>
                </c:pt>
                <c:pt idx="12070">
                  <c:v>0.47916666666691182</c:v>
                </c:pt>
                <c:pt idx="12071">
                  <c:v>0.47917824074098592</c:v>
                </c:pt>
                <c:pt idx="12072">
                  <c:v>0.47918981481506073</c:v>
                </c:pt>
                <c:pt idx="12073">
                  <c:v>0.47920138888913411</c:v>
                </c:pt>
                <c:pt idx="12074">
                  <c:v>0.47921296296320914</c:v>
                </c:pt>
                <c:pt idx="12075">
                  <c:v>0.47922453703728313</c:v>
                </c:pt>
                <c:pt idx="12076">
                  <c:v>0.47923611111135639</c:v>
                </c:pt>
                <c:pt idx="12077">
                  <c:v>0.47924768518543048</c:v>
                </c:pt>
                <c:pt idx="12078">
                  <c:v>0.47925925925950458</c:v>
                </c:pt>
                <c:pt idx="12079">
                  <c:v>0.47927083333357945</c:v>
                </c:pt>
                <c:pt idx="12080">
                  <c:v>0.47928240740765393</c:v>
                </c:pt>
                <c:pt idx="12081">
                  <c:v>0.47929398148172675</c:v>
                </c:pt>
                <c:pt idx="12082">
                  <c:v>0.47930555555580168</c:v>
                </c:pt>
                <c:pt idx="12083">
                  <c:v>0.47931712962987627</c:v>
                </c:pt>
                <c:pt idx="12084">
                  <c:v>0.47932870370395086</c:v>
                </c:pt>
                <c:pt idx="12085">
                  <c:v>0.47934027777802407</c:v>
                </c:pt>
                <c:pt idx="12086">
                  <c:v>0.479351851852098</c:v>
                </c:pt>
                <c:pt idx="12087">
                  <c:v>0.47936342592617148</c:v>
                </c:pt>
                <c:pt idx="12088">
                  <c:v>0.47937500000024641</c:v>
                </c:pt>
                <c:pt idx="12089">
                  <c:v>0.47938657407432111</c:v>
                </c:pt>
                <c:pt idx="12090">
                  <c:v>0.47939814814839371</c:v>
                </c:pt>
                <c:pt idx="12091">
                  <c:v>0.47940972222246875</c:v>
                </c:pt>
                <c:pt idx="12092">
                  <c:v>0.47942129629654262</c:v>
                </c:pt>
                <c:pt idx="12093">
                  <c:v>0.47943287037061727</c:v>
                </c:pt>
                <c:pt idx="12094">
                  <c:v>0.47944444444469031</c:v>
                </c:pt>
                <c:pt idx="12095">
                  <c:v>0.47945601851876418</c:v>
                </c:pt>
                <c:pt idx="12096">
                  <c:v>0.47946759259283894</c:v>
                </c:pt>
                <c:pt idx="12097">
                  <c:v>0.47947916666691237</c:v>
                </c:pt>
                <c:pt idx="12098">
                  <c:v>0.47949074074098647</c:v>
                </c:pt>
                <c:pt idx="12099">
                  <c:v>0.47950231481506134</c:v>
                </c:pt>
                <c:pt idx="12100">
                  <c:v>0.47951388888913482</c:v>
                </c:pt>
                <c:pt idx="12101">
                  <c:v>0.47952546296320975</c:v>
                </c:pt>
                <c:pt idx="12102">
                  <c:v>0.47953703703728284</c:v>
                </c:pt>
                <c:pt idx="12103">
                  <c:v>0.47954861111135738</c:v>
                </c:pt>
                <c:pt idx="12104">
                  <c:v>0.47956018518543203</c:v>
                </c:pt>
                <c:pt idx="12105">
                  <c:v>0.47957175925950601</c:v>
                </c:pt>
                <c:pt idx="12106">
                  <c:v>0.47958333333357989</c:v>
                </c:pt>
                <c:pt idx="12107">
                  <c:v>0.47959490740765442</c:v>
                </c:pt>
                <c:pt idx="12108">
                  <c:v>0.47960648148172741</c:v>
                </c:pt>
                <c:pt idx="12109">
                  <c:v>0.47961805555580223</c:v>
                </c:pt>
                <c:pt idx="12110">
                  <c:v>0.47962962962987676</c:v>
                </c:pt>
                <c:pt idx="12111">
                  <c:v>0.4796412037039498</c:v>
                </c:pt>
                <c:pt idx="12112">
                  <c:v>0.47965277777802456</c:v>
                </c:pt>
                <c:pt idx="12113">
                  <c:v>0.47966435185209788</c:v>
                </c:pt>
                <c:pt idx="12114">
                  <c:v>0.47967592592617198</c:v>
                </c:pt>
                <c:pt idx="12115">
                  <c:v>0.4796875000002469</c:v>
                </c:pt>
                <c:pt idx="12116">
                  <c:v>0.47969907407432016</c:v>
                </c:pt>
                <c:pt idx="12117">
                  <c:v>0.47971064814839426</c:v>
                </c:pt>
                <c:pt idx="12118">
                  <c:v>0.47972222222246913</c:v>
                </c:pt>
                <c:pt idx="12119">
                  <c:v>0.47973379629654245</c:v>
                </c:pt>
                <c:pt idx="12120">
                  <c:v>0.47974537037061682</c:v>
                </c:pt>
                <c:pt idx="12121">
                  <c:v>0.4797569444446908</c:v>
                </c:pt>
                <c:pt idx="12122">
                  <c:v>0.47976851851876484</c:v>
                </c:pt>
                <c:pt idx="12123">
                  <c:v>0.47978009259283882</c:v>
                </c:pt>
                <c:pt idx="12124">
                  <c:v>0.47979166666691275</c:v>
                </c:pt>
                <c:pt idx="12125">
                  <c:v>0.47980324074098701</c:v>
                </c:pt>
                <c:pt idx="12126">
                  <c:v>0.47981481481506244</c:v>
                </c:pt>
                <c:pt idx="12127">
                  <c:v>0.47982638888913615</c:v>
                </c:pt>
                <c:pt idx="12128">
                  <c:v>0.47983796296321007</c:v>
                </c:pt>
                <c:pt idx="12129">
                  <c:v>0.47984953703728406</c:v>
                </c:pt>
                <c:pt idx="12130">
                  <c:v>0.47986111111135782</c:v>
                </c:pt>
                <c:pt idx="12131">
                  <c:v>0.47987268518543308</c:v>
                </c:pt>
                <c:pt idx="12132">
                  <c:v>0.47988425925950712</c:v>
                </c:pt>
                <c:pt idx="12133">
                  <c:v>0.47989583333357982</c:v>
                </c:pt>
                <c:pt idx="12134">
                  <c:v>0.47990740740765486</c:v>
                </c:pt>
                <c:pt idx="12135">
                  <c:v>0.47991898148172868</c:v>
                </c:pt>
                <c:pt idx="12136">
                  <c:v>0.47993055555580272</c:v>
                </c:pt>
                <c:pt idx="12137">
                  <c:v>0.47994212962987715</c:v>
                </c:pt>
                <c:pt idx="12138">
                  <c:v>0.47995370370395107</c:v>
                </c:pt>
                <c:pt idx="12139">
                  <c:v>0.479965277778025</c:v>
                </c:pt>
                <c:pt idx="12140">
                  <c:v>0.47997685185209965</c:v>
                </c:pt>
                <c:pt idx="12141">
                  <c:v>0.47998842592617341</c:v>
                </c:pt>
                <c:pt idx="12142">
                  <c:v>0.4800000000002474</c:v>
                </c:pt>
                <c:pt idx="12143">
                  <c:v>0.48001157407432082</c:v>
                </c:pt>
                <c:pt idx="12144">
                  <c:v>0.48002314814839475</c:v>
                </c:pt>
                <c:pt idx="12145">
                  <c:v>0.48003472222246962</c:v>
                </c:pt>
                <c:pt idx="12146">
                  <c:v>0.48004629629654338</c:v>
                </c:pt>
                <c:pt idx="12147">
                  <c:v>0.48005787037061803</c:v>
                </c:pt>
                <c:pt idx="12148">
                  <c:v>0.48006944444469118</c:v>
                </c:pt>
                <c:pt idx="12149">
                  <c:v>0.48008101851876528</c:v>
                </c:pt>
                <c:pt idx="12150">
                  <c:v>0.48009259259283937</c:v>
                </c:pt>
                <c:pt idx="12151">
                  <c:v>0.48010416666691347</c:v>
                </c:pt>
                <c:pt idx="12152">
                  <c:v>0.48011574074098756</c:v>
                </c:pt>
                <c:pt idx="12153">
                  <c:v>0.48012731481506182</c:v>
                </c:pt>
                <c:pt idx="12154">
                  <c:v>0.48013888888913581</c:v>
                </c:pt>
                <c:pt idx="12155">
                  <c:v>0.48015046296321057</c:v>
                </c:pt>
                <c:pt idx="12156">
                  <c:v>0.48016203703728438</c:v>
                </c:pt>
                <c:pt idx="12157">
                  <c:v>0.48017361111135831</c:v>
                </c:pt>
                <c:pt idx="12158">
                  <c:v>0.48018518518543302</c:v>
                </c:pt>
                <c:pt idx="12159">
                  <c:v>0.48019675925950689</c:v>
                </c:pt>
                <c:pt idx="12160">
                  <c:v>0.48020833333358032</c:v>
                </c:pt>
                <c:pt idx="12161">
                  <c:v>0.48021990740765524</c:v>
                </c:pt>
                <c:pt idx="12162">
                  <c:v>0.48023148148172823</c:v>
                </c:pt>
                <c:pt idx="12163">
                  <c:v>0.4802430555558026</c:v>
                </c:pt>
                <c:pt idx="12164">
                  <c:v>0.48025462962987764</c:v>
                </c:pt>
                <c:pt idx="12165">
                  <c:v>0.48026620370395157</c:v>
                </c:pt>
                <c:pt idx="12166">
                  <c:v>0.48027777777802488</c:v>
                </c:pt>
                <c:pt idx="12167">
                  <c:v>0.48028935185209898</c:v>
                </c:pt>
                <c:pt idx="12168">
                  <c:v>0.48030092592617396</c:v>
                </c:pt>
                <c:pt idx="12169">
                  <c:v>0.4803125000002485</c:v>
                </c:pt>
                <c:pt idx="12170">
                  <c:v>0.48032407407432243</c:v>
                </c:pt>
                <c:pt idx="12171">
                  <c:v>0.48033564814839524</c:v>
                </c:pt>
                <c:pt idx="12172">
                  <c:v>0.48034722222247017</c:v>
                </c:pt>
                <c:pt idx="12173">
                  <c:v>0.48035879629654477</c:v>
                </c:pt>
                <c:pt idx="12174">
                  <c:v>0.48037037037061919</c:v>
                </c:pt>
                <c:pt idx="12175">
                  <c:v>0.48038194444469251</c:v>
                </c:pt>
                <c:pt idx="12176">
                  <c:v>0.48039351851876583</c:v>
                </c:pt>
                <c:pt idx="12177">
                  <c:v>0.48040509259283992</c:v>
                </c:pt>
                <c:pt idx="12178">
                  <c:v>0.4804166666669149</c:v>
                </c:pt>
                <c:pt idx="12179">
                  <c:v>0.48042824074098878</c:v>
                </c:pt>
                <c:pt idx="12180">
                  <c:v>0.48043981481506232</c:v>
                </c:pt>
                <c:pt idx="12181">
                  <c:v>0.4804513888891363</c:v>
                </c:pt>
                <c:pt idx="12182">
                  <c:v>0.48046296296321189</c:v>
                </c:pt>
                <c:pt idx="12183">
                  <c:v>0.48047453703728565</c:v>
                </c:pt>
                <c:pt idx="12184">
                  <c:v>0.48048611111135953</c:v>
                </c:pt>
                <c:pt idx="12185">
                  <c:v>0.48049768518543345</c:v>
                </c:pt>
                <c:pt idx="12186">
                  <c:v>0.48050925925950688</c:v>
                </c:pt>
                <c:pt idx="12187">
                  <c:v>0.48052083333358186</c:v>
                </c:pt>
                <c:pt idx="12188">
                  <c:v>0.48053240740765585</c:v>
                </c:pt>
                <c:pt idx="12189">
                  <c:v>0.48054398148172905</c:v>
                </c:pt>
                <c:pt idx="12190">
                  <c:v>0.48055555555580332</c:v>
                </c:pt>
                <c:pt idx="12191">
                  <c:v>0.48056712962987808</c:v>
                </c:pt>
                <c:pt idx="12192">
                  <c:v>0.48057870370395273</c:v>
                </c:pt>
                <c:pt idx="12193">
                  <c:v>0.48059027777802582</c:v>
                </c:pt>
                <c:pt idx="12194">
                  <c:v>0.48060185185209958</c:v>
                </c:pt>
                <c:pt idx="12195">
                  <c:v>0.48061342592617362</c:v>
                </c:pt>
                <c:pt idx="12196">
                  <c:v>0.48062500000024788</c:v>
                </c:pt>
                <c:pt idx="12197">
                  <c:v>0.48063657407432181</c:v>
                </c:pt>
                <c:pt idx="12198">
                  <c:v>0.48064814814839579</c:v>
                </c:pt>
                <c:pt idx="12199">
                  <c:v>0.48065972222247066</c:v>
                </c:pt>
                <c:pt idx="12200">
                  <c:v>0.48067129629654431</c:v>
                </c:pt>
                <c:pt idx="12201">
                  <c:v>0.48068287037061969</c:v>
                </c:pt>
                <c:pt idx="12202">
                  <c:v>0.48069444444469228</c:v>
                </c:pt>
                <c:pt idx="12203">
                  <c:v>0.48070601851876626</c:v>
                </c:pt>
                <c:pt idx="12204">
                  <c:v>0.48071759259284147</c:v>
                </c:pt>
                <c:pt idx="12205">
                  <c:v>0.48072916666691456</c:v>
                </c:pt>
                <c:pt idx="12206">
                  <c:v>0.48074074074098866</c:v>
                </c:pt>
                <c:pt idx="12207">
                  <c:v>0.48075231481506281</c:v>
                </c:pt>
                <c:pt idx="12208">
                  <c:v>0.48076388888913685</c:v>
                </c:pt>
                <c:pt idx="12209">
                  <c:v>0.48077546296321161</c:v>
                </c:pt>
                <c:pt idx="12210">
                  <c:v>0.48078703703728531</c:v>
                </c:pt>
                <c:pt idx="12211">
                  <c:v>0.4807986111113593</c:v>
                </c:pt>
                <c:pt idx="12212">
                  <c:v>0.48081018518543461</c:v>
                </c:pt>
                <c:pt idx="12213">
                  <c:v>0.48082175925950843</c:v>
                </c:pt>
                <c:pt idx="12214">
                  <c:v>0.48083333333358141</c:v>
                </c:pt>
                <c:pt idx="12215">
                  <c:v>0.48084490740765701</c:v>
                </c:pt>
                <c:pt idx="12216">
                  <c:v>0.48085648148172982</c:v>
                </c:pt>
                <c:pt idx="12217">
                  <c:v>0.48086805555580464</c:v>
                </c:pt>
                <c:pt idx="12218">
                  <c:v>0.48087962962987929</c:v>
                </c:pt>
                <c:pt idx="12219">
                  <c:v>0.48089120370395255</c:v>
                </c:pt>
                <c:pt idx="12220">
                  <c:v>0.48090277777802698</c:v>
                </c:pt>
                <c:pt idx="12221">
                  <c:v>0.48091435185210096</c:v>
                </c:pt>
                <c:pt idx="12222">
                  <c:v>0.48092592592617484</c:v>
                </c:pt>
                <c:pt idx="12223">
                  <c:v>0.48093750000024832</c:v>
                </c:pt>
                <c:pt idx="12224">
                  <c:v>0.48094907407432236</c:v>
                </c:pt>
                <c:pt idx="12225">
                  <c:v>0.48096064814839645</c:v>
                </c:pt>
                <c:pt idx="12226">
                  <c:v>0.48097222222247177</c:v>
                </c:pt>
                <c:pt idx="12227">
                  <c:v>0.48098379629654564</c:v>
                </c:pt>
                <c:pt idx="12228">
                  <c:v>0.48099537037061951</c:v>
                </c:pt>
                <c:pt idx="12229">
                  <c:v>0.4810069444446935</c:v>
                </c:pt>
                <c:pt idx="12230">
                  <c:v>0.48101851851876692</c:v>
                </c:pt>
                <c:pt idx="12231">
                  <c:v>0.48103009259284191</c:v>
                </c:pt>
                <c:pt idx="12232">
                  <c:v>0.48104166666691511</c:v>
                </c:pt>
                <c:pt idx="12233">
                  <c:v>0.48105324074098921</c:v>
                </c:pt>
                <c:pt idx="12234">
                  <c:v>0.48106481481506408</c:v>
                </c:pt>
                <c:pt idx="12235">
                  <c:v>0.48107638888913812</c:v>
                </c:pt>
                <c:pt idx="12236">
                  <c:v>0.48108796296321266</c:v>
                </c:pt>
                <c:pt idx="12237">
                  <c:v>0.48109953703728581</c:v>
                </c:pt>
                <c:pt idx="12238">
                  <c:v>0.48111111111135968</c:v>
                </c:pt>
                <c:pt idx="12239">
                  <c:v>0.48112268518543494</c:v>
                </c:pt>
                <c:pt idx="12240">
                  <c:v>0.48113425925950787</c:v>
                </c:pt>
                <c:pt idx="12241">
                  <c:v>0.48114583333358196</c:v>
                </c:pt>
                <c:pt idx="12242">
                  <c:v>0.48115740740765672</c:v>
                </c:pt>
                <c:pt idx="12243">
                  <c:v>0.48116898148173032</c:v>
                </c:pt>
                <c:pt idx="12244">
                  <c:v>0.48118055555580508</c:v>
                </c:pt>
                <c:pt idx="12245">
                  <c:v>0.48119212962987906</c:v>
                </c:pt>
                <c:pt idx="12246">
                  <c:v>0.48120370370395282</c:v>
                </c:pt>
                <c:pt idx="12247">
                  <c:v>0.48121527777802658</c:v>
                </c:pt>
                <c:pt idx="12248">
                  <c:v>0.4812268518521014</c:v>
                </c:pt>
                <c:pt idx="12249">
                  <c:v>0.48123842592617472</c:v>
                </c:pt>
                <c:pt idx="12250">
                  <c:v>0.48125000000024881</c:v>
                </c:pt>
                <c:pt idx="12251">
                  <c:v>0.48126157407432291</c:v>
                </c:pt>
                <c:pt idx="12252">
                  <c:v>0.48127314814839633</c:v>
                </c:pt>
                <c:pt idx="12253">
                  <c:v>0.48128472222247226</c:v>
                </c:pt>
                <c:pt idx="12254">
                  <c:v>0.4812962962965453</c:v>
                </c:pt>
                <c:pt idx="12255">
                  <c:v>0.48130787037062073</c:v>
                </c:pt>
                <c:pt idx="12256">
                  <c:v>0.48131944444469338</c:v>
                </c:pt>
                <c:pt idx="12257">
                  <c:v>0.48133101851876725</c:v>
                </c:pt>
                <c:pt idx="12258">
                  <c:v>0.48134259259284307</c:v>
                </c:pt>
                <c:pt idx="12259">
                  <c:v>0.48135416666691588</c:v>
                </c:pt>
                <c:pt idx="12260">
                  <c:v>0.48136574074098981</c:v>
                </c:pt>
                <c:pt idx="12261">
                  <c:v>0.48137731481506463</c:v>
                </c:pt>
                <c:pt idx="12262">
                  <c:v>0.48138888888913928</c:v>
                </c:pt>
                <c:pt idx="12263">
                  <c:v>0.48140046296321326</c:v>
                </c:pt>
                <c:pt idx="12264">
                  <c:v>0.48141203703728702</c:v>
                </c:pt>
                <c:pt idx="12265">
                  <c:v>0.48142361111136101</c:v>
                </c:pt>
                <c:pt idx="12266">
                  <c:v>0.48143518518543432</c:v>
                </c:pt>
                <c:pt idx="12267">
                  <c:v>0.48144675925950942</c:v>
                </c:pt>
                <c:pt idx="12268">
                  <c:v>0.48145833333358323</c:v>
                </c:pt>
                <c:pt idx="12269">
                  <c:v>0.48146990740765788</c:v>
                </c:pt>
                <c:pt idx="12270">
                  <c:v>0.48148148148173081</c:v>
                </c:pt>
                <c:pt idx="12271">
                  <c:v>0.48149305555580485</c:v>
                </c:pt>
                <c:pt idx="12272">
                  <c:v>0.48150462962988022</c:v>
                </c:pt>
                <c:pt idx="12273">
                  <c:v>0.48151620370395415</c:v>
                </c:pt>
                <c:pt idx="12274">
                  <c:v>0.48152777777802797</c:v>
                </c:pt>
                <c:pt idx="12275">
                  <c:v>0.48153935185210117</c:v>
                </c:pt>
                <c:pt idx="12276">
                  <c:v>0.48155092592617532</c:v>
                </c:pt>
                <c:pt idx="12277">
                  <c:v>0.48156250000025036</c:v>
                </c:pt>
                <c:pt idx="12278">
                  <c:v>0.48157407407432418</c:v>
                </c:pt>
                <c:pt idx="12279">
                  <c:v>0.48158564814839755</c:v>
                </c:pt>
                <c:pt idx="12280">
                  <c:v>0.48159722222247181</c:v>
                </c:pt>
                <c:pt idx="12281">
                  <c:v>0.48160879629654657</c:v>
                </c:pt>
                <c:pt idx="12282">
                  <c:v>0.48162037037062116</c:v>
                </c:pt>
                <c:pt idx="12283">
                  <c:v>0.48163194444469393</c:v>
                </c:pt>
                <c:pt idx="12284">
                  <c:v>0.48164351851876774</c:v>
                </c:pt>
                <c:pt idx="12285">
                  <c:v>0.48165509259284289</c:v>
                </c:pt>
                <c:pt idx="12286">
                  <c:v>0.48166666666691632</c:v>
                </c:pt>
                <c:pt idx="12287">
                  <c:v>0.4816782407409903</c:v>
                </c:pt>
                <c:pt idx="12288">
                  <c:v>0.48168981481506512</c:v>
                </c:pt>
                <c:pt idx="12289">
                  <c:v>0.48170138888913849</c:v>
                </c:pt>
                <c:pt idx="12290">
                  <c:v>0.48171296296321353</c:v>
                </c:pt>
                <c:pt idx="12291">
                  <c:v>0.48172453703728751</c:v>
                </c:pt>
                <c:pt idx="12292">
                  <c:v>0.48173611111136078</c:v>
                </c:pt>
                <c:pt idx="12293">
                  <c:v>0.48174768518543487</c:v>
                </c:pt>
                <c:pt idx="12294">
                  <c:v>0.48175925925950897</c:v>
                </c:pt>
                <c:pt idx="12295">
                  <c:v>0.48177083333358384</c:v>
                </c:pt>
                <c:pt idx="12296">
                  <c:v>0.48178240740765838</c:v>
                </c:pt>
                <c:pt idx="12297">
                  <c:v>0.48179398148173125</c:v>
                </c:pt>
                <c:pt idx="12298">
                  <c:v>0.48180555555580606</c:v>
                </c:pt>
                <c:pt idx="12299">
                  <c:v>0.48181712962988066</c:v>
                </c:pt>
                <c:pt idx="12300">
                  <c:v>0.48182870370395525</c:v>
                </c:pt>
                <c:pt idx="12301">
                  <c:v>0.48184027777802851</c:v>
                </c:pt>
                <c:pt idx="12302">
                  <c:v>0.48185185185210239</c:v>
                </c:pt>
                <c:pt idx="12303">
                  <c:v>0.48186342592617581</c:v>
                </c:pt>
                <c:pt idx="12304">
                  <c:v>0.48187500000025074</c:v>
                </c:pt>
                <c:pt idx="12305">
                  <c:v>0.48188657407432545</c:v>
                </c:pt>
                <c:pt idx="12306">
                  <c:v>0.4818981481483981</c:v>
                </c:pt>
                <c:pt idx="12307">
                  <c:v>0.48190972222247308</c:v>
                </c:pt>
                <c:pt idx="12308">
                  <c:v>0.48192129629654706</c:v>
                </c:pt>
                <c:pt idx="12309">
                  <c:v>0.48193287037062155</c:v>
                </c:pt>
                <c:pt idx="12310">
                  <c:v>0.48194444444469448</c:v>
                </c:pt>
                <c:pt idx="12311">
                  <c:v>0.48195601851876857</c:v>
                </c:pt>
                <c:pt idx="12312">
                  <c:v>0.481967592592844</c:v>
                </c:pt>
                <c:pt idx="12313">
                  <c:v>0.48197916666691681</c:v>
                </c:pt>
                <c:pt idx="12314">
                  <c:v>0.48199074074099085</c:v>
                </c:pt>
                <c:pt idx="12315">
                  <c:v>0.48200231481506561</c:v>
                </c:pt>
                <c:pt idx="12316">
                  <c:v>0.48201388888913932</c:v>
                </c:pt>
                <c:pt idx="12317">
                  <c:v>0.48202546296321402</c:v>
                </c:pt>
                <c:pt idx="12318">
                  <c:v>0.48203703703728734</c:v>
                </c:pt>
                <c:pt idx="12319">
                  <c:v>0.48204861111136132</c:v>
                </c:pt>
                <c:pt idx="12320">
                  <c:v>0.48206018518543642</c:v>
                </c:pt>
                <c:pt idx="12321">
                  <c:v>0.48207175925951024</c:v>
                </c:pt>
                <c:pt idx="12322">
                  <c:v>0.48208333333358427</c:v>
                </c:pt>
                <c:pt idx="12323">
                  <c:v>0.48209490740765865</c:v>
                </c:pt>
                <c:pt idx="12324">
                  <c:v>0.4821064814817318</c:v>
                </c:pt>
                <c:pt idx="12325">
                  <c:v>0.48211805555580656</c:v>
                </c:pt>
                <c:pt idx="12326">
                  <c:v>0.48212962962988115</c:v>
                </c:pt>
                <c:pt idx="12327">
                  <c:v>0.48214120370395408</c:v>
                </c:pt>
                <c:pt idx="12328">
                  <c:v>0.48215277777802895</c:v>
                </c:pt>
                <c:pt idx="12329">
                  <c:v>0.48216435185210232</c:v>
                </c:pt>
                <c:pt idx="12330">
                  <c:v>0.48217592592617636</c:v>
                </c:pt>
                <c:pt idx="12331">
                  <c:v>0.48218750000025118</c:v>
                </c:pt>
                <c:pt idx="12332">
                  <c:v>0.48219907407432455</c:v>
                </c:pt>
                <c:pt idx="12333">
                  <c:v>0.48221064814839865</c:v>
                </c:pt>
                <c:pt idx="12334">
                  <c:v>0.48222222222247357</c:v>
                </c:pt>
                <c:pt idx="12335">
                  <c:v>0.48223379629654683</c:v>
                </c:pt>
                <c:pt idx="12336">
                  <c:v>0.48224537037062098</c:v>
                </c:pt>
                <c:pt idx="12337">
                  <c:v>0.48225694444469502</c:v>
                </c:pt>
                <c:pt idx="12338">
                  <c:v>0.48226851851876912</c:v>
                </c:pt>
                <c:pt idx="12339">
                  <c:v>0.48228009259284438</c:v>
                </c:pt>
                <c:pt idx="12340">
                  <c:v>0.48229166666691725</c:v>
                </c:pt>
                <c:pt idx="12341">
                  <c:v>0.4823032407409914</c:v>
                </c:pt>
                <c:pt idx="12342">
                  <c:v>0.48231481481506677</c:v>
                </c:pt>
                <c:pt idx="12343">
                  <c:v>0.48232638888914092</c:v>
                </c:pt>
                <c:pt idx="12344">
                  <c:v>0.48233796296321452</c:v>
                </c:pt>
                <c:pt idx="12345">
                  <c:v>0.48234953703728844</c:v>
                </c:pt>
                <c:pt idx="12346">
                  <c:v>0.48236111111136187</c:v>
                </c:pt>
                <c:pt idx="12347">
                  <c:v>0.48237268518543747</c:v>
                </c:pt>
                <c:pt idx="12348">
                  <c:v>0.48238425925951151</c:v>
                </c:pt>
                <c:pt idx="12349">
                  <c:v>0.48239583333358432</c:v>
                </c:pt>
                <c:pt idx="12350">
                  <c:v>0.48240740740765925</c:v>
                </c:pt>
                <c:pt idx="12351">
                  <c:v>0.48241898148173307</c:v>
                </c:pt>
                <c:pt idx="12352">
                  <c:v>0.48243055555580688</c:v>
                </c:pt>
                <c:pt idx="12353">
                  <c:v>0.48244212962988153</c:v>
                </c:pt>
                <c:pt idx="12354">
                  <c:v>0.48245370370395552</c:v>
                </c:pt>
                <c:pt idx="12355">
                  <c:v>0.48246527777802939</c:v>
                </c:pt>
                <c:pt idx="12356">
                  <c:v>0.48247685185210393</c:v>
                </c:pt>
                <c:pt idx="12357">
                  <c:v>0.48248842592617774</c:v>
                </c:pt>
                <c:pt idx="12358">
                  <c:v>0.48250000000025173</c:v>
                </c:pt>
                <c:pt idx="12359">
                  <c:v>0.48251157407432532</c:v>
                </c:pt>
                <c:pt idx="12360">
                  <c:v>0.48252314814839919</c:v>
                </c:pt>
                <c:pt idx="12361">
                  <c:v>0.48253472222247407</c:v>
                </c:pt>
                <c:pt idx="12362">
                  <c:v>0.48254629629654738</c:v>
                </c:pt>
                <c:pt idx="12363">
                  <c:v>0.48255787037062248</c:v>
                </c:pt>
                <c:pt idx="12364">
                  <c:v>0.48256944444469557</c:v>
                </c:pt>
                <c:pt idx="12365">
                  <c:v>0.48258101851876967</c:v>
                </c:pt>
                <c:pt idx="12366">
                  <c:v>0.48259259259284493</c:v>
                </c:pt>
                <c:pt idx="12367">
                  <c:v>0.48260416666691786</c:v>
                </c:pt>
                <c:pt idx="12368">
                  <c:v>0.48261574074099195</c:v>
                </c:pt>
                <c:pt idx="12369">
                  <c:v>0.48262731481506632</c:v>
                </c:pt>
                <c:pt idx="12370">
                  <c:v>0.48263888888914114</c:v>
                </c:pt>
                <c:pt idx="12371">
                  <c:v>0.48265046296321501</c:v>
                </c:pt>
                <c:pt idx="12372">
                  <c:v>0.48266203703728838</c:v>
                </c:pt>
                <c:pt idx="12373">
                  <c:v>0.48267361111136242</c:v>
                </c:pt>
                <c:pt idx="12374">
                  <c:v>0.4826851851854374</c:v>
                </c:pt>
                <c:pt idx="12375">
                  <c:v>0.48269675925951128</c:v>
                </c:pt>
                <c:pt idx="12376">
                  <c:v>0.48270833333358482</c:v>
                </c:pt>
                <c:pt idx="12377">
                  <c:v>0.48271990740765958</c:v>
                </c:pt>
                <c:pt idx="12378">
                  <c:v>0.48273148148173273</c:v>
                </c:pt>
                <c:pt idx="12379">
                  <c:v>0.48274305555580699</c:v>
                </c:pt>
                <c:pt idx="12380">
                  <c:v>0.48275462962988203</c:v>
                </c:pt>
                <c:pt idx="12381">
                  <c:v>0.48276620370395595</c:v>
                </c:pt>
                <c:pt idx="12382">
                  <c:v>0.48277777777802938</c:v>
                </c:pt>
                <c:pt idx="12383">
                  <c:v>0.48278935185210337</c:v>
                </c:pt>
                <c:pt idx="12384">
                  <c:v>0.48280092592617835</c:v>
                </c:pt>
                <c:pt idx="12385">
                  <c:v>0.48281250000025289</c:v>
                </c:pt>
                <c:pt idx="12386">
                  <c:v>0.48282407407432687</c:v>
                </c:pt>
                <c:pt idx="12387">
                  <c:v>0.48283564814839974</c:v>
                </c:pt>
                <c:pt idx="12388">
                  <c:v>0.48284722222247456</c:v>
                </c:pt>
                <c:pt idx="12389">
                  <c:v>0.48285879629654915</c:v>
                </c:pt>
                <c:pt idx="12390">
                  <c:v>0.48287037037062358</c:v>
                </c:pt>
                <c:pt idx="12391">
                  <c:v>0.4828819444446969</c:v>
                </c:pt>
                <c:pt idx="12392">
                  <c:v>0.48289351851877022</c:v>
                </c:pt>
                <c:pt idx="12393">
                  <c:v>0.48290509259284525</c:v>
                </c:pt>
                <c:pt idx="12394">
                  <c:v>0.48291666666691924</c:v>
                </c:pt>
                <c:pt idx="12395">
                  <c:v>0.48292824074099316</c:v>
                </c:pt>
                <c:pt idx="12396">
                  <c:v>0.48293981481506681</c:v>
                </c:pt>
                <c:pt idx="12397">
                  <c:v>0.48295138888914152</c:v>
                </c:pt>
                <c:pt idx="12398">
                  <c:v>0.48296296296321622</c:v>
                </c:pt>
                <c:pt idx="12399">
                  <c:v>0.48297453703729004</c:v>
                </c:pt>
                <c:pt idx="12400">
                  <c:v>0.48298611111136397</c:v>
                </c:pt>
                <c:pt idx="12401">
                  <c:v>0.48299768518543784</c:v>
                </c:pt>
                <c:pt idx="12402">
                  <c:v>0.48300925925951138</c:v>
                </c:pt>
                <c:pt idx="12403">
                  <c:v>0.48302083333358625</c:v>
                </c:pt>
                <c:pt idx="12404">
                  <c:v>0.48303240740766012</c:v>
                </c:pt>
                <c:pt idx="12405">
                  <c:v>0.48304398148173344</c:v>
                </c:pt>
                <c:pt idx="12406">
                  <c:v>0.48305555555580781</c:v>
                </c:pt>
                <c:pt idx="12407">
                  <c:v>0.48306712962988252</c:v>
                </c:pt>
                <c:pt idx="12408">
                  <c:v>0.48307870370395711</c:v>
                </c:pt>
                <c:pt idx="12409">
                  <c:v>0.48309027777802982</c:v>
                </c:pt>
                <c:pt idx="12410">
                  <c:v>0.48310185185210391</c:v>
                </c:pt>
                <c:pt idx="12411">
                  <c:v>0.48311342592617801</c:v>
                </c:pt>
                <c:pt idx="12412">
                  <c:v>0.48312500000025232</c:v>
                </c:pt>
                <c:pt idx="12413">
                  <c:v>0.48313657407432631</c:v>
                </c:pt>
                <c:pt idx="12414">
                  <c:v>0.48314814814840035</c:v>
                </c:pt>
                <c:pt idx="12415">
                  <c:v>0.48315972222247505</c:v>
                </c:pt>
                <c:pt idx="12416">
                  <c:v>0.48317129629654848</c:v>
                </c:pt>
                <c:pt idx="12417">
                  <c:v>0.48318287037062402</c:v>
                </c:pt>
                <c:pt idx="12418">
                  <c:v>0.48319444444469667</c:v>
                </c:pt>
                <c:pt idx="12419">
                  <c:v>0.48320601851877076</c:v>
                </c:pt>
                <c:pt idx="12420">
                  <c:v>0.48321759259284564</c:v>
                </c:pt>
                <c:pt idx="12421">
                  <c:v>0.48322916666691895</c:v>
                </c:pt>
                <c:pt idx="12422">
                  <c:v>0.48324074074099305</c:v>
                </c:pt>
                <c:pt idx="12423">
                  <c:v>0.48325231481506731</c:v>
                </c:pt>
                <c:pt idx="12424">
                  <c:v>0.48326388888914201</c:v>
                </c:pt>
                <c:pt idx="12425">
                  <c:v>0.48327546296321588</c:v>
                </c:pt>
                <c:pt idx="12426">
                  <c:v>0.48328703703728942</c:v>
                </c:pt>
                <c:pt idx="12427">
                  <c:v>0.48329861111136352</c:v>
                </c:pt>
                <c:pt idx="12428">
                  <c:v>0.48331018518543895</c:v>
                </c:pt>
                <c:pt idx="12429">
                  <c:v>0.48332175925951287</c:v>
                </c:pt>
                <c:pt idx="12430">
                  <c:v>0.4833333333335858</c:v>
                </c:pt>
                <c:pt idx="12431">
                  <c:v>0.48334490740766139</c:v>
                </c:pt>
                <c:pt idx="12432">
                  <c:v>0.48335648148173432</c:v>
                </c:pt>
                <c:pt idx="12433">
                  <c:v>0.48336805555580903</c:v>
                </c:pt>
                <c:pt idx="12434">
                  <c:v>0.48337962962988368</c:v>
                </c:pt>
                <c:pt idx="12435">
                  <c:v>0.48339120370395638</c:v>
                </c:pt>
                <c:pt idx="12436">
                  <c:v>0.48340277777803137</c:v>
                </c:pt>
                <c:pt idx="12437">
                  <c:v>0.48341435185210535</c:v>
                </c:pt>
                <c:pt idx="12438">
                  <c:v>0.48342592592617922</c:v>
                </c:pt>
                <c:pt idx="12439">
                  <c:v>0.48343750000025282</c:v>
                </c:pt>
                <c:pt idx="12440">
                  <c:v>0.4834490740743268</c:v>
                </c:pt>
                <c:pt idx="12441">
                  <c:v>0.48346064814840156</c:v>
                </c:pt>
                <c:pt idx="12442">
                  <c:v>0.48347222222247616</c:v>
                </c:pt>
                <c:pt idx="12443">
                  <c:v>0.48348379629655003</c:v>
                </c:pt>
                <c:pt idx="12444">
                  <c:v>0.4834953703706239</c:v>
                </c:pt>
                <c:pt idx="12445">
                  <c:v>0.48350694444469738</c:v>
                </c:pt>
                <c:pt idx="12446">
                  <c:v>0.48351851851877131</c:v>
                </c:pt>
                <c:pt idx="12447">
                  <c:v>0.48353009259284624</c:v>
                </c:pt>
                <c:pt idx="12448">
                  <c:v>0.4835416666669195</c:v>
                </c:pt>
                <c:pt idx="12449">
                  <c:v>0.4835532407409936</c:v>
                </c:pt>
                <c:pt idx="12450">
                  <c:v>0.48356481481506852</c:v>
                </c:pt>
                <c:pt idx="12451">
                  <c:v>0.48357638888914323</c:v>
                </c:pt>
                <c:pt idx="12452">
                  <c:v>0.48358796296321704</c:v>
                </c:pt>
                <c:pt idx="12453">
                  <c:v>0.48359953703728997</c:v>
                </c:pt>
                <c:pt idx="12454">
                  <c:v>0.48361111111136407</c:v>
                </c:pt>
                <c:pt idx="12455">
                  <c:v>0.48362268518543938</c:v>
                </c:pt>
                <c:pt idx="12456">
                  <c:v>0.48363425925951231</c:v>
                </c:pt>
                <c:pt idx="12457">
                  <c:v>0.48364583333358635</c:v>
                </c:pt>
                <c:pt idx="12458">
                  <c:v>0.48365740740766111</c:v>
                </c:pt>
                <c:pt idx="12459">
                  <c:v>0.48366898148173482</c:v>
                </c:pt>
                <c:pt idx="12460">
                  <c:v>0.48368055555580952</c:v>
                </c:pt>
                <c:pt idx="12461">
                  <c:v>0.4836921296298835</c:v>
                </c:pt>
                <c:pt idx="12462">
                  <c:v>0.48370370370395682</c:v>
                </c:pt>
                <c:pt idx="12463">
                  <c:v>0.48371527777803092</c:v>
                </c:pt>
                <c:pt idx="12464">
                  <c:v>0.48372685185210573</c:v>
                </c:pt>
                <c:pt idx="12465">
                  <c:v>0.48373842592617911</c:v>
                </c:pt>
                <c:pt idx="12466">
                  <c:v>0.48375000000025331</c:v>
                </c:pt>
                <c:pt idx="12467">
                  <c:v>0.48376157407432735</c:v>
                </c:pt>
                <c:pt idx="12468">
                  <c:v>0.48377314814840139</c:v>
                </c:pt>
                <c:pt idx="12469">
                  <c:v>0.48378472222247665</c:v>
                </c:pt>
                <c:pt idx="12470">
                  <c:v>0.48379629629654958</c:v>
                </c:pt>
                <c:pt idx="12471">
                  <c:v>0.48380787037062511</c:v>
                </c:pt>
                <c:pt idx="12472">
                  <c:v>0.48381944444469782</c:v>
                </c:pt>
                <c:pt idx="12473">
                  <c:v>0.48383101851877175</c:v>
                </c:pt>
                <c:pt idx="12474">
                  <c:v>0.48384259259284745</c:v>
                </c:pt>
                <c:pt idx="12475">
                  <c:v>0.48385416666692038</c:v>
                </c:pt>
                <c:pt idx="12476">
                  <c:v>0.48386574074099431</c:v>
                </c:pt>
                <c:pt idx="12477">
                  <c:v>0.48387731481506907</c:v>
                </c:pt>
                <c:pt idx="12478">
                  <c:v>0.48388888888914433</c:v>
                </c:pt>
                <c:pt idx="12479">
                  <c:v>0.48390046296321765</c:v>
                </c:pt>
                <c:pt idx="12480">
                  <c:v>0.48391203703729141</c:v>
                </c:pt>
                <c:pt idx="12481">
                  <c:v>0.48392361111136539</c:v>
                </c:pt>
                <c:pt idx="12482">
                  <c:v>0.48393518518543882</c:v>
                </c:pt>
                <c:pt idx="12483">
                  <c:v>0.48394675925951375</c:v>
                </c:pt>
                <c:pt idx="12484">
                  <c:v>0.48395833333358762</c:v>
                </c:pt>
                <c:pt idx="12485">
                  <c:v>0.48396990740766227</c:v>
                </c:pt>
                <c:pt idx="12486">
                  <c:v>0.48398148148173531</c:v>
                </c:pt>
                <c:pt idx="12487">
                  <c:v>0.48399305555580918</c:v>
                </c:pt>
                <c:pt idx="12488">
                  <c:v>0.48400462962988461</c:v>
                </c:pt>
                <c:pt idx="12489">
                  <c:v>0.48401620370395854</c:v>
                </c:pt>
                <c:pt idx="12490">
                  <c:v>0.48402777777803235</c:v>
                </c:pt>
                <c:pt idx="12491">
                  <c:v>0.48403935185210556</c:v>
                </c:pt>
                <c:pt idx="12492">
                  <c:v>0.48405092592617982</c:v>
                </c:pt>
                <c:pt idx="12493">
                  <c:v>0.48406250000025475</c:v>
                </c:pt>
                <c:pt idx="12494">
                  <c:v>0.48407407407432856</c:v>
                </c:pt>
                <c:pt idx="12495">
                  <c:v>0.48408564814840238</c:v>
                </c:pt>
                <c:pt idx="12496">
                  <c:v>0.48409722222247631</c:v>
                </c:pt>
                <c:pt idx="12497">
                  <c:v>0.48410879629655101</c:v>
                </c:pt>
                <c:pt idx="12498">
                  <c:v>0.48412037037062555</c:v>
                </c:pt>
                <c:pt idx="12499">
                  <c:v>0.48413194444469826</c:v>
                </c:pt>
                <c:pt idx="12500">
                  <c:v>0.48414351851877224</c:v>
                </c:pt>
                <c:pt idx="12501">
                  <c:v>0.48415509259284722</c:v>
                </c:pt>
                <c:pt idx="12502">
                  <c:v>0.48416666666692082</c:v>
                </c:pt>
                <c:pt idx="12503">
                  <c:v>0.4841782407409948</c:v>
                </c:pt>
                <c:pt idx="12504">
                  <c:v>0.48418981481506956</c:v>
                </c:pt>
                <c:pt idx="12505">
                  <c:v>0.48420138888914288</c:v>
                </c:pt>
                <c:pt idx="12506">
                  <c:v>0.48421296296321797</c:v>
                </c:pt>
                <c:pt idx="12507">
                  <c:v>0.4842245370372919</c:v>
                </c:pt>
                <c:pt idx="12508">
                  <c:v>0.48423611111136516</c:v>
                </c:pt>
                <c:pt idx="12509">
                  <c:v>0.48424768518543931</c:v>
                </c:pt>
                <c:pt idx="12510">
                  <c:v>0.48425925925951335</c:v>
                </c:pt>
                <c:pt idx="12511">
                  <c:v>0.48427083333358811</c:v>
                </c:pt>
                <c:pt idx="12512">
                  <c:v>0.48428240740766276</c:v>
                </c:pt>
                <c:pt idx="12513">
                  <c:v>0.48429398148173564</c:v>
                </c:pt>
                <c:pt idx="12514">
                  <c:v>0.48430555555581051</c:v>
                </c:pt>
                <c:pt idx="12515">
                  <c:v>0.48431712962988493</c:v>
                </c:pt>
                <c:pt idx="12516">
                  <c:v>0.48432870370395958</c:v>
                </c:pt>
                <c:pt idx="12517">
                  <c:v>0.48434027777803274</c:v>
                </c:pt>
                <c:pt idx="12518">
                  <c:v>0.48435185185210677</c:v>
                </c:pt>
                <c:pt idx="12519">
                  <c:v>0.48436342592618031</c:v>
                </c:pt>
                <c:pt idx="12520">
                  <c:v>0.48437500000025507</c:v>
                </c:pt>
                <c:pt idx="12521">
                  <c:v>0.48438657407432972</c:v>
                </c:pt>
                <c:pt idx="12522">
                  <c:v>0.48439814814840282</c:v>
                </c:pt>
                <c:pt idx="12523">
                  <c:v>0.48440972222247747</c:v>
                </c:pt>
                <c:pt idx="12524">
                  <c:v>0.48442129629655145</c:v>
                </c:pt>
                <c:pt idx="12525">
                  <c:v>0.48443287037062593</c:v>
                </c:pt>
                <c:pt idx="12526">
                  <c:v>0.48444444444469886</c:v>
                </c:pt>
                <c:pt idx="12527">
                  <c:v>0.48445601851877296</c:v>
                </c:pt>
                <c:pt idx="12528">
                  <c:v>0.48446759259284827</c:v>
                </c:pt>
                <c:pt idx="12529">
                  <c:v>0.48447916666692131</c:v>
                </c:pt>
                <c:pt idx="12530">
                  <c:v>0.4844907407409953</c:v>
                </c:pt>
                <c:pt idx="12531">
                  <c:v>0.48450231481507</c:v>
                </c:pt>
                <c:pt idx="12532">
                  <c:v>0.48451388888914465</c:v>
                </c:pt>
                <c:pt idx="12533">
                  <c:v>0.48452546296321841</c:v>
                </c:pt>
                <c:pt idx="12534">
                  <c:v>0.48453703703729162</c:v>
                </c:pt>
                <c:pt idx="12535">
                  <c:v>0.48454861111136582</c:v>
                </c:pt>
                <c:pt idx="12536">
                  <c:v>0.48456018518544108</c:v>
                </c:pt>
                <c:pt idx="12537">
                  <c:v>0.48457175925951462</c:v>
                </c:pt>
                <c:pt idx="12538">
                  <c:v>0.48458333333358838</c:v>
                </c:pt>
                <c:pt idx="12539">
                  <c:v>0.48459490740766303</c:v>
                </c:pt>
                <c:pt idx="12540">
                  <c:v>0.48460648148173618</c:v>
                </c:pt>
                <c:pt idx="12541">
                  <c:v>0.48461805555581094</c:v>
                </c:pt>
                <c:pt idx="12542">
                  <c:v>0.48462962962988554</c:v>
                </c:pt>
                <c:pt idx="12543">
                  <c:v>0.48464120370395847</c:v>
                </c:pt>
                <c:pt idx="12544">
                  <c:v>0.48465277777803334</c:v>
                </c:pt>
                <c:pt idx="12545">
                  <c:v>0.48466435185210682</c:v>
                </c:pt>
                <c:pt idx="12546">
                  <c:v>0.48467592592618081</c:v>
                </c:pt>
                <c:pt idx="12547">
                  <c:v>0.48468750000025557</c:v>
                </c:pt>
                <c:pt idx="12548">
                  <c:v>0.48469907407432894</c:v>
                </c:pt>
                <c:pt idx="12549">
                  <c:v>0.48471064814840331</c:v>
                </c:pt>
                <c:pt idx="12550">
                  <c:v>0.48472222222247802</c:v>
                </c:pt>
                <c:pt idx="12551">
                  <c:v>0.48473379629655122</c:v>
                </c:pt>
                <c:pt idx="12552">
                  <c:v>0.48474537037062532</c:v>
                </c:pt>
                <c:pt idx="12553">
                  <c:v>0.48475694444469941</c:v>
                </c:pt>
                <c:pt idx="12554">
                  <c:v>0.48476851851877351</c:v>
                </c:pt>
                <c:pt idx="12555">
                  <c:v>0.48478009259284877</c:v>
                </c:pt>
                <c:pt idx="12556">
                  <c:v>0.48479166666692169</c:v>
                </c:pt>
                <c:pt idx="12557">
                  <c:v>0.48480324074099584</c:v>
                </c:pt>
                <c:pt idx="12558">
                  <c:v>0.48481481481507105</c:v>
                </c:pt>
                <c:pt idx="12559">
                  <c:v>0.4848263888891457</c:v>
                </c:pt>
                <c:pt idx="12560">
                  <c:v>0.48483796296321896</c:v>
                </c:pt>
                <c:pt idx="12561">
                  <c:v>0.48484953703729283</c:v>
                </c:pt>
                <c:pt idx="12562">
                  <c:v>0.48486111111136632</c:v>
                </c:pt>
                <c:pt idx="12563">
                  <c:v>0.48487268518544258</c:v>
                </c:pt>
                <c:pt idx="12564">
                  <c:v>0.48488425925951589</c:v>
                </c:pt>
                <c:pt idx="12565">
                  <c:v>0.48489583333358882</c:v>
                </c:pt>
                <c:pt idx="12566">
                  <c:v>0.48490740740766364</c:v>
                </c:pt>
                <c:pt idx="12567">
                  <c:v>0.48491898148173751</c:v>
                </c:pt>
                <c:pt idx="12568">
                  <c:v>0.48493055555581088</c:v>
                </c:pt>
                <c:pt idx="12569">
                  <c:v>0.48494212962988592</c:v>
                </c:pt>
                <c:pt idx="12570">
                  <c:v>0.4849537037039599</c:v>
                </c:pt>
                <c:pt idx="12571">
                  <c:v>0.48496527777803378</c:v>
                </c:pt>
                <c:pt idx="12572">
                  <c:v>0.48497685185210837</c:v>
                </c:pt>
                <c:pt idx="12573">
                  <c:v>0.48498842592618208</c:v>
                </c:pt>
                <c:pt idx="12574">
                  <c:v>0.48500000000025612</c:v>
                </c:pt>
                <c:pt idx="12575">
                  <c:v>0.48501157407432982</c:v>
                </c:pt>
                <c:pt idx="12576">
                  <c:v>0.48502314814840358</c:v>
                </c:pt>
                <c:pt idx="12577">
                  <c:v>0.48503472222247845</c:v>
                </c:pt>
                <c:pt idx="12578">
                  <c:v>0.48504629629655188</c:v>
                </c:pt>
                <c:pt idx="12579">
                  <c:v>0.48505787037062686</c:v>
                </c:pt>
                <c:pt idx="12580">
                  <c:v>0.48506944444469996</c:v>
                </c:pt>
                <c:pt idx="12581">
                  <c:v>0.48508101851877405</c:v>
                </c:pt>
                <c:pt idx="12582">
                  <c:v>0.48509259259284937</c:v>
                </c:pt>
                <c:pt idx="12583">
                  <c:v>0.4851041666669223</c:v>
                </c:pt>
                <c:pt idx="12584">
                  <c:v>0.48511574074099634</c:v>
                </c:pt>
                <c:pt idx="12585">
                  <c:v>0.48512731481507082</c:v>
                </c:pt>
                <c:pt idx="12586">
                  <c:v>0.48513888888914553</c:v>
                </c:pt>
                <c:pt idx="12587">
                  <c:v>0.4851504629632194</c:v>
                </c:pt>
                <c:pt idx="12588">
                  <c:v>0.48516203703729288</c:v>
                </c:pt>
                <c:pt idx="12589">
                  <c:v>0.48517361111136681</c:v>
                </c:pt>
                <c:pt idx="12590">
                  <c:v>0.48518518518544246</c:v>
                </c:pt>
                <c:pt idx="12591">
                  <c:v>0.48519675925951566</c:v>
                </c:pt>
                <c:pt idx="12592">
                  <c:v>0.48520833333358931</c:v>
                </c:pt>
                <c:pt idx="12593">
                  <c:v>0.48521990740766402</c:v>
                </c:pt>
                <c:pt idx="12594">
                  <c:v>0.48523148148173723</c:v>
                </c:pt>
                <c:pt idx="12595">
                  <c:v>0.48524305555581126</c:v>
                </c:pt>
                <c:pt idx="12596">
                  <c:v>0.48525462962988647</c:v>
                </c:pt>
                <c:pt idx="12597">
                  <c:v>0.48526620370396034</c:v>
                </c:pt>
                <c:pt idx="12598">
                  <c:v>0.48527777777803388</c:v>
                </c:pt>
                <c:pt idx="12599">
                  <c:v>0.48528935185210781</c:v>
                </c:pt>
                <c:pt idx="12600">
                  <c:v>0.48530092592618262</c:v>
                </c:pt>
                <c:pt idx="12601">
                  <c:v>0.48531250000025727</c:v>
                </c:pt>
                <c:pt idx="12602">
                  <c:v>0.48532407407433104</c:v>
                </c:pt>
                <c:pt idx="12603">
                  <c:v>0.4853356481484043</c:v>
                </c:pt>
                <c:pt idx="12604">
                  <c:v>0.48534722222247895</c:v>
                </c:pt>
                <c:pt idx="12605">
                  <c:v>0.48535879629655343</c:v>
                </c:pt>
                <c:pt idx="12606">
                  <c:v>0.48537037037062791</c:v>
                </c:pt>
                <c:pt idx="12607">
                  <c:v>0.48538194444470123</c:v>
                </c:pt>
                <c:pt idx="12608">
                  <c:v>0.4853935185187746</c:v>
                </c:pt>
                <c:pt idx="12609">
                  <c:v>0.48540509259284964</c:v>
                </c:pt>
                <c:pt idx="12610">
                  <c:v>0.48541666666692357</c:v>
                </c:pt>
                <c:pt idx="12611">
                  <c:v>0.48542824074099755</c:v>
                </c:pt>
                <c:pt idx="12612">
                  <c:v>0.48543981481507098</c:v>
                </c:pt>
                <c:pt idx="12613">
                  <c:v>0.48545138888914596</c:v>
                </c:pt>
                <c:pt idx="12614">
                  <c:v>0.4854629629632205</c:v>
                </c:pt>
                <c:pt idx="12615">
                  <c:v>0.48547453703729443</c:v>
                </c:pt>
                <c:pt idx="12616">
                  <c:v>0.48548611111136813</c:v>
                </c:pt>
                <c:pt idx="12617">
                  <c:v>0.4854976851854429</c:v>
                </c:pt>
                <c:pt idx="12618">
                  <c:v>0.48550925925951582</c:v>
                </c:pt>
                <c:pt idx="12619">
                  <c:v>0.48552083333359064</c:v>
                </c:pt>
                <c:pt idx="12620">
                  <c:v>0.48553240740766451</c:v>
                </c:pt>
                <c:pt idx="12621">
                  <c:v>0.48554398148173783</c:v>
                </c:pt>
                <c:pt idx="12622">
                  <c:v>0.48555555555581192</c:v>
                </c:pt>
                <c:pt idx="12623">
                  <c:v>0.48556712962988691</c:v>
                </c:pt>
                <c:pt idx="12624">
                  <c:v>0.48557870370396145</c:v>
                </c:pt>
                <c:pt idx="12625">
                  <c:v>0.48559027777803432</c:v>
                </c:pt>
                <c:pt idx="12626">
                  <c:v>0.4856018518521083</c:v>
                </c:pt>
                <c:pt idx="12627">
                  <c:v>0.4856134259261824</c:v>
                </c:pt>
                <c:pt idx="12628">
                  <c:v>0.48562500000025682</c:v>
                </c:pt>
                <c:pt idx="12629">
                  <c:v>0.48563657407433058</c:v>
                </c:pt>
                <c:pt idx="12630">
                  <c:v>0.48564814814840468</c:v>
                </c:pt>
                <c:pt idx="12631">
                  <c:v>0.48565972222247888</c:v>
                </c:pt>
                <c:pt idx="12632">
                  <c:v>0.48567129629655287</c:v>
                </c:pt>
                <c:pt idx="12633">
                  <c:v>0.48568287037062846</c:v>
                </c:pt>
                <c:pt idx="12634">
                  <c:v>0.48569444444470106</c:v>
                </c:pt>
                <c:pt idx="12635">
                  <c:v>0.48570601851877515</c:v>
                </c:pt>
                <c:pt idx="12636">
                  <c:v>0.48571759259285008</c:v>
                </c:pt>
                <c:pt idx="12637">
                  <c:v>0.48572916666692334</c:v>
                </c:pt>
                <c:pt idx="12638">
                  <c:v>0.48574074074099743</c:v>
                </c:pt>
                <c:pt idx="12639">
                  <c:v>0.48575231481507158</c:v>
                </c:pt>
                <c:pt idx="12640">
                  <c:v>0.4857638888891464</c:v>
                </c:pt>
                <c:pt idx="12641">
                  <c:v>0.48577546296321988</c:v>
                </c:pt>
                <c:pt idx="12642">
                  <c:v>0.48578703703729381</c:v>
                </c:pt>
                <c:pt idx="12643">
                  <c:v>0.48579861111136791</c:v>
                </c:pt>
                <c:pt idx="12644">
                  <c:v>0.485810185185444</c:v>
                </c:pt>
                <c:pt idx="12645">
                  <c:v>0.48582175925951726</c:v>
                </c:pt>
                <c:pt idx="12646">
                  <c:v>0.4858333333335903</c:v>
                </c:pt>
                <c:pt idx="12647">
                  <c:v>0.48584490740766573</c:v>
                </c:pt>
                <c:pt idx="12648">
                  <c:v>0.48585648148173838</c:v>
                </c:pt>
                <c:pt idx="12649">
                  <c:v>0.48586805555581347</c:v>
                </c:pt>
                <c:pt idx="12650">
                  <c:v>0.48587962962988807</c:v>
                </c:pt>
                <c:pt idx="12651">
                  <c:v>0.48589120370396088</c:v>
                </c:pt>
                <c:pt idx="12652">
                  <c:v>0.48590277777803575</c:v>
                </c:pt>
                <c:pt idx="12653">
                  <c:v>0.48591435185210963</c:v>
                </c:pt>
                <c:pt idx="12654">
                  <c:v>0.48592592592618361</c:v>
                </c:pt>
                <c:pt idx="12655">
                  <c:v>0.48593750000025732</c:v>
                </c:pt>
                <c:pt idx="12656">
                  <c:v>0.4859490740743313</c:v>
                </c:pt>
                <c:pt idx="12657">
                  <c:v>0.485960648148406</c:v>
                </c:pt>
                <c:pt idx="12658">
                  <c:v>0.48597222222248043</c:v>
                </c:pt>
                <c:pt idx="12659">
                  <c:v>0.48598379629655442</c:v>
                </c:pt>
                <c:pt idx="12660">
                  <c:v>0.48599537037062823</c:v>
                </c:pt>
                <c:pt idx="12661">
                  <c:v>0.48600694444470188</c:v>
                </c:pt>
                <c:pt idx="12662">
                  <c:v>0.48601851851877581</c:v>
                </c:pt>
                <c:pt idx="12663">
                  <c:v>0.48603009259285063</c:v>
                </c:pt>
                <c:pt idx="12664">
                  <c:v>0.48604166666692389</c:v>
                </c:pt>
                <c:pt idx="12665">
                  <c:v>0.48605324074099793</c:v>
                </c:pt>
                <c:pt idx="12666">
                  <c:v>0.48606481481507297</c:v>
                </c:pt>
                <c:pt idx="12667">
                  <c:v>0.48607638888914761</c:v>
                </c:pt>
                <c:pt idx="12668">
                  <c:v>0.48608796296322143</c:v>
                </c:pt>
                <c:pt idx="12669">
                  <c:v>0.48609953703729436</c:v>
                </c:pt>
                <c:pt idx="12670">
                  <c:v>0.48611111111136845</c:v>
                </c:pt>
                <c:pt idx="12671">
                  <c:v>0.48612268518544449</c:v>
                </c:pt>
                <c:pt idx="12672">
                  <c:v>0.48613425925951681</c:v>
                </c:pt>
                <c:pt idx="12673">
                  <c:v>0.48614583333359085</c:v>
                </c:pt>
                <c:pt idx="12674">
                  <c:v>0.4861574074076655</c:v>
                </c:pt>
                <c:pt idx="12675">
                  <c:v>0.48616898148173898</c:v>
                </c:pt>
                <c:pt idx="12676">
                  <c:v>0.48618055555581391</c:v>
                </c:pt>
                <c:pt idx="12677">
                  <c:v>0.48619212962988789</c:v>
                </c:pt>
                <c:pt idx="12678">
                  <c:v>0.48620370370396132</c:v>
                </c:pt>
                <c:pt idx="12679">
                  <c:v>0.4862152777780353</c:v>
                </c:pt>
                <c:pt idx="12680">
                  <c:v>0.48622685185211012</c:v>
                </c:pt>
                <c:pt idx="12681">
                  <c:v>0.48623842592618349</c:v>
                </c:pt>
                <c:pt idx="12682">
                  <c:v>0.48625000000025781</c:v>
                </c:pt>
                <c:pt idx="12683">
                  <c:v>0.48626157407433168</c:v>
                </c:pt>
                <c:pt idx="12684">
                  <c:v>0.48627314814840578</c:v>
                </c:pt>
                <c:pt idx="12685">
                  <c:v>0.48628472222248104</c:v>
                </c:pt>
                <c:pt idx="12686">
                  <c:v>0.48629629629655396</c:v>
                </c:pt>
                <c:pt idx="12687">
                  <c:v>0.48630787037062945</c:v>
                </c:pt>
                <c:pt idx="12688">
                  <c:v>0.48631944444470232</c:v>
                </c:pt>
                <c:pt idx="12689">
                  <c:v>0.48633101851877625</c:v>
                </c:pt>
                <c:pt idx="12690">
                  <c:v>0.48634259259285179</c:v>
                </c:pt>
                <c:pt idx="12691">
                  <c:v>0.48635416666692488</c:v>
                </c:pt>
                <c:pt idx="12692">
                  <c:v>0.48636574074099881</c:v>
                </c:pt>
                <c:pt idx="12693">
                  <c:v>0.48637731481507351</c:v>
                </c:pt>
                <c:pt idx="12694">
                  <c:v>0.48638888888914872</c:v>
                </c:pt>
                <c:pt idx="12695">
                  <c:v>0.48640046296322187</c:v>
                </c:pt>
                <c:pt idx="12696">
                  <c:v>0.48641203703729574</c:v>
                </c:pt>
                <c:pt idx="12697">
                  <c:v>0.48642361111136972</c:v>
                </c:pt>
                <c:pt idx="12698">
                  <c:v>0.48643518518544426</c:v>
                </c:pt>
                <c:pt idx="12699">
                  <c:v>0.48644675925951802</c:v>
                </c:pt>
                <c:pt idx="12700">
                  <c:v>0.48645833333359206</c:v>
                </c:pt>
                <c:pt idx="12701">
                  <c:v>0.48646990740766655</c:v>
                </c:pt>
                <c:pt idx="12702">
                  <c:v>0.48648148148173948</c:v>
                </c:pt>
                <c:pt idx="12703">
                  <c:v>0.48649305555581357</c:v>
                </c:pt>
                <c:pt idx="12704">
                  <c:v>0.486504629629889</c:v>
                </c:pt>
                <c:pt idx="12705">
                  <c:v>0.48651620370396276</c:v>
                </c:pt>
                <c:pt idx="12706">
                  <c:v>0.48652777777803663</c:v>
                </c:pt>
                <c:pt idx="12707">
                  <c:v>0.48653935185210995</c:v>
                </c:pt>
                <c:pt idx="12708">
                  <c:v>0.48655092592618432</c:v>
                </c:pt>
                <c:pt idx="12709">
                  <c:v>0.48656250000025902</c:v>
                </c:pt>
                <c:pt idx="12710">
                  <c:v>0.48657407407433301</c:v>
                </c:pt>
                <c:pt idx="12711">
                  <c:v>0.48658564814840632</c:v>
                </c:pt>
                <c:pt idx="12712">
                  <c:v>0.48659722222248042</c:v>
                </c:pt>
                <c:pt idx="12713">
                  <c:v>0.48660879629655523</c:v>
                </c:pt>
                <c:pt idx="12714">
                  <c:v>0.48662037037062988</c:v>
                </c:pt>
                <c:pt idx="12715">
                  <c:v>0.4866319444447027</c:v>
                </c:pt>
                <c:pt idx="12716">
                  <c:v>0.48664351851877674</c:v>
                </c:pt>
                <c:pt idx="12717">
                  <c:v>0.48665509259285156</c:v>
                </c:pt>
                <c:pt idx="12718">
                  <c:v>0.48666666666692532</c:v>
                </c:pt>
                <c:pt idx="12719">
                  <c:v>0.48667824074099908</c:v>
                </c:pt>
                <c:pt idx="12720">
                  <c:v>0.48668981481507395</c:v>
                </c:pt>
                <c:pt idx="12721">
                  <c:v>0.48670138888914732</c:v>
                </c:pt>
                <c:pt idx="12722">
                  <c:v>0.48671296296322236</c:v>
                </c:pt>
                <c:pt idx="12723">
                  <c:v>0.48672453703729618</c:v>
                </c:pt>
                <c:pt idx="12724">
                  <c:v>0.48673611111136955</c:v>
                </c:pt>
                <c:pt idx="12725">
                  <c:v>0.48674768518544465</c:v>
                </c:pt>
                <c:pt idx="12726">
                  <c:v>0.4867592592595178</c:v>
                </c:pt>
                <c:pt idx="12727">
                  <c:v>0.4867708333335925</c:v>
                </c:pt>
                <c:pt idx="12728">
                  <c:v>0.48678240740766715</c:v>
                </c:pt>
                <c:pt idx="12729">
                  <c:v>0.48679398148174002</c:v>
                </c:pt>
                <c:pt idx="12730">
                  <c:v>0.4868055555558149</c:v>
                </c:pt>
                <c:pt idx="12731">
                  <c:v>0.48681712962988938</c:v>
                </c:pt>
                <c:pt idx="12732">
                  <c:v>0.48682870370396386</c:v>
                </c:pt>
                <c:pt idx="12733">
                  <c:v>0.48684027777803712</c:v>
                </c:pt>
                <c:pt idx="12734">
                  <c:v>0.48685185185211088</c:v>
                </c:pt>
                <c:pt idx="12735">
                  <c:v>0.48686342592618481</c:v>
                </c:pt>
                <c:pt idx="12736">
                  <c:v>0.48687500000025952</c:v>
                </c:pt>
                <c:pt idx="12737">
                  <c:v>0.48688657407433411</c:v>
                </c:pt>
                <c:pt idx="12738">
                  <c:v>0.48689814814840687</c:v>
                </c:pt>
                <c:pt idx="12739">
                  <c:v>0.48690972222248186</c:v>
                </c:pt>
                <c:pt idx="12740">
                  <c:v>0.48692129629655584</c:v>
                </c:pt>
                <c:pt idx="12741">
                  <c:v>0.48693287037063038</c:v>
                </c:pt>
                <c:pt idx="12742">
                  <c:v>0.48694444444470331</c:v>
                </c:pt>
                <c:pt idx="12743">
                  <c:v>0.48695601851877734</c:v>
                </c:pt>
                <c:pt idx="12744">
                  <c:v>0.48696759259285266</c:v>
                </c:pt>
                <c:pt idx="12745">
                  <c:v>0.48697916666692581</c:v>
                </c:pt>
                <c:pt idx="12746">
                  <c:v>0.48699074074099968</c:v>
                </c:pt>
                <c:pt idx="12747">
                  <c:v>0.48700231481507439</c:v>
                </c:pt>
                <c:pt idx="12748">
                  <c:v>0.48701388888914893</c:v>
                </c:pt>
                <c:pt idx="12749">
                  <c:v>0.48702546296322274</c:v>
                </c:pt>
                <c:pt idx="12750">
                  <c:v>0.48703703703729601</c:v>
                </c:pt>
                <c:pt idx="12751">
                  <c:v>0.48704861111137032</c:v>
                </c:pt>
                <c:pt idx="12752">
                  <c:v>0.48706018518544569</c:v>
                </c:pt>
                <c:pt idx="12753">
                  <c:v>0.48707175925951907</c:v>
                </c:pt>
                <c:pt idx="12754">
                  <c:v>0.48708333333359238</c:v>
                </c:pt>
                <c:pt idx="12755">
                  <c:v>0.48709490740766748</c:v>
                </c:pt>
                <c:pt idx="12756">
                  <c:v>0.48710648148174146</c:v>
                </c:pt>
                <c:pt idx="12757">
                  <c:v>0.48711805555581533</c:v>
                </c:pt>
                <c:pt idx="12758">
                  <c:v>0.48712962962988993</c:v>
                </c:pt>
                <c:pt idx="12759">
                  <c:v>0.48714120370396286</c:v>
                </c:pt>
                <c:pt idx="12760">
                  <c:v>0.48715277777803767</c:v>
                </c:pt>
                <c:pt idx="12761">
                  <c:v>0.48716435185211132</c:v>
                </c:pt>
                <c:pt idx="12762">
                  <c:v>0.4871759259261853</c:v>
                </c:pt>
                <c:pt idx="12763">
                  <c:v>0.48718750000026001</c:v>
                </c:pt>
                <c:pt idx="12764">
                  <c:v>0.48719907407433333</c:v>
                </c:pt>
                <c:pt idx="12765">
                  <c:v>0.48721064814840742</c:v>
                </c:pt>
                <c:pt idx="12766">
                  <c:v>0.4872222222224824</c:v>
                </c:pt>
                <c:pt idx="12767">
                  <c:v>0.48723379629655561</c:v>
                </c:pt>
                <c:pt idx="12768">
                  <c:v>0.48724537037062982</c:v>
                </c:pt>
                <c:pt idx="12769">
                  <c:v>0.4872569444447038</c:v>
                </c:pt>
                <c:pt idx="12770">
                  <c:v>0.48726851851877789</c:v>
                </c:pt>
                <c:pt idx="12771">
                  <c:v>0.48728009259285315</c:v>
                </c:pt>
                <c:pt idx="12772">
                  <c:v>0.48729166666692603</c:v>
                </c:pt>
                <c:pt idx="12773">
                  <c:v>0.48730324074100018</c:v>
                </c:pt>
                <c:pt idx="12774">
                  <c:v>0.48731481481507544</c:v>
                </c:pt>
                <c:pt idx="12775">
                  <c:v>0.48732638888915003</c:v>
                </c:pt>
                <c:pt idx="12776">
                  <c:v>0.48733796296322335</c:v>
                </c:pt>
                <c:pt idx="12777">
                  <c:v>0.48734953703729722</c:v>
                </c:pt>
                <c:pt idx="12778">
                  <c:v>0.48736111111137081</c:v>
                </c:pt>
                <c:pt idx="12779">
                  <c:v>0.48737268518544702</c:v>
                </c:pt>
                <c:pt idx="12780">
                  <c:v>0.48738425925952022</c:v>
                </c:pt>
                <c:pt idx="12781">
                  <c:v>0.48739583333359332</c:v>
                </c:pt>
                <c:pt idx="12782">
                  <c:v>0.48740740740766803</c:v>
                </c:pt>
                <c:pt idx="12783">
                  <c:v>0.48741898148174262</c:v>
                </c:pt>
                <c:pt idx="12784">
                  <c:v>0.48743055555581538</c:v>
                </c:pt>
                <c:pt idx="12785">
                  <c:v>0.48744212962989025</c:v>
                </c:pt>
                <c:pt idx="12786">
                  <c:v>0.48745370370396424</c:v>
                </c:pt>
                <c:pt idx="12787">
                  <c:v>0.48746527777803816</c:v>
                </c:pt>
                <c:pt idx="12788">
                  <c:v>0.48747685185211265</c:v>
                </c:pt>
                <c:pt idx="12789">
                  <c:v>0.48748842592618652</c:v>
                </c:pt>
                <c:pt idx="12790">
                  <c:v>0.4875000000002605</c:v>
                </c:pt>
                <c:pt idx="12791">
                  <c:v>0.48751157407433388</c:v>
                </c:pt>
                <c:pt idx="12792">
                  <c:v>0.48752314814840797</c:v>
                </c:pt>
                <c:pt idx="12793">
                  <c:v>0.48753472222248284</c:v>
                </c:pt>
                <c:pt idx="12794">
                  <c:v>0.48754629629655638</c:v>
                </c:pt>
                <c:pt idx="12795">
                  <c:v>0.48755787037063125</c:v>
                </c:pt>
                <c:pt idx="12796">
                  <c:v>0.48756944444470435</c:v>
                </c:pt>
                <c:pt idx="12797">
                  <c:v>0.48758101851877844</c:v>
                </c:pt>
                <c:pt idx="12798">
                  <c:v>0.48759259259285354</c:v>
                </c:pt>
                <c:pt idx="12799">
                  <c:v>0.4876041666669268</c:v>
                </c:pt>
                <c:pt idx="12800">
                  <c:v>0.48761574074100072</c:v>
                </c:pt>
                <c:pt idx="12801">
                  <c:v>0.48762731481507482</c:v>
                </c:pt>
                <c:pt idx="12802">
                  <c:v>0.48763888888914975</c:v>
                </c:pt>
                <c:pt idx="12803">
                  <c:v>0.48765046296322373</c:v>
                </c:pt>
                <c:pt idx="12804">
                  <c:v>0.48766203703729732</c:v>
                </c:pt>
                <c:pt idx="12805">
                  <c:v>0.48767361111137131</c:v>
                </c:pt>
                <c:pt idx="12806">
                  <c:v>0.48768518518544679</c:v>
                </c:pt>
                <c:pt idx="12807">
                  <c:v>0.48769675925952005</c:v>
                </c:pt>
                <c:pt idx="12808">
                  <c:v>0.48770833333359348</c:v>
                </c:pt>
                <c:pt idx="12809">
                  <c:v>0.48771990740766846</c:v>
                </c:pt>
                <c:pt idx="12810">
                  <c:v>0.48773148148174167</c:v>
                </c:pt>
                <c:pt idx="12811">
                  <c:v>0.48774305555581576</c:v>
                </c:pt>
                <c:pt idx="12812">
                  <c:v>0.48775462962989063</c:v>
                </c:pt>
                <c:pt idx="12813">
                  <c:v>0.48776620370396467</c:v>
                </c:pt>
                <c:pt idx="12814">
                  <c:v>0.48777777777803832</c:v>
                </c:pt>
                <c:pt idx="12815">
                  <c:v>0.48778935185211231</c:v>
                </c:pt>
                <c:pt idx="12816">
                  <c:v>0.48780092592618701</c:v>
                </c:pt>
                <c:pt idx="12817">
                  <c:v>0.48781250000026155</c:v>
                </c:pt>
                <c:pt idx="12818">
                  <c:v>0.48782407407433542</c:v>
                </c:pt>
                <c:pt idx="12819">
                  <c:v>0.48783564814840852</c:v>
                </c:pt>
                <c:pt idx="12820">
                  <c:v>0.48784722222248328</c:v>
                </c:pt>
                <c:pt idx="12821">
                  <c:v>0.48785879629655787</c:v>
                </c:pt>
                <c:pt idx="12822">
                  <c:v>0.4878703703706323</c:v>
                </c:pt>
                <c:pt idx="12823">
                  <c:v>0.48788194444470562</c:v>
                </c:pt>
                <c:pt idx="12824">
                  <c:v>0.48789351851877899</c:v>
                </c:pt>
                <c:pt idx="12825">
                  <c:v>0.48790509259285403</c:v>
                </c:pt>
                <c:pt idx="12826">
                  <c:v>0.48791666666692796</c:v>
                </c:pt>
                <c:pt idx="12827">
                  <c:v>0.48792824074100138</c:v>
                </c:pt>
                <c:pt idx="12828">
                  <c:v>0.48793981481507537</c:v>
                </c:pt>
                <c:pt idx="12829">
                  <c:v>0.48795138888915035</c:v>
                </c:pt>
                <c:pt idx="12830">
                  <c:v>0.48796296296322489</c:v>
                </c:pt>
                <c:pt idx="12831">
                  <c:v>0.48797453703729887</c:v>
                </c:pt>
                <c:pt idx="12832">
                  <c:v>0.48798611111137258</c:v>
                </c:pt>
                <c:pt idx="12833">
                  <c:v>0.48799768518544723</c:v>
                </c:pt>
                <c:pt idx="12834">
                  <c:v>0.48800925925952032</c:v>
                </c:pt>
                <c:pt idx="12835">
                  <c:v>0.48802083333359503</c:v>
                </c:pt>
                <c:pt idx="12836">
                  <c:v>0.4880324074076689</c:v>
                </c:pt>
                <c:pt idx="12837">
                  <c:v>0.48804398148174238</c:v>
                </c:pt>
                <c:pt idx="12838">
                  <c:v>0.48805555555581631</c:v>
                </c:pt>
                <c:pt idx="12839">
                  <c:v>0.48806712962989124</c:v>
                </c:pt>
                <c:pt idx="12840">
                  <c:v>0.48807870370396583</c:v>
                </c:pt>
                <c:pt idx="12841">
                  <c:v>0.48809027777803882</c:v>
                </c:pt>
                <c:pt idx="12842">
                  <c:v>0.4881018518521128</c:v>
                </c:pt>
                <c:pt idx="12843">
                  <c:v>0.48811342592618678</c:v>
                </c:pt>
                <c:pt idx="12844">
                  <c:v>0.48812500000026088</c:v>
                </c:pt>
                <c:pt idx="12845">
                  <c:v>0.48813657407433497</c:v>
                </c:pt>
                <c:pt idx="12846">
                  <c:v>0.48814814814840907</c:v>
                </c:pt>
                <c:pt idx="12847">
                  <c:v>0.48815972222248338</c:v>
                </c:pt>
                <c:pt idx="12848">
                  <c:v>0.48817129629655731</c:v>
                </c:pt>
                <c:pt idx="12849">
                  <c:v>0.48818287037063279</c:v>
                </c:pt>
                <c:pt idx="12850">
                  <c:v>0.48819444444470544</c:v>
                </c:pt>
                <c:pt idx="12851">
                  <c:v>0.48820601851877954</c:v>
                </c:pt>
                <c:pt idx="12852">
                  <c:v>0.48821759259285452</c:v>
                </c:pt>
                <c:pt idx="12853">
                  <c:v>0.48822916666692778</c:v>
                </c:pt>
                <c:pt idx="12854">
                  <c:v>0.48824074074100177</c:v>
                </c:pt>
                <c:pt idx="12855">
                  <c:v>0.48825231481507592</c:v>
                </c:pt>
                <c:pt idx="12856">
                  <c:v>0.48826388888915073</c:v>
                </c:pt>
                <c:pt idx="12857">
                  <c:v>0.48827546296322438</c:v>
                </c:pt>
                <c:pt idx="12858">
                  <c:v>0.48828703703729831</c:v>
                </c:pt>
                <c:pt idx="12859">
                  <c:v>0.48829861111137235</c:v>
                </c:pt>
                <c:pt idx="12860">
                  <c:v>0.48831018518544839</c:v>
                </c:pt>
                <c:pt idx="12861">
                  <c:v>0.48832175925952165</c:v>
                </c:pt>
                <c:pt idx="12862">
                  <c:v>0.48833333333359458</c:v>
                </c:pt>
                <c:pt idx="12863">
                  <c:v>0.48834490740767011</c:v>
                </c:pt>
                <c:pt idx="12864">
                  <c:v>0.48835648148174393</c:v>
                </c:pt>
                <c:pt idx="12865">
                  <c:v>0.48836805555581786</c:v>
                </c:pt>
                <c:pt idx="12866">
                  <c:v>0.48837962962989245</c:v>
                </c:pt>
                <c:pt idx="12867">
                  <c:v>0.48839120370396538</c:v>
                </c:pt>
                <c:pt idx="12868">
                  <c:v>0.4884027777780402</c:v>
                </c:pt>
                <c:pt idx="12869">
                  <c:v>0.48841435185211407</c:v>
                </c:pt>
                <c:pt idx="12870">
                  <c:v>0.488425925926188</c:v>
                </c:pt>
                <c:pt idx="12871">
                  <c:v>0.48843750000026148</c:v>
                </c:pt>
                <c:pt idx="12872">
                  <c:v>0.48844907407433552</c:v>
                </c:pt>
                <c:pt idx="12873">
                  <c:v>0.48846064814841039</c:v>
                </c:pt>
                <c:pt idx="12874">
                  <c:v>0.48847222222248488</c:v>
                </c:pt>
                <c:pt idx="12875">
                  <c:v>0.48848379629655875</c:v>
                </c:pt>
                <c:pt idx="12876">
                  <c:v>0.48849537037063262</c:v>
                </c:pt>
                <c:pt idx="12877">
                  <c:v>0.48850694444470638</c:v>
                </c:pt>
                <c:pt idx="12878">
                  <c:v>0.48851851851878031</c:v>
                </c:pt>
                <c:pt idx="12879">
                  <c:v>0.48853009259285501</c:v>
                </c:pt>
                <c:pt idx="12880">
                  <c:v>0.48854166666692828</c:v>
                </c:pt>
                <c:pt idx="12881">
                  <c:v>0.48855324074100226</c:v>
                </c:pt>
                <c:pt idx="12882">
                  <c:v>0.48856481481507735</c:v>
                </c:pt>
                <c:pt idx="12883">
                  <c:v>0.48857638888915195</c:v>
                </c:pt>
                <c:pt idx="12884">
                  <c:v>0.48858796296322587</c:v>
                </c:pt>
                <c:pt idx="12885">
                  <c:v>0.4885995370372988</c:v>
                </c:pt>
                <c:pt idx="12886">
                  <c:v>0.48861111111137284</c:v>
                </c:pt>
                <c:pt idx="12887">
                  <c:v>0.48862268518544894</c:v>
                </c:pt>
                <c:pt idx="12888">
                  <c:v>0.48863425925952131</c:v>
                </c:pt>
                <c:pt idx="12889">
                  <c:v>0.48864583333359518</c:v>
                </c:pt>
                <c:pt idx="12890">
                  <c:v>0.48865740740766989</c:v>
                </c:pt>
                <c:pt idx="12891">
                  <c:v>0.48866898148174437</c:v>
                </c:pt>
                <c:pt idx="12892">
                  <c:v>0.48868055555581824</c:v>
                </c:pt>
                <c:pt idx="12893">
                  <c:v>0.48869212962989217</c:v>
                </c:pt>
                <c:pt idx="12894">
                  <c:v>0.48870370370396582</c:v>
                </c:pt>
                <c:pt idx="12895">
                  <c:v>0.4887152777780398</c:v>
                </c:pt>
                <c:pt idx="12896">
                  <c:v>0.48872685185211456</c:v>
                </c:pt>
                <c:pt idx="12897">
                  <c:v>0.48873842592618777</c:v>
                </c:pt>
                <c:pt idx="12898">
                  <c:v>0.48875000000026197</c:v>
                </c:pt>
                <c:pt idx="12899">
                  <c:v>0.48876157407433607</c:v>
                </c:pt>
                <c:pt idx="12900">
                  <c:v>0.48877314814841016</c:v>
                </c:pt>
                <c:pt idx="12901">
                  <c:v>0.48878472222248526</c:v>
                </c:pt>
                <c:pt idx="12902">
                  <c:v>0.48879629629655835</c:v>
                </c:pt>
                <c:pt idx="12903">
                  <c:v>0.48880787037063378</c:v>
                </c:pt>
                <c:pt idx="12904">
                  <c:v>0.48881944444470682</c:v>
                </c:pt>
                <c:pt idx="12905">
                  <c:v>0.48883101851878064</c:v>
                </c:pt>
                <c:pt idx="12906">
                  <c:v>0.48884259259285623</c:v>
                </c:pt>
                <c:pt idx="12907">
                  <c:v>0.48885416666692882</c:v>
                </c:pt>
                <c:pt idx="12908">
                  <c:v>0.48886574074100292</c:v>
                </c:pt>
                <c:pt idx="12909">
                  <c:v>0.48887731481507773</c:v>
                </c:pt>
                <c:pt idx="12910">
                  <c:v>0.48888888888915311</c:v>
                </c:pt>
                <c:pt idx="12911">
                  <c:v>0.48890046296322615</c:v>
                </c:pt>
                <c:pt idx="12912">
                  <c:v>0.48891203703730007</c:v>
                </c:pt>
                <c:pt idx="12913">
                  <c:v>0.48892361111137406</c:v>
                </c:pt>
                <c:pt idx="12914">
                  <c:v>0.48893518518544865</c:v>
                </c:pt>
                <c:pt idx="12915">
                  <c:v>0.48894675925952247</c:v>
                </c:pt>
                <c:pt idx="12916">
                  <c:v>0.48895833333359645</c:v>
                </c:pt>
                <c:pt idx="12917">
                  <c:v>0.48896990740767093</c:v>
                </c:pt>
                <c:pt idx="12918">
                  <c:v>0.48898148148174486</c:v>
                </c:pt>
                <c:pt idx="12919">
                  <c:v>0.48899305555581796</c:v>
                </c:pt>
                <c:pt idx="12920">
                  <c:v>0.48900462962989327</c:v>
                </c:pt>
                <c:pt idx="12921">
                  <c:v>0.48901620370396714</c:v>
                </c:pt>
                <c:pt idx="12922">
                  <c:v>0.48902777777804179</c:v>
                </c:pt>
                <c:pt idx="12923">
                  <c:v>0.48903935185211433</c:v>
                </c:pt>
                <c:pt idx="12924">
                  <c:v>0.48905092592618848</c:v>
                </c:pt>
                <c:pt idx="12925">
                  <c:v>0.48906250000026341</c:v>
                </c:pt>
                <c:pt idx="12926">
                  <c:v>0.48907407407433739</c:v>
                </c:pt>
                <c:pt idx="12927">
                  <c:v>0.48908564814841082</c:v>
                </c:pt>
                <c:pt idx="12928">
                  <c:v>0.48909722222248481</c:v>
                </c:pt>
                <c:pt idx="12929">
                  <c:v>0.48910879629655962</c:v>
                </c:pt>
                <c:pt idx="12930">
                  <c:v>0.48912037037063427</c:v>
                </c:pt>
                <c:pt idx="12931">
                  <c:v>0.48913194444470709</c:v>
                </c:pt>
                <c:pt idx="12932">
                  <c:v>0.48914351851878113</c:v>
                </c:pt>
                <c:pt idx="12933">
                  <c:v>0.48915509259285594</c:v>
                </c:pt>
                <c:pt idx="12934">
                  <c:v>0.48916666666692937</c:v>
                </c:pt>
                <c:pt idx="12935">
                  <c:v>0.48917824074100347</c:v>
                </c:pt>
                <c:pt idx="12936">
                  <c:v>0.48918981481507834</c:v>
                </c:pt>
                <c:pt idx="12937">
                  <c:v>0.48920138888915182</c:v>
                </c:pt>
                <c:pt idx="12938">
                  <c:v>0.48921296296322675</c:v>
                </c:pt>
                <c:pt idx="12939">
                  <c:v>0.48922453703730057</c:v>
                </c:pt>
                <c:pt idx="12940">
                  <c:v>0.48923611111137394</c:v>
                </c:pt>
                <c:pt idx="12941">
                  <c:v>0.48924768518544903</c:v>
                </c:pt>
                <c:pt idx="12942">
                  <c:v>0.48925925925952218</c:v>
                </c:pt>
                <c:pt idx="12943">
                  <c:v>0.48927083333359689</c:v>
                </c:pt>
                <c:pt idx="12944">
                  <c:v>0.48928240740767143</c:v>
                </c:pt>
                <c:pt idx="12945">
                  <c:v>0.48929398148174441</c:v>
                </c:pt>
                <c:pt idx="12946">
                  <c:v>0.48930555555581923</c:v>
                </c:pt>
                <c:pt idx="12947">
                  <c:v>0.48931712962989377</c:v>
                </c:pt>
                <c:pt idx="12948">
                  <c:v>0.48932870370396819</c:v>
                </c:pt>
                <c:pt idx="12949">
                  <c:v>0.48934027777804229</c:v>
                </c:pt>
                <c:pt idx="12950">
                  <c:v>0.48935185185211488</c:v>
                </c:pt>
                <c:pt idx="12951">
                  <c:v>0.48936342592618898</c:v>
                </c:pt>
                <c:pt idx="12952">
                  <c:v>0.48937500000026396</c:v>
                </c:pt>
                <c:pt idx="12953">
                  <c:v>0.4893865740743385</c:v>
                </c:pt>
                <c:pt idx="12954">
                  <c:v>0.48939814814841132</c:v>
                </c:pt>
                <c:pt idx="12955">
                  <c:v>0.48940972222248613</c:v>
                </c:pt>
                <c:pt idx="12956">
                  <c:v>0.48942129629656017</c:v>
                </c:pt>
                <c:pt idx="12957">
                  <c:v>0.48943287037063476</c:v>
                </c:pt>
                <c:pt idx="12958">
                  <c:v>0.4894444444447078</c:v>
                </c:pt>
                <c:pt idx="12959">
                  <c:v>0.48945601851878184</c:v>
                </c:pt>
                <c:pt idx="12960">
                  <c:v>0.48946759259285705</c:v>
                </c:pt>
                <c:pt idx="12961">
                  <c:v>0.48947916666692992</c:v>
                </c:pt>
                <c:pt idx="12962">
                  <c:v>0.48949074074100402</c:v>
                </c:pt>
                <c:pt idx="12963">
                  <c:v>0.48950231481507878</c:v>
                </c:pt>
                <c:pt idx="12964">
                  <c:v>0.48951388888915337</c:v>
                </c:pt>
                <c:pt idx="12965">
                  <c:v>0.48952546296322708</c:v>
                </c:pt>
                <c:pt idx="12966">
                  <c:v>0.48953703703730039</c:v>
                </c:pt>
                <c:pt idx="12967">
                  <c:v>0.48954861111137482</c:v>
                </c:pt>
                <c:pt idx="12968">
                  <c:v>0.48956018518545008</c:v>
                </c:pt>
                <c:pt idx="12969">
                  <c:v>0.48957175925952345</c:v>
                </c:pt>
                <c:pt idx="12970">
                  <c:v>0.48958333333359688</c:v>
                </c:pt>
                <c:pt idx="12971">
                  <c:v>0.48959490740767186</c:v>
                </c:pt>
                <c:pt idx="12972">
                  <c:v>0.48960648148174585</c:v>
                </c:pt>
                <c:pt idx="12973">
                  <c:v>0.48961805555581972</c:v>
                </c:pt>
                <c:pt idx="12974">
                  <c:v>0.48962962962989437</c:v>
                </c:pt>
                <c:pt idx="12975">
                  <c:v>0.4896412037039673</c:v>
                </c:pt>
                <c:pt idx="12976">
                  <c:v>0.48965277777804272</c:v>
                </c:pt>
                <c:pt idx="12977">
                  <c:v>0.48966435185211582</c:v>
                </c:pt>
                <c:pt idx="12978">
                  <c:v>0.48967592592618958</c:v>
                </c:pt>
                <c:pt idx="12979">
                  <c:v>0.4896875000002644</c:v>
                </c:pt>
                <c:pt idx="12980">
                  <c:v>0.48969907407433771</c:v>
                </c:pt>
                <c:pt idx="12981">
                  <c:v>0.48971064814841181</c:v>
                </c:pt>
                <c:pt idx="12982">
                  <c:v>0.48972222222248674</c:v>
                </c:pt>
                <c:pt idx="12983">
                  <c:v>0.48973379629656</c:v>
                </c:pt>
                <c:pt idx="12984">
                  <c:v>0.48974537037063431</c:v>
                </c:pt>
                <c:pt idx="12985">
                  <c:v>0.4897569444447083</c:v>
                </c:pt>
                <c:pt idx="12986">
                  <c:v>0.48976851851878228</c:v>
                </c:pt>
                <c:pt idx="12987">
                  <c:v>0.48978009259285754</c:v>
                </c:pt>
                <c:pt idx="12988">
                  <c:v>0.48979166666693025</c:v>
                </c:pt>
                <c:pt idx="12989">
                  <c:v>0.48980324074100456</c:v>
                </c:pt>
                <c:pt idx="12990">
                  <c:v>0.48981481481507988</c:v>
                </c:pt>
                <c:pt idx="12991">
                  <c:v>0.48982638888915447</c:v>
                </c:pt>
                <c:pt idx="12992">
                  <c:v>0.48983796296322757</c:v>
                </c:pt>
                <c:pt idx="12993">
                  <c:v>0.48984953703730161</c:v>
                </c:pt>
                <c:pt idx="12994">
                  <c:v>0.48986111111137531</c:v>
                </c:pt>
                <c:pt idx="12995">
                  <c:v>0.48987268518545135</c:v>
                </c:pt>
                <c:pt idx="12996">
                  <c:v>0.48988425925952456</c:v>
                </c:pt>
                <c:pt idx="12997">
                  <c:v>0.48989583333359732</c:v>
                </c:pt>
                <c:pt idx="12998">
                  <c:v>0.48990740740767225</c:v>
                </c:pt>
                <c:pt idx="12999">
                  <c:v>0.48991898148174701</c:v>
                </c:pt>
                <c:pt idx="13000">
                  <c:v>0.48993055555581982</c:v>
                </c:pt>
                <c:pt idx="13001">
                  <c:v>0.48994212962989464</c:v>
                </c:pt>
                <c:pt idx="13002">
                  <c:v>0.48995370370396857</c:v>
                </c:pt>
                <c:pt idx="13003">
                  <c:v>0.48996527777804316</c:v>
                </c:pt>
                <c:pt idx="13004">
                  <c:v>0.48997685185211698</c:v>
                </c:pt>
                <c:pt idx="13005">
                  <c:v>0.48998842592619096</c:v>
                </c:pt>
                <c:pt idx="13006">
                  <c:v>0.49000000000026483</c:v>
                </c:pt>
                <c:pt idx="13007">
                  <c:v>0.49001157407433832</c:v>
                </c:pt>
                <c:pt idx="13008">
                  <c:v>0.49002314814841236</c:v>
                </c:pt>
                <c:pt idx="13009">
                  <c:v>0.49003472222248717</c:v>
                </c:pt>
                <c:pt idx="13010">
                  <c:v>0.49004629629656082</c:v>
                </c:pt>
                <c:pt idx="13011">
                  <c:v>0.49005787037063564</c:v>
                </c:pt>
                <c:pt idx="13012">
                  <c:v>0.49006944444470885</c:v>
                </c:pt>
                <c:pt idx="13013">
                  <c:v>0.49008101851878283</c:v>
                </c:pt>
                <c:pt idx="13014">
                  <c:v>0.49009259259285792</c:v>
                </c:pt>
                <c:pt idx="13015">
                  <c:v>0.49010416666693102</c:v>
                </c:pt>
                <c:pt idx="13016">
                  <c:v>0.49011574074100511</c:v>
                </c:pt>
                <c:pt idx="13017">
                  <c:v>0.49012731481507932</c:v>
                </c:pt>
                <c:pt idx="13018">
                  <c:v>0.49013888888915408</c:v>
                </c:pt>
                <c:pt idx="13019">
                  <c:v>0.49015046296322812</c:v>
                </c:pt>
                <c:pt idx="13020">
                  <c:v>0.49016203703730182</c:v>
                </c:pt>
                <c:pt idx="13021">
                  <c:v>0.49017361111137558</c:v>
                </c:pt>
                <c:pt idx="13022">
                  <c:v>0.49018518518545118</c:v>
                </c:pt>
                <c:pt idx="13023">
                  <c:v>0.49019675925952388</c:v>
                </c:pt>
                <c:pt idx="13024">
                  <c:v>0.49020833333359787</c:v>
                </c:pt>
                <c:pt idx="13025">
                  <c:v>0.49021990740767285</c:v>
                </c:pt>
                <c:pt idx="13026">
                  <c:v>0.49023148148174606</c:v>
                </c:pt>
                <c:pt idx="13027">
                  <c:v>0.49024305555582015</c:v>
                </c:pt>
                <c:pt idx="13028">
                  <c:v>0.49025462962989508</c:v>
                </c:pt>
                <c:pt idx="13029">
                  <c:v>0.49026620370396906</c:v>
                </c:pt>
                <c:pt idx="13030">
                  <c:v>0.49027777777804366</c:v>
                </c:pt>
                <c:pt idx="13031">
                  <c:v>0.49028935185211658</c:v>
                </c:pt>
                <c:pt idx="13032">
                  <c:v>0.4903009259261914</c:v>
                </c:pt>
                <c:pt idx="13033">
                  <c:v>0.49031250000026594</c:v>
                </c:pt>
                <c:pt idx="13034">
                  <c:v>0.49032407407433976</c:v>
                </c:pt>
                <c:pt idx="13035">
                  <c:v>0.49033564814841291</c:v>
                </c:pt>
                <c:pt idx="13036">
                  <c:v>0.49034722222248767</c:v>
                </c:pt>
                <c:pt idx="13037">
                  <c:v>0.49035879629656226</c:v>
                </c:pt>
                <c:pt idx="13038">
                  <c:v>0.49037037037063669</c:v>
                </c:pt>
                <c:pt idx="13039">
                  <c:v>0.49038194444471001</c:v>
                </c:pt>
                <c:pt idx="13040">
                  <c:v>0.49039351851878327</c:v>
                </c:pt>
                <c:pt idx="13041">
                  <c:v>0.49040509259285847</c:v>
                </c:pt>
                <c:pt idx="13042">
                  <c:v>0.49041666666693234</c:v>
                </c:pt>
                <c:pt idx="13043">
                  <c:v>0.49042824074100588</c:v>
                </c:pt>
                <c:pt idx="13044">
                  <c:v>0.49043981481507981</c:v>
                </c:pt>
                <c:pt idx="13045">
                  <c:v>0.49045138888915463</c:v>
                </c:pt>
                <c:pt idx="13046">
                  <c:v>0.49046296296322928</c:v>
                </c:pt>
                <c:pt idx="13047">
                  <c:v>0.49047453703730326</c:v>
                </c:pt>
                <c:pt idx="13048">
                  <c:v>0.49048611111137702</c:v>
                </c:pt>
                <c:pt idx="13049">
                  <c:v>0.49049768518545173</c:v>
                </c:pt>
                <c:pt idx="13050">
                  <c:v>0.49050925925952432</c:v>
                </c:pt>
                <c:pt idx="13051">
                  <c:v>0.49052083333359942</c:v>
                </c:pt>
                <c:pt idx="13052">
                  <c:v>0.49053240740767323</c:v>
                </c:pt>
                <c:pt idx="13053">
                  <c:v>0.49054398148174688</c:v>
                </c:pt>
                <c:pt idx="13054">
                  <c:v>0.49055555555582081</c:v>
                </c:pt>
                <c:pt idx="13055">
                  <c:v>0.49056712962989563</c:v>
                </c:pt>
                <c:pt idx="13056">
                  <c:v>0.49057870370397022</c:v>
                </c:pt>
                <c:pt idx="13057">
                  <c:v>0.49059027777804415</c:v>
                </c:pt>
                <c:pt idx="13058">
                  <c:v>0.49060185185211708</c:v>
                </c:pt>
                <c:pt idx="13059">
                  <c:v>0.49061342592619117</c:v>
                </c:pt>
                <c:pt idx="13060">
                  <c:v>0.49062500000026532</c:v>
                </c:pt>
                <c:pt idx="13061">
                  <c:v>0.49063657407433936</c:v>
                </c:pt>
                <c:pt idx="13062">
                  <c:v>0.49064814814841345</c:v>
                </c:pt>
                <c:pt idx="13063">
                  <c:v>0.49065972222248788</c:v>
                </c:pt>
                <c:pt idx="13064">
                  <c:v>0.49067129629656181</c:v>
                </c:pt>
                <c:pt idx="13065">
                  <c:v>0.49068287037063729</c:v>
                </c:pt>
                <c:pt idx="13066">
                  <c:v>0.49069444444470983</c:v>
                </c:pt>
                <c:pt idx="13067">
                  <c:v>0.49070601851878393</c:v>
                </c:pt>
                <c:pt idx="13068">
                  <c:v>0.49071759259285891</c:v>
                </c:pt>
                <c:pt idx="13069">
                  <c:v>0.49072916666693212</c:v>
                </c:pt>
                <c:pt idx="13070">
                  <c:v>0.49074074074100621</c:v>
                </c:pt>
                <c:pt idx="13071">
                  <c:v>0.4907523148150803</c:v>
                </c:pt>
                <c:pt idx="13072">
                  <c:v>0.49076388888915512</c:v>
                </c:pt>
                <c:pt idx="13073">
                  <c:v>0.49077546296322888</c:v>
                </c:pt>
                <c:pt idx="13074">
                  <c:v>0.49078703703730281</c:v>
                </c:pt>
                <c:pt idx="13075">
                  <c:v>0.49079861111137668</c:v>
                </c:pt>
                <c:pt idx="13076">
                  <c:v>0.49081018518545277</c:v>
                </c:pt>
                <c:pt idx="13077">
                  <c:v>0.49082175925952598</c:v>
                </c:pt>
                <c:pt idx="13078">
                  <c:v>0.49083333333359896</c:v>
                </c:pt>
                <c:pt idx="13079">
                  <c:v>0.49084490740767445</c:v>
                </c:pt>
                <c:pt idx="13080">
                  <c:v>0.49085648148174837</c:v>
                </c:pt>
                <c:pt idx="13081">
                  <c:v>0.49086805555582214</c:v>
                </c:pt>
                <c:pt idx="13082">
                  <c:v>0.49087962962989679</c:v>
                </c:pt>
                <c:pt idx="13083">
                  <c:v>0.49089120370396988</c:v>
                </c:pt>
                <c:pt idx="13084">
                  <c:v>0.49090277777804525</c:v>
                </c:pt>
                <c:pt idx="13085">
                  <c:v>0.49091435185211846</c:v>
                </c:pt>
                <c:pt idx="13086">
                  <c:v>0.49092592592619239</c:v>
                </c:pt>
                <c:pt idx="13087">
                  <c:v>0.49093750000026581</c:v>
                </c:pt>
                <c:pt idx="13088">
                  <c:v>0.49094907407433991</c:v>
                </c:pt>
                <c:pt idx="13089">
                  <c:v>0.49096064814841467</c:v>
                </c:pt>
                <c:pt idx="13090">
                  <c:v>0.49097222222248926</c:v>
                </c:pt>
                <c:pt idx="13091">
                  <c:v>0.49098379629656302</c:v>
                </c:pt>
                <c:pt idx="13092">
                  <c:v>0.49099537037063706</c:v>
                </c:pt>
                <c:pt idx="13093">
                  <c:v>0.49100694444471038</c:v>
                </c:pt>
                <c:pt idx="13094">
                  <c:v>0.49101851851878447</c:v>
                </c:pt>
                <c:pt idx="13095">
                  <c:v>0.49103009259285935</c:v>
                </c:pt>
                <c:pt idx="13096">
                  <c:v>0.49104166666693266</c:v>
                </c:pt>
                <c:pt idx="13097">
                  <c:v>0.49105324074100676</c:v>
                </c:pt>
                <c:pt idx="13098">
                  <c:v>0.49106481481508163</c:v>
                </c:pt>
                <c:pt idx="13099">
                  <c:v>0.49107638888915628</c:v>
                </c:pt>
                <c:pt idx="13100">
                  <c:v>0.49108796296323026</c:v>
                </c:pt>
                <c:pt idx="13101">
                  <c:v>0.4910995370373033</c:v>
                </c:pt>
                <c:pt idx="13102">
                  <c:v>0.49111111111137734</c:v>
                </c:pt>
                <c:pt idx="13103">
                  <c:v>0.49112268518545327</c:v>
                </c:pt>
                <c:pt idx="13104">
                  <c:v>0.49113425925952542</c:v>
                </c:pt>
                <c:pt idx="13105">
                  <c:v>0.49114583333359951</c:v>
                </c:pt>
                <c:pt idx="13106">
                  <c:v>0.49115740740767388</c:v>
                </c:pt>
                <c:pt idx="13107">
                  <c:v>0.49116898148174865</c:v>
                </c:pt>
                <c:pt idx="13108">
                  <c:v>0.49118055555582257</c:v>
                </c:pt>
                <c:pt idx="13109">
                  <c:v>0.49119212962989656</c:v>
                </c:pt>
                <c:pt idx="13110">
                  <c:v>0.49120370370396998</c:v>
                </c:pt>
                <c:pt idx="13111">
                  <c:v>0.49121527777804497</c:v>
                </c:pt>
                <c:pt idx="13112">
                  <c:v>0.49122685185211895</c:v>
                </c:pt>
                <c:pt idx="13113">
                  <c:v>0.49123842592619227</c:v>
                </c:pt>
                <c:pt idx="13114">
                  <c:v>0.49125000000026636</c:v>
                </c:pt>
                <c:pt idx="13115">
                  <c:v>0.49126157407434118</c:v>
                </c:pt>
                <c:pt idx="13116">
                  <c:v>0.49127314814841455</c:v>
                </c:pt>
                <c:pt idx="13117">
                  <c:v>0.49128472222248964</c:v>
                </c:pt>
                <c:pt idx="13118">
                  <c:v>0.4912962962965628</c:v>
                </c:pt>
                <c:pt idx="13119">
                  <c:v>0.49130787037063817</c:v>
                </c:pt>
                <c:pt idx="13120">
                  <c:v>0.49131944444471098</c:v>
                </c:pt>
                <c:pt idx="13121">
                  <c:v>0.49133101851878475</c:v>
                </c:pt>
                <c:pt idx="13122">
                  <c:v>0.49134259259286062</c:v>
                </c:pt>
                <c:pt idx="13123">
                  <c:v>0.49135416666693332</c:v>
                </c:pt>
                <c:pt idx="13124">
                  <c:v>0.49136574074100731</c:v>
                </c:pt>
                <c:pt idx="13125">
                  <c:v>0.49137731481508212</c:v>
                </c:pt>
                <c:pt idx="13126">
                  <c:v>0.49138888888915749</c:v>
                </c:pt>
                <c:pt idx="13127">
                  <c:v>0.49140046296323053</c:v>
                </c:pt>
                <c:pt idx="13128">
                  <c:v>0.49141203703730452</c:v>
                </c:pt>
                <c:pt idx="13129">
                  <c:v>0.49142361111137844</c:v>
                </c:pt>
                <c:pt idx="13130">
                  <c:v>0.49143518518545304</c:v>
                </c:pt>
                <c:pt idx="13131">
                  <c:v>0.49144675925952686</c:v>
                </c:pt>
                <c:pt idx="13132">
                  <c:v>0.4914583333336015</c:v>
                </c:pt>
                <c:pt idx="13133">
                  <c:v>0.49146990740767538</c:v>
                </c:pt>
                <c:pt idx="13134">
                  <c:v>0.49148148148174925</c:v>
                </c:pt>
                <c:pt idx="13135">
                  <c:v>0.49149305555582234</c:v>
                </c:pt>
                <c:pt idx="13136">
                  <c:v>0.49150462962989766</c:v>
                </c:pt>
                <c:pt idx="13137">
                  <c:v>0.49151620370397153</c:v>
                </c:pt>
                <c:pt idx="13138">
                  <c:v>0.49152777777804618</c:v>
                </c:pt>
                <c:pt idx="13139">
                  <c:v>0.49153935185211872</c:v>
                </c:pt>
                <c:pt idx="13140">
                  <c:v>0.49155092592619282</c:v>
                </c:pt>
                <c:pt idx="13141">
                  <c:v>0.49156250000026774</c:v>
                </c:pt>
                <c:pt idx="13142">
                  <c:v>0.4915740740743425</c:v>
                </c:pt>
                <c:pt idx="13143">
                  <c:v>0.49158564814841532</c:v>
                </c:pt>
                <c:pt idx="13144">
                  <c:v>0.49159722222248931</c:v>
                </c:pt>
                <c:pt idx="13145">
                  <c:v>0.49160879629656407</c:v>
                </c:pt>
                <c:pt idx="13146">
                  <c:v>0.49162037037063855</c:v>
                </c:pt>
                <c:pt idx="13147">
                  <c:v>0.49163194444471126</c:v>
                </c:pt>
                <c:pt idx="13148">
                  <c:v>0.49164351851878529</c:v>
                </c:pt>
                <c:pt idx="13149">
                  <c:v>0.49165509259286033</c:v>
                </c:pt>
                <c:pt idx="13150">
                  <c:v>0.49166666666693382</c:v>
                </c:pt>
                <c:pt idx="13151">
                  <c:v>0.49167824074100785</c:v>
                </c:pt>
                <c:pt idx="13152">
                  <c:v>0.49168981481508267</c:v>
                </c:pt>
                <c:pt idx="13153">
                  <c:v>0.49170138888915632</c:v>
                </c:pt>
                <c:pt idx="13154">
                  <c:v>0.49171296296323114</c:v>
                </c:pt>
                <c:pt idx="13155">
                  <c:v>0.49172453703730501</c:v>
                </c:pt>
                <c:pt idx="13156">
                  <c:v>0.49173611111137833</c:v>
                </c:pt>
                <c:pt idx="13157">
                  <c:v>0.49174768518545342</c:v>
                </c:pt>
                <c:pt idx="13158">
                  <c:v>0.49175925925952652</c:v>
                </c:pt>
                <c:pt idx="13159">
                  <c:v>0.49177083333360194</c:v>
                </c:pt>
                <c:pt idx="13160">
                  <c:v>0.49178240740767587</c:v>
                </c:pt>
                <c:pt idx="13161">
                  <c:v>0.4917939814817488</c:v>
                </c:pt>
                <c:pt idx="13162">
                  <c:v>0.49180555555582361</c:v>
                </c:pt>
                <c:pt idx="13163">
                  <c:v>0.49181712962989815</c:v>
                </c:pt>
                <c:pt idx="13164">
                  <c:v>0.49182870370397258</c:v>
                </c:pt>
                <c:pt idx="13165">
                  <c:v>0.49184027777804668</c:v>
                </c:pt>
                <c:pt idx="13166">
                  <c:v>0.49185185185211938</c:v>
                </c:pt>
                <c:pt idx="13167">
                  <c:v>0.49186342592619337</c:v>
                </c:pt>
                <c:pt idx="13168">
                  <c:v>0.49187500000026835</c:v>
                </c:pt>
                <c:pt idx="13169">
                  <c:v>0.49188657407434355</c:v>
                </c:pt>
                <c:pt idx="13170">
                  <c:v>0.49189814814841581</c:v>
                </c:pt>
                <c:pt idx="13171">
                  <c:v>0.49190972222249058</c:v>
                </c:pt>
                <c:pt idx="13172">
                  <c:v>0.49192129629656456</c:v>
                </c:pt>
                <c:pt idx="13173">
                  <c:v>0.49193287037063915</c:v>
                </c:pt>
                <c:pt idx="13174">
                  <c:v>0.49194444444471208</c:v>
                </c:pt>
                <c:pt idx="13175">
                  <c:v>0.49195601851878612</c:v>
                </c:pt>
                <c:pt idx="13176">
                  <c:v>0.49196759259286144</c:v>
                </c:pt>
                <c:pt idx="13177">
                  <c:v>0.49197916666693431</c:v>
                </c:pt>
                <c:pt idx="13178">
                  <c:v>0.4919907407410084</c:v>
                </c:pt>
                <c:pt idx="13179">
                  <c:v>0.49200231481508316</c:v>
                </c:pt>
                <c:pt idx="13180">
                  <c:v>0.49201388888915765</c:v>
                </c:pt>
                <c:pt idx="13181">
                  <c:v>0.49202546296323152</c:v>
                </c:pt>
                <c:pt idx="13182">
                  <c:v>0.49203703703730478</c:v>
                </c:pt>
                <c:pt idx="13183">
                  <c:v>0.49204861111137888</c:v>
                </c:pt>
                <c:pt idx="13184">
                  <c:v>0.49206018518545447</c:v>
                </c:pt>
                <c:pt idx="13185">
                  <c:v>0.49207175925952784</c:v>
                </c:pt>
                <c:pt idx="13186">
                  <c:v>0.49208333333360238</c:v>
                </c:pt>
                <c:pt idx="13187">
                  <c:v>0.49209490740767625</c:v>
                </c:pt>
                <c:pt idx="13188">
                  <c:v>0.49210648148175007</c:v>
                </c:pt>
                <c:pt idx="13189">
                  <c:v>0.49211805555582411</c:v>
                </c:pt>
                <c:pt idx="13190">
                  <c:v>0.49212962962989854</c:v>
                </c:pt>
                <c:pt idx="13191">
                  <c:v>0.4921412037039718</c:v>
                </c:pt>
                <c:pt idx="13192">
                  <c:v>0.49215277777804706</c:v>
                </c:pt>
                <c:pt idx="13193">
                  <c:v>0.49216435185211982</c:v>
                </c:pt>
                <c:pt idx="13194">
                  <c:v>0.49217592592619391</c:v>
                </c:pt>
                <c:pt idx="13195">
                  <c:v>0.49218750000026873</c:v>
                </c:pt>
                <c:pt idx="13196">
                  <c:v>0.49219907407434232</c:v>
                </c:pt>
                <c:pt idx="13197">
                  <c:v>0.49221064814841631</c:v>
                </c:pt>
                <c:pt idx="13198">
                  <c:v>0.49222222222249107</c:v>
                </c:pt>
                <c:pt idx="13199">
                  <c:v>0.49223379629656439</c:v>
                </c:pt>
                <c:pt idx="13200">
                  <c:v>0.49224537037063848</c:v>
                </c:pt>
                <c:pt idx="13201">
                  <c:v>0.49225694444471257</c:v>
                </c:pt>
                <c:pt idx="13202">
                  <c:v>0.49226851851878667</c:v>
                </c:pt>
                <c:pt idx="13203">
                  <c:v>0.49228009259286193</c:v>
                </c:pt>
                <c:pt idx="13204">
                  <c:v>0.49229166666693475</c:v>
                </c:pt>
                <c:pt idx="13205">
                  <c:v>0.49230324074100895</c:v>
                </c:pt>
                <c:pt idx="13206">
                  <c:v>0.49231481481508427</c:v>
                </c:pt>
                <c:pt idx="13207">
                  <c:v>0.49232638888915869</c:v>
                </c:pt>
                <c:pt idx="13208">
                  <c:v>0.49233796296323201</c:v>
                </c:pt>
                <c:pt idx="13209">
                  <c:v>0.49234953703730538</c:v>
                </c:pt>
                <c:pt idx="13210">
                  <c:v>0.49236111111137942</c:v>
                </c:pt>
                <c:pt idx="13211">
                  <c:v>0.49237268518545552</c:v>
                </c:pt>
                <c:pt idx="13212">
                  <c:v>0.49238425925952894</c:v>
                </c:pt>
                <c:pt idx="13213">
                  <c:v>0.49239583333360287</c:v>
                </c:pt>
                <c:pt idx="13214">
                  <c:v>0.49240740740767658</c:v>
                </c:pt>
                <c:pt idx="13215">
                  <c:v>0.49241898148175139</c:v>
                </c:pt>
                <c:pt idx="13216">
                  <c:v>0.49243055555582432</c:v>
                </c:pt>
                <c:pt idx="13217">
                  <c:v>0.49244212962989903</c:v>
                </c:pt>
                <c:pt idx="13218">
                  <c:v>0.49245370370397296</c:v>
                </c:pt>
                <c:pt idx="13219">
                  <c:v>0.49246527777804744</c:v>
                </c:pt>
                <c:pt idx="13220">
                  <c:v>0.49247685185212137</c:v>
                </c:pt>
                <c:pt idx="13221">
                  <c:v>0.49248842592619535</c:v>
                </c:pt>
                <c:pt idx="13222">
                  <c:v>0.49250000000026922</c:v>
                </c:pt>
                <c:pt idx="13223">
                  <c:v>0.49251157407434387</c:v>
                </c:pt>
                <c:pt idx="13224">
                  <c:v>0.4925231481484168</c:v>
                </c:pt>
                <c:pt idx="13225">
                  <c:v>0.49253472222249156</c:v>
                </c:pt>
                <c:pt idx="13226">
                  <c:v>0.49254629629656532</c:v>
                </c:pt>
                <c:pt idx="13227">
                  <c:v>0.49255787037064003</c:v>
                </c:pt>
                <c:pt idx="13228">
                  <c:v>0.49256944444471312</c:v>
                </c:pt>
                <c:pt idx="13229">
                  <c:v>0.49258101851878722</c:v>
                </c:pt>
                <c:pt idx="13230">
                  <c:v>0.49259259259286226</c:v>
                </c:pt>
                <c:pt idx="13231">
                  <c:v>0.49260416666693541</c:v>
                </c:pt>
                <c:pt idx="13232">
                  <c:v>0.4926157407410095</c:v>
                </c:pt>
                <c:pt idx="13233">
                  <c:v>0.49262731481508382</c:v>
                </c:pt>
                <c:pt idx="13234">
                  <c:v>0.49263888888915852</c:v>
                </c:pt>
                <c:pt idx="13235">
                  <c:v>0.4926504629632325</c:v>
                </c:pt>
                <c:pt idx="13236">
                  <c:v>0.49266203703730588</c:v>
                </c:pt>
                <c:pt idx="13237">
                  <c:v>0.49267361111137997</c:v>
                </c:pt>
                <c:pt idx="13238">
                  <c:v>0.49268518518545557</c:v>
                </c:pt>
                <c:pt idx="13239">
                  <c:v>0.49269675925952838</c:v>
                </c:pt>
                <c:pt idx="13240">
                  <c:v>0.49270833333360325</c:v>
                </c:pt>
                <c:pt idx="13241">
                  <c:v>0.49271990740767713</c:v>
                </c:pt>
                <c:pt idx="13242">
                  <c:v>0.49273148148175044</c:v>
                </c:pt>
                <c:pt idx="13243">
                  <c:v>0.49274305555582454</c:v>
                </c:pt>
                <c:pt idx="13244">
                  <c:v>0.49275462962989952</c:v>
                </c:pt>
                <c:pt idx="13245">
                  <c:v>0.4927662037039735</c:v>
                </c:pt>
                <c:pt idx="13246">
                  <c:v>0.49277777777804793</c:v>
                </c:pt>
                <c:pt idx="13247">
                  <c:v>0.49278935185212092</c:v>
                </c:pt>
                <c:pt idx="13248">
                  <c:v>0.49280092592619573</c:v>
                </c:pt>
                <c:pt idx="13249">
                  <c:v>0.49281250000027038</c:v>
                </c:pt>
                <c:pt idx="13250">
                  <c:v>0.49282407407434492</c:v>
                </c:pt>
                <c:pt idx="13251">
                  <c:v>0.49283564814841735</c:v>
                </c:pt>
                <c:pt idx="13252">
                  <c:v>0.49284722222249205</c:v>
                </c:pt>
                <c:pt idx="13253">
                  <c:v>0.49285879629656665</c:v>
                </c:pt>
                <c:pt idx="13254">
                  <c:v>0.49287037037064158</c:v>
                </c:pt>
                <c:pt idx="13255">
                  <c:v>0.49288194444471445</c:v>
                </c:pt>
                <c:pt idx="13256">
                  <c:v>0.49289351851878777</c:v>
                </c:pt>
                <c:pt idx="13257">
                  <c:v>0.49290509259286286</c:v>
                </c:pt>
                <c:pt idx="13258">
                  <c:v>0.49291666666693668</c:v>
                </c:pt>
                <c:pt idx="13259">
                  <c:v>0.49292824074101038</c:v>
                </c:pt>
                <c:pt idx="13260">
                  <c:v>0.49293981481508431</c:v>
                </c:pt>
                <c:pt idx="13261">
                  <c:v>0.49295138888915907</c:v>
                </c:pt>
                <c:pt idx="13262">
                  <c:v>0.49296296296323366</c:v>
                </c:pt>
                <c:pt idx="13263">
                  <c:v>0.49297453703730765</c:v>
                </c:pt>
                <c:pt idx="13264">
                  <c:v>0.49298611111138141</c:v>
                </c:pt>
                <c:pt idx="13265">
                  <c:v>0.49299768518545611</c:v>
                </c:pt>
                <c:pt idx="13266">
                  <c:v>0.49300925925952882</c:v>
                </c:pt>
                <c:pt idx="13267">
                  <c:v>0.49302083333360436</c:v>
                </c:pt>
                <c:pt idx="13268">
                  <c:v>0.49303240740767762</c:v>
                </c:pt>
                <c:pt idx="13269">
                  <c:v>0.49304398148175138</c:v>
                </c:pt>
                <c:pt idx="13270">
                  <c:v>0.49305555555582531</c:v>
                </c:pt>
                <c:pt idx="13271">
                  <c:v>0.49306712962990001</c:v>
                </c:pt>
                <c:pt idx="13272">
                  <c:v>0.49307870370397461</c:v>
                </c:pt>
                <c:pt idx="13273">
                  <c:v>0.49309027777804848</c:v>
                </c:pt>
                <c:pt idx="13274">
                  <c:v>0.49310185185212146</c:v>
                </c:pt>
                <c:pt idx="13275">
                  <c:v>0.49311342592619556</c:v>
                </c:pt>
                <c:pt idx="13276">
                  <c:v>0.49312500000026982</c:v>
                </c:pt>
                <c:pt idx="13277">
                  <c:v>0.49313657407434464</c:v>
                </c:pt>
                <c:pt idx="13278">
                  <c:v>0.49314814814841784</c:v>
                </c:pt>
                <c:pt idx="13279">
                  <c:v>0.49315972222249232</c:v>
                </c:pt>
                <c:pt idx="13280">
                  <c:v>0.49317129629656631</c:v>
                </c:pt>
                <c:pt idx="13281">
                  <c:v>0.49318287037064218</c:v>
                </c:pt>
                <c:pt idx="13282">
                  <c:v>0.49319444444471422</c:v>
                </c:pt>
                <c:pt idx="13283">
                  <c:v>0.49320601851878826</c:v>
                </c:pt>
                <c:pt idx="13284">
                  <c:v>0.49321759259286324</c:v>
                </c:pt>
                <c:pt idx="13285">
                  <c:v>0.4932291666669365</c:v>
                </c:pt>
                <c:pt idx="13286">
                  <c:v>0.4932407407410106</c:v>
                </c:pt>
                <c:pt idx="13287">
                  <c:v>0.4932523148150848</c:v>
                </c:pt>
                <c:pt idx="13288">
                  <c:v>0.49326388888915956</c:v>
                </c:pt>
                <c:pt idx="13289">
                  <c:v>0.49327546296323288</c:v>
                </c:pt>
                <c:pt idx="13290">
                  <c:v>0.49328703703730697</c:v>
                </c:pt>
                <c:pt idx="13291">
                  <c:v>0.49329861111138107</c:v>
                </c:pt>
                <c:pt idx="13292">
                  <c:v>0.49331018518545716</c:v>
                </c:pt>
                <c:pt idx="13293">
                  <c:v>0.49332175925953026</c:v>
                </c:pt>
                <c:pt idx="13294">
                  <c:v>0.49333333333360413</c:v>
                </c:pt>
                <c:pt idx="13295">
                  <c:v>0.49334490740767878</c:v>
                </c:pt>
                <c:pt idx="13296">
                  <c:v>0.49335648148175276</c:v>
                </c:pt>
                <c:pt idx="13297">
                  <c:v>0.49336805555582652</c:v>
                </c:pt>
                <c:pt idx="13298">
                  <c:v>0.49337962962990123</c:v>
                </c:pt>
                <c:pt idx="13299">
                  <c:v>0.49339120370397382</c:v>
                </c:pt>
                <c:pt idx="13300">
                  <c:v>0.49340277777804947</c:v>
                </c:pt>
                <c:pt idx="13301">
                  <c:v>0.49341435185212273</c:v>
                </c:pt>
                <c:pt idx="13302">
                  <c:v>0.49342592592619638</c:v>
                </c:pt>
                <c:pt idx="13303">
                  <c:v>0.49343750000027031</c:v>
                </c:pt>
                <c:pt idx="13304">
                  <c:v>0.49344907407434507</c:v>
                </c:pt>
                <c:pt idx="13305">
                  <c:v>0.49346064814841906</c:v>
                </c:pt>
                <c:pt idx="13306">
                  <c:v>0.49347222222249365</c:v>
                </c:pt>
                <c:pt idx="13307">
                  <c:v>0.49348379629656747</c:v>
                </c:pt>
                <c:pt idx="13308">
                  <c:v>0.49349537037064212</c:v>
                </c:pt>
                <c:pt idx="13309">
                  <c:v>0.49350694444471482</c:v>
                </c:pt>
                <c:pt idx="13310">
                  <c:v>0.49351851851878886</c:v>
                </c:pt>
                <c:pt idx="13311">
                  <c:v>0.49353009259286368</c:v>
                </c:pt>
                <c:pt idx="13312">
                  <c:v>0.49354166666693705</c:v>
                </c:pt>
                <c:pt idx="13313">
                  <c:v>0.49355324074101115</c:v>
                </c:pt>
                <c:pt idx="13314">
                  <c:v>0.49356481481508607</c:v>
                </c:pt>
                <c:pt idx="13315">
                  <c:v>0.49357638888916067</c:v>
                </c:pt>
                <c:pt idx="13316">
                  <c:v>0.49358796296323465</c:v>
                </c:pt>
                <c:pt idx="13317">
                  <c:v>0.49359953703730752</c:v>
                </c:pt>
                <c:pt idx="13318">
                  <c:v>0.49361111111138162</c:v>
                </c:pt>
                <c:pt idx="13319">
                  <c:v>0.4936226851854576</c:v>
                </c:pt>
                <c:pt idx="13320">
                  <c:v>0.49363425925952981</c:v>
                </c:pt>
                <c:pt idx="13321">
                  <c:v>0.49364583333360462</c:v>
                </c:pt>
                <c:pt idx="13322">
                  <c:v>0.49365740740767838</c:v>
                </c:pt>
                <c:pt idx="13323">
                  <c:v>0.49366898148175303</c:v>
                </c:pt>
                <c:pt idx="13324">
                  <c:v>0.49368055555582702</c:v>
                </c:pt>
                <c:pt idx="13325">
                  <c:v>0.49369212962990094</c:v>
                </c:pt>
                <c:pt idx="13326">
                  <c:v>0.49370370370397437</c:v>
                </c:pt>
                <c:pt idx="13327">
                  <c:v>0.49371527777804936</c:v>
                </c:pt>
                <c:pt idx="13328">
                  <c:v>0.49372685185212334</c:v>
                </c:pt>
                <c:pt idx="13329">
                  <c:v>0.49373842592619666</c:v>
                </c:pt>
                <c:pt idx="13330">
                  <c:v>0.49375000000027081</c:v>
                </c:pt>
                <c:pt idx="13331">
                  <c:v>0.49376157407434557</c:v>
                </c:pt>
                <c:pt idx="13332">
                  <c:v>0.49377314814841894</c:v>
                </c:pt>
                <c:pt idx="13333">
                  <c:v>0.49378472222249403</c:v>
                </c:pt>
                <c:pt idx="13334">
                  <c:v>0.49379629629656718</c:v>
                </c:pt>
                <c:pt idx="13335">
                  <c:v>0.49380787037064322</c:v>
                </c:pt>
                <c:pt idx="13336">
                  <c:v>0.49381944444471532</c:v>
                </c:pt>
                <c:pt idx="13337">
                  <c:v>0.49383101851878924</c:v>
                </c:pt>
                <c:pt idx="13338">
                  <c:v>0.493842592592865</c:v>
                </c:pt>
                <c:pt idx="13339">
                  <c:v>0.49385416666693782</c:v>
                </c:pt>
                <c:pt idx="13340">
                  <c:v>0.4938657407410118</c:v>
                </c:pt>
                <c:pt idx="13341">
                  <c:v>0.49387731481508657</c:v>
                </c:pt>
                <c:pt idx="13342">
                  <c:v>0.49388888888916183</c:v>
                </c:pt>
                <c:pt idx="13343">
                  <c:v>0.49390046296323498</c:v>
                </c:pt>
                <c:pt idx="13344">
                  <c:v>0.49391203703730896</c:v>
                </c:pt>
                <c:pt idx="13345">
                  <c:v>0.49392361111138283</c:v>
                </c:pt>
                <c:pt idx="13346">
                  <c:v>0.49393518518545743</c:v>
                </c:pt>
                <c:pt idx="13347">
                  <c:v>0.49394675925953113</c:v>
                </c:pt>
                <c:pt idx="13348">
                  <c:v>0.49395833333360589</c:v>
                </c:pt>
                <c:pt idx="13349">
                  <c:v>0.49396990740767976</c:v>
                </c:pt>
                <c:pt idx="13350">
                  <c:v>0.49398148148175364</c:v>
                </c:pt>
                <c:pt idx="13351">
                  <c:v>0.49399305555582684</c:v>
                </c:pt>
                <c:pt idx="13352">
                  <c:v>0.49400462962990205</c:v>
                </c:pt>
                <c:pt idx="13353">
                  <c:v>0.49401620370397592</c:v>
                </c:pt>
                <c:pt idx="13354">
                  <c:v>0.49402777777805057</c:v>
                </c:pt>
                <c:pt idx="13355">
                  <c:v>0.49403935185212311</c:v>
                </c:pt>
                <c:pt idx="13356">
                  <c:v>0.49405092592619732</c:v>
                </c:pt>
                <c:pt idx="13357">
                  <c:v>0.49406250000027208</c:v>
                </c:pt>
                <c:pt idx="13358">
                  <c:v>0.49407407407434689</c:v>
                </c:pt>
                <c:pt idx="13359">
                  <c:v>0.49408564814841982</c:v>
                </c:pt>
                <c:pt idx="13360">
                  <c:v>0.49409722222249358</c:v>
                </c:pt>
                <c:pt idx="13361">
                  <c:v>0.49410879629656845</c:v>
                </c:pt>
                <c:pt idx="13362">
                  <c:v>0.49412037037064377</c:v>
                </c:pt>
                <c:pt idx="13363">
                  <c:v>0.49413194444471575</c:v>
                </c:pt>
                <c:pt idx="13364">
                  <c:v>0.49414351851878979</c:v>
                </c:pt>
                <c:pt idx="13365">
                  <c:v>0.49415509259286472</c:v>
                </c:pt>
                <c:pt idx="13366">
                  <c:v>0.49416666666693831</c:v>
                </c:pt>
                <c:pt idx="13367">
                  <c:v>0.4941782407410123</c:v>
                </c:pt>
                <c:pt idx="13368">
                  <c:v>0.49418981481508706</c:v>
                </c:pt>
                <c:pt idx="13369">
                  <c:v>0.49420138888916082</c:v>
                </c:pt>
                <c:pt idx="13370">
                  <c:v>0.49421296296323552</c:v>
                </c:pt>
                <c:pt idx="13371">
                  <c:v>0.4942245370373094</c:v>
                </c:pt>
                <c:pt idx="13372">
                  <c:v>0.49423611111138271</c:v>
                </c:pt>
                <c:pt idx="13373">
                  <c:v>0.49424768518545775</c:v>
                </c:pt>
                <c:pt idx="13374">
                  <c:v>0.4942592592595309</c:v>
                </c:pt>
                <c:pt idx="13375">
                  <c:v>0.49427083333360633</c:v>
                </c:pt>
                <c:pt idx="13376">
                  <c:v>0.49428240740768004</c:v>
                </c:pt>
                <c:pt idx="13377">
                  <c:v>0.4942939814817533</c:v>
                </c:pt>
                <c:pt idx="13378">
                  <c:v>0.49430555555582795</c:v>
                </c:pt>
                <c:pt idx="13379">
                  <c:v>0.49431712962990254</c:v>
                </c:pt>
                <c:pt idx="13380">
                  <c:v>0.49432870370397697</c:v>
                </c:pt>
                <c:pt idx="13381">
                  <c:v>0.49434027777805106</c:v>
                </c:pt>
                <c:pt idx="13382">
                  <c:v>0.49435185185212382</c:v>
                </c:pt>
                <c:pt idx="13383">
                  <c:v>0.49436342592619781</c:v>
                </c:pt>
                <c:pt idx="13384">
                  <c:v>0.49437500000027257</c:v>
                </c:pt>
                <c:pt idx="13385">
                  <c:v>0.49438657407434794</c:v>
                </c:pt>
                <c:pt idx="13386">
                  <c:v>0.49439814814842031</c:v>
                </c:pt>
                <c:pt idx="13387">
                  <c:v>0.49440972222249502</c:v>
                </c:pt>
                <c:pt idx="13388">
                  <c:v>0.49442129629656889</c:v>
                </c:pt>
                <c:pt idx="13389">
                  <c:v>0.49443287037064426</c:v>
                </c:pt>
                <c:pt idx="13390">
                  <c:v>0.49444444444471641</c:v>
                </c:pt>
                <c:pt idx="13391">
                  <c:v>0.49445601851879051</c:v>
                </c:pt>
                <c:pt idx="13392">
                  <c:v>0.49446759259286577</c:v>
                </c:pt>
                <c:pt idx="13393">
                  <c:v>0.49447916666693881</c:v>
                </c:pt>
                <c:pt idx="13394">
                  <c:v>0.49449074074101285</c:v>
                </c:pt>
                <c:pt idx="13395">
                  <c:v>0.49450231481508738</c:v>
                </c:pt>
                <c:pt idx="13396">
                  <c:v>0.49451388888916198</c:v>
                </c:pt>
                <c:pt idx="13397">
                  <c:v>0.49452546296323596</c:v>
                </c:pt>
                <c:pt idx="13398">
                  <c:v>0.49453703703730917</c:v>
                </c:pt>
                <c:pt idx="13399">
                  <c:v>0.49454861111138332</c:v>
                </c:pt>
                <c:pt idx="13400">
                  <c:v>0.49456018518545886</c:v>
                </c:pt>
                <c:pt idx="13401">
                  <c:v>0.49457175925953217</c:v>
                </c:pt>
                <c:pt idx="13402">
                  <c:v>0.49458333333360677</c:v>
                </c:pt>
                <c:pt idx="13403">
                  <c:v>0.49459490740768064</c:v>
                </c:pt>
                <c:pt idx="13404">
                  <c:v>0.49460648148175451</c:v>
                </c:pt>
                <c:pt idx="13405">
                  <c:v>0.49461805555582788</c:v>
                </c:pt>
                <c:pt idx="13406">
                  <c:v>0.49462962962990292</c:v>
                </c:pt>
                <c:pt idx="13407">
                  <c:v>0.49464120370397602</c:v>
                </c:pt>
                <c:pt idx="13408">
                  <c:v>0.49465277777805144</c:v>
                </c:pt>
                <c:pt idx="13409">
                  <c:v>0.49466435185212432</c:v>
                </c:pt>
                <c:pt idx="13410">
                  <c:v>0.4946759259261983</c:v>
                </c:pt>
                <c:pt idx="13411">
                  <c:v>0.49468750000027312</c:v>
                </c:pt>
                <c:pt idx="13412">
                  <c:v>0.49469907407434682</c:v>
                </c:pt>
                <c:pt idx="13413">
                  <c:v>0.49471064814842058</c:v>
                </c:pt>
                <c:pt idx="13414">
                  <c:v>0.49472222222249546</c:v>
                </c:pt>
                <c:pt idx="13415">
                  <c:v>0.49473379629656877</c:v>
                </c:pt>
                <c:pt idx="13416">
                  <c:v>0.49474537037064387</c:v>
                </c:pt>
                <c:pt idx="13417">
                  <c:v>0.49475694444471696</c:v>
                </c:pt>
                <c:pt idx="13418">
                  <c:v>0.49476851851879106</c:v>
                </c:pt>
                <c:pt idx="13419">
                  <c:v>0.49478009259286637</c:v>
                </c:pt>
                <c:pt idx="13420">
                  <c:v>0.49479166666693924</c:v>
                </c:pt>
                <c:pt idx="13421">
                  <c:v>0.49480324074101334</c:v>
                </c:pt>
                <c:pt idx="13422">
                  <c:v>0.49481481481508865</c:v>
                </c:pt>
                <c:pt idx="13423">
                  <c:v>0.49482638888916308</c:v>
                </c:pt>
                <c:pt idx="13424">
                  <c:v>0.4948379629632364</c:v>
                </c:pt>
                <c:pt idx="13425">
                  <c:v>0.49484953703730988</c:v>
                </c:pt>
                <c:pt idx="13426">
                  <c:v>0.49486111111138381</c:v>
                </c:pt>
                <c:pt idx="13427">
                  <c:v>0.49487268518546002</c:v>
                </c:pt>
                <c:pt idx="13428">
                  <c:v>0.49488425925953333</c:v>
                </c:pt>
                <c:pt idx="13429">
                  <c:v>0.49489583333360726</c:v>
                </c:pt>
                <c:pt idx="13430">
                  <c:v>0.49490740740768102</c:v>
                </c:pt>
                <c:pt idx="13431">
                  <c:v>0.49491898148175573</c:v>
                </c:pt>
                <c:pt idx="13432">
                  <c:v>0.49493055555582838</c:v>
                </c:pt>
                <c:pt idx="13433">
                  <c:v>0.49494212962990347</c:v>
                </c:pt>
                <c:pt idx="13434">
                  <c:v>0.49495370370397734</c:v>
                </c:pt>
                <c:pt idx="13435">
                  <c:v>0.49496527777805188</c:v>
                </c:pt>
                <c:pt idx="13436">
                  <c:v>0.49497685185212575</c:v>
                </c:pt>
                <c:pt idx="13437">
                  <c:v>0.49498842592619963</c:v>
                </c:pt>
                <c:pt idx="13438">
                  <c:v>0.49500000000027361</c:v>
                </c:pt>
                <c:pt idx="13439">
                  <c:v>0.49501157407434826</c:v>
                </c:pt>
                <c:pt idx="13440">
                  <c:v>0.4950231481484213</c:v>
                </c:pt>
                <c:pt idx="13441">
                  <c:v>0.495034722222496</c:v>
                </c:pt>
                <c:pt idx="13442">
                  <c:v>0.49504629629656932</c:v>
                </c:pt>
                <c:pt idx="13443">
                  <c:v>0.49505787037064497</c:v>
                </c:pt>
                <c:pt idx="13444">
                  <c:v>0.49506944444471751</c:v>
                </c:pt>
                <c:pt idx="13445">
                  <c:v>0.4950810185187916</c:v>
                </c:pt>
                <c:pt idx="13446">
                  <c:v>0.49509259259286664</c:v>
                </c:pt>
                <c:pt idx="13447">
                  <c:v>0.49510416666693985</c:v>
                </c:pt>
                <c:pt idx="13448">
                  <c:v>0.49511574074101389</c:v>
                </c:pt>
                <c:pt idx="13449">
                  <c:v>0.49512731481508798</c:v>
                </c:pt>
                <c:pt idx="13450">
                  <c:v>0.49513888888916296</c:v>
                </c:pt>
                <c:pt idx="13451">
                  <c:v>0.49515046296323695</c:v>
                </c:pt>
                <c:pt idx="13452">
                  <c:v>0.49516203703731032</c:v>
                </c:pt>
                <c:pt idx="13453">
                  <c:v>0.49517361111138436</c:v>
                </c:pt>
                <c:pt idx="13454">
                  <c:v>0.49518518518545995</c:v>
                </c:pt>
                <c:pt idx="13455">
                  <c:v>0.49519675925953288</c:v>
                </c:pt>
                <c:pt idx="13456">
                  <c:v>0.49520833333360764</c:v>
                </c:pt>
                <c:pt idx="13457">
                  <c:v>0.49521990740768157</c:v>
                </c:pt>
                <c:pt idx="13458">
                  <c:v>0.49523148148175483</c:v>
                </c:pt>
                <c:pt idx="13459">
                  <c:v>0.49524305555582893</c:v>
                </c:pt>
                <c:pt idx="13460">
                  <c:v>0.49525462962990391</c:v>
                </c:pt>
                <c:pt idx="13461">
                  <c:v>0.49526620370397789</c:v>
                </c:pt>
                <c:pt idx="13462">
                  <c:v>0.49527777777805237</c:v>
                </c:pt>
                <c:pt idx="13463">
                  <c:v>0.4952893518521253</c:v>
                </c:pt>
                <c:pt idx="13464">
                  <c:v>0.49530092592620023</c:v>
                </c:pt>
                <c:pt idx="13465">
                  <c:v>0.49531250000027477</c:v>
                </c:pt>
                <c:pt idx="13466">
                  <c:v>0.49532407407434936</c:v>
                </c:pt>
                <c:pt idx="13467">
                  <c:v>0.49533564814842168</c:v>
                </c:pt>
                <c:pt idx="13468">
                  <c:v>0.49534722222249644</c:v>
                </c:pt>
                <c:pt idx="13469">
                  <c:v>0.49535879629657092</c:v>
                </c:pt>
                <c:pt idx="13470">
                  <c:v>0.49537037037064618</c:v>
                </c:pt>
                <c:pt idx="13471">
                  <c:v>0.49538194444471878</c:v>
                </c:pt>
                <c:pt idx="13472">
                  <c:v>0.49539351851879215</c:v>
                </c:pt>
                <c:pt idx="13473">
                  <c:v>0.49540509259286708</c:v>
                </c:pt>
                <c:pt idx="13474">
                  <c:v>0.49541666666694179</c:v>
                </c:pt>
                <c:pt idx="13475">
                  <c:v>0.49542824074101482</c:v>
                </c:pt>
                <c:pt idx="13476">
                  <c:v>0.49543981481508881</c:v>
                </c:pt>
                <c:pt idx="13477">
                  <c:v>0.4954513888891634</c:v>
                </c:pt>
                <c:pt idx="13478">
                  <c:v>0.49546296296323805</c:v>
                </c:pt>
                <c:pt idx="13479">
                  <c:v>0.49547453703731176</c:v>
                </c:pt>
                <c:pt idx="13480">
                  <c:v>0.49548611111138574</c:v>
                </c:pt>
                <c:pt idx="13481">
                  <c:v>0.49549768518546033</c:v>
                </c:pt>
                <c:pt idx="13482">
                  <c:v>0.49550925925953332</c:v>
                </c:pt>
                <c:pt idx="13483">
                  <c:v>0.49552083333360869</c:v>
                </c:pt>
                <c:pt idx="13484">
                  <c:v>0.49553240740768206</c:v>
                </c:pt>
                <c:pt idx="13485">
                  <c:v>0.49554398148175538</c:v>
                </c:pt>
                <c:pt idx="13486">
                  <c:v>0.49555555555582947</c:v>
                </c:pt>
                <c:pt idx="13487">
                  <c:v>0.49556712962990435</c:v>
                </c:pt>
                <c:pt idx="13488">
                  <c:v>0.49557870370397894</c:v>
                </c:pt>
                <c:pt idx="13489">
                  <c:v>0.49559027777805276</c:v>
                </c:pt>
                <c:pt idx="13490">
                  <c:v>0.49560185185212585</c:v>
                </c:pt>
                <c:pt idx="13491">
                  <c:v>0.49561342592619995</c:v>
                </c:pt>
                <c:pt idx="13492">
                  <c:v>0.49562500000027432</c:v>
                </c:pt>
                <c:pt idx="13493">
                  <c:v>0.49563657407434902</c:v>
                </c:pt>
                <c:pt idx="13494">
                  <c:v>0.49564814814842234</c:v>
                </c:pt>
                <c:pt idx="13495">
                  <c:v>0.49565972222249632</c:v>
                </c:pt>
                <c:pt idx="13496">
                  <c:v>0.49567129629657042</c:v>
                </c:pt>
                <c:pt idx="13497">
                  <c:v>0.49568287037064651</c:v>
                </c:pt>
                <c:pt idx="13498">
                  <c:v>0.49569444444471861</c:v>
                </c:pt>
                <c:pt idx="13499">
                  <c:v>0.4957060185187927</c:v>
                </c:pt>
                <c:pt idx="13500">
                  <c:v>0.49571759259286757</c:v>
                </c:pt>
                <c:pt idx="13501">
                  <c:v>0.49572916666694156</c:v>
                </c:pt>
                <c:pt idx="13502">
                  <c:v>0.49574074074101493</c:v>
                </c:pt>
                <c:pt idx="13503">
                  <c:v>0.49575231481508908</c:v>
                </c:pt>
                <c:pt idx="13504">
                  <c:v>0.49576388888916395</c:v>
                </c:pt>
                <c:pt idx="13505">
                  <c:v>0.49577546296323732</c:v>
                </c:pt>
                <c:pt idx="13506">
                  <c:v>0.49578703703731136</c:v>
                </c:pt>
                <c:pt idx="13507">
                  <c:v>0.49579861111138546</c:v>
                </c:pt>
                <c:pt idx="13508">
                  <c:v>0.49581018518546149</c:v>
                </c:pt>
                <c:pt idx="13509">
                  <c:v>0.49582175925953464</c:v>
                </c:pt>
                <c:pt idx="13510">
                  <c:v>0.49583333333360857</c:v>
                </c:pt>
                <c:pt idx="13511">
                  <c:v>0.49584490740768317</c:v>
                </c:pt>
                <c:pt idx="13512">
                  <c:v>0.49585648148175715</c:v>
                </c:pt>
                <c:pt idx="13513">
                  <c:v>0.49586805555583091</c:v>
                </c:pt>
                <c:pt idx="13514">
                  <c:v>0.49587962962990562</c:v>
                </c:pt>
                <c:pt idx="13515">
                  <c:v>0.49589120370397832</c:v>
                </c:pt>
                <c:pt idx="13516">
                  <c:v>0.49590277777805386</c:v>
                </c:pt>
                <c:pt idx="13517">
                  <c:v>0.49591435185212712</c:v>
                </c:pt>
                <c:pt idx="13518">
                  <c:v>0.49592592592620177</c:v>
                </c:pt>
                <c:pt idx="13519">
                  <c:v>0.49593750000027481</c:v>
                </c:pt>
                <c:pt idx="13520">
                  <c:v>0.49594907407434952</c:v>
                </c:pt>
                <c:pt idx="13521">
                  <c:v>0.49596064814842344</c:v>
                </c:pt>
                <c:pt idx="13522">
                  <c:v>0.49597222222249804</c:v>
                </c:pt>
                <c:pt idx="13523">
                  <c:v>0.49598379629657185</c:v>
                </c:pt>
                <c:pt idx="13524">
                  <c:v>0.4959953703706465</c:v>
                </c:pt>
                <c:pt idx="13525">
                  <c:v>0.49600694444471932</c:v>
                </c:pt>
                <c:pt idx="13526">
                  <c:v>0.49601851851879331</c:v>
                </c:pt>
                <c:pt idx="13527">
                  <c:v>0.49603009259286807</c:v>
                </c:pt>
                <c:pt idx="13528">
                  <c:v>0.49604166666694188</c:v>
                </c:pt>
                <c:pt idx="13529">
                  <c:v>0.49605324074101553</c:v>
                </c:pt>
                <c:pt idx="13530">
                  <c:v>0.49606481481509052</c:v>
                </c:pt>
                <c:pt idx="13531">
                  <c:v>0.49607638888916505</c:v>
                </c:pt>
                <c:pt idx="13532">
                  <c:v>0.49608796296323893</c:v>
                </c:pt>
                <c:pt idx="13533">
                  <c:v>0.49609953703731191</c:v>
                </c:pt>
                <c:pt idx="13534">
                  <c:v>0.49611111111138601</c:v>
                </c:pt>
                <c:pt idx="13535">
                  <c:v>0.4961226851854621</c:v>
                </c:pt>
                <c:pt idx="13536">
                  <c:v>0.4961342592595343</c:v>
                </c:pt>
                <c:pt idx="13537">
                  <c:v>0.49614583333360907</c:v>
                </c:pt>
                <c:pt idx="13538">
                  <c:v>0.49615740740768238</c:v>
                </c:pt>
                <c:pt idx="13539">
                  <c:v>0.49616898148175748</c:v>
                </c:pt>
                <c:pt idx="13540">
                  <c:v>0.49618055555583146</c:v>
                </c:pt>
                <c:pt idx="13541">
                  <c:v>0.49619212962990533</c:v>
                </c:pt>
                <c:pt idx="13542">
                  <c:v>0.49620370370397882</c:v>
                </c:pt>
                <c:pt idx="13543">
                  <c:v>0.49621527777805363</c:v>
                </c:pt>
                <c:pt idx="13544">
                  <c:v>0.49622685185212767</c:v>
                </c:pt>
                <c:pt idx="13545">
                  <c:v>0.49623842592620132</c:v>
                </c:pt>
                <c:pt idx="13546">
                  <c:v>0.4962500000002753</c:v>
                </c:pt>
                <c:pt idx="13547">
                  <c:v>0.49626157407435001</c:v>
                </c:pt>
                <c:pt idx="13548">
                  <c:v>0.49627314814842333</c:v>
                </c:pt>
                <c:pt idx="13549">
                  <c:v>0.49628472222249842</c:v>
                </c:pt>
                <c:pt idx="13550">
                  <c:v>0.49629629629657152</c:v>
                </c:pt>
                <c:pt idx="13551">
                  <c:v>0.49630787037064761</c:v>
                </c:pt>
                <c:pt idx="13552">
                  <c:v>0.49631944444471982</c:v>
                </c:pt>
                <c:pt idx="13553">
                  <c:v>0.49633101851879374</c:v>
                </c:pt>
                <c:pt idx="13554">
                  <c:v>0.49634259259286939</c:v>
                </c:pt>
                <c:pt idx="13555">
                  <c:v>0.49635416666694315</c:v>
                </c:pt>
                <c:pt idx="13556">
                  <c:v>0.49636574074101608</c:v>
                </c:pt>
                <c:pt idx="13557">
                  <c:v>0.49637731481509095</c:v>
                </c:pt>
                <c:pt idx="13558">
                  <c:v>0.49638888888916627</c:v>
                </c:pt>
                <c:pt idx="13559">
                  <c:v>0.49640046296323936</c:v>
                </c:pt>
                <c:pt idx="13560">
                  <c:v>0.49641203703731335</c:v>
                </c:pt>
                <c:pt idx="13561">
                  <c:v>0.49642361111138722</c:v>
                </c:pt>
                <c:pt idx="13562">
                  <c:v>0.49643518518546187</c:v>
                </c:pt>
                <c:pt idx="13563">
                  <c:v>0.49644675925953557</c:v>
                </c:pt>
                <c:pt idx="13564">
                  <c:v>0.49645833333361017</c:v>
                </c:pt>
                <c:pt idx="13565">
                  <c:v>0.49646990740768415</c:v>
                </c:pt>
                <c:pt idx="13566">
                  <c:v>0.49648148148175802</c:v>
                </c:pt>
                <c:pt idx="13567">
                  <c:v>0.49649305555583112</c:v>
                </c:pt>
                <c:pt idx="13568">
                  <c:v>0.49650462962990644</c:v>
                </c:pt>
                <c:pt idx="13569">
                  <c:v>0.49651620370398025</c:v>
                </c:pt>
                <c:pt idx="13570">
                  <c:v>0.49652777777805496</c:v>
                </c:pt>
                <c:pt idx="13571">
                  <c:v>0.4965393518521275</c:v>
                </c:pt>
                <c:pt idx="13572">
                  <c:v>0.49655092592620254</c:v>
                </c:pt>
                <c:pt idx="13573">
                  <c:v>0.49656250000027652</c:v>
                </c:pt>
                <c:pt idx="13574">
                  <c:v>0.49657407407435111</c:v>
                </c:pt>
                <c:pt idx="13575">
                  <c:v>0.49658564814842387</c:v>
                </c:pt>
                <c:pt idx="13576">
                  <c:v>0.49659722222249797</c:v>
                </c:pt>
                <c:pt idx="13577">
                  <c:v>0.49660879629657284</c:v>
                </c:pt>
                <c:pt idx="13578">
                  <c:v>0.4966203703706481</c:v>
                </c:pt>
                <c:pt idx="13579">
                  <c:v>0.49663194444472025</c:v>
                </c:pt>
                <c:pt idx="13580">
                  <c:v>0.49664351851879429</c:v>
                </c:pt>
                <c:pt idx="13581">
                  <c:v>0.49665509259286911</c:v>
                </c:pt>
                <c:pt idx="13582">
                  <c:v>0.49666666666694353</c:v>
                </c:pt>
                <c:pt idx="13583">
                  <c:v>0.4966782407410168</c:v>
                </c:pt>
                <c:pt idx="13584">
                  <c:v>0.49668981481509139</c:v>
                </c:pt>
                <c:pt idx="13585">
                  <c:v>0.49670138888916482</c:v>
                </c:pt>
                <c:pt idx="13586">
                  <c:v>0.49671296296323975</c:v>
                </c:pt>
                <c:pt idx="13587">
                  <c:v>0.49672453703731373</c:v>
                </c:pt>
                <c:pt idx="13588">
                  <c:v>0.4967361111113871</c:v>
                </c:pt>
                <c:pt idx="13589">
                  <c:v>0.49674768518546214</c:v>
                </c:pt>
                <c:pt idx="13590">
                  <c:v>0.49675925925953535</c:v>
                </c:pt>
                <c:pt idx="13591">
                  <c:v>0.49677083333361066</c:v>
                </c:pt>
                <c:pt idx="13592">
                  <c:v>0.49678240740768448</c:v>
                </c:pt>
                <c:pt idx="13593">
                  <c:v>0.49679398148175757</c:v>
                </c:pt>
                <c:pt idx="13594">
                  <c:v>0.49680555555583233</c:v>
                </c:pt>
                <c:pt idx="13595">
                  <c:v>0.49681712962990693</c:v>
                </c:pt>
                <c:pt idx="13596">
                  <c:v>0.49682870370398136</c:v>
                </c:pt>
                <c:pt idx="13597">
                  <c:v>0.49684027777805539</c:v>
                </c:pt>
                <c:pt idx="13598">
                  <c:v>0.49685185185212832</c:v>
                </c:pt>
                <c:pt idx="13599">
                  <c:v>0.49686342592620314</c:v>
                </c:pt>
                <c:pt idx="13600">
                  <c:v>0.49687500000027701</c:v>
                </c:pt>
                <c:pt idx="13601">
                  <c:v>0.49688657407435233</c:v>
                </c:pt>
                <c:pt idx="13602">
                  <c:v>0.49689814814842442</c:v>
                </c:pt>
                <c:pt idx="13603">
                  <c:v>0.49690972222249941</c:v>
                </c:pt>
                <c:pt idx="13604">
                  <c:v>0.49692129629657328</c:v>
                </c:pt>
                <c:pt idx="13605">
                  <c:v>0.49693287037064859</c:v>
                </c:pt>
                <c:pt idx="13606">
                  <c:v>0.4969444444447208</c:v>
                </c:pt>
                <c:pt idx="13607">
                  <c:v>0.4969560185187949</c:v>
                </c:pt>
                <c:pt idx="13608">
                  <c:v>0.49696759259287016</c:v>
                </c:pt>
                <c:pt idx="13609">
                  <c:v>0.49697916666694403</c:v>
                </c:pt>
                <c:pt idx="13610">
                  <c:v>0.49699074074101718</c:v>
                </c:pt>
                <c:pt idx="13611">
                  <c:v>0.49700231481509138</c:v>
                </c:pt>
                <c:pt idx="13612">
                  <c:v>0.49701388888916637</c:v>
                </c:pt>
                <c:pt idx="13613">
                  <c:v>0.49702546296324057</c:v>
                </c:pt>
                <c:pt idx="13614">
                  <c:v>0.49703703703731356</c:v>
                </c:pt>
                <c:pt idx="13615">
                  <c:v>0.49704861111138782</c:v>
                </c:pt>
                <c:pt idx="13616">
                  <c:v>0.4970601851854633</c:v>
                </c:pt>
                <c:pt idx="13617">
                  <c:v>0.49707175925953656</c:v>
                </c:pt>
                <c:pt idx="13618">
                  <c:v>0.49708333333361115</c:v>
                </c:pt>
                <c:pt idx="13619">
                  <c:v>0.49709490740768503</c:v>
                </c:pt>
                <c:pt idx="13620">
                  <c:v>0.4971064814817589</c:v>
                </c:pt>
                <c:pt idx="13621">
                  <c:v>0.49711805555583238</c:v>
                </c:pt>
                <c:pt idx="13622">
                  <c:v>0.49712962962990725</c:v>
                </c:pt>
                <c:pt idx="13623">
                  <c:v>0.49714120370398041</c:v>
                </c:pt>
                <c:pt idx="13624">
                  <c:v>0.49715277777805583</c:v>
                </c:pt>
                <c:pt idx="13625">
                  <c:v>0.49716435185212882</c:v>
                </c:pt>
                <c:pt idx="13626">
                  <c:v>0.49717592592620352</c:v>
                </c:pt>
                <c:pt idx="13627">
                  <c:v>0.4971875000002775</c:v>
                </c:pt>
                <c:pt idx="13628">
                  <c:v>0.49719907407435088</c:v>
                </c:pt>
                <c:pt idx="13629">
                  <c:v>0.49721064814842497</c:v>
                </c:pt>
                <c:pt idx="13630">
                  <c:v>0.49722222222249984</c:v>
                </c:pt>
                <c:pt idx="13631">
                  <c:v>0.49723379629657316</c:v>
                </c:pt>
                <c:pt idx="13632">
                  <c:v>0.49724537037064825</c:v>
                </c:pt>
                <c:pt idx="13633">
                  <c:v>0.49725694444472135</c:v>
                </c:pt>
                <c:pt idx="13634">
                  <c:v>0.49726851851879544</c:v>
                </c:pt>
                <c:pt idx="13635">
                  <c:v>0.49728009259287076</c:v>
                </c:pt>
                <c:pt idx="13636">
                  <c:v>0.4972916666669438</c:v>
                </c:pt>
                <c:pt idx="13637">
                  <c:v>0.49730324074101778</c:v>
                </c:pt>
                <c:pt idx="13638">
                  <c:v>0.49731481481509293</c:v>
                </c:pt>
                <c:pt idx="13639">
                  <c:v>0.49732638888916747</c:v>
                </c:pt>
                <c:pt idx="13640">
                  <c:v>0.49733796296324151</c:v>
                </c:pt>
                <c:pt idx="13641">
                  <c:v>0.49734953703731438</c:v>
                </c:pt>
                <c:pt idx="13642">
                  <c:v>0.49736111111138831</c:v>
                </c:pt>
                <c:pt idx="13643">
                  <c:v>0.49737268518546435</c:v>
                </c:pt>
                <c:pt idx="13644">
                  <c:v>0.49738425925953772</c:v>
                </c:pt>
                <c:pt idx="13645">
                  <c:v>0.49739583333361165</c:v>
                </c:pt>
                <c:pt idx="13646">
                  <c:v>0.49740740740768546</c:v>
                </c:pt>
                <c:pt idx="13647">
                  <c:v>0.49741898148176011</c:v>
                </c:pt>
                <c:pt idx="13648">
                  <c:v>0.49743055555583282</c:v>
                </c:pt>
                <c:pt idx="13649">
                  <c:v>0.49744212962990786</c:v>
                </c:pt>
                <c:pt idx="13650">
                  <c:v>0.49745370370398168</c:v>
                </c:pt>
                <c:pt idx="13651">
                  <c:v>0.49746527777805627</c:v>
                </c:pt>
                <c:pt idx="13652">
                  <c:v>0.49747685185213014</c:v>
                </c:pt>
                <c:pt idx="13653">
                  <c:v>0.49748842592620479</c:v>
                </c:pt>
                <c:pt idx="13654">
                  <c:v>0.497500000000278</c:v>
                </c:pt>
                <c:pt idx="13655">
                  <c:v>0.49751157407435265</c:v>
                </c:pt>
                <c:pt idx="13656">
                  <c:v>0.49752314814842552</c:v>
                </c:pt>
                <c:pt idx="13657">
                  <c:v>0.49753472222250039</c:v>
                </c:pt>
                <c:pt idx="13658">
                  <c:v>0.49754629629657382</c:v>
                </c:pt>
                <c:pt idx="13659">
                  <c:v>0.49755787037064936</c:v>
                </c:pt>
                <c:pt idx="13660">
                  <c:v>0.4975694444447219</c:v>
                </c:pt>
                <c:pt idx="13661">
                  <c:v>0.49758101851879599</c:v>
                </c:pt>
                <c:pt idx="13662">
                  <c:v>0.49759259259287103</c:v>
                </c:pt>
                <c:pt idx="13663">
                  <c:v>0.49760416666694501</c:v>
                </c:pt>
                <c:pt idx="13664">
                  <c:v>0.49761574074101828</c:v>
                </c:pt>
                <c:pt idx="13665">
                  <c:v>0.49762731481509237</c:v>
                </c:pt>
                <c:pt idx="13666">
                  <c:v>0.49763888888916735</c:v>
                </c:pt>
                <c:pt idx="13667">
                  <c:v>0.49765046296324189</c:v>
                </c:pt>
                <c:pt idx="13668">
                  <c:v>0.49766203703731482</c:v>
                </c:pt>
                <c:pt idx="13669">
                  <c:v>0.4976736111113888</c:v>
                </c:pt>
                <c:pt idx="13670">
                  <c:v>0.49768518518546428</c:v>
                </c:pt>
                <c:pt idx="13671">
                  <c:v>0.49769675925953732</c:v>
                </c:pt>
                <c:pt idx="13672">
                  <c:v>0.49770833333361203</c:v>
                </c:pt>
                <c:pt idx="13673">
                  <c:v>0.4977199074076859</c:v>
                </c:pt>
                <c:pt idx="13674">
                  <c:v>0.49773148148175922</c:v>
                </c:pt>
                <c:pt idx="13675">
                  <c:v>0.49774305555583326</c:v>
                </c:pt>
                <c:pt idx="13676">
                  <c:v>0.49775462962990824</c:v>
                </c:pt>
                <c:pt idx="13677">
                  <c:v>0.49776620370398217</c:v>
                </c:pt>
                <c:pt idx="13678">
                  <c:v>0.49777777777805676</c:v>
                </c:pt>
                <c:pt idx="13679">
                  <c:v>0.4977893518521298</c:v>
                </c:pt>
                <c:pt idx="13680">
                  <c:v>0.49780092592620523</c:v>
                </c:pt>
                <c:pt idx="13681">
                  <c:v>0.49781250000027905</c:v>
                </c:pt>
                <c:pt idx="13682">
                  <c:v>0.49782407407435358</c:v>
                </c:pt>
                <c:pt idx="13683">
                  <c:v>0.49783564814842607</c:v>
                </c:pt>
                <c:pt idx="13684">
                  <c:v>0.49784722222250083</c:v>
                </c:pt>
                <c:pt idx="13685">
                  <c:v>0.49785879629657526</c:v>
                </c:pt>
                <c:pt idx="13686">
                  <c:v>0.49787037037065035</c:v>
                </c:pt>
                <c:pt idx="13687">
                  <c:v>0.49788194444472311</c:v>
                </c:pt>
                <c:pt idx="13688">
                  <c:v>0.49789351851879654</c:v>
                </c:pt>
                <c:pt idx="13689">
                  <c:v>0.49790509259287152</c:v>
                </c:pt>
                <c:pt idx="13690">
                  <c:v>0.49791666666694623</c:v>
                </c:pt>
                <c:pt idx="13691">
                  <c:v>0.49792824074101882</c:v>
                </c:pt>
                <c:pt idx="13692">
                  <c:v>0.49793981481509292</c:v>
                </c:pt>
                <c:pt idx="13693">
                  <c:v>0.49795138888916773</c:v>
                </c:pt>
                <c:pt idx="13694">
                  <c:v>0.49796296296324311</c:v>
                </c:pt>
                <c:pt idx="13695">
                  <c:v>0.49797453703731615</c:v>
                </c:pt>
                <c:pt idx="13696">
                  <c:v>0.49798611111139007</c:v>
                </c:pt>
                <c:pt idx="13697">
                  <c:v>0.49799768518546472</c:v>
                </c:pt>
                <c:pt idx="13698">
                  <c:v>0.49800925925953748</c:v>
                </c:pt>
                <c:pt idx="13699">
                  <c:v>0.49802083333361308</c:v>
                </c:pt>
                <c:pt idx="13700">
                  <c:v>0.49803240740768645</c:v>
                </c:pt>
                <c:pt idx="13701">
                  <c:v>0.49804398148175982</c:v>
                </c:pt>
                <c:pt idx="13702">
                  <c:v>0.49805555555583386</c:v>
                </c:pt>
                <c:pt idx="13703">
                  <c:v>0.49806712962990868</c:v>
                </c:pt>
                <c:pt idx="13704">
                  <c:v>0.49807870370398327</c:v>
                </c:pt>
                <c:pt idx="13705">
                  <c:v>0.49809027777805714</c:v>
                </c:pt>
                <c:pt idx="13706">
                  <c:v>0.4981018518521303</c:v>
                </c:pt>
                <c:pt idx="13707">
                  <c:v>0.498113425926205</c:v>
                </c:pt>
                <c:pt idx="13708">
                  <c:v>0.49812500000027848</c:v>
                </c:pt>
                <c:pt idx="13709">
                  <c:v>0.49813657407435341</c:v>
                </c:pt>
                <c:pt idx="13710">
                  <c:v>0.49814814814842662</c:v>
                </c:pt>
                <c:pt idx="13711">
                  <c:v>0.49815972222250082</c:v>
                </c:pt>
                <c:pt idx="13712">
                  <c:v>0.49817129629657481</c:v>
                </c:pt>
                <c:pt idx="13713">
                  <c:v>0.49818287037065101</c:v>
                </c:pt>
                <c:pt idx="13714">
                  <c:v>0.49819444444472299</c:v>
                </c:pt>
                <c:pt idx="13715">
                  <c:v>0.49820601851879709</c:v>
                </c:pt>
                <c:pt idx="13716">
                  <c:v>0.49821759259287202</c:v>
                </c:pt>
                <c:pt idx="13717">
                  <c:v>0.49822916666694594</c:v>
                </c:pt>
                <c:pt idx="13718">
                  <c:v>0.49824074074101926</c:v>
                </c:pt>
                <c:pt idx="13719">
                  <c:v>0.49825231481509347</c:v>
                </c:pt>
                <c:pt idx="13720">
                  <c:v>0.49826388888916834</c:v>
                </c:pt>
                <c:pt idx="13721">
                  <c:v>0.49827546296324288</c:v>
                </c:pt>
                <c:pt idx="13722">
                  <c:v>0.49828703703731581</c:v>
                </c:pt>
                <c:pt idx="13723">
                  <c:v>0.49829861111138984</c:v>
                </c:pt>
                <c:pt idx="13724">
                  <c:v>0.49831018518546594</c:v>
                </c:pt>
                <c:pt idx="13725">
                  <c:v>0.49832175925953903</c:v>
                </c:pt>
                <c:pt idx="13726">
                  <c:v>0.49833333333361302</c:v>
                </c:pt>
                <c:pt idx="13727">
                  <c:v>0.49834490740768755</c:v>
                </c:pt>
                <c:pt idx="13728">
                  <c:v>0.49835648148176143</c:v>
                </c:pt>
                <c:pt idx="13729">
                  <c:v>0.49836805555583524</c:v>
                </c:pt>
                <c:pt idx="13730">
                  <c:v>0.49837962962991</c:v>
                </c:pt>
                <c:pt idx="13731">
                  <c:v>0.49839120370398282</c:v>
                </c:pt>
                <c:pt idx="13732">
                  <c:v>0.49840277777805819</c:v>
                </c:pt>
                <c:pt idx="13733">
                  <c:v>0.49841435185213157</c:v>
                </c:pt>
                <c:pt idx="13734">
                  <c:v>0.49842592592620605</c:v>
                </c:pt>
                <c:pt idx="13735">
                  <c:v>0.49843750000027898</c:v>
                </c:pt>
                <c:pt idx="13736">
                  <c:v>0.49844907407435396</c:v>
                </c:pt>
                <c:pt idx="13737">
                  <c:v>0.49846064814842783</c:v>
                </c:pt>
                <c:pt idx="13738">
                  <c:v>0.49847222222250243</c:v>
                </c:pt>
                <c:pt idx="13739">
                  <c:v>0.49848379629657613</c:v>
                </c:pt>
                <c:pt idx="13740">
                  <c:v>0.49849537037065089</c:v>
                </c:pt>
                <c:pt idx="13741">
                  <c:v>0.49850694444472382</c:v>
                </c:pt>
                <c:pt idx="13742">
                  <c:v>0.4985185185187978</c:v>
                </c:pt>
                <c:pt idx="13743">
                  <c:v>0.49853009259287251</c:v>
                </c:pt>
                <c:pt idx="13744">
                  <c:v>0.49854166666694588</c:v>
                </c:pt>
                <c:pt idx="13745">
                  <c:v>0.49855324074101975</c:v>
                </c:pt>
                <c:pt idx="13746">
                  <c:v>0.4985648148150949</c:v>
                </c:pt>
                <c:pt idx="13747">
                  <c:v>0.49857638888916944</c:v>
                </c:pt>
                <c:pt idx="13748">
                  <c:v>0.49858796296324404</c:v>
                </c:pt>
                <c:pt idx="13749">
                  <c:v>0.4985995370373163</c:v>
                </c:pt>
                <c:pt idx="13750">
                  <c:v>0.49861111111139039</c:v>
                </c:pt>
                <c:pt idx="13751">
                  <c:v>0.49862268518546643</c:v>
                </c:pt>
                <c:pt idx="13752">
                  <c:v>0.49863425925953858</c:v>
                </c:pt>
                <c:pt idx="13753">
                  <c:v>0.49864583333361345</c:v>
                </c:pt>
                <c:pt idx="13754">
                  <c:v>0.49865740740768688</c:v>
                </c:pt>
                <c:pt idx="13755">
                  <c:v>0.49866898148176186</c:v>
                </c:pt>
                <c:pt idx="13756">
                  <c:v>0.49868055555583585</c:v>
                </c:pt>
                <c:pt idx="13757">
                  <c:v>0.49869212962990972</c:v>
                </c:pt>
                <c:pt idx="13758">
                  <c:v>0.49870370370398331</c:v>
                </c:pt>
                <c:pt idx="13759">
                  <c:v>0.49871527777805807</c:v>
                </c:pt>
                <c:pt idx="13760">
                  <c:v>0.49872685185213206</c:v>
                </c:pt>
                <c:pt idx="13761">
                  <c:v>0.49873842592620582</c:v>
                </c:pt>
                <c:pt idx="13762">
                  <c:v>0.49875000000027958</c:v>
                </c:pt>
                <c:pt idx="13763">
                  <c:v>0.4987615740743544</c:v>
                </c:pt>
                <c:pt idx="13764">
                  <c:v>0.49877314814842771</c:v>
                </c:pt>
                <c:pt idx="13765">
                  <c:v>0.49878472222250275</c:v>
                </c:pt>
                <c:pt idx="13766">
                  <c:v>0.4987962962965759</c:v>
                </c:pt>
                <c:pt idx="13767">
                  <c:v>0.498807870370652</c:v>
                </c:pt>
                <c:pt idx="13768">
                  <c:v>0.49881944444472431</c:v>
                </c:pt>
                <c:pt idx="13769">
                  <c:v>0.49883101851879819</c:v>
                </c:pt>
                <c:pt idx="13770">
                  <c:v>0.49884259259287361</c:v>
                </c:pt>
                <c:pt idx="13771">
                  <c:v>0.49885416666694754</c:v>
                </c:pt>
                <c:pt idx="13772">
                  <c:v>0.49886574074102047</c:v>
                </c:pt>
                <c:pt idx="13773">
                  <c:v>0.49887731481509534</c:v>
                </c:pt>
                <c:pt idx="13774">
                  <c:v>0.4988888888891706</c:v>
                </c:pt>
                <c:pt idx="13775">
                  <c:v>0.49890046296324436</c:v>
                </c:pt>
                <c:pt idx="13776">
                  <c:v>0.49891203703731757</c:v>
                </c:pt>
                <c:pt idx="13777">
                  <c:v>0.49892361111139161</c:v>
                </c:pt>
                <c:pt idx="13778">
                  <c:v>0.49893518518546603</c:v>
                </c:pt>
                <c:pt idx="13779">
                  <c:v>0.49894675925954002</c:v>
                </c:pt>
                <c:pt idx="13780">
                  <c:v>0.49895833333361456</c:v>
                </c:pt>
                <c:pt idx="13781">
                  <c:v>0.49896990740768843</c:v>
                </c:pt>
                <c:pt idx="13782">
                  <c:v>0.49898148148176225</c:v>
                </c:pt>
                <c:pt idx="13783">
                  <c:v>0.49899305555583551</c:v>
                </c:pt>
                <c:pt idx="13784">
                  <c:v>0.49900462962991077</c:v>
                </c:pt>
                <c:pt idx="13785">
                  <c:v>0.49901620370398464</c:v>
                </c:pt>
                <c:pt idx="13786">
                  <c:v>0.49902777777805929</c:v>
                </c:pt>
                <c:pt idx="13787">
                  <c:v>0.49903935185213183</c:v>
                </c:pt>
                <c:pt idx="13788">
                  <c:v>0.49905092592620698</c:v>
                </c:pt>
                <c:pt idx="13789">
                  <c:v>0.49906250000028096</c:v>
                </c:pt>
                <c:pt idx="13790">
                  <c:v>0.4990740740743555</c:v>
                </c:pt>
                <c:pt idx="13791">
                  <c:v>0.49908564814842832</c:v>
                </c:pt>
                <c:pt idx="13792">
                  <c:v>0.49909722222250236</c:v>
                </c:pt>
                <c:pt idx="13793">
                  <c:v>0.49910879629657717</c:v>
                </c:pt>
                <c:pt idx="13794">
                  <c:v>0.49912037037065243</c:v>
                </c:pt>
                <c:pt idx="13795">
                  <c:v>0.49913194444472464</c:v>
                </c:pt>
                <c:pt idx="13796">
                  <c:v>0.49914351851879873</c:v>
                </c:pt>
                <c:pt idx="13797">
                  <c:v>0.49915509259287288</c:v>
                </c:pt>
                <c:pt idx="13798">
                  <c:v>0.49916666666694792</c:v>
                </c:pt>
                <c:pt idx="13799">
                  <c:v>0.49917824074102102</c:v>
                </c:pt>
                <c:pt idx="13800">
                  <c:v>0.49918981481509578</c:v>
                </c:pt>
                <c:pt idx="13801">
                  <c:v>0.49920138888916932</c:v>
                </c:pt>
                <c:pt idx="13802">
                  <c:v>0.4992129629632448</c:v>
                </c:pt>
                <c:pt idx="13803">
                  <c:v>0.49922453703731812</c:v>
                </c:pt>
                <c:pt idx="13804">
                  <c:v>0.49923611111139149</c:v>
                </c:pt>
                <c:pt idx="13805">
                  <c:v>0.49924768518546653</c:v>
                </c:pt>
                <c:pt idx="13806">
                  <c:v>0.49925925925953968</c:v>
                </c:pt>
                <c:pt idx="13807">
                  <c:v>0.49927083333361494</c:v>
                </c:pt>
                <c:pt idx="13808">
                  <c:v>0.49928240740768887</c:v>
                </c:pt>
                <c:pt idx="13809">
                  <c:v>0.49929398148176196</c:v>
                </c:pt>
                <c:pt idx="13810">
                  <c:v>0.49930555555583672</c:v>
                </c:pt>
                <c:pt idx="13811">
                  <c:v>0.49931712962991137</c:v>
                </c:pt>
                <c:pt idx="13812">
                  <c:v>0.4993287037039858</c:v>
                </c:pt>
                <c:pt idx="13813">
                  <c:v>0.49934027777805973</c:v>
                </c:pt>
                <c:pt idx="13814">
                  <c:v>0.49935185185213282</c:v>
                </c:pt>
                <c:pt idx="13815">
                  <c:v>0.49936342592620753</c:v>
                </c:pt>
                <c:pt idx="13816">
                  <c:v>0.4993750000002814</c:v>
                </c:pt>
                <c:pt idx="13817">
                  <c:v>0.49938657407435666</c:v>
                </c:pt>
                <c:pt idx="13818">
                  <c:v>0.49939814814842881</c:v>
                </c:pt>
                <c:pt idx="13819">
                  <c:v>0.49940972222250374</c:v>
                </c:pt>
                <c:pt idx="13820">
                  <c:v>0.49942129629657767</c:v>
                </c:pt>
                <c:pt idx="13821">
                  <c:v>0.49943287037065309</c:v>
                </c:pt>
                <c:pt idx="13822">
                  <c:v>0.4994444444447253</c:v>
                </c:pt>
                <c:pt idx="13823">
                  <c:v>0.49945601851879928</c:v>
                </c:pt>
                <c:pt idx="13824">
                  <c:v>0.49946759259287454</c:v>
                </c:pt>
                <c:pt idx="13825">
                  <c:v>0.49947916666694847</c:v>
                </c:pt>
                <c:pt idx="13826">
                  <c:v>0.49949074074102157</c:v>
                </c:pt>
                <c:pt idx="13827">
                  <c:v>0.49950231481509588</c:v>
                </c:pt>
                <c:pt idx="13828">
                  <c:v>0.49951388888917075</c:v>
                </c:pt>
                <c:pt idx="13829">
                  <c:v>0.49952546296324529</c:v>
                </c:pt>
                <c:pt idx="13830">
                  <c:v>0.49953703703731794</c:v>
                </c:pt>
                <c:pt idx="13831">
                  <c:v>0.49954861111139232</c:v>
                </c:pt>
                <c:pt idx="13832">
                  <c:v>0.49956018518546763</c:v>
                </c:pt>
                <c:pt idx="13833">
                  <c:v>0.49957175925954173</c:v>
                </c:pt>
                <c:pt idx="13834">
                  <c:v>0.49958333333361543</c:v>
                </c:pt>
                <c:pt idx="13835">
                  <c:v>0.49959490740768941</c:v>
                </c:pt>
                <c:pt idx="13836">
                  <c:v>0.49960648148176323</c:v>
                </c:pt>
                <c:pt idx="13837">
                  <c:v>0.49961805555583688</c:v>
                </c:pt>
                <c:pt idx="13838">
                  <c:v>0.49962962962991164</c:v>
                </c:pt>
                <c:pt idx="13839">
                  <c:v>0.49964120370398485</c:v>
                </c:pt>
                <c:pt idx="13840">
                  <c:v>0.49965277777806022</c:v>
                </c:pt>
                <c:pt idx="13841">
                  <c:v>0.49966435185213298</c:v>
                </c:pt>
                <c:pt idx="13842">
                  <c:v>0.49967592592620796</c:v>
                </c:pt>
                <c:pt idx="13843">
                  <c:v>0.49968750000028195</c:v>
                </c:pt>
                <c:pt idx="13844">
                  <c:v>0.49969907407435532</c:v>
                </c:pt>
                <c:pt idx="13845">
                  <c:v>0.49971064814842936</c:v>
                </c:pt>
                <c:pt idx="13846">
                  <c:v>0.49972222222250418</c:v>
                </c:pt>
                <c:pt idx="13847">
                  <c:v>0.49973379629657755</c:v>
                </c:pt>
                <c:pt idx="13848">
                  <c:v>0.49974537037065264</c:v>
                </c:pt>
                <c:pt idx="13849">
                  <c:v>0.49975694444472585</c:v>
                </c:pt>
                <c:pt idx="13850">
                  <c:v>0.49976851851879983</c:v>
                </c:pt>
                <c:pt idx="13851">
                  <c:v>0.49978009259287504</c:v>
                </c:pt>
                <c:pt idx="13852">
                  <c:v>0.49979166666694802</c:v>
                </c:pt>
                <c:pt idx="13853">
                  <c:v>0.49980324074102211</c:v>
                </c:pt>
                <c:pt idx="13854">
                  <c:v>0.49981481481509737</c:v>
                </c:pt>
                <c:pt idx="13855">
                  <c:v>0.49982638888917186</c:v>
                </c:pt>
                <c:pt idx="13856">
                  <c:v>0.4998379629632459</c:v>
                </c:pt>
                <c:pt idx="13857">
                  <c:v>0.49984953703731888</c:v>
                </c:pt>
                <c:pt idx="13858">
                  <c:v>0.49986111111139281</c:v>
                </c:pt>
                <c:pt idx="13859">
                  <c:v>0.49987268518546868</c:v>
                </c:pt>
                <c:pt idx="13860">
                  <c:v>0.49988425925954277</c:v>
                </c:pt>
                <c:pt idx="13861">
                  <c:v>0.49989583333361592</c:v>
                </c:pt>
                <c:pt idx="13862">
                  <c:v>0.49990740740768985</c:v>
                </c:pt>
                <c:pt idx="13863">
                  <c:v>0.49991898148176439</c:v>
                </c:pt>
                <c:pt idx="13864">
                  <c:v>0.49993055555583732</c:v>
                </c:pt>
                <c:pt idx="13865">
                  <c:v>0.49994212962991208</c:v>
                </c:pt>
                <c:pt idx="13866">
                  <c:v>0.49995370370398606</c:v>
                </c:pt>
                <c:pt idx="13867">
                  <c:v>0.49996527777806066</c:v>
                </c:pt>
                <c:pt idx="13868">
                  <c:v>0.49997685185213453</c:v>
                </c:pt>
                <c:pt idx="13869">
                  <c:v>0.49998842592620912</c:v>
                </c:pt>
                <c:pt idx="13870">
                  <c:v>0.50000000000028166</c:v>
                </c:pt>
                <c:pt idx="13871">
                  <c:v>0.50001157407435559</c:v>
                </c:pt>
                <c:pt idx="13872">
                  <c:v>0.50002314814842952</c:v>
                </c:pt>
                <c:pt idx="13873">
                  <c:v>0.50003472222250378</c:v>
                </c:pt>
                <c:pt idx="13874">
                  <c:v>0.50004629629657948</c:v>
                </c:pt>
                <c:pt idx="13875">
                  <c:v>0.50005787037065186</c:v>
                </c:pt>
                <c:pt idx="13876">
                  <c:v>0.5000694444447259</c:v>
                </c:pt>
                <c:pt idx="13877">
                  <c:v>0.50008101851880171</c:v>
                </c:pt>
                <c:pt idx="13878">
                  <c:v>0.50009259259287464</c:v>
                </c:pt>
                <c:pt idx="13879">
                  <c:v>0.50010416666694757</c:v>
                </c:pt>
                <c:pt idx="13880">
                  <c:v>0.50011574074102005</c:v>
                </c:pt>
                <c:pt idx="13881">
                  <c:v>0.50012731481509609</c:v>
                </c:pt>
                <c:pt idx="13882">
                  <c:v>0.50013888888917013</c:v>
                </c:pt>
                <c:pt idx="13883">
                  <c:v>0.50015046296324417</c:v>
                </c:pt>
                <c:pt idx="13884">
                  <c:v>0.50016203703731676</c:v>
                </c:pt>
                <c:pt idx="13885">
                  <c:v>0.50017361111139225</c:v>
                </c:pt>
                <c:pt idx="13886">
                  <c:v>0.50018518518546451</c:v>
                </c:pt>
                <c:pt idx="13887">
                  <c:v>0.50019675925954032</c:v>
                </c:pt>
                <c:pt idx="13888">
                  <c:v>0.5002083333336147</c:v>
                </c:pt>
                <c:pt idx="13889">
                  <c:v>0.5002199074076884</c:v>
                </c:pt>
                <c:pt idx="13890">
                  <c:v>0.50023148148176111</c:v>
                </c:pt>
                <c:pt idx="13891">
                  <c:v>0.5002430555558367</c:v>
                </c:pt>
                <c:pt idx="13892">
                  <c:v>0.50025462962991052</c:v>
                </c:pt>
                <c:pt idx="13893">
                  <c:v>0.50026620370398456</c:v>
                </c:pt>
                <c:pt idx="13894">
                  <c:v>0.50027777777805849</c:v>
                </c:pt>
                <c:pt idx="13895">
                  <c:v>0.50028935185213108</c:v>
                </c:pt>
                <c:pt idx="13896">
                  <c:v>0.50030092592620423</c:v>
                </c:pt>
                <c:pt idx="13897">
                  <c:v>0.50031250000027883</c:v>
                </c:pt>
                <c:pt idx="13898">
                  <c:v>0.50032407407435453</c:v>
                </c:pt>
                <c:pt idx="13899">
                  <c:v>0.50033564814842879</c:v>
                </c:pt>
                <c:pt idx="13900">
                  <c:v>0.50034722222250283</c:v>
                </c:pt>
                <c:pt idx="13901">
                  <c:v>0.50035879629657765</c:v>
                </c:pt>
                <c:pt idx="13902">
                  <c:v>0.50037037037065057</c:v>
                </c:pt>
                <c:pt idx="13903">
                  <c:v>0.5003819444447245</c:v>
                </c:pt>
                <c:pt idx="13904">
                  <c:v>0.50039351851879965</c:v>
                </c:pt>
                <c:pt idx="13905">
                  <c:v>0.5004050925928748</c:v>
                </c:pt>
                <c:pt idx="13906">
                  <c:v>0.50041666666694529</c:v>
                </c:pt>
                <c:pt idx="13907">
                  <c:v>0.50042824074101977</c:v>
                </c:pt>
                <c:pt idx="13908">
                  <c:v>0.50043981481509514</c:v>
                </c:pt>
                <c:pt idx="13909">
                  <c:v>0.5004513888891674</c:v>
                </c:pt>
                <c:pt idx="13910">
                  <c:v>0.50046296296324055</c:v>
                </c:pt>
                <c:pt idx="13911">
                  <c:v>0.50047453703731726</c:v>
                </c:pt>
                <c:pt idx="13912">
                  <c:v>0.50048611111138963</c:v>
                </c:pt>
                <c:pt idx="13913">
                  <c:v>0.50049768518546456</c:v>
                </c:pt>
                <c:pt idx="13914">
                  <c:v>0.5005092592595396</c:v>
                </c:pt>
                <c:pt idx="13915">
                  <c:v>0.50052083333361364</c:v>
                </c:pt>
                <c:pt idx="13916">
                  <c:v>0.50053240740768656</c:v>
                </c:pt>
                <c:pt idx="13917">
                  <c:v>0.5005439814817596</c:v>
                </c:pt>
                <c:pt idx="13918">
                  <c:v>0.50055555555583553</c:v>
                </c:pt>
                <c:pt idx="13919">
                  <c:v>0.50056712962990735</c:v>
                </c:pt>
                <c:pt idx="13920">
                  <c:v>0.5005787037039835</c:v>
                </c:pt>
                <c:pt idx="13921">
                  <c:v>0.50059027777805754</c:v>
                </c:pt>
                <c:pt idx="13922">
                  <c:v>0.50060185185213169</c:v>
                </c:pt>
                <c:pt idx="13923">
                  <c:v>0.50061342592620406</c:v>
                </c:pt>
                <c:pt idx="13924">
                  <c:v>0.50062500000028065</c:v>
                </c:pt>
                <c:pt idx="13925">
                  <c:v>0.50063657407435358</c:v>
                </c:pt>
                <c:pt idx="13926">
                  <c:v>0.50064814814842784</c:v>
                </c:pt>
                <c:pt idx="13927">
                  <c:v>0.50065972222250321</c:v>
                </c:pt>
                <c:pt idx="13928">
                  <c:v>0.50067129629657892</c:v>
                </c:pt>
                <c:pt idx="13929">
                  <c:v>0.50068287037064996</c:v>
                </c:pt>
                <c:pt idx="13930">
                  <c:v>0.50069444444472533</c:v>
                </c:pt>
                <c:pt idx="13931">
                  <c:v>0.50070601851879981</c:v>
                </c:pt>
                <c:pt idx="13932">
                  <c:v>0.50071759259287263</c:v>
                </c:pt>
                <c:pt idx="13933">
                  <c:v>0.50072916666694611</c:v>
                </c:pt>
                <c:pt idx="13934">
                  <c:v>0.50074074074101949</c:v>
                </c:pt>
                <c:pt idx="13935">
                  <c:v>0.50075231481509419</c:v>
                </c:pt>
                <c:pt idx="13936">
                  <c:v>0.50076388888916756</c:v>
                </c:pt>
                <c:pt idx="13937">
                  <c:v>0.5007754629632426</c:v>
                </c:pt>
                <c:pt idx="13938">
                  <c:v>0.50078703703731631</c:v>
                </c:pt>
                <c:pt idx="13939">
                  <c:v>0.5007986111113919</c:v>
                </c:pt>
                <c:pt idx="13940">
                  <c:v>0.50081018518546239</c:v>
                </c:pt>
                <c:pt idx="13941">
                  <c:v>0.50082175925953865</c:v>
                </c:pt>
                <c:pt idx="13942">
                  <c:v>0.50083333333361268</c:v>
                </c:pt>
                <c:pt idx="13943">
                  <c:v>0.50084490740768661</c:v>
                </c:pt>
                <c:pt idx="13944">
                  <c:v>0.5008564814817591</c:v>
                </c:pt>
                <c:pt idx="13945">
                  <c:v>0.50086805555583469</c:v>
                </c:pt>
                <c:pt idx="13946">
                  <c:v>0.50087962962990862</c:v>
                </c:pt>
                <c:pt idx="13947">
                  <c:v>0.50089120370398399</c:v>
                </c:pt>
                <c:pt idx="13948">
                  <c:v>0.50090277777805658</c:v>
                </c:pt>
                <c:pt idx="13949">
                  <c:v>0.50091435185212907</c:v>
                </c:pt>
                <c:pt idx="13950">
                  <c:v>0.50092592592620344</c:v>
                </c:pt>
                <c:pt idx="13951">
                  <c:v>0.50093750000027859</c:v>
                </c:pt>
                <c:pt idx="13952">
                  <c:v>0.50094907407435285</c:v>
                </c:pt>
                <c:pt idx="13953">
                  <c:v>0.50096064814842689</c:v>
                </c:pt>
                <c:pt idx="13954">
                  <c:v>0.50097222222250093</c:v>
                </c:pt>
                <c:pt idx="13955">
                  <c:v>0.50098379629657563</c:v>
                </c:pt>
                <c:pt idx="13956">
                  <c:v>0.50099537037064901</c:v>
                </c:pt>
                <c:pt idx="13957">
                  <c:v>0.50100694444472249</c:v>
                </c:pt>
                <c:pt idx="13958">
                  <c:v>0.50101851851879764</c:v>
                </c:pt>
                <c:pt idx="13959">
                  <c:v>0.50103009259287268</c:v>
                </c:pt>
                <c:pt idx="13960">
                  <c:v>0.50104166666694561</c:v>
                </c:pt>
                <c:pt idx="13961">
                  <c:v>0.50105324074101776</c:v>
                </c:pt>
                <c:pt idx="13962">
                  <c:v>0.50106481481509324</c:v>
                </c:pt>
                <c:pt idx="13963">
                  <c:v>0.5010763888891655</c:v>
                </c:pt>
                <c:pt idx="13964">
                  <c:v>0.50108796296323987</c:v>
                </c:pt>
                <c:pt idx="13965">
                  <c:v>0.50109953703731569</c:v>
                </c:pt>
                <c:pt idx="13966">
                  <c:v>0.5011111111113894</c:v>
                </c:pt>
                <c:pt idx="13967">
                  <c:v>0.5011226851854621</c:v>
                </c:pt>
                <c:pt idx="13968">
                  <c:v>0.5011342592595377</c:v>
                </c:pt>
                <c:pt idx="13969">
                  <c:v>0.50114583333361362</c:v>
                </c:pt>
                <c:pt idx="13970">
                  <c:v>0.50115740740768555</c:v>
                </c:pt>
                <c:pt idx="13971">
                  <c:v>0.5011689814817577</c:v>
                </c:pt>
                <c:pt idx="13972">
                  <c:v>0.50118055555583352</c:v>
                </c:pt>
                <c:pt idx="13973">
                  <c:v>0.50119212962990756</c:v>
                </c:pt>
                <c:pt idx="13974">
                  <c:v>0.50120370370398148</c:v>
                </c:pt>
                <c:pt idx="13975">
                  <c:v>0.50121527777805552</c:v>
                </c:pt>
                <c:pt idx="13976">
                  <c:v>0.50122685185212956</c:v>
                </c:pt>
                <c:pt idx="13977">
                  <c:v>0.50123842592620182</c:v>
                </c:pt>
                <c:pt idx="13978">
                  <c:v>0.50125000000027786</c:v>
                </c:pt>
                <c:pt idx="13979">
                  <c:v>0.50126157407435157</c:v>
                </c:pt>
                <c:pt idx="13980">
                  <c:v>0.5012731481484255</c:v>
                </c:pt>
                <c:pt idx="13981">
                  <c:v>0.50128472222249998</c:v>
                </c:pt>
                <c:pt idx="13982">
                  <c:v>0.50129629629657546</c:v>
                </c:pt>
                <c:pt idx="13983">
                  <c:v>0.50130787037064806</c:v>
                </c:pt>
                <c:pt idx="13984">
                  <c:v>0.5013194444447221</c:v>
                </c:pt>
                <c:pt idx="13985">
                  <c:v>0.50133101851879791</c:v>
                </c:pt>
                <c:pt idx="13986">
                  <c:v>0.50134259259287062</c:v>
                </c:pt>
                <c:pt idx="13987">
                  <c:v>0.50135416666694288</c:v>
                </c:pt>
                <c:pt idx="13988">
                  <c:v>0.50136574074101625</c:v>
                </c:pt>
                <c:pt idx="13989">
                  <c:v>0.50137731481509229</c:v>
                </c:pt>
                <c:pt idx="13990">
                  <c:v>0.501388888889165</c:v>
                </c:pt>
                <c:pt idx="13991">
                  <c:v>0.50140046296324037</c:v>
                </c:pt>
                <c:pt idx="13992">
                  <c:v>0.50141203703731285</c:v>
                </c:pt>
                <c:pt idx="13993">
                  <c:v>0.50142361111138845</c:v>
                </c:pt>
                <c:pt idx="13994">
                  <c:v>0.50143518518546049</c:v>
                </c:pt>
                <c:pt idx="13995">
                  <c:v>0.50144675925953652</c:v>
                </c:pt>
                <c:pt idx="13996">
                  <c:v>0.50145833333361067</c:v>
                </c:pt>
                <c:pt idx="13997">
                  <c:v>0.50146990740768449</c:v>
                </c:pt>
                <c:pt idx="13998">
                  <c:v>0.50148148148175709</c:v>
                </c:pt>
                <c:pt idx="13999">
                  <c:v>0.50149305555583268</c:v>
                </c:pt>
                <c:pt idx="14000">
                  <c:v>0.5015046296299065</c:v>
                </c:pt>
                <c:pt idx="14001">
                  <c:v>0.5015162037039792</c:v>
                </c:pt>
                <c:pt idx="14002">
                  <c:v>0.50152777777805457</c:v>
                </c:pt>
                <c:pt idx="14003">
                  <c:v>0.50153935185212706</c:v>
                </c:pt>
                <c:pt idx="14004">
                  <c:v>0.50155092592619988</c:v>
                </c:pt>
                <c:pt idx="14005">
                  <c:v>0.5015625000002748</c:v>
                </c:pt>
                <c:pt idx="14006">
                  <c:v>0.50157407407435051</c:v>
                </c:pt>
                <c:pt idx="14007">
                  <c:v>0.50158564814842499</c:v>
                </c:pt>
                <c:pt idx="14008">
                  <c:v>0.50159722222249903</c:v>
                </c:pt>
                <c:pt idx="14009">
                  <c:v>0.50160879629657507</c:v>
                </c:pt>
                <c:pt idx="14010">
                  <c:v>0.50162037037064711</c:v>
                </c:pt>
                <c:pt idx="14011">
                  <c:v>0.50163194444472115</c:v>
                </c:pt>
                <c:pt idx="14012">
                  <c:v>0.50164351851879718</c:v>
                </c:pt>
                <c:pt idx="14013">
                  <c:v>0.50165509259287133</c:v>
                </c:pt>
                <c:pt idx="14014">
                  <c:v>0.50166666666694326</c:v>
                </c:pt>
                <c:pt idx="14015">
                  <c:v>0.5016782407410173</c:v>
                </c:pt>
                <c:pt idx="14016">
                  <c:v>0.50168981481509289</c:v>
                </c:pt>
                <c:pt idx="14017">
                  <c:v>0.50170138888916538</c:v>
                </c:pt>
                <c:pt idx="14018">
                  <c:v>0.50171296296323797</c:v>
                </c:pt>
                <c:pt idx="14019">
                  <c:v>0.50172453703731368</c:v>
                </c:pt>
                <c:pt idx="14020">
                  <c:v>0.50173611111138749</c:v>
                </c:pt>
                <c:pt idx="14021">
                  <c:v>0.50174768518546153</c:v>
                </c:pt>
                <c:pt idx="14022">
                  <c:v>0.50175925925953713</c:v>
                </c:pt>
                <c:pt idx="14023">
                  <c:v>0.50177083333361139</c:v>
                </c:pt>
                <c:pt idx="14024">
                  <c:v>0.50178240740768354</c:v>
                </c:pt>
                <c:pt idx="14025">
                  <c:v>0.50179398148175758</c:v>
                </c:pt>
                <c:pt idx="14026">
                  <c:v>0.50180555555583173</c:v>
                </c:pt>
                <c:pt idx="14027">
                  <c:v>0.50181712962990443</c:v>
                </c:pt>
                <c:pt idx="14028">
                  <c:v>0.50182870370397981</c:v>
                </c:pt>
                <c:pt idx="14029">
                  <c:v>0.50184027777805384</c:v>
                </c:pt>
                <c:pt idx="14030">
                  <c:v>0.50185185185212788</c:v>
                </c:pt>
                <c:pt idx="14031">
                  <c:v>0.50186342592619992</c:v>
                </c:pt>
                <c:pt idx="14032">
                  <c:v>0.50187500000027663</c:v>
                </c:pt>
                <c:pt idx="14033">
                  <c:v>0.50188657407434956</c:v>
                </c:pt>
                <c:pt idx="14034">
                  <c:v>0.50189814814842404</c:v>
                </c:pt>
                <c:pt idx="14035">
                  <c:v>0.50190972222249863</c:v>
                </c:pt>
                <c:pt idx="14036">
                  <c:v>0.50192129629657511</c:v>
                </c:pt>
                <c:pt idx="14037">
                  <c:v>0.50193287037064616</c:v>
                </c:pt>
                <c:pt idx="14038">
                  <c:v>0.50194444444472064</c:v>
                </c:pt>
                <c:pt idx="14039">
                  <c:v>0.50195601851879579</c:v>
                </c:pt>
                <c:pt idx="14040">
                  <c:v>0.50196759259286827</c:v>
                </c:pt>
                <c:pt idx="14041">
                  <c:v>0.50197916666694231</c:v>
                </c:pt>
                <c:pt idx="14042">
                  <c:v>0.50199074074101557</c:v>
                </c:pt>
                <c:pt idx="14043">
                  <c:v>0.50200231481509039</c:v>
                </c:pt>
                <c:pt idx="14044">
                  <c:v>0.50201388888916298</c:v>
                </c:pt>
                <c:pt idx="14045">
                  <c:v>0.50202546296323869</c:v>
                </c:pt>
                <c:pt idx="14046">
                  <c:v>0.50203703703731251</c:v>
                </c:pt>
                <c:pt idx="14047">
                  <c:v>0.50204861111138765</c:v>
                </c:pt>
                <c:pt idx="14048">
                  <c:v>0.50206018518545859</c:v>
                </c:pt>
                <c:pt idx="14049">
                  <c:v>0.50207175925953462</c:v>
                </c:pt>
                <c:pt idx="14050">
                  <c:v>0.50208333333360866</c:v>
                </c:pt>
                <c:pt idx="14051">
                  <c:v>0.5020949074076827</c:v>
                </c:pt>
                <c:pt idx="14052">
                  <c:v>0.50210648148175507</c:v>
                </c:pt>
                <c:pt idx="14053">
                  <c:v>0.50211805555583078</c:v>
                </c:pt>
                <c:pt idx="14054">
                  <c:v>0.50212962962990482</c:v>
                </c:pt>
                <c:pt idx="14055">
                  <c:v>0.50214120370397963</c:v>
                </c:pt>
                <c:pt idx="14056">
                  <c:v>0.50215277777805256</c:v>
                </c:pt>
                <c:pt idx="14057">
                  <c:v>0.50216435185212505</c:v>
                </c:pt>
                <c:pt idx="14058">
                  <c:v>0.50217592592619997</c:v>
                </c:pt>
                <c:pt idx="14059">
                  <c:v>0.50218750000027457</c:v>
                </c:pt>
                <c:pt idx="14060">
                  <c:v>0.50219907407434905</c:v>
                </c:pt>
                <c:pt idx="14061">
                  <c:v>0.50221064814842309</c:v>
                </c:pt>
                <c:pt idx="14062">
                  <c:v>0.50222222222249713</c:v>
                </c:pt>
                <c:pt idx="14063">
                  <c:v>0.50223379629657161</c:v>
                </c:pt>
                <c:pt idx="14064">
                  <c:v>0.50224537037064521</c:v>
                </c:pt>
                <c:pt idx="14065">
                  <c:v>0.50225694444471858</c:v>
                </c:pt>
                <c:pt idx="14066">
                  <c:v>0.50226851851879362</c:v>
                </c:pt>
                <c:pt idx="14067">
                  <c:v>0.50228009259286732</c:v>
                </c:pt>
                <c:pt idx="14068">
                  <c:v>0.50229166666694169</c:v>
                </c:pt>
                <c:pt idx="14069">
                  <c:v>0.50230324074101385</c:v>
                </c:pt>
                <c:pt idx="14070">
                  <c:v>0.50231481481508944</c:v>
                </c:pt>
                <c:pt idx="14071">
                  <c:v>0.50232638888916148</c:v>
                </c:pt>
                <c:pt idx="14072">
                  <c:v>0.50233796296323596</c:v>
                </c:pt>
                <c:pt idx="14073">
                  <c:v>0.50234953703731167</c:v>
                </c:pt>
                <c:pt idx="14074">
                  <c:v>0.50236111111138559</c:v>
                </c:pt>
                <c:pt idx="14075">
                  <c:v>0.50237268518545808</c:v>
                </c:pt>
                <c:pt idx="14076">
                  <c:v>0.50238425925953367</c:v>
                </c:pt>
                <c:pt idx="14077">
                  <c:v>0.50239583333360927</c:v>
                </c:pt>
                <c:pt idx="14078">
                  <c:v>0.50240740740768153</c:v>
                </c:pt>
                <c:pt idx="14079">
                  <c:v>0.50241898148175346</c:v>
                </c:pt>
                <c:pt idx="14080">
                  <c:v>0.50243055555582949</c:v>
                </c:pt>
                <c:pt idx="14081">
                  <c:v>0.50244212962990231</c:v>
                </c:pt>
                <c:pt idx="14082">
                  <c:v>0.50245370370397757</c:v>
                </c:pt>
                <c:pt idx="14083">
                  <c:v>0.5024652777780515</c:v>
                </c:pt>
                <c:pt idx="14084">
                  <c:v>0.50247685185212443</c:v>
                </c:pt>
                <c:pt idx="14085">
                  <c:v>0.50248842592619958</c:v>
                </c:pt>
                <c:pt idx="14086">
                  <c:v>0.50250000000027406</c:v>
                </c:pt>
                <c:pt idx="14087">
                  <c:v>0.50251157407434677</c:v>
                </c:pt>
                <c:pt idx="14088">
                  <c:v>0.50252314814842158</c:v>
                </c:pt>
                <c:pt idx="14089">
                  <c:v>0.50253472222249618</c:v>
                </c:pt>
                <c:pt idx="14090">
                  <c:v>0.50254629629657155</c:v>
                </c:pt>
                <c:pt idx="14091">
                  <c:v>0.50255787037064426</c:v>
                </c:pt>
                <c:pt idx="14092">
                  <c:v>0.50256944444471829</c:v>
                </c:pt>
                <c:pt idx="14093">
                  <c:v>0.50258101851879367</c:v>
                </c:pt>
                <c:pt idx="14094">
                  <c:v>0.50259259259286637</c:v>
                </c:pt>
                <c:pt idx="14095">
                  <c:v>0.50260416666694041</c:v>
                </c:pt>
                <c:pt idx="14096">
                  <c:v>0.50261574074101356</c:v>
                </c:pt>
                <c:pt idx="14097">
                  <c:v>0.5026273148150886</c:v>
                </c:pt>
                <c:pt idx="14098">
                  <c:v>0.50263888888916253</c:v>
                </c:pt>
                <c:pt idx="14099">
                  <c:v>0.50265046296323668</c:v>
                </c:pt>
                <c:pt idx="14100">
                  <c:v>0.50266203703731049</c:v>
                </c:pt>
                <c:pt idx="14101">
                  <c:v>0.50267361111138464</c:v>
                </c:pt>
                <c:pt idx="14102">
                  <c:v>0.50268518518545857</c:v>
                </c:pt>
                <c:pt idx="14103">
                  <c:v>0.50269675925953272</c:v>
                </c:pt>
                <c:pt idx="14104">
                  <c:v>0.50270833333360765</c:v>
                </c:pt>
                <c:pt idx="14105">
                  <c:v>0.5027199074076808</c:v>
                </c:pt>
                <c:pt idx="14106">
                  <c:v>0.50273148148175451</c:v>
                </c:pt>
                <c:pt idx="14107">
                  <c:v>0.50274305555582965</c:v>
                </c:pt>
                <c:pt idx="14108">
                  <c:v>0.50275462962990292</c:v>
                </c:pt>
                <c:pt idx="14109">
                  <c:v>0.50276620370397651</c:v>
                </c:pt>
                <c:pt idx="14110">
                  <c:v>0.50277777777805099</c:v>
                </c:pt>
                <c:pt idx="14111">
                  <c:v>0.50278935185212459</c:v>
                </c:pt>
                <c:pt idx="14112">
                  <c:v>0.50280092592619907</c:v>
                </c:pt>
                <c:pt idx="14113">
                  <c:v>0.50281250000027256</c:v>
                </c:pt>
                <c:pt idx="14114">
                  <c:v>0.50282407407434715</c:v>
                </c:pt>
                <c:pt idx="14115">
                  <c:v>0.50283564814842163</c:v>
                </c:pt>
                <c:pt idx="14116">
                  <c:v>0.50284722222249678</c:v>
                </c:pt>
                <c:pt idx="14117">
                  <c:v>0.5028587962965696</c:v>
                </c:pt>
                <c:pt idx="14118">
                  <c:v>0.5028703703706433</c:v>
                </c:pt>
                <c:pt idx="14119">
                  <c:v>0.50288194444471734</c:v>
                </c:pt>
                <c:pt idx="14120">
                  <c:v>0.50289351851879305</c:v>
                </c:pt>
                <c:pt idx="14121">
                  <c:v>0.50290509259286564</c:v>
                </c:pt>
                <c:pt idx="14122">
                  <c:v>0.50291666666693946</c:v>
                </c:pt>
                <c:pt idx="14123">
                  <c:v>0.5029282407410135</c:v>
                </c:pt>
                <c:pt idx="14124">
                  <c:v>0.50293981481508765</c:v>
                </c:pt>
                <c:pt idx="14125">
                  <c:v>0.50295138888916158</c:v>
                </c:pt>
                <c:pt idx="14126">
                  <c:v>0.50296296296323395</c:v>
                </c:pt>
                <c:pt idx="14127">
                  <c:v>0.50297453703730954</c:v>
                </c:pt>
                <c:pt idx="14128">
                  <c:v>0.50298611111138358</c:v>
                </c:pt>
                <c:pt idx="14129">
                  <c:v>0.50299768518545751</c:v>
                </c:pt>
                <c:pt idx="14130">
                  <c:v>0.5030092592595331</c:v>
                </c:pt>
                <c:pt idx="14131">
                  <c:v>0.50302083333360736</c:v>
                </c:pt>
                <c:pt idx="14132">
                  <c:v>0.50303240740767952</c:v>
                </c:pt>
                <c:pt idx="14133">
                  <c:v>0.50304398148175256</c:v>
                </c:pt>
                <c:pt idx="14134">
                  <c:v>0.50305555555582793</c:v>
                </c:pt>
                <c:pt idx="14135">
                  <c:v>0.5030671296299003</c:v>
                </c:pt>
                <c:pt idx="14136">
                  <c:v>0.503078703703976</c:v>
                </c:pt>
                <c:pt idx="14137">
                  <c:v>0.50309027777805004</c:v>
                </c:pt>
                <c:pt idx="14138">
                  <c:v>0.50310185185212408</c:v>
                </c:pt>
                <c:pt idx="14139">
                  <c:v>0.50311342592619757</c:v>
                </c:pt>
                <c:pt idx="14140">
                  <c:v>0.5031250000002726</c:v>
                </c:pt>
                <c:pt idx="14141">
                  <c:v>0.50313657407434476</c:v>
                </c:pt>
                <c:pt idx="14142">
                  <c:v>0.50314814814842024</c:v>
                </c:pt>
                <c:pt idx="14143">
                  <c:v>0.50315972222249461</c:v>
                </c:pt>
                <c:pt idx="14144">
                  <c:v>0.50317129629656865</c:v>
                </c:pt>
                <c:pt idx="14145">
                  <c:v>0.50318287037064158</c:v>
                </c:pt>
                <c:pt idx="14146">
                  <c:v>0.50319444444471662</c:v>
                </c:pt>
                <c:pt idx="14147">
                  <c:v>0.50320601851879065</c:v>
                </c:pt>
                <c:pt idx="14148">
                  <c:v>0.50321759259286447</c:v>
                </c:pt>
                <c:pt idx="14149">
                  <c:v>0.50322916666693851</c:v>
                </c:pt>
                <c:pt idx="14150">
                  <c:v>0.50324074074101122</c:v>
                </c:pt>
                <c:pt idx="14151">
                  <c:v>0.50325231481508659</c:v>
                </c:pt>
                <c:pt idx="14152">
                  <c:v>0.50326388888915896</c:v>
                </c:pt>
                <c:pt idx="14153">
                  <c:v>0.50327546296323467</c:v>
                </c:pt>
                <c:pt idx="14154">
                  <c:v>0.50328703703730859</c:v>
                </c:pt>
                <c:pt idx="14155">
                  <c:v>0.50329861111138274</c:v>
                </c:pt>
                <c:pt idx="14156">
                  <c:v>0.50331018518545445</c:v>
                </c:pt>
                <c:pt idx="14157">
                  <c:v>0.50332175925953082</c:v>
                </c:pt>
                <c:pt idx="14158">
                  <c:v>0.50333333333360486</c:v>
                </c:pt>
                <c:pt idx="14159">
                  <c:v>0.5033449074076789</c:v>
                </c:pt>
                <c:pt idx="14160">
                  <c:v>0.50335648148175105</c:v>
                </c:pt>
                <c:pt idx="14161">
                  <c:v>0.50336805555582698</c:v>
                </c:pt>
                <c:pt idx="14162">
                  <c:v>0.50337962962990102</c:v>
                </c:pt>
                <c:pt idx="14163">
                  <c:v>0.50339120370397505</c:v>
                </c:pt>
                <c:pt idx="14164">
                  <c:v>0.50340277777804765</c:v>
                </c:pt>
                <c:pt idx="14165">
                  <c:v>0.5034143518521208</c:v>
                </c:pt>
                <c:pt idx="14166">
                  <c:v>0.50342592592619717</c:v>
                </c:pt>
                <c:pt idx="14167">
                  <c:v>0.50343750000026954</c:v>
                </c:pt>
                <c:pt idx="14168">
                  <c:v>0.50344907407434525</c:v>
                </c:pt>
                <c:pt idx="14169">
                  <c:v>0.50346064814841929</c:v>
                </c:pt>
                <c:pt idx="14170">
                  <c:v>0.50347222222249333</c:v>
                </c:pt>
                <c:pt idx="14171">
                  <c:v>0.50348379629656737</c:v>
                </c:pt>
                <c:pt idx="14172">
                  <c:v>0.5034953703706414</c:v>
                </c:pt>
                <c:pt idx="14173">
                  <c:v>0.50350694444471411</c:v>
                </c:pt>
                <c:pt idx="14174">
                  <c:v>0.5035185185187897</c:v>
                </c:pt>
                <c:pt idx="14175">
                  <c:v>0.50353009259286352</c:v>
                </c:pt>
                <c:pt idx="14176">
                  <c:v>0.50354166666693767</c:v>
                </c:pt>
                <c:pt idx="14177">
                  <c:v>0.5035532407410096</c:v>
                </c:pt>
                <c:pt idx="14178">
                  <c:v>0.50356481481508553</c:v>
                </c:pt>
                <c:pt idx="14179">
                  <c:v>0.50357638888915734</c:v>
                </c:pt>
                <c:pt idx="14180">
                  <c:v>0.50358796296323183</c:v>
                </c:pt>
                <c:pt idx="14181">
                  <c:v>0.50359953703730753</c:v>
                </c:pt>
                <c:pt idx="14182">
                  <c:v>0.50361111111138179</c:v>
                </c:pt>
                <c:pt idx="14183">
                  <c:v>0.5036226851854555</c:v>
                </c:pt>
                <c:pt idx="14184">
                  <c:v>0.50363425925953065</c:v>
                </c:pt>
                <c:pt idx="14185">
                  <c:v>0.50364583333360691</c:v>
                </c:pt>
                <c:pt idx="14186">
                  <c:v>0.50365740740767795</c:v>
                </c:pt>
                <c:pt idx="14187">
                  <c:v>0.50366898148175043</c:v>
                </c:pt>
                <c:pt idx="14188">
                  <c:v>0.50368055555582603</c:v>
                </c:pt>
                <c:pt idx="14189">
                  <c:v>0.50369212962990006</c:v>
                </c:pt>
                <c:pt idx="14190">
                  <c:v>0.5037037037039741</c:v>
                </c:pt>
                <c:pt idx="14191">
                  <c:v>0.50371527777804814</c:v>
                </c:pt>
                <c:pt idx="14192">
                  <c:v>0.50372685185212218</c:v>
                </c:pt>
                <c:pt idx="14193">
                  <c:v>0.50373842592619622</c:v>
                </c:pt>
                <c:pt idx="14194">
                  <c:v>0.5037500000002707</c:v>
                </c:pt>
                <c:pt idx="14195">
                  <c:v>0.5037615740743443</c:v>
                </c:pt>
                <c:pt idx="14196">
                  <c:v>0.50377314814841834</c:v>
                </c:pt>
                <c:pt idx="14197">
                  <c:v>0.5037847222224926</c:v>
                </c:pt>
                <c:pt idx="14198">
                  <c:v>0.50379629629656664</c:v>
                </c:pt>
                <c:pt idx="14199">
                  <c:v>0.50380787037064045</c:v>
                </c:pt>
                <c:pt idx="14200">
                  <c:v>0.5038194444447146</c:v>
                </c:pt>
                <c:pt idx="14201">
                  <c:v>0.50383101851879086</c:v>
                </c:pt>
                <c:pt idx="14202">
                  <c:v>0.50384259259286268</c:v>
                </c:pt>
                <c:pt idx="14203">
                  <c:v>0.5038541666669365</c:v>
                </c:pt>
                <c:pt idx="14204">
                  <c:v>0.50386574074100909</c:v>
                </c:pt>
                <c:pt idx="14205">
                  <c:v>0.50387731481508469</c:v>
                </c:pt>
                <c:pt idx="14206">
                  <c:v>0.5038888888891585</c:v>
                </c:pt>
                <c:pt idx="14207">
                  <c:v>0.50390046296323276</c:v>
                </c:pt>
                <c:pt idx="14208">
                  <c:v>0.50391203703730658</c:v>
                </c:pt>
                <c:pt idx="14209">
                  <c:v>0.50392361111138084</c:v>
                </c:pt>
                <c:pt idx="14210">
                  <c:v>0.50393518518545355</c:v>
                </c:pt>
                <c:pt idx="14211">
                  <c:v>0.50394675925952892</c:v>
                </c:pt>
                <c:pt idx="14212">
                  <c:v>0.50395833333360363</c:v>
                </c:pt>
                <c:pt idx="14213">
                  <c:v>0.503969907407677</c:v>
                </c:pt>
                <c:pt idx="14214">
                  <c:v>0.50398148148175059</c:v>
                </c:pt>
                <c:pt idx="14215">
                  <c:v>0.50399305555582563</c:v>
                </c:pt>
                <c:pt idx="14216">
                  <c:v>0.5040046296299</c:v>
                </c:pt>
                <c:pt idx="14217">
                  <c:v>0.50401620370397249</c:v>
                </c:pt>
                <c:pt idx="14218">
                  <c:v>0.50402777777804719</c:v>
                </c:pt>
                <c:pt idx="14219">
                  <c:v>0.50403935185212057</c:v>
                </c:pt>
                <c:pt idx="14220">
                  <c:v>0.50405092592619527</c:v>
                </c:pt>
                <c:pt idx="14221">
                  <c:v>0.50406250000026631</c:v>
                </c:pt>
                <c:pt idx="14222">
                  <c:v>0.50407407407434335</c:v>
                </c:pt>
                <c:pt idx="14223">
                  <c:v>0.50408564814841761</c:v>
                </c:pt>
                <c:pt idx="14224">
                  <c:v>0.50409722222249165</c:v>
                </c:pt>
                <c:pt idx="14225">
                  <c:v>0.50410879629656569</c:v>
                </c:pt>
                <c:pt idx="14226">
                  <c:v>0.5041203703706395</c:v>
                </c:pt>
                <c:pt idx="14227">
                  <c:v>0.50413194444471354</c:v>
                </c:pt>
                <c:pt idx="14228">
                  <c:v>0.50414351851878925</c:v>
                </c:pt>
                <c:pt idx="14229">
                  <c:v>0.50415509259286162</c:v>
                </c:pt>
                <c:pt idx="14230">
                  <c:v>0.50416666666693433</c:v>
                </c:pt>
                <c:pt idx="14231">
                  <c:v>0.50417824074100959</c:v>
                </c:pt>
                <c:pt idx="14232">
                  <c:v>0.50418981481508374</c:v>
                </c:pt>
                <c:pt idx="14233">
                  <c:v>0.50420138888915644</c:v>
                </c:pt>
                <c:pt idx="14234">
                  <c:v>0.50421296296322993</c:v>
                </c:pt>
                <c:pt idx="14235">
                  <c:v>0.50422453703730552</c:v>
                </c:pt>
                <c:pt idx="14236">
                  <c:v>0.50423611111137956</c:v>
                </c:pt>
                <c:pt idx="14237">
                  <c:v>0.50424768518545349</c:v>
                </c:pt>
                <c:pt idx="14238">
                  <c:v>0.50425925925952864</c:v>
                </c:pt>
                <c:pt idx="14239">
                  <c:v>0.50427083333360345</c:v>
                </c:pt>
                <c:pt idx="14240">
                  <c:v>0.50428240740767549</c:v>
                </c:pt>
                <c:pt idx="14241">
                  <c:v>0.50429398148174853</c:v>
                </c:pt>
                <c:pt idx="14242">
                  <c:v>0.50430555555582413</c:v>
                </c:pt>
                <c:pt idx="14243">
                  <c:v>0.50431712962989816</c:v>
                </c:pt>
                <c:pt idx="14244">
                  <c:v>0.5043287037039722</c:v>
                </c:pt>
                <c:pt idx="14245">
                  <c:v>0.50434027777804624</c:v>
                </c:pt>
                <c:pt idx="14246">
                  <c:v>0.50435185185212028</c:v>
                </c:pt>
                <c:pt idx="14247">
                  <c:v>0.50436342592619288</c:v>
                </c:pt>
                <c:pt idx="14248">
                  <c:v>0.50437500000026836</c:v>
                </c:pt>
                <c:pt idx="14249">
                  <c:v>0.50438657407434073</c:v>
                </c:pt>
                <c:pt idx="14250">
                  <c:v>0.50439814814841644</c:v>
                </c:pt>
                <c:pt idx="14251">
                  <c:v>0.5044097222224907</c:v>
                </c:pt>
                <c:pt idx="14252">
                  <c:v>0.50442129629656463</c:v>
                </c:pt>
                <c:pt idx="14253">
                  <c:v>0.50443287037063722</c:v>
                </c:pt>
                <c:pt idx="14254">
                  <c:v>0.5044444444447127</c:v>
                </c:pt>
                <c:pt idx="14255">
                  <c:v>0.50445601851878663</c:v>
                </c:pt>
                <c:pt idx="14256">
                  <c:v>0.50446759259286056</c:v>
                </c:pt>
                <c:pt idx="14257">
                  <c:v>0.50447916666693449</c:v>
                </c:pt>
                <c:pt idx="14258">
                  <c:v>0.50449074074100719</c:v>
                </c:pt>
                <c:pt idx="14259">
                  <c:v>0.50450231481508256</c:v>
                </c:pt>
                <c:pt idx="14260">
                  <c:v>0.50451388888915483</c:v>
                </c:pt>
                <c:pt idx="14261">
                  <c:v>0.50452546296323086</c:v>
                </c:pt>
                <c:pt idx="14262">
                  <c:v>0.50453703703730457</c:v>
                </c:pt>
                <c:pt idx="14263">
                  <c:v>0.50454861111137894</c:v>
                </c:pt>
                <c:pt idx="14264">
                  <c:v>0.50456018518545009</c:v>
                </c:pt>
                <c:pt idx="14265">
                  <c:v>0.50457175925952702</c:v>
                </c:pt>
                <c:pt idx="14266">
                  <c:v>0.50458333333360106</c:v>
                </c:pt>
                <c:pt idx="14267">
                  <c:v>0.5045949074076751</c:v>
                </c:pt>
                <c:pt idx="14268">
                  <c:v>0.50460648148174858</c:v>
                </c:pt>
                <c:pt idx="14269">
                  <c:v>0.50461805555582362</c:v>
                </c:pt>
                <c:pt idx="14270">
                  <c:v>0.50462962962989988</c:v>
                </c:pt>
                <c:pt idx="14271">
                  <c:v>0.50464120370397303</c:v>
                </c:pt>
                <c:pt idx="14272">
                  <c:v>0.50465277777804529</c:v>
                </c:pt>
                <c:pt idx="14273">
                  <c:v>0.504664351852118</c:v>
                </c:pt>
                <c:pt idx="14274">
                  <c:v>0.5046759259261937</c:v>
                </c:pt>
                <c:pt idx="14275">
                  <c:v>0.50468750000026585</c:v>
                </c:pt>
                <c:pt idx="14276">
                  <c:v>0.504699074074343</c:v>
                </c:pt>
                <c:pt idx="14277">
                  <c:v>0.5047106481484156</c:v>
                </c:pt>
                <c:pt idx="14278">
                  <c:v>0.50472222222248964</c:v>
                </c:pt>
                <c:pt idx="14279">
                  <c:v>0.50473379629656367</c:v>
                </c:pt>
                <c:pt idx="14280">
                  <c:v>0.5047453703706376</c:v>
                </c:pt>
                <c:pt idx="14281">
                  <c:v>0.50475694444471153</c:v>
                </c:pt>
                <c:pt idx="14282">
                  <c:v>0.50476851851878712</c:v>
                </c:pt>
                <c:pt idx="14283">
                  <c:v>0.50478009259285972</c:v>
                </c:pt>
                <c:pt idx="14284">
                  <c:v>0.50479166666693465</c:v>
                </c:pt>
                <c:pt idx="14285">
                  <c:v>0.50480324074100758</c:v>
                </c:pt>
                <c:pt idx="14286">
                  <c:v>0.50481481481508184</c:v>
                </c:pt>
                <c:pt idx="14287">
                  <c:v>0.50482638888915432</c:v>
                </c:pt>
                <c:pt idx="14288">
                  <c:v>0.50483796296322958</c:v>
                </c:pt>
                <c:pt idx="14289">
                  <c:v>0.50484953703730395</c:v>
                </c:pt>
                <c:pt idx="14290">
                  <c:v>0.50486111111137799</c:v>
                </c:pt>
                <c:pt idx="14291">
                  <c:v>0.50487268518545159</c:v>
                </c:pt>
                <c:pt idx="14292">
                  <c:v>0.50488425925952662</c:v>
                </c:pt>
                <c:pt idx="14293">
                  <c:v>0.50489583333360277</c:v>
                </c:pt>
                <c:pt idx="14294">
                  <c:v>0.50490740740767415</c:v>
                </c:pt>
                <c:pt idx="14295">
                  <c:v>0.50491898148174641</c:v>
                </c:pt>
                <c:pt idx="14296">
                  <c:v>0.50493055555582222</c:v>
                </c:pt>
                <c:pt idx="14297">
                  <c:v>0.5049421296298966</c:v>
                </c:pt>
                <c:pt idx="14298">
                  <c:v>0.5049537037039703</c:v>
                </c:pt>
                <c:pt idx="14299">
                  <c:v>0.50496527777804434</c:v>
                </c:pt>
                <c:pt idx="14300">
                  <c:v>0.50497685185211838</c:v>
                </c:pt>
                <c:pt idx="14301">
                  <c:v>0.50498842592619242</c:v>
                </c:pt>
                <c:pt idx="14302">
                  <c:v>0.50500000000026646</c:v>
                </c:pt>
                <c:pt idx="14303">
                  <c:v>0.5050115740743405</c:v>
                </c:pt>
                <c:pt idx="14304">
                  <c:v>0.50502314814841454</c:v>
                </c:pt>
                <c:pt idx="14305">
                  <c:v>0.50503472222248869</c:v>
                </c:pt>
                <c:pt idx="14306">
                  <c:v>0.50504629629656261</c:v>
                </c:pt>
                <c:pt idx="14307">
                  <c:v>0.50505787037063654</c:v>
                </c:pt>
                <c:pt idx="14308">
                  <c:v>0.50506944444471069</c:v>
                </c:pt>
                <c:pt idx="14309">
                  <c:v>0.50508101851878673</c:v>
                </c:pt>
                <c:pt idx="14310">
                  <c:v>0.50509259259285877</c:v>
                </c:pt>
                <c:pt idx="14311">
                  <c:v>0.50510416666693259</c:v>
                </c:pt>
                <c:pt idx="14312">
                  <c:v>0.50511574074100507</c:v>
                </c:pt>
                <c:pt idx="14313">
                  <c:v>0.50512731481508089</c:v>
                </c:pt>
                <c:pt idx="14314">
                  <c:v>0.50513888888915459</c:v>
                </c:pt>
                <c:pt idx="14315">
                  <c:v>0.50515046296322896</c:v>
                </c:pt>
                <c:pt idx="14316">
                  <c:v>0.50516203703730256</c:v>
                </c:pt>
                <c:pt idx="14317">
                  <c:v>0.50517361111137704</c:v>
                </c:pt>
                <c:pt idx="14318">
                  <c:v>0.50518518518544953</c:v>
                </c:pt>
                <c:pt idx="14319">
                  <c:v>0.50519675925952512</c:v>
                </c:pt>
                <c:pt idx="14320">
                  <c:v>0.50520833333360005</c:v>
                </c:pt>
                <c:pt idx="14321">
                  <c:v>0.5052199074076732</c:v>
                </c:pt>
                <c:pt idx="14322">
                  <c:v>0.50523148148174657</c:v>
                </c:pt>
                <c:pt idx="14323">
                  <c:v>0.50524305555582161</c:v>
                </c:pt>
                <c:pt idx="14324">
                  <c:v>0.50525462962989565</c:v>
                </c:pt>
                <c:pt idx="14325">
                  <c:v>0.50526620370396691</c:v>
                </c:pt>
                <c:pt idx="14326">
                  <c:v>0.50527777777804339</c:v>
                </c:pt>
                <c:pt idx="14327">
                  <c:v>0.50528935185211599</c:v>
                </c:pt>
                <c:pt idx="14328">
                  <c:v>0.50530092592619147</c:v>
                </c:pt>
                <c:pt idx="14329">
                  <c:v>0.50531250000026251</c:v>
                </c:pt>
                <c:pt idx="14330">
                  <c:v>0.50532407407433955</c:v>
                </c:pt>
                <c:pt idx="14331">
                  <c:v>0.5053356481484137</c:v>
                </c:pt>
                <c:pt idx="14332">
                  <c:v>0.50534722222248762</c:v>
                </c:pt>
                <c:pt idx="14333">
                  <c:v>0.50535879629656166</c:v>
                </c:pt>
                <c:pt idx="14334">
                  <c:v>0.50537037037063559</c:v>
                </c:pt>
                <c:pt idx="14335">
                  <c:v>0.50538194444470952</c:v>
                </c:pt>
                <c:pt idx="14336">
                  <c:v>0.50539351851878522</c:v>
                </c:pt>
                <c:pt idx="14337">
                  <c:v>0.50540509259285782</c:v>
                </c:pt>
                <c:pt idx="14338">
                  <c:v>0.5054166666669303</c:v>
                </c:pt>
                <c:pt idx="14339">
                  <c:v>0.50542824074100556</c:v>
                </c:pt>
                <c:pt idx="14340">
                  <c:v>0.50543981481507994</c:v>
                </c:pt>
                <c:pt idx="14341">
                  <c:v>0.50545138888915242</c:v>
                </c:pt>
                <c:pt idx="14342">
                  <c:v>0.50546296296322568</c:v>
                </c:pt>
                <c:pt idx="14343">
                  <c:v>0.5054745370373015</c:v>
                </c:pt>
                <c:pt idx="14344">
                  <c:v>0.50548611111137465</c:v>
                </c:pt>
                <c:pt idx="14345">
                  <c:v>0.50549768518544957</c:v>
                </c:pt>
                <c:pt idx="14346">
                  <c:v>0.50550925925952461</c:v>
                </c:pt>
                <c:pt idx="14347">
                  <c:v>0.50552083333360043</c:v>
                </c:pt>
                <c:pt idx="14348">
                  <c:v>0.50553240740767158</c:v>
                </c:pt>
                <c:pt idx="14349">
                  <c:v>0.50554398148174451</c:v>
                </c:pt>
                <c:pt idx="14350">
                  <c:v>0.50555555555582032</c:v>
                </c:pt>
                <c:pt idx="14351">
                  <c:v>0.50556712962989436</c:v>
                </c:pt>
                <c:pt idx="14352">
                  <c:v>0.50557870370396685</c:v>
                </c:pt>
                <c:pt idx="14353">
                  <c:v>0.50559027777804244</c:v>
                </c:pt>
                <c:pt idx="14354">
                  <c:v>0.5056018518521167</c:v>
                </c:pt>
                <c:pt idx="14355">
                  <c:v>0.50561342592619052</c:v>
                </c:pt>
                <c:pt idx="14356">
                  <c:v>0.50562500000026467</c:v>
                </c:pt>
                <c:pt idx="14357">
                  <c:v>0.50563657407433849</c:v>
                </c:pt>
                <c:pt idx="14358">
                  <c:v>0.50564814814841264</c:v>
                </c:pt>
                <c:pt idx="14359">
                  <c:v>0.50565972222248812</c:v>
                </c:pt>
                <c:pt idx="14360">
                  <c:v>0.50567129629656238</c:v>
                </c:pt>
                <c:pt idx="14361">
                  <c:v>0.50568287037063453</c:v>
                </c:pt>
                <c:pt idx="14362">
                  <c:v>0.50569444444471023</c:v>
                </c:pt>
                <c:pt idx="14363">
                  <c:v>0.50570601851878461</c:v>
                </c:pt>
                <c:pt idx="14364">
                  <c:v>0.50571759259285687</c:v>
                </c:pt>
                <c:pt idx="14365">
                  <c:v>0.50572916666693091</c:v>
                </c:pt>
                <c:pt idx="14366">
                  <c:v>0.5057407407410045</c:v>
                </c:pt>
                <c:pt idx="14367">
                  <c:v>0.50575231481507898</c:v>
                </c:pt>
                <c:pt idx="14368">
                  <c:v>0.50576388888915258</c:v>
                </c:pt>
                <c:pt idx="14369">
                  <c:v>0.50577546296322762</c:v>
                </c:pt>
                <c:pt idx="14370">
                  <c:v>0.5057870370373011</c:v>
                </c:pt>
                <c:pt idx="14371">
                  <c:v>0.50579861111137692</c:v>
                </c:pt>
                <c:pt idx="14372">
                  <c:v>0.5058101851854474</c:v>
                </c:pt>
                <c:pt idx="14373">
                  <c:v>0.50582175925952455</c:v>
                </c:pt>
                <c:pt idx="14374">
                  <c:v>0.50583333333359903</c:v>
                </c:pt>
                <c:pt idx="14375">
                  <c:v>0.50584490740767163</c:v>
                </c:pt>
                <c:pt idx="14376">
                  <c:v>0.50585648148174456</c:v>
                </c:pt>
                <c:pt idx="14377">
                  <c:v>0.5058680555558196</c:v>
                </c:pt>
                <c:pt idx="14378">
                  <c:v>0.50587962962989574</c:v>
                </c:pt>
                <c:pt idx="14379">
                  <c:v>0.50589120370396745</c:v>
                </c:pt>
                <c:pt idx="14380">
                  <c:v>0.50590277777804149</c:v>
                </c:pt>
                <c:pt idx="14381">
                  <c:v>0.50591435185211409</c:v>
                </c:pt>
                <c:pt idx="14382">
                  <c:v>0.50592592592618968</c:v>
                </c:pt>
                <c:pt idx="14383">
                  <c:v>0.50593750000026161</c:v>
                </c:pt>
                <c:pt idx="14384">
                  <c:v>0.50594907407433765</c:v>
                </c:pt>
                <c:pt idx="14385">
                  <c:v>0.50596064814841168</c:v>
                </c:pt>
                <c:pt idx="14386">
                  <c:v>0.50597222222248572</c:v>
                </c:pt>
                <c:pt idx="14387">
                  <c:v>0.50598379629655976</c:v>
                </c:pt>
                <c:pt idx="14388">
                  <c:v>0.5059953703706338</c:v>
                </c:pt>
                <c:pt idx="14389">
                  <c:v>0.50600694444470751</c:v>
                </c:pt>
                <c:pt idx="14390">
                  <c:v>0.50601851851878321</c:v>
                </c:pt>
                <c:pt idx="14391">
                  <c:v>0.50603009259285592</c:v>
                </c:pt>
                <c:pt idx="14392">
                  <c:v>0.50604166666693062</c:v>
                </c:pt>
                <c:pt idx="14393">
                  <c:v>0.50605324074100266</c:v>
                </c:pt>
                <c:pt idx="14394">
                  <c:v>0.50606481481507803</c:v>
                </c:pt>
                <c:pt idx="14395">
                  <c:v>0.5060763888891503</c:v>
                </c:pt>
                <c:pt idx="14396">
                  <c:v>0.50608796296322556</c:v>
                </c:pt>
                <c:pt idx="14397">
                  <c:v>0.50609953703730015</c:v>
                </c:pt>
                <c:pt idx="14398">
                  <c:v>0.50611111111137419</c:v>
                </c:pt>
                <c:pt idx="14399">
                  <c:v>0.50612268518544756</c:v>
                </c:pt>
                <c:pt idx="14400">
                  <c:v>0.5061342592595226</c:v>
                </c:pt>
                <c:pt idx="14401">
                  <c:v>0.50614583333360019</c:v>
                </c:pt>
                <c:pt idx="14402">
                  <c:v>0.50615740740767035</c:v>
                </c:pt>
                <c:pt idx="14403">
                  <c:v>0.50616898148174239</c:v>
                </c:pt>
                <c:pt idx="14404">
                  <c:v>0.50618055555581842</c:v>
                </c:pt>
                <c:pt idx="14405">
                  <c:v>0.50619212962989268</c:v>
                </c:pt>
                <c:pt idx="14406">
                  <c:v>0.50620370370396495</c:v>
                </c:pt>
                <c:pt idx="14407">
                  <c:v>0.50621527777804054</c:v>
                </c:pt>
                <c:pt idx="14408">
                  <c:v>0.50622685185211458</c:v>
                </c:pt>
                <c:pt idx="14409">
                  <c:v>0.50623842592618851</c:v>
                </c:pt>
                <c:pt idx="14410">
                  <c:v>0.50625000000026132</c:v>
                </c:pt>
                <c:pt idx="14411">
                  <c:v>0.50626157407433658</c:v>
                </c:pt>
                <c:pt idx="14412">
                  <c:v>0.50627314814841051</c:v>
                </c:pt>
                <c:pt idx="14413">
                  <c:v>0.50628472222248477</c:v>
                </c:pt>
                <c:pt idx="14414">
                  <c:v>0.50629629629655881</c:v>
                </c:pt>
                <c:pt idx="14415">
                  <c:v>0.50630787037063252</c:v>
                </c:pt>
                <c:pt idx="14416">
                  <c:v>0.50631944444470689</c:v>
                </c:pt>
                <c:pt idx="14417">
                  <c:v>0.50633101851878271</c:v>
                </c:pt>
                <c:pt idx="14418">
                  <c:v>0.50634259259285497</c:v>
                </c:pt>
                <c:pt idx="14419">
                  <c:v>0.50635416666692856</c:v>
                </c:pt>
                <c:pt idx="14420">
                  <c:v>0.50636574074100105</c:v>
                </c:pt>
                <c:pt idx="14421">
                  <c:v>0.50637731481507708</c:v>
                </c:pt>
                <c:pt idx="14422">
                  <c:v>0.50638888888915057</c:v>
                </c:pt>
                <c:pt idx="14423">
                  <c:v>0.50640046296322516</c:v>
                </c:pt>
                <c:pt idx="14424">
                  <c:v>0.50641203703729776</c:v>
                </c:pt>
                <c:pt idx="14425">
                  <c:v>0.50642361111137324</c:v>
                </c:pt>
                <c:pt idx="14426">
                  <c:v>0.5064351851854455</c:v>
                </c:pt>
                <c:pt idx="14427">
                  <c:v>0.50644675925952132</c:v>
                </c:pt>
                <c:pt idx="14428">
                  <c:v>0.50645833333359713</c:v>
                </c:pt>
                <c:pt idx="14429">
                  <c:v>0.50646990740766773</c:v>
                </c:pt>
                <c:pt idx="14430">
                  <c:v>0.5064814814817421</c:v>
                </c:pt>
                <c:pt idx="14431">
                  <c:v>0.5064930555558177</c:v>
                </c:pt>
                <c:pt idx="14432">
                  <c:v>0.50650462962989162</c:v>
                </c:pt>
                <c:pt idx="14433">
                  <c:v>0.50651620370396289</c:v>
                </c:pt>
                <c:pt idx="14434">
                  <c:v>0.50652777777803959</c:v>
                </c:pt>
                <c:pt idx="14435">
                  <c:v>0.50653935185211196</c:v>
                </c:pt>
                <c:pt idx="14436">
                  <c:v>0.50655092592618756</c:v>
                </c:pt>
                <c:pt idx="14437">
                  <c:v>0.50656250000025826</c:v>
                </c:pt>
                <c:pt idx="14438">
                  <c:v>0.50657407407433552</c:v>
                </c:pt>
                <c:pt idx="14439">
                  <c:v>0.50658564814840978</c:v>
                </c:pt>
                <c:pt idx="14440">
                  <c:v>0.50659722222248382</c:v>
                </c:pt>
                <c:pt idx="14441">
                  <c:v>0.50660879629655864</c:v>
                </c:pt>
                <c:pt idx="14442">
                  <c:v>0.5066203703706319</c:v>
                </c:pt>
                <c:pt idx="14443">
                  <c:v>0.50663194444470594</c:v>
                </c:pt>
                <c:pt idx="14444">
                  <c:v>0.50664351851878231</c:v>
                </c:pt>
                <c:pt idx="14445">
                  <c:v>0.50665509259285546</c:v>
                </c:pt>
                <c:pt idx="14446">
                  <c:v>0.50666666666692806</c:v>
                </c:pt>
                <c:pt idx="14447">
                  <c:v>0.50667824074100209</c:v>
                </c:pt>
                <c:pt idx="14448">
                  <c:v>0.50668981481507791</c:v>
                </c:pt>
                <c:pt idx="14449">
                  <c:v>0.50670138888915017</c:v>
                </c:pt>
                <c:pt idx="14450">
                  <c:v>0.50671296296322288</c:v>
                </c:pt>
                <c:pt idx="14451">
                  <c:v>0.50672453703729825</c:v>
                </c:pt>
                <c:pt idx="14452">
                  <c:v>0.50673611111137229</c:v>
                </c:pt>
                <c:pt idx="14453">
                  <c:v>0.50674768518544633</c:v>
                </c:pt>
                <c:pt idx="14454">
                  <c:v>0.50675925925952214</c:v>
                </c:pt>
                <c:pt idx="14455">
                  <c:v>0.50677083333359785</c:v>
                </c:pt>
                <c:pt idx="14456">
                  <c:v>0.50678240740766756</c:v>
                </c:pt>
                <c:pt idx="14457">
                  <c:v>0.50679398148174248</c:v>
                </c:pt>
                <c:pt idx="14458">
                  <c:v>0.50680555555581663</c:v>
                </c:pt>
                <c:pt idx="14459">
                  <c:v>0.50681712962989067</c:v>
                </c:pt>
                <c:pt idx="14460">
                  <c:v>0.50682870370396449</c:v>
                </c:pt>
                <c:pt idx="14461">
                  <c:v>0.50684027777803864</c:v>
                </c:pt>
                <c:pt idx="14462">
                  <c:v>0.50685185185211268</c:v>
                </c:pt>
                <c:pt idx="14463">
                  <c:v>0.50686342592618649</c:v>
                </c:pt>
                <c:pt idx="14464">
                  <c:v>0.50687500000026076</c:v>
                </c:pt>
                <c:pt idx="14465">
                  <c:v>0.50688657407433457</c:v>
                </c:pt>
                <c:pt idx="14466">
                  <c:v>0.50689814814840883</c:v>
                </c:pt>
                <c:pt idx="14467">
                  <c:v>0.50690972222248365</c:v>
                </c:pt>
                <c:pt idx="14468">
                  <c:v>0.50692129629655847</c:v>
                </c:pt>
                <c:pt idx="14469">
                  <c:v>0.50693287037063051</c:v>
                </c:pt>
                <c:pt idx="14470">
                  <c:v>0.50694444444470632</c:v>
                </c:pt>
                <c:pt idx="14471">
                  <c:v>0.5069560185187808</c:v>
                </c:pt>
                <c:pt idx="14472">
                  <c:v>0.50696759259285307</c:v>
                </c:pt>
                <c:pt idx="14473">
                  <c:v>0.50697916666692711</c:v>
                </c:pt>
                <c:pt idx="14474">
                  <c:v>0.50699074074100059</c:v>
                </c:pt>
                <c:pt idx="14475">
                  <c:v>0.50700231481507518</c:v>
                </c:pt>
                <c:pt idx="14476">
                  <c:v>0.50701388888914856</c:v>
                </c:pt>
                <c:pt idx="14477">
                  <c:v>0.50702546296322371</c:v>
                </c:pt>
                <c:pt idx="14478">
                  <c:v>0.5070370370372973</c:v>
                </c:pt>
                <c:pt idx="14479">
                  <c:v>0.50704861111137289</c:v>
                </c:pt>
                <c:pt idx="14480">
                  <c:v>0.50706018518544338</c:v>
                </c:pt>
                <c:pt idx="14481">
                  <c:v>0.50707175925951964</c:v>
                </c:pt>
                <c:pt idx="14482">
                  <c:v>0.50708333333359501</c:v>
                </c:pt>
                <c:pt idx="14483">
                  <c:v>0.50709490740766749</c:v>
                </c:pt>
                <c:pt idx="14484">
                  <c:v>0.50710648148174009</c:v>
                </c:pt>
                <c:pt idx="14485">
                  <c:v>0.50711805555581568</c:v>
                </c:pt>
                <c:pt idx="14486">
                  <c:v>0.50712962962989139</c:v>
                </c:pt>
                <c:pt idx="14487">
                  <c:v>0.50714120370396354</c:v>
                </c:pt>
                <c:pt idx="14488">
                  <c:v>0.50715277777803758</c:v>
                </c:pt>
                <c:pt idx="14489">
                  <c:v>0.50716435185211006</c:v>
                </c:pt>
                <c:pt idx="14490">
                  <c:v>0.50717592592618577</c:v>
                </c:pt>
                <c:pt idx="14491">
                  <c:v>0.50718750000025781</c:v>
                </c:pt>
                <c:pt idx="14492">
                  <c:v>0.50719907407433384</c:v>
                </c:pt>
                <c:pt idx="14493">
                  <c:v>0.50721064814840788</c:v>
                </c:pt>
                <c:pt idx="14494">
                  <c:v>0.50722222222248192</c:v>
                </c:pt>
                <c:pt idx="14495">
                  <c:v>0.50723379629655596</c:v>
                </c:pt>
                <c:pt idx="14496">
                  <c:v>0.50724537037063</c:v>
                </c:pt>
                <c:pt idx="14497">
                  <c:v>0.50725694444470359</c:v>
                </c:pt>
                <c:pt idx="14498">
                  <c:v>0.50726851851877863</c:v>
                </c:pt>
                <c:pt idx="14499">
                  <c:v>0.50728009259285212</c:v>
                </c:pt>
                <c:pt idx="14500">
                  <c:v>0.5072916666669266</c:v>
                </c:pt>
                <c:pt idx="14501">
                  <c:v>0.50730324074099875</c:v>
                </c:pt>
                <c:pt idx="14502">
                  <c:v>0.50731481481507423</c:v>
                </c:pt>
                <c:pt idx="14503">
                  <c:v>0.50732638888914627</c:v>
                </c:pt>
                <c:pt idx="14504">
                  <c:v>0.50733796296322087</c:v>
                </c:pt>
                <c:pt idx="14505">
                  <c:v>0.50734953703729635</c:v>
                </c:pt>
                <c:pt idx="14506">
                  <c:v>0.50736111111137039</c:v>
                </c:pt>
                <c:pt idx="14507">
                  <c:v>0.50737268518544298</c:v>
                </c:pt>
                <c:pt idx="14508">
                  <c:v>0.50738425925951869</c:v>
                </c:pt>
                <c:pt idx="14509">
                  <c:v>0.50739583333359595</c:v>
                </c:pt>
                <c:pt idx="14510">
                  <c:v>0.50740740740766521</c:v>
                </c:pt>
                <c:pt idx="14511">
                  <c:v>0.50741898148173858</c:v>
                </c:pt>
                <c:pt idx="14512">
                  <c:v>0.50743055555581451</c:v>
                </c:pt>
                <c:pt idx="14513">
                  <c:v>0.50744212962988866</c:v>
                </c:pt>
                <c:pt idx="14514">
                  <c:v>0.5074537037039607</c:v>
                </c:pt>
                <c:pt idx="14515">
                  <c:v>0.50746527777803652</c:v>
                </c:pt>
                <c:pt idx="14516">
                  <c:v>0.50747685185211056</c:v>
                </c:pt>
                <c:pt idx="14517">
                  <c:v>0.50748842592618459</c:v>
                </c:pt>
                <c:pt idx="14518">
                  <c:v>0.5075000000002573</c:v>
                </c:pt>
                <c:pt idx="14519">
                  <c:v>0.50751157407433256</c:v>
                </c:pt>
                <c:pt idx="14520">
                  <c:v>0.50752314814840649</c:v>
                </c:pt>
                <c:pt idx="14521">
                  <c:v>0.50753472222248097</c:v>
                </c:pt>
                <c:pt idx="14522">
                  <c:v>0.50754629629655501</c:v>
                </c:pt>
                <c:pt idx="14523">
                  <c:v>0.50755787037062849</c:v>
                </c:pt>
                <c:pt idx="14524">
                  <c:v>0.50756944444470309</c:v>
                </c:pt>
                <c:pt idx="14525">
                  <c:v>0.50758101851877868</c:v>
                </c:pt>
                <c:pt idx="14526">
                  <c:v>0.50759259259285117</c:v>
                </c:pt>
                <c:pt idx="14527">
                  <c:v>0.50760416666692521</c:v>
                </c:pt>
                <c:pt idx="14528">
                  <c:v>0.50761574074099858</c:v>
                </c:pt>
                <c:pt idx="14529">
                  <c:v>0.50762731481507362</c:v>
                </c:pt>
                <c:pt idx="14530">
                  <c:v>0.50763888888914732</c:v>
                </c:pt>
                <c:pt idx="14531">
                  <c:v>0.50765046296322169</c:v>
                </c:pt>
                <c:pt idx="14532">
                  <c:v>0.5076620370372954</c:v>
                </c:pt>
                <c:pt idx="14533">
                  <c:v>0.50767361111136944</c:v>
                </c:pt>
                <c:pt idx="14534">
                  <c:v>0.50768518518544348</c:v>
                </c:pt>
                <c:pt idx="14535">
                  <c:v>0.50769675925951763</c:v>
                </c:pt>
                <c:pt idx="14536">
                  <c:v>0.50770833333359422</c:v>
                </c:pt>
                <c:pt idx="14537">
                  <c:v>0.50771990740766559</c:v>
                </c:pt>
                <c:pt idx="14538">
                  <c:v>0.50773148148173952</c:v>
                </c:pt>
                <c:pt idx="14539">
                  <c:v>0.50774305555581511</c:v>
                </c:pt>
                <c:pt idx="14540">
                  <c:v>0.50775462962988926</c:v>
                </c:pt>
                <c:pt idx="14541">
                  <c:v>0.50776620370396019</c:v>
                </c:pt>
                <c:pt idx="14542">
                  <c:v>0.50777777777803579</c:v>
                </c:pt>
                <c:pt idx="14543">
                  <c:v>0.50778935185210949</c:v>
                </c:pt>
                <c:pt idx="14544">
                  <c:v>0.50780092592618387</c:v>
                </c:pt>
                <c:pt idx="14545">
                  <c:v>0.50781250000025546</c:v>
                </c:pt>
                <c:pt idx="14546">
                  <c:v>0.50782407407433194</c:v>
                </c:pt>
                <c:pt idx="14547">
                  <c:v>0.50783564814840665</c:v>
                </c:pt>
                <c:pt idx="14548">
                  <c:v>0.50784722222248146</c:v>
                </c:pt>
                <c:pt idx="14549">
                  <c:v>0.50785879629655462</c:v>
                </c:pt>
                <c:pt idx="14550">
                  <c:v>0.5078703703706281</c:v>
                </c:pt>
                <c:pt idx="14551">
                  <c:v>0.50788194444470214</c:v>
                </c:pt>
                <c:pt idx="14552">
                  <c:v>0.50789351851877806</c:v>
                </c:pt>
                <c:pt idx="14553">
                  <c:v>0.50790509259285155</c:v>
                </c:pt>
                <c:pt idx="14554">
                  <c:v>0.50791666666692359</c:v>
                </c:pt>
                <c:pt idx="14555">
                  <c:v>0.50792824074099829</c:v>
                </c:pt>
                <c:pt idx="14556">
                  <c:v>0.50793981481507366</c:v>
                </c:pt>
                <c:pt idx="14557">
                  <c:v>0.50795138888914637</c:v>
                </c:pt>
                <c:pt idx="14558">
                  <c:v>0.50796296296321897</c:v>
                </c:pt>
                <c:pt idx="14559">
                  <c:v>0.50797453703729445</c:v>
                </c:pt>
                <c:pt idx="14560">
                  <c:v>0.5079861111113666</c:v>
                </c:pt>
                <c:pt idx="14561">
                  <c:v>0.50799768518544253</c:v>
                </c:pt>
                <c:pt idx="14562">
                  <c:v>0.50800925925951812</c:v>
                </c:pt>
                <c:pt idx="14563">
                  <c:v>0.5080208333335936</c:v>
                </c:pt>
                <c:pt idx="14564">
                  <c:v>0.50803240740766309</c:v>
                </c:pt>
                <c:pt idx="14565">
                  <c:v>0.50804398148173857</c:v>
                </c:pt>
                <c:pt idx="14566">
                  <c:v>0.50805555555581272</c:v>
                </c:pt>
                <c:pt idx="14567">
                  <c:v>0.50806712962988676</c:v>
                </c:pt>
                <c:pt idx="14568">
                  <c:v>0.50807870370396058</c:v>
                </c:pt>
                <c:pt idx="14569">
                  <c:v>0.50809027777803484</c:v>
                </c:pt>
                <c:pt idx="14570">
                  <c:v>0.50810185185210888</c:v>
                </c:pt>
                <c:pt idx="14571">
                  <c:v>0.50811342592618258</c:v>
                </c:pt>
                <c:pt idx="14572">
                  <c:v>0.50812500000025651</c:v>
                </c:pt>
                <c:pt idx="14573">
                  <c:v>0.50813657407432966</c:v>
                </c:pt>
                <c:pt idx="14574">
                  <c:v>0.50814814814840503</c:v>
                </c:pt>
                <c:pt idx="14575">
                  <c:v>0.50815972222247963</c:v>
                </c:pt>
                <c:pt idx="14576">
                  <c:v>0.50817129629655444</c:v>
                </c:pt>
                <c:pt idx="14577">
                  <c:v>0.50818287037062659</c:v>
                </c:pt>
                <c:pt idx="14578">
                  <c:v>0.50819444444470163</c:v>
                </c:pt>
                <c:pt idx="14579">
                  <c:v>0.50820601851877678</c:v>
                </c:pt>
                <c:pt idx="14580">
                  <c:v>0.50821759259284927</c:v>
                </c:pt>
                <c:pt idx="14581">
                  <c:v>0.5082291666669233</c:v>
                </c:pt>
                <c:pt idx="14582">
                  <c:v>0.50824074074099657</c:v>
                </c:pt>
                <c:pt idx="14583">
                  <c:v>0.50825231481507138</c:v>
                </c:pt>
                <c:pt idx="14584">
                  <c:v>0.50826388888914398</c:v>
                </c:pt>
                <c:pt idx="14585">
                  <c:v>0.50827546296321968</c:v>
                </c:pt>
                <c:pt idx="14586">
                  <c:v>0.5082870370372935</c:v>
                </c:pt>
                <c:pt idx="14587">
                  <c:v>0.50829861111136754</c:v>
                </c:pt>
                <c:pt idx="14588">
                  <c:v>0.50831018518543947</c:v>
                </c:pt>
                <c:pt idx="14589">
                  <c:v>0.50832175925951562</c:v>
                </c:pt>
                <c:pt idx="14590">
                  <c:v>0.50833333333358965</c:v>
                </c:pt>
                <c:pt idx="14591">
                  <c:v>0.50834490740766358</c:v>
                </c:pt>
                <c:pt idx="14592">
                  <c:v>0.50835648148173607</c:v>
                </c:pt>
                <c:pt idx="14593">
                  <c:v>0.50836805555581177</c:v>
                </c:pt>
                <c:pt idx="14594">
                  <c:v>0.50837962962988736</c:v>
                </c:pt>
                <c:pt idx="14595">
                  <c:v>0.50839120370395952</c:v>
                </c:pt>
                <c:pt idx="14596">
                  <c:v>0.50840277777803256</c:v>
                </c:pt>
                <c:pt idx="14597">
                  <c:v>0.50841435185210593</c:v>
                </c:pt>
                <c:pt idx="14598">
                  <c:v>0.50842592592618197</c:v>
                </c:pt>
                <c:pt idx="14599">
                  <c:v>0.50843750000025356</c:v>
                </c:pt>
                <c:pt idx="14600">
                  <c:v>0.50844907407433004</c:v>
                </c:pt>
                <c:pt idx="14601">
                  <c:v>0.50846064814840408</c:v>
                </c:pt>
                <c:pt idx="14602">
                  <c:v>0.50847222222247812</c:v>
                </c:pt>
                <c:pt idx="14603">
                  <c:v>0.50848379629655216</c:v>
                </c:pt>
                <c:pt idx="14604">
                  <c:v>0.5084953703706262</c:v>
                </c:pt>
                <c:pt idx="14605">
                  <c:v>0.50850694444469957</c:v>
                </c:pt>
                <c:pt idx="14606">
                  <c:v>0.50851851851877461</c:v>
                </c:pt>
                <c:pt idx="14607">
                  <c:v>0.50853009259284832</c:v>
                </c:pt>
                <c:pt idx="14608">
                  <c:v>0.50854166666692235</c:v>
                </c:pt>
                <c:pt idx="14609">
                  <c:v>0.50855324074099473</c:v>
                </c:pt>
                <c:pt idx="14610">
                  <c:v>0.50856481481507043</c:v>
                </c:pt>
                <c:pt idx="14611">
                  <c:v>0.50857638888914247</c:v>
                </c:pt>
                <c:pt idx="14612">
                  <c:v>0.50858796296321696</c:v>
                </c:pt>
                <c:pt idx="14613">
                  <c:v>0.50859953703729255</c:v>
                </c:pt>
                <c:pt idx="14614">
                  <c:v>0.50861111111136659</c:v>
                </c:pt>
                <c:pt idx="14615">
                  <c:v>0.50862268518544052</c:v>
                </c:pt>
                <c:pt idx="14616">
                  <c:v>0.508634259259516</c:v>
                </c:pt>
                <c:pt idx="14617">
                  <c:v>0.50864583333359314</c:v>
                </c:pt>
                <c:pt idx="14618">
                  <c:v>0.50865740740766252</c:v>
                </c:pt>
                <c:pt idx="14619">
                  <c:v>0.50866898148173656</c:v>
                </c:pt>
                <c:pt idx="14620">
                  <c:v>0.50868055555581082</c:v>
                </c:pt>
                <c:pt idx="14621">
                  <c:v>0.50869212962988564</c:v>
                </c:pt>
                <c:pt idx="14622">
                  <c:v>0.50870370370395857</c:v>
                </c:pt>
                <c:pt idx="14623">
                  <c:v>0.50871527777803294</c:v>
                </c:pt>
                <c:pt idx="14624">
                  <c:v>0.50872685185210698</c:v>
                </c:pt>
                <c:pt idx="14625">
                  <c:v>0.50873842592618101</c:v>
                </c:pt>
                <c:pt idx="14626">
                  <c:v>0.5087500000002545</c:v>
                </c:pt>
                <c:pt idx="14627">
                  <c:v>0.50876157407432909</c:v>
                </c:pt>
                <c:pt idx="14628">
                  <c:v>0.50877314814840313</c:v>
                </c:pt>
                <c:pt idx="14629">
                  <c:v>0.50878472222247761</c:v>
                </c:pt>
                <c:pt idx="14630">
                  <c:v>0.50879629629655165</c:v>
                </c:pt>
                <c:pt idx="14631">
                  <c:v>0.50880787037062525</c:v>
                </c:pt>
                <c:pt idx="14632">
                  <c:v>0.50881944444469962</c:v>
                </c:pt>
                <c:pt idx="14633">
                  <c:v>0.50883101851877599</c:v>
                </c:pt>
                <c:pt idx="14634">
                  <c:v>0.5088425925928477</c:v>
                </c:pt>
                <c:pt idx="14635">
                  <c:v>0.5088541666669214</c:v>
                </c:pt>
                <c:pt idx="14636">
                  <c:v>0.50886574074099411</c:v>
                </c:pt>
                <c:pt idx="14637">
                  <c:v>0.50887731481506948</c:v>
                </c:pt>
                <c:pt idx="14638">
                  <c:v>0.50888888888914352</c:v>
                </c:pt>
                <c:pt idx="14639">
                  <c:v>0.50890046296321767</c:v>
                </c:pt>
                <c:pt idx="14640">
                  <c:v>0.50891203703729149</c:v>
                </c:pt>
                <c:pt idx="14641">
                  <c:v>0.50892361111136553</c:v>
                </c:pt>
                <c:pt idx="14642">
                  <c:v>0.50893518518543956</c:v>
                </c:pt>
                <c:pt idx="14643">
                  <c:v>0.50894675925951371</c:v>
                </c:pt>
                <c:pt idx="14644">
                  <c:v>0.50895833333359008</c:v>
                </c:pt>
                <c:pt idx="14645">
                  <c:v>0.50896990740766157</c:v>
                </c:pt>
                <c:pt idx="14646">
                  <c:v>0.5089814814817355</c:v>
                </c:pt>
                <c:pt idx="14647">
                  <c:v>0.50899305555581065</c:v>
                </c:pt>
                <c:pt idx="14648">
                  <c:v>0.50900462962988535</c:v>
                </c:pt>
                <c:pt idx="14649">
                  <c:v>0.50901620370395617</c:v>
                </c:pt>
                <c:pt idx="14650">
                  <c:v>0.50902777777803199</c:v>
                </c:pt>
                <c:pt idx="14651">
                  <c:v>0.50903935185210558</c:v>
                </c:pt>
                <c:pt idx="14652">
                  <c:v>0.50905092592618006</c:v>
                </c:pt>
                <c:pt idx="14653">
                  <c:v>0.50906250000025144</c:v>
                </c:pt>
                <c:pt idx="14654">
                  <c:v>0.50907407407432814</c:v>
                </c:pt>
                <c:pt idx="14655">
                  <c:v>0.50908564814840263</c:v>
                </c:pt>
                <c:pt idx="14656">
                  <c:v>0.50909722222247755</c:v>
                </c:pt>
                <c:pt idx="14657">
                  <c:v>0.5091087962965507</c:v>
                </c:pt>
                <c:pt idx="14658">
                  <c:v>0.5091203703706243</c:v>
                </c:pt>
                <c:pt idx="14659">
                  <c:v>0.50913194444469834</c:v>
                </c:pt>
                <c:pt idx="14660">
                  <c:v>0.50914351851877404</c:v>
                </c:pt>
                <c:pt idx="14661">
                  <c:v>0.50915509259284664</c:v>
                </c:pt>
                <c:pt idx="14662">
                  <c:v>0.50916666666691957</c:v>
                </c:pt>
                <c:pt idx="14663">
                  <c:v>0.50917824074099449</c:v>
                </c:pt>
                <c:pt idx="14664">
                  <c:v>0.50918981481506853</c:v>
                </c:pt>
                <c:pt idx="14665">
                  <c:v>0.50920138888914257</c:v>
                </c:pt>
                <c:pt idx="14666">
                  <c:v>0.50921296296321461</c:v>
                </c:pt>
                <c:pt idx="14667">
                  <c:v>0.50922453703729054</c:v>
                </c:pt>
                <c:pt idx="14668">
                  <c:v>0.50923611111136236</c:v>
                </c:pt>
                <c:pt idx="14669">
                  <c:v>0.5092476851854385</c:v>
                </c:pt>
                <c:pt idx="14670">
                  <c:v>0.50925925925951365</c:v>
                </c:pt>
                <c:pt idx="14671">
                  <c:v>0.5092708333335898</c:v>
                </c:pt>
                <c:pt idx="14672">
                  <c:v>0.50928240740765907</c:v>
                </c:pt>
                <c:pt idx="14673">
                  <c:v>0.50929398148173355</c:v>
                </c:pt>
                <c:pt idx="14674">
                  <c:v>0.50930555555580892</c:v>
                </c:pt>
                <c:pt idx="14675">
                  <c:v>0.50931712962988296</c:v>
                </c:pt>
                <c:pt idx="14676">
                  <c:v>0.50932870370395567</c:v>
                </c:pt>
                <c:pt idx="14677">
                  <c:v>0.50934027777803104</c:v>
                </c:pt>
                <c:pt idx="14678">
                  <c:v>0.50935185185210508</c:v>
                </c:pt>
                <c:pt idx="14679">
                  <c:v>0.50936342592617856</c:v>
                </c:pt>
                <c:pt idx="14680">
                  <c:v>0.50937500000025249</c:v>
                </c:pt>
                <c:pt idx="14681">
                  <c:v>0.50938657407432575</c:v>
                </c:pt>
                <c:pt idx="14682">
                  <c:v>0.50939814814840123</c:v>
                </c:pt>
                <c:pt idx="14683">
                  <c:v>0.5094097222224756</c:v>
                </c:pt>
                <c:pt idx="14684">
                  <c:v>0.50942129629654964</c:v>
                </c:pt>
                <c:pt idx="14685">
                  <c:v>0.50943287037062257</c:v>
                </c:pt>
                <c:pt idx="14686">
                  <c:v>0.50944444444469761</c:v>
                </c:pt>
                <c:pt idx="14687">
                  <c:v>0.50945601851877165</c:v>
                </c:pt>
                <c:pt idx="14688">
                  <c:v>0.50946759259284546</c:v>
                </c:pt>
                <c:pt idx="14689">
                  <c:v>0.5094791666669195</c:v>
                </c:pt>
                <c:pt idx="14690">
                  <c:v>0.5094907407409921</c:v>
                </c:pt>
                <c:pt idx="14691">
                  <c:v>0.50950231481506558</c:v>
                </c:pt>
                <c:pt idx="14692">
                  <c:v>0.50951388888913995</c:v>
                </c:pt>
                <c:pt idx="14693">
                  <c:v>0.50952546296321566</c:v>
                </c:pt>
                <c:pt idx="14694">
                  <c:v>0.50953703703728959</c:v>
                </c:pt>
                <c:pt idx="14695">
                  <c:v>0.50954861111136351</c:v>
                </c:pt>
                <c:pt idx="14696">
                  <c:v>0.50956018518543511</c:v>
                </c:pt>
                <c:pt idx="14697">
                  <c:v>0.50957175925951181</c:v>
                </c:pt>
                <c:pt idx="14698">
                  <c:v>0.50958333333358585</c:v>
                </c:pt>
                <c:pt idx="14699">
                  <c:v>0.50959490740765956</c:v>
                </c:pt>
                <c:pt idx="14700">
                  <c:v>0.50960648148173349</c:v>
                </c:pt>
                <c:pt idx="14701">
                  <c:v>0.50961805555580864</c:v>
                </c:pt>
                <c:pt idx="14702">
                  <c:v>0.50962962962988489</c:v>
                </c:pt>
                <c:pt idx="14703">
                  <c:v>0.50964120370395605</c:v>
                </c:pt>
                <c:pt idx="14704">
                  <c:v>0.50965277777803009</c:v>
                </c:pt>
                <c:pt idx="14705">
                  <c:v>0.50966435185210357</c:v>
                </c:pt>
                <c:pt idx="14706">
                  <c:v>0.50967592592617861</c:v>
                </c:pt>
                <c:pt idx="14707">
                  <c:v>0.50968750000025076</c:v>
                </c:pt>
                <c:pt idx="14708">
                  <c:v>0.5096990740743278</c:v>
                </c:pt>
                <c:pt idx="14709">
                  <c:v>0.50971064814840061</c:v>
                </c:pt>
                <c:pt idx="14710">
                  <c:v>0.50972222222247465</c:v>
                </c:pt>
                <c:pt idx="14711">
                  <c:v>0.50973379629654869</c:v>
                </c:pt>
                <c:pt idx="14712">
                  <c:v>0.50974537037062262</c:v>
                </c:pt>
                <c:pt idx="14713">
                  <c:v>0.50975694444469644</c:v>
                </c:pt>
                <c:pt idx="14714">
                  <c:v>0.50976851851877214</c:v>
                </c:pt>
                <c:pt idx="14715">
                  <c:v>0.50978009259284462</c:v>
                </c:pt>
                <c:pt idx="14716">
                  <c:v>0.50979166666691988</c:v>
                </c:pt>
                <c:pt idx="14717">
                  <c:v>0.50980324074099259</c:v>
                </c:pt>
                <c:pt idx="14718">
                  <c:v>0.50981481481506652</c:v>
                </c:pt>
                <c:pt idx="14719">
                  <c:v>0.50982638888914056</c:v>
                </c:pt>
                <c:pt idx="14720">
                  <c:v>0.50983796296321449</c:v>
                </c:pt>
                <c:pt idx="14721">
                  <c:v>0.50984953703728875</c:v>
                </c:pt>
                <c:pt idx="14722">
                  <c:v>0.50986111111136256</c:v>
                </c:pt>
                <c:pt idx="14723">
                  <c:v>0.50987268518543649</c:v>
                </c:pt>
                <c:pt idx="14724">
                  <c:v>0.50988425925951164</c:v>
                </c:pt>
                <c:pt idx="14725">
                  <c:v>0.50989583333358901</c:v>
                </c:pt>
                <c:pt idx="14726">
                  <c:v>0.5099074074076585</c:v>
                </c:pt>
                <c:pt idx="14727">
                  <c:v>0.50991898148173143</c:v>
                </c:pt>
                <c:pt idx="14728">
                  <c:v>0.50993055555580702</c:v>
                </c:pt>
                <c:pt idx="14729">
                  <c:v>0.50994212962988161</c:v>
                </c:pt>
                <c:pt idx="14730">
                  <c:v>0.50995370370395365</c:v>
                </c:pt>
                <c:pt idx="14731">
                  <c:v>0.50996527777802914</c:v>
                </c:pt>
                <c:pt idx="14732">
                  <c:v>0.50997685185210317</c:v>
                </c:pt>
                <c:pt idx="14733">
                  <c:v>0.50998842592617721</c:v>
                </c:pt>
                <c:pt idx="14734">
                  <c:v>0.51000000000025059</c:v>
                </c:pt>
                <c:pt idx="14735">
                  <c:v>0.51001157407432529</c:v>
                </c:pt>
                <c:pt idx="14736">
                  <c:v>0.51002314814839933</c:v>
                </c:pt>
                <c:pt idx="14737">
                  <c:v>0.5100347222224737</c:v>
                </c:pt>
                <c:pt idx="14738">
                  <c:v>0.51004629629654763</c:v>
                </c:pt>
                <c:pt idx="14739">
                  <c:v>0.51005787037062145</c:v>
                </c:pt>
                <c:pt idx="14740">
                  <c:v>0.5100694444446956</c:v>
                </c:pt>
                <c:pt idx="14741">
                  <c:v>0.51008101851876964</c:v>
                </c:pt>
                <c:pt idx="14742">
                  <c:v>0.51009259259284367</c:v>
                </c:pt>
                <c:pt idx="14743">
                  <c:v>0.51010416666691749</c:v>
                </c:pt>
                <c:pt idx="14744">
                  <c:v>0.51011574074099009</c:v>
                </c:pt>
                <c:pt idx="14745">
                  <c:v>0.51012731481506557</c:v>
                </c:pt>
                <c:pt idx="14746">
                  <c:v>0.5101388888891395</c:v>
                </c:pt>
                <c:pt idx="14747">
                  <c:v>0.51015046296321376</c:v>
                </c:pt>
                <c:pt idx="14748">
                  <c:v>0.51016203703728757</c:v>
                </c:pt>
                <c:pt idx="14749">
                  <c:v>0.5101736111113615</c:v>
                </c:pt>
                <c:pt idx="14750">
                  <c:v>0.51018518518543432</c:v>
                </c:pt>
                <c:pt idx="14751">
                  <c:v>0.51019675925950991</c:v>
                </c:pt>
                <c:pt idx="14752">
                  <c:v>0.51020833333358595</c:v>
                </c:pt>
                <c:pt idx="14753">
                  <c:v>0.51021990740765666</c:v>
                </c:pt>
                <c:pt idx="14754">
                  <c:v>0.51023148148173159</c:v>
                </c:pt>
                <c:pt idx="14755">
                  <c:v>0.51024305555580662</c:v>
                </c:pt>
                <c:pt idx="14756">
                  <c:v>0.51025462962988144</c:v>
                </c:pt>
                <c:pt idx="14757">
                  <c:v>0.51026620370395215</c:v>
                </c:pt>
                <c:pt idx="14758">
                  <c:v>0.51027777777802819</c:v>
                </c:pt>
                <c:pt idx="14759">
                  <c:v>0.51028935185210156</c:v>
                </c:pt>
                <c:pt idx="14760">
                  <c:v>0.51030092592617626</c:v>
                </c:pt>
                <c:pt idx="14761">
                  <c:v>0.5103125000002473</c:v>
                </c:pt>
                <c:pt idx="14762">
                  <c:v>0.51032407407432434</c:v>
                </c:pt>
                <c:pt idx="14763">
                  <c:v>0.5103356481483986</c:v>
                </c:pt>
                <c:pt idx="14764">
                  <c:v>0.51034722222247264</c:v>
                </c:pt>
                <c:pt idx="14765">
                  <c:v>0.51035879629654668</c:v>
                </c:pt>
                <c:pt idx="14766">
                  <c:v>0.5103703703706205</c:v>
                </c:pt>
                <c:pt idx="14767">
                  <c:v>0.51038194444469454</c:v>
                </c:pt>
                <c:pt idx="14768">
                  <c:v>0.51039351851876869</c:v>
                </c:pt>
                <c:pt idx="14769">
                  <c:v>0.51040509259284261</c:v>
                </c:pt>
                <c:pt idx="14770">
                  <c:v>0.5104166666669151</c:v>
                </c:pt>
                <c:pt idx="14771">
                  <c:v>0.51042824074099058</c:v>
                </c:pt>
                <c:pt idx="14772">
                  <c:v>0.51043981481506451</c:v>
                </c:pt>
                <c:pt idx="14773">
                  <c:v>0.51045138888913744</c:v>
                </c:pt>
                <c:pt idx="14774">
                  <c:v>0.51046296296321081</c:v>
                </c:pt>
                <c:pt idx="14775">
                  <c:v>0.51047453703728651</c:v>
                </c:pt>
                <c:pt idx="14776">
                  <c:v>0.51048611111135822</c:v>
                </c:pt>
                <c:pt idx="14777">
                  <c:v>0.51049768518543459</c:v>
                </c:pt>
                <c:pt idx="14778">
                  <c:v>0.51050925925950963</c:v>
                </c:pt>
                <c:pt idx="14779">
                  <c:v>0.51052083333358589</c:v>
                </c:pt>
                <c:pt idx="14780">
                  <c:v>0.51053240740765493</c:v>
                </c:pt>
                <c:pt idx="14781">
                  <c:v>0.51054398148172953</c:v>
                </c:pt>
                <c:pt idx="14782">
                  <c:v>0.51055555555580512</c:v>
                </c:pt>
                <c:pt idx="14783">
                  <c:v>0.51056712962987916</c:v>
                </c:pt>
                <c:pt idx="14784">
                  <c:v>0.51057870370395175</c:v>
                </c:pt>
                <c:pt idx="14785">
                  <c:v>0.51059027777802724</c:v>
                </c:pt>
                <c:pt idx="14786">
                  <c:v>0.51060185185210161</c:v>
                </c:pt>
                <c:pt idx="14787">
                  <c:v>0.51061342592617531</c:v>
                </c:pt>
                <c:pt idx="14788">
                  <c:v>0.51062500000024935</c:v>
                </c:pt>
                <c:pt idx="14789">
                  <c:v>0.51063657407432339</c:v>
                </c:pt>
                <c:pt idx="14790">
                  <c:v>0.51064814814839765</c:v>
                </c:pt>
                <c:pt idx="14791">
                  <c:v>0.51065972222247313</c:v>
                </c:pt>
                <c:pt idx="14792">
                  <c:v>0.51067129629654751</c:v>
                </c:pt>
                <c:pt idx="14793">
                  <c:v>0.51068287037061955</c:v>
                </c:pt>
                <c:pt idx="14794">
                  <c:v>0.51069444444469525</c:v>
                </c:pt>
                <c:pt idx="14795">
                  <c:v>0.51070601851876762</c:v>
                </c:pt>
                <c:pt idx="14796">
                  <c:v>0.51071759259284166</c:v>
                </c:pt>
                <c:pt idx="14797">
                  <c:v>0.5107291666669157</c:v>
                </c:pt>
                <c:pt idx="14798">
                  <c:v>0.51074074074098952</c:v>
                </c:pt>
                <c:pt idx="14799">
                  <c:v>0.51075231481506356</c:v>
                </c:pt>
                <c:pt idx="14800">
                  <c:v>0.51076388888913749</c:v>
                </c:pt>
                <c:pt idx="14801">
                  <c:v>0.51077546296321263</c:v>
                </c:pt>
                <c:pt idx="14802">
                  <c:v>0.5107870370372859</c:v>
                </c:pt>
                <c:pt idx="14803">
                  <c:v>0.51079861111135993</c:v>
                </c:pt>
                <c:pt idx="14804">
                  <c:v>0.51081018518543242</c:v>
                </c:pt>
                <c:pt idx="14805">
                  <c:v>0.51082175925950946</c:v>
                </c:pt>
                <c:pt idx="14806">
                  <c:v>0.51083333333358383</c:v>
                </c:pt>
                <c:pt idx="14807">
                  <c:v>0.51084490740765609</c:v>
                </c:pt>
                <c:pt idx="14808">
                  <c:v>0.51085648148172957</c:v>
                </c:pt>
                <c:pt idx="14809">
                  <c:v>0.51086805555580461</c:v>
                </c:pt>
                <c:pt idx="14810">
                  <c:v>0.51087962962988065</c:v>
                </c:pt>
                <c:pt idx="14811">
                  <c:v>0.51089120370395225</c:v>
                </c:pt>
                <c:pt idx="14812">
                  <c:v>0.51090277777802628</c:v>
                </c:pt>
                <c:pt idx="14813">
                  <c:v>0.51091435185209899</c:v>
                </c:pt>
                <c:pt idx="14814">
                  <c:v>0.5109259259261747</c:v>
                </c:pt>
                <c:pt idx="14815">
                  <c:v>0.51093750000024685</c:v>
                </c:pt>
                <c:pt idx="14816">
                  <c:v>0.51094907407432377</c:v>
                </c:pt>
                <c:pt idx="14817">
                  <c:v>0.5109606481483967</c:v>
                </c:pt>
                <c:pt idx="14818">
                  <c:v>0.51097222222247063</c:v>
                </c:pt>
                <c:pt idx="14819">
                  <c:v>0.51098379629654467</c:v>
                </c:pt>
                <c:pt idx="14820">
                  <c:v>0.5109953703706186</c:v>
                </c:pt>
                <c:pt idx="14821">
                  <c:v>0.51100694444469252</c:v>
                </c:pt>
                <c:pt idx="14822">
                  <c:v>0.51101851851876667</c:v>
                </c:pt>
                <c:pt idx="14823">
                  <c:v>0.51103009259284071</c:v>
                </c:pt>
                <c:pt idx="14824">
                  <c:v>0.51104166666691475</c:v>
                </c:pt>
                <c:pt idx="14825">
                  <c:v>0.51105324074098857</c:v>
                </c:pt>
                <c:pt idx="14826">
                  <c:v>0.5110648148150625</c:v>
                </c:pt>
                <c:pt idx="14827">
                  <c:v>0.51107638888913531</c:v>
                </c:pt>
                <c:pt idx="14828">
                  <c:v>0.51108796296321057</c:v>
                </c:pt>
                <c:pt idx="14829">
                  <c:v>0.51109953703728495</c:v>
                </c:pt>
                <c:pt idx="14830">
                  <c:v>0.51111111111135743</c:v>
                </c:pt>
                <c:pt idx="14831">
                  <c:v>0.51112268518543258</c:v>
                </c:pt>
                <c:pt idx="14832">
                  <c:v>0.51113425925950762</c:v>
                </c:pt>
                <c:pt idx="14833">
                  <c:v>0.5111458333335851</c:v>
                </c:pt>
                <c:pt idx="14834">
                  <c:v>0.51115740740765458</c:v>
                </c:pt>
                <c:pt idx="14835">
                  <c:v>0.5111689814817274</c:v>
                </c:pt>
                <c:pt idx="14836">
                  <c:v>0.51118055555580322</c:v>
                </c:pt>
                <c:pt idx="14837">
                  <c:v>0.5111921296298777</c:v>
                </c:pt>
                <c:pt idx="14838">
                  <c:v>0.51120370370394963</c:v>
                </c:pt>
                <c:pt idx="14839">
                  <c:v>0.51121527777802533</c:v>
                </c:pt>
                <c:pt idx="14840">
                  <c:v>0.51122685185209937</c:v>
                </c:pt>
                <c:pt idx="14841">
                  <c:v>0.51123842592617341</c:v>
                </c:pt>
                <c:pt idx="14842">
                  <c:v>0.51125000000024656</c:v>
                </c:pt>
                <c:pt idx="14843">
                  <c:v>0.51126157407432149</c:v>
                </c:pt>
                <c:pt idx="14844">
                  <c:v>0.51127314814839553</c:v>
                </c:pt>
                <c:pt idx="14845">
                  <c:v>0.51128472222246957</c:v>
                </c:pt>
                <c:pt idx="14846">
                  <c:v>0.51129629629654361</c:v>
                </c:pt>
                <c:pt idx="14847">
                  <c:v>0.51130787037061753</c:v>
                </c:pt>
                <c:pt idx="14848">
                  <c:v>0.51131944444469168</c:v>
                </c:pt>
                <c:pt idx="14849">
                  <c:v>0.51133101851876572</c:v>
                </c:pt>
                <c:pt idx="14850">
                  <c:v>0.51134259259283976</c:v>
                </c:pt>
                <c:pt idx="14851">
                  <c:v>0.51135416666691358</c:v>
                </c:pt>
                <c:pt idx="14852">
                  <c:v>0.51136574074098606</c:v>
                </c:pt>
                <c:pt idx="14853">
                  <c:v>0.51137731481506055</c:v>
                </c:pt>
                <c:pt idx="14854">
                  <c:v>0.51138888888913558</c:v>
                </c:pt>
                <c:pt idx="14855">
                  <c:v>0.51140046296320996</c:v>
                </c:pt>
                <c:pt idx="14856">
                  <c:v>0.51141203703728266</c:v>
                </c:pt>
                <c:pt idx="14857">
                  <c:v>0.51142361111135759</c:v>
                </c:pt>
                <c:pt idx="14858">
                  <c:v>0.5114351851854303</c:v>
                </c:pt>
                <c:pt idx="14859">
                  <c:v>0.51144675925950611</c:v>
                </c:pt>
                <c:pt idx="14860">
                  <c:v>0.51145833333358193</c:v>
                </c:pt>
                <c:pt idx="14861">
                  <c:v>0.51146990740765275</c:v>
                </c:pt>
                <c:pt idx="14862">
                  <c:v>0.51148148148172756</c:v>
                </c:pt>
                <c:pt idx="14863">
                  <c:v>0.5114930555558026</c:v>
                </c:pt>
                <c:pt idx="14864">
                  <c:v>0.51150462962987664</c:v>
                </c:pt>
                <c:pt idx="14865">
                  <c:v>0.5115162037039479</c:v>
                </c:pt>
                <c:pt idx="14866">
                  <c:v>0.51152777777802438</c:v>
                </c:pt>
                <c:pt idx="14867">
                  <c:v>0.51153935185209698</c:v>
                </c:pt>
                <c:pt idx="14868">
                  <c:v>0.51155092592617246</c:v>
                </c:pt>
                <c:pt idx="14869">
                  <c:v>0.5115625000002435</c:v>
                </c:pt>
                <c:pt idx="14870">
                  <c:v>0.51157407407432054</c:v>
                </c:pt>
                <c:pt idx="14871">
                  <c:v>0.51158564814839469</c:v>
                </c:pt>
                <c:pt idx="14872">
                  <c:v>0.51159722222246851</c:v>
                </c:pt>
                <c:pt idx="14873">
                  <c:v>0.51160879629654399</c:v>
                </c:pt>
                <c:pt idx="14874">
                  <c:v>0.51162037037061669</c:v>
                </c:pt>
                <c:pt idx="14875">
                  <c:v>0.51163194444469073</c:v>
                </c:pt>
                <c:pt idx="14876">
                  <c:v>0.5116435185187661</c:v>
                </c:pt>
                <c:pt idx="14877">
                  <c:v>0.51165509259284037</c:v>
                </c:pt>
                <c:pt idx="14878">
                  <c:v>0.51166666666691252</c:v>
                </c:pt>
                <c:pt idx="14879">
                  <c:v>0.51167824074098689</c:v>
                </c:pt>
                <c:pt idx="14880">
                  <c:v>0.51168981481506093</c:v>
                </c:pt>
                <c:pt idx="14881">
                  <c:v>0.51170138888913497</c:v>
                </c:pt>
                <c:pt idx="14882">
                  <c:v>0.51171296296320856</c:v>
                </c:pt>
                <c:pt idx="14883">
                  <c:v>0.51172453703728304</c:v>
                </c:pt>
                <c:pt idx="14884">
                  <c:v>0.51173611111135553</c:v>
                </c:pt>
                <c:pt idx="14885">
                  <c:v>0.51174768518543112</c:v>
                </c:pt>
                <c:pt idx="14886">
                  <c:v>0.51175925925950694</c:v>
                </c:pt>
                <c:pt idx="14887">
                  <c:v>0.5117708333335832</c:v>
                </c:pt>
                <c:pt idx="14888">
                  <c:v>0.51178240740765257</c:v>
                </c:pt>
                <c:pt idx="14889">
                  <c:v>0.51179398148172728</c:v>
                </c:pt>
                <c:pt idx="14890">
                  <c:v>0.51180555555580165</c:v>
                </c:pt>
                <c:pt idx="14891">
                  <c:v>0.51181712962987569</c:v>
                </c:pt>
                <c:pt idx="14892">
                  <c:v>0.51182870370394939</c:v>
                </c:pt>
                <c:pt idx="14893">
                  <c:v>0.51184027777802465</c:v>
                </c:pt>
                <c:pt idx="14894">
                  <c:v>0.51185185185209769</c:v>
                </c:pt>
                <c:pt idx="14895">
                  <c:v>0.51186342592617151</c:v>
                </c:pt>
                <c:pt idx="14896">
                  <c:v>0.51187500000024555</c:v>
                </c:pt>
                <c:pt idx="14897">
                  <c:v>0.51188657407431959</c:v>
                </c:pt>
                <c:pt idx="14898">
                  <c:v>0.51189814814839363</c:v>
                </c:pt>
                <c:pt idx="14899">
                  <c:v>0.51190972222246767</c:v>
                </c:pt>
                <c:pt idx="14900">
                  <c:v>0.51192129629654326</c:v>
                </c:pt>
                <c:pt idx="14901">
                  <c:v>0.51193287037061552</c:v>
                </c:pt>
                <c:pt idx="14902">
                  <c:v>0.51194444444469123</c:v>
                </c:pt>
                <c:pt idx="14903">
                  <c:v>0.51195601851876382</c:v>
                </c:pt>
                <c:pt idx="14904">
                  <c:v>0.51196759259283786</c:v>
                </c:pt>
                <c:pt idx="14905">
                  <c:v>0.5119791666669119</c:v>
                </c:pt>
                <c:pt idx="14906">
                  <c:v>0.51199074074098549</c:v>
                </c:pt>
                <c:pt idx="14907">
                  <c:v>0.51200231481505842</c:v>
                </c:pt>
                <c:pt idx="14908">
                  <c:v>0.51201388888913357</c:v>
                </c:pt>
                <c:pt idx="14909">
                  <c:v>0.51202546296320861</c:v>
                </c:pt>
                <c:pt idx="14910">
                  <c:v>0.51203703703728209</c:v>
                </c:pt>
                <c:pt idx="14911">
                  <c:v>0.51204861111135613</c:v>
                </c:pt>
                <c:pt idx="14912">
                  <c:v>0.5120601851854284</c:v>
                </c:pt>
                <c:pt idx="14913">
                  <c:v>0.51207175925950554</c:v>
                </c:pt>
                <c:pt idx="14914">
                  <c:v>0.51208333333358003</c:v>
                </c:pt>
                <c:pt idx="14915">
                  <c:v>0.51209490740765229</c:v>
                </c:pt>
                <c:pt idx="14916">
                  <c:v>0.512106481481725</c:v>
                </c:pt>
                <c:pt idx="14917">
                  <c:v>0.5121180555558007</c:v>
                </c:pt>
                <c:pt idx="14918">
                  <c:v>0.5121296296298764</c:v>
                </c:pt>
                <c:pt idx="14919">
                  <c:v>0.51214120370394844</c:v>
                </c:pt>
                <c:pt idx="14920">
                  <c:v>0.51215277777802248</c:v>
                </c:pt>
                <c:pt idx="14921">
                  <c:v>0.51216435185209508</c:v>
                </c:pt>
                <c:pt idx="14922">
                  <c:v>0.51217592592617067</c:v>
                </c:pt>
                <c:pt idx="14923">
                  <c:v>0.5121875000002426</c:v>
                </c:pt>
                <c:pt idx="14924">
                  <c:v>0.51219907407431864</c:v>
                </c:pt>
                <c:pt idx="14925">
                  <c:v>0.51221064814839268</c:v>
                </c:pt>
                <c:pt idx="14926">
                  <c:v>0.51222222222246649</c:v>
                </c:pt>
                <c:pt idx="14927">
                  <c:v>0.51223379629654076</c:v>
                </c:pt>
                <c:pt idx="14928">
                  <c:v>0.51224537037061479</c:v>
                </c:pt>
                <c:pt idx="14929">
                  <c:v>0.5122569444446885</c:v>
                </c:pt>
                <c:pt idx="14930">
                  <c:v>0.51226851851876287</c:v>
                </c:pt>
                <c:pt idx="14931">
                  <c:v>0.51228009259283691</c:v>
                </c:pt>
                <c:pt idx="14932">
                  <c:v>0.51229166666691095</c:v>
                </c:pt>
                <c:pt idx="14933">
                  <c:v>0.51230324074098366</c:v>
                </c:pt>
                <c:pt idx="14934">
                  <c:v>0.51231481481505858</c:v>
                </c:pt>
                <c:pt idx="14935">
                  <c:v>0.51232638888913129</c:v>
                </c:pt>
                <c:pt idx="14936">
                  <c:v>0.51233796296320577</c:v>
                </c:pt>
                <c:pt idx="14937">
                  <c:v>0.51234953703728114</c:v>
                </c:pt>
                <c:pt idx="14938">
                  <c:v>0.51236111111135341</c:v>
                </c:pt>
                <c:pt idx="14939">
                  <c:v>0.51237268518542856</c:v>
                </c:pt>
                <c:pt idx="14940">
                  <c:v>0.5123842592595037</c:v>
                </c:pt>
                <c:pt idx="14941">
                  <c:v>0.51239583333358074</c:v>
                </c:pt>
                <c:pt idx="14942">
                  <c:v>0.51240740740765056</c:v>
                </c:pt>
                <c:pt idx="14943">
                  <c:v>0.51241898148172338</c:v>
                </c:pt>
                <c:pt idx="14944">
                  <c:v>0.51243055555579942</c:v>
                </c:pt>
                <c:pt idx="14945">
                  <c:v>0.51244212962987368</c:v>
                </c:pt>
                <c:pt idx="14946">
                  <c:v>0.51245370370394561</c:v>
                </c:pt>
                <c:pt idx="14947">
                  <c:v>0.51246527777802153</c:v>
                </c:pt>
                <c:pt idx="14948">
                  <c:v>0.51247685185209557</c:v>
                </c:pt>
                <c:pt idx="14949">
                  <c:v>0.51248842592616795</c:v>
                </c:pt>
                <c:pt idx="14950">
                  <c:v>0.5125000000002421</c:v>
                </c:pt>
                <c:pt idx="14951">
                  <c:v>0.51251157407431758</c:v>
                </c:pt>
                <c:pt idx="14952">
                  <c:v>0.51252314814839151</c:v>
                </c:pt>
                <c:pt idx="14953">
                  <c:v>0.51253472222246443</c:v>
                </c:pt>
                <c:pt idx="14954">
                  <c:v>0.51254629629653981</c:v>
                </c:pt>
                <c:pt idx="14955">
                  <c:v>0.51255787037061351</c:v>
                </c:pt>
                <c:pt idx="14956">
                  <c:v>0.51256944444468788</c:v>
                </c:pt>
                <c:pt idx="14957">
                  <c:v>0.51258101851876192</c:v>
                </c:pt>
                <c:pt idx="14958">
                  <c:v>0.51259259259283596</c:v>
                </c:pt>
                <c:pt idx="14959">
                  <c:v>0.51260416666691</c:v>
                </c:pt>
                <c:pt idx="14960">
                  <c:v>0.51261574074098359</c:v>
                </c:pt>
                <c:pt idx="14961">
                  <c:v>0.51262731481505808</c:v>
                </c:pt>
                <c:pt idx="14962">
                  <c:v>0.51263888888913212</c:v>
                </c:pt>
                <c:pt idx="14963">
                  <c:v>0.51265046296320615</c:v>
                </c:pt>
                <c:pt idx="14964">
                  <c:v>0.51266203703728019</c:v>
                </c:pt>
                <c:pt idx="14965">
                  <c:v>0.51267361111135423</c:v>
                </c:pt>
                <c:pt idx="14966">
                  <c:v>0.51268518518542827</c:v>
                </c:pt>
                <c:pt idx="14967">
                  <c:v>0.51269675925950264</c:v>
                </c:pt>
                <c:pt idx="14968">
                  <c:v>0.51270833333357935</c:v>
                </c:pt>
                <c:pt idx="14969">
                  <c:v>0.51271990740765039</c:v>
                </c:pt>
                <c:pt idx="14970">
                  <c:v>0.51273148148172443</c:v>
                </c:pt>
                <c:pt idx="14971">
                  <c:v>0.51274305555580002</c:v>
                </c:pt>
                <c:pt idx="14972">
                  <c:v>0.5127546296298745</c:v>
                </c:pt>
                <c:pt idx="14973">
                  <c:v>0.51276620370394521</c:v>
                </c:pt>
                <c:pt idx="14974">
                  <c:v>0.51277777777802069</c:v>
                </c:pt>
                <c:pt idx="14975">
                  <c:v>0.51278935185209451</c:v>
                </c:pt>
                <c:pt idx="14976">
                  <c:v>0.51280092592616733</c:v>
                </c:pt>
                <c:pt idx="14977">
                  <c:v>0.5128125000002407</c:v>
                </c:pt>
                <c:pt idx="14978">
                  <c:v>0.51282407407431674</c:v>
                </c:pt>
                <c:pt idx="14979">
                  <c:v>0.51283564814839211</c:v>
                </c:pt>
                <c:pt idx="14980">
                  <c:v>0.51284722222246482</c:v>
                </c:pt>
                <c:pt idx="14981">
                  <c:v>0.51285879629653885</c:v>
                </c:pt>
                <c:pt idx="14982">
                  <c:v>0.51287037037061289</c:v>
                </c:pt>
                <c:pt idx="14983">
                  <c:v>0.51288194444468693</c:v>
                </c:pt>
                <c:pt idx="14984">
                  <c:v>0.51289351851876164</c:v>
                </c:pt>
                <c:pt idx="14985">
                  <c:v>0.51290509259283645</c:v>
                </c:pt>
                <c:pt idx="14986">
                  <c:v>0.51291666666690849</c:v>
                </c:pt>
                <c:pt idx="14987">
                  <c:v>0.51292824074098309</c:v>
                </c:pt>
                <c:pt idx="14988">
                  <c:v>0.51293981481505713</c:v>
                </c:pt>
                <c:pt idx="14989">
                  <c:v>0.51295138888913117</c:v>
                </c:pt>
                <c:pt idx="14990">
                  <c:v>0.51296296296320376</c:v>
                </c:pt>
                <c:pt idx="14991">
                  <c:v>0.51297453703727924</c:v>
                </c:pt>
                <c:pt idx="14992">
                  <c:v>0.51298611111135151</c:v>
                </c:pt>
                <c:pt idx="14993">
                  <c:v>0.51299768518542732</c:v>
                </c:pt>
                <c:pt idx="14994">
                  <c:v>0.51300925925950314</c:v>
                </c:pt>
                <c:pt idx="14995">
                  <c:v>0.51302083333357884</c:v>
                </c:pt>
                <c:pt idx="14996">
                  <c:v>0.51303240740764811</c:v>
                </c:pt>
                <c:pt idx="14997">
                  <c:v>0.51304398148172348</c:v>
                </c:pt>
                <c:pt idx="14998">
                  <c:v>0.51305555555579763</c:v>
                </c:pt>
                <c:pt idx="14999">
                  <c:v>0.51306712962987155</c:v>
                </c:pt>
                <c:pt idx="15000">
                  <c:v>0.51307870370394559</c:v>
                </c:pt>
                <c:pt idx="15001">
                  <c:v>0.51309027777801963</c:v>
                </c:pt>
                <c:pt idx="15002">
                  <c:v>0.51310185185209367</c:v>
                </c:pt>
                <c:pt idx="15003">
                  <c:v>0.51311342592616582</c:v>
                </c:pt>
                <c:pt idx="15004">
                  <c:v>0.51312500000024153</c:v>
                </c:pt>
                <c:pt idx="15005">
                  <c:v>0.51313657407431557</c:v>
                </c:pt>
                <c:pt idx="15006">
                  <c:v>0.51314814814838983</c:v>
                </c:pt>
                <c:pt idx="15007">
                  <c:v>0.51315972222246387</c:v>
                </c:pt>
                <c:pt idx="15008">
                  <c:v>0.51317129629653935</c:v>
                </c:pt>
                <c:pt idx="15009">
                  <c:v>0.5131828703706115</c:v>
                </c:pt>
                <c:pt idx="15010">
                  <c:v>0.51319444444468665</c:v>
                </c:pt>
                <c:pt idx="15011">
                  <c:v>0.51320601851876002</c:v>
                </c:pt>
                <c:pt idx="15012">
                  <c:v>0.51321759259283406</c:v>
                </c:pt>
                <c:pt idx="15013">
                  <c:v>0.5132291666669081</c:v>
                </c:pt>
                <c:pt idx="15014">
                  <c:v>0.51324074074098158</c:v>
                </c:pt>
                <c:pt idx="15015">
                  <c:v>0.5132523148150544</c:v>
                </c:pt>
                <c:pt idx="15016">
                  <c:v>0.51326388888912888</c:v>
                </c:pt>
                <c:pt idx="15017">
                  <c:v>0.51327546296320425</c:v>
                </c:pt>
                <c:pt idx="15018">
                  <c:v>0.51328703703727829</c:v>
                </c:pt>
                <c:pt idx="15019">
                  <c:v>0.51329861111135233</c:v>
                </c:pt>
                <c:pt idx="15020">
                  <c:v>0.51331018518542437</c:v>
                </c:pt>
                <c:pt idx="15021">
                  <c:v>0.51332175925950063</c:v>
                </c:pt>
                <c:pt idx="15022">
                  <c:v>0.513333333333576</c:v>
                </c:pt>
                <c:pt idx="15023">
                  <c:v>0.51334490740764849</c:v>
                </c:pt>
                <c:pt idx="15024">
                  <c:v>0.51335648148172108</c:v>
                </c:pt>
                <c:pt idx="15025">
                  <c:v>0.51336805555579668</c:v>
                </c:pt>
                <c:pt idx="15026">
                  <c:v>0.51337962962987216</c:v>
                </c:pt>
                <c:pt idx="15027">
                  <c:v>0.51339120370394453</c:v>
                </c:pt>
                <c:pt idx="15028">
                  <c:v>0.51340277777801857</c:v>
                </c:pt>
                <c:pt idx="15029">
                  <c:v>0.51341435185209094</c:v>
                </c:pt>
                <c:pt idx="15030">
                  <c:v>0.51342592592616521</c:v>
                </c:pt>
                <c:pt idx="15031">
                  <c:v>0.51343750000023858</c:v>
                </c:pt>
                <c:pt idx="15032">
                  <c:v>0.51344907407431484</c:v>
                </c:pt>
                <c:pt idx="15033">
                  <c:v>0.51346064814838888</c:v>
                </c:pt>
                <c:pt idx="15034">
                  <c:v>0.51347222222246258</c:v>
                </c:pt>
                <c:pt idx="15035">
                  <c:v>0.51348379629653651</c:v>
                </c:pt>
                <c:pt idx="15036">
                  <c:v>0.51349537037061099</c:v>
                </c:pt>
                <c:pt idx="15037">
                  <c:v>0.51350694444468459</c:v>
                </c:pt>
                <c:pt idx="15038">
                  <c:v>0.51351851851875907</c:v>
                </c:pt>
                <c:pt idx="15039">
                  <c:v>0.51353009259283311</c:v>
                </c:pt>
                <c:pt idx="15040">
                  <c:v>0.51354166666690715</c:v>
                </c:pt>
                <c:pt idx="15041">
                  <c:v>0.51355324074097941</c:v>
                </c:pt>
                <c:pt idx="15042">
                  <c:v>0.51356481481505456</c:v>
                </c:pt>
                <c:pt idx="15043">
                  <c:v>0.51357638888912727</c:v>
                </c:pt>
                <c:pt idx="15044">
                  <c:v>0.51358796296320186</c:v>
                </c:pt>
                <c:pt idx="15045">
                  <c:v>0.51359953703727734</c:v>
                </c:pt>
                <c:pt idx="15046">
                  <c:v>0.51361111111135138</c:v>
                </c:pt>
                <c:pt idx="15047">
                  <c:v>0.51362268518542542</c:v>
                </c:pt>
                <c:pt idx="15048">
                  <c:v>0.51363425925950101</c:v>
                </c:pt>
                <c:pt idx="15049">
                  <c:v>0.51364583333357805</c:v>
                </c:pt>
                <c:pt idx="15050">
                  <c:v>0.51365740740764754</c:v>
                </c:pt>
                <c:pt idx="15051">
                  <c:v>0.51366898148172158</c:v>
                </c:pt>
                <c:pt idx="15052">
                  <c:v>0.51368055555579561</c:v>
                </c:pt>
                <c:pt idx="15053">
                  <c:v>0.51369212962986954</c:v>
                </c:pt>
                <c:pt idx="15054">
                  <c:v>0.51370370370394358</c:v>
                </c:pt>
                <c:pt idx="15055">
                  <c:v>0.51371527777801773</c:v>
                </c:pt>
                <c:pt idx="15056">
                  <c:v>0.51372685185209177</c:v>
                </c:pt>
                <c:pt idx="15057">
                  <c:v>0.51373842592616559</c:v>
                </c:pt>
                <c:pt idx="15058">
                  <c:v>0.51375000000023952</c:v>
                </c:pt>
                <c:pt idx="15059">
                  <c:v>0.51376157407431389</c:v>
                </c:pt>
                <c:pt idx="15060">
                  <c:v>0.51377314814838793</c:v>
                </c:pt>
                <c:pt idx="15061">
                  <c:v>0.51378472222246196</c:v>
                </c:pt>
                <c:pt idx="15062">
                  <c:v>0.51379629629653745</c:v>
                </c:pt>
                <c:pt idx="15063">
                  <c:v>0.51380787037061004</c:v>
                </c:pt>
                <c:pt idx="15064">
                  <c:v>0.51381944444468464</c:v>
                </c:pt>
                <c:pt idx="15065">
                  <c:v>0.51383101851875956</c:v>
                </c:pt>
                <c:pt idx="15066">
                  <c:v>0.5138425925928326</c:v>
                </c:pt>
                <c:pt idx="15067">
                  <c:v>0.5138541666669062</c:v>
                </c:pt>
                <c:pt idx="15068">
                  <c:v>0.51386574074097957</c:v>
                </c:pt>
                <c:pt idx="15069">
                  <c:v>0.51387731481505428</c:v>
                </c:pt>
                <c:pt idx="15070">
                  <c:v>0.51388888888912831</c:v>
                </c:pt>
                <c:pt idx="15071">
                  <c:v>0.51390046296320235</c:v>
                </c:pt>
                <c:pt idx="15072">
                  <c:v>0.51391203703727639</c:v>
                </c:pt>
                <c:pt idx="15073">
                  <c:v>0.51392361111135043</c:v>
                </c:pt>
                <c:pt idx="15074">
                  <c:v>0.51393518518542447</c:v>
                </c:pt>
                <c:pt idx="15075">
                  <c:v>0.51394675925949862</c:v>
                </c:pt>
                <c:pt idx="15076">
                  <c:v>0.51395833333357521</c:v>
                </c:pt>
                <c:pt idx="15077">
                  <c:v>0.51396990740764659</c:v>
                </c:pt>
                <c:pt idx="15078">
                  <c:v>0.51398148148172051</c:v>
                </c:pt>
                <c:pt idx="15079">
                  <c:v>0.513993055555796</c:v>
                </c:pt>
                <c:pt idx="15080">
                  <c:v>0.5140046296298687</c:v>
                </c:pt>
                <c:pt idx="15081">
                  <c:v>0.51401620370394108</c:v>
                </c:pt>
                <c:pt idx="15082">
                  <c:v>0.51402777777801678</c:v>
                </c:pt>
                <c:pt idx="15083">
                  <c:v>0.51403935185209049</c:v>
                </c:pt>
                <c:pt idx="15084">
                  <c:v>0.5140509259261633</c:v>
                </c:pt>
                <c:pt idx="15085">
                  <c:v>0.51406250000023646</c:v>
                </c:pt>
                <c:pt idx="15086">
                  <c:v>0.51407407407431294</c:v>
                </c:pt>
                <c:pt idx="15087">
                  <c:v>0.51408564814838764</c:v>
                </c:pt>
                <c:pt idx="15088">
                  <c:v>0.51409722222246101</c:v>
                </c:pt>
                <c:pt idx="15089">
                  <c:v>0.51410879629653505</c:v>
                </c:pt>
                <c:pt idx="15090">
                  <c:v>0.51412037037060909</c:v>
                </c:pt>
                <c:pt idx="15091">
                  <c:v>0.51413194444468313</c:v>
                </c:pt>
                <c:pt idx="15092">
                  <c:v>0.51414351851875761</c:v>
                </c:pt>
                <c:pt idx="15093">
                  <c:v>0.51415509259283165</c:v>
                </c:pt>
                <c:pt idx="15094">
                  <c:v>0.51416666666690458</c:v>
                </c:pt>
                <c:pt idx="15095">
                  <c:v>0.51417824074097929</c:v>
                </c:pt>
                <c:pt idx="15096">
                  <c:v>0.51418981481505333</c:v>
                </c:pt>
                <c:pt idx="15097">
                  <c:v>0.51420138888912736</c:v>
                </c:pt>
                <c:pt idx="15098">
                  <c:v>0.51421296296319996</c:v>
                </c:pt>
                <c:pt idx="15099">
                  <c:v>0.51422453703727544</c:v>
                </c:pt>
                <c:pt idx="15100">
                  <c:v>0.51423611111134748</c:v>
                </c:pt>
                <c:pt idx="15101">
                  <c:v>0.51424768518542352</c:v>
                </c:pt>
                <c:pt idx="15102">
                  <c:v>0.51425925925949911</c:v>
                </c:pt>
                <c:pt idx="15103">
                  <c:v>0.5142708333335746</c:v>
                </c:pt>
                <c:pt idx="15104">
                  <c:v>0.51428240740764408</c:v>
                </c:pt>
                <c:pt idx="15105">
                  <c:v>0.51429398148171956</c:v>
                </c:pt>
                <c:pt idx="15106">
                  <c:v>0.51430555555579371</c:v>
                </c:pt>
                <c:pt idx="15107">
                  <c:v>0.5143171296298662</c:v>
                </c:pt>
                <c:pt idx="15108">
                  <c:v>0.51432870370394157</c:v>
                </c:pt>
                <c:pt idx="15109">
                  <c:v>0.51434027777801583</c:v>
                </c:pt>
                <c:pt idx="15110">
                  <c:v>0.51435185185208987</c:v>
                </c:pt>
                <c:pt idx="15111">
                  <c:v>0.51436342592616147</c:v>
                </c:pt>
                <c:pt idx="15112">
                  <c:v>0.5143750000002375</c:v>
                </c:pt>
                <c:pt idx="15113">
                  <c:v>0.51438657407431043</c:v>
                </c:pt>
                <c:pt idx="15114">
                  <c:v>0.51439814814838603</c:v>
                </c:pt>
                <c:pt idx="15115">
                  <c:v>0.51440972222246006</c:v>
                </c:pt>
                <c:pt idx="15116">
                  <c:v>0.51442129629653544</c:v>
                </c:pt>
                <c:pt idx="15117">
                  <c:v>0.51443287037060759</c:v>
                </c:pt>
                <c:pt idx="15118">
                  <c:v>0.51444444444468262</c:v>
                </c:pt>
                <c:pt idx="15119">
                  <c:v>0.51445601851875622</c:v>
                </c:pt>
                <c:pt idx="15120">
                  <c:v>0.51446759259283026</c:v>
                </c:pt>
                <c:pt idx="15121">
                  <c:v>0.5144791666669043</c:v>
                </c:pt>
                <c:pt idx="15122">
                  <c:v>0.51449074074097756</c:v>
                </c:pt>
                <c:pt idx="15123">
                  <c:v>0.51450231481505038</c:v>
                </c:pt>
                <c:pt idx="15124">
                  <c:v>0.51451388888912497</c:v>
                </c:pt>
                <c:pt idx="15125">
                  <c:v>0.51452546296320045</c:v>
                </c:pt>
                <c:pt idx="15126">
                  <c:v>0.51453703703727449</c:v>
                </c:pt>
                <c:pt idx="15127">
                  <c:v>0.51454861111134853</c:v>
                </c:pt>
                <c:pt idx="15128">
                  <c:v>0.51456018518542035</c:v>
                </c:pt>
                <c:pt idx="15129">
                  <c:v>0.51457175925949661</c:v>
                </c:pt>
                <c:pt idx="15130">
                  <c:v>0.51458333333357065</c:v>
                </c:pt>
                <c:pt idx="15131">
                  <c:v>0.51459490740764458</c:v>
                </c:pt>
                <c:pt idx="15132">
                  <c:v>0.5146064814817185</c:v>
                </c:pt>
                <c:pt idx="15133">
                  <c:v>0.51461805555579365</c:v>
                </c:pt>
                <c:pt idx="15134">
                  <c:v>0.51462962962986836</c:v>
                </c:pt>
                <c:pt idx="15135">
                  <c:v>0.51464120370394084</c:v>
                </c:pt>
                <c:pt idx="15136">
                  <c:v>0.51465277777801488</c:v>
                </c:pt>
                <c:pt idx="15137">
                  <c:v>0.51466435185208859</c:v>
                </c:pt>
                <c:pt idx="15138">
                  <c:v>0.51467592592616296</c:v>
                </c:pt>
                <c:pt idx="15139">
                  <c:v>0.51468750000023566</c:v>
                </c:pt>
                <c:pt idx="15140">
                  <c:v>0.51469907407431281</c:v>
                </c:pt>
                <c:pt idx="15141">
                  <c:v>0.51471064814838563</c:v>
                </c:pt>
                <c:pt idx="15142">
                  <c:v>0.51472222222245911</c:v>
                </c:pt>
                <c:pt idx="15143">
                  <c:v>0.51473379629653315</c:v>
                </c:pt>
                <c:pt idx="15144">
                  <c:v>0.51474537037060764</c:v>
                </c:pt>
                <c:pt idx="15145">
                  <c:v>0.51475694444468123</c:v>
                </c:pt>
                <c:pt idx="15146">
                  <c:v>0.5147685185187556</c:v>
                </c:pt>
                <c:pt idx="15147">
                  <c:v>0.51478009259282964</c:v>
                </c:pt>
                <c:pt idx="15148">
                  <c:v>0.5147916666669049</c:v>
                </c:pt>
                <c:pt idx="15149">
                  <c:v>0.51480324074097739</c:v>
                </c:pt>
                <c:pt idx="15150">
                  <c:v>0.51481481481505142</c:v>
                </c:pt>
                <c:pt idx="15151">
                  <c:v>0.51482638888912546</c:v>
                </c:pt>
                <c:pt idx="15152">
                  <c:v>0.51483796296319961</c:v>
                </c:pt>
                <c:pt idx="15153">
                  <c:v>0.51484953703727365</c:v>
                </c:pt>
                <c:pt idx="15154">
                  <c:v>0.51486111111134758</c:v>
                </c:pt>
                <c:pt idx="15155">
                  <c:v>0.51487268518542151</c:v>
                </c:pt>
                <c:pt idx="15156">
                  <c:v>0.51488425925949699</c:v>
                </c:pt>
                <c:pt idx="15157">
                  <c:v>0.51489583333357392</c:v>
                </c:pt>
                <c:pt idx="15158">
                  <c:v>0.51490740740764351</c:v>
                </c:pt>
                <c:pt idx="15159">
                  <c:v>0.51491898148171644</c:v>
                </c:pt>
                <c:pt idx="15160">
                  <c:v>0.51493055555579181</c:v>
                </c:pt>
                <c:pt idx="15161">
                  <c:v>0.51494212962986552</c:v>
                </c:pt>
                <c:pt idx="15162">
                  <c:v>0.51495370370393956</c:v>
                </c:pt>
                <c:pt idx="15163">
                  <c:v>0.51496527777801393</c:v>
                </c:pt>
                <c:pt idx="15164">
                  <c:v>0.51497685185208797</c:v>
                </c:pt>
                <c:pt idx="15165">
                  <c:v>0.51498842592616156</c:v>
                </c:pt>
                <c:pt idx="15166">
                  <c:v>0.51500000000023549</c:v>
                </c:pt>
                <c:pt idx="15167">
                  <c:v>0.51501157407431009</c:v>
                </c:pt>
                <c:pt idx="15168">
                  <c:v>0.51502314814838412</c:v>
                </c:pt>
                <c:pt idx="15169">
                  <c:v>0.51503472222245816</c:v>
                </c:pt>
                <c:pt idx="15170">
                  <c:v>0.51504629629653265</c:v>
                </c:pt>
                <c:pt idx="15171">
                  <c:v>0.51505787037060624</c:v>
                </c:pt>
                <c:pt idx="15172">
                  <c:v>0.51506944444468061</c:v>
                </c:pt>
                <c:pt idx="15173">
                  <c:v>0.51508101851875465</c:v>
                </c:pt>
                <c:pt idx="15174">
                  <c:v>0.51509259259282869</c:v>
                </c:pt>
                <c:pt idx="15175">
                  <c:v>0.5151041666669024</c:v>
                </c:pt>
                <c:pt idx="15176">
                  <c:v>0.5151157407409751</c:v>
                </c:pt>
                <c:pt idx="15177">
                  <c:v>0.51512731481505047</c:v>
                </c:pt>
                <c:pt idx="15178">
                  <c:v>0.51513888888912451</c:v>
                </c:pt>
                <c:pt idx="15179">
                  <c:v>0.51515046296319988</c:v>
                </c:pt>
                <c:pt idx="15180">
                  <c:v>0.51516203703727259</c:v>
                </c:pt>
                <c:pt idx="15181">
                  <c:v>0.51517361111134652</c:v>
                </c:pt>
                <c:pt idx="15182">
                  <c:v>0.51518518518542056</c:v>
                </c:pt>
                <c:pt idx="15183">
                  <c:v>0.51519675925949471</c:v>
                </c:pt>
                <c:pt idx="15184">
                  <c:v>0.51520833333356875</c:v>
                </c:pt>
                <c:pt idx="15185">
                  <c:v>0.51521990740764256</c:v>
                </c:pt>
                <c:pt idx="15186">
                  <c:v>0.51523148148171649</c:v>
                </c:pt>
                <c:pt idx="15187">
                  <c:v>0.51524305555579164</c:v>
                </c:pt>
                <c:pt idx="15188">
                  <c:v>0.5152546296298649</c:v>
                </c:pt>
                <c:pt idx="15189">
                  <c:v>0.51526620370393705</c:v>
                </c:pt>
                <c:pt idx="15190">
                  <c:v>0.51527777777801298</c:v>
                </c:pt>
                <c:pt idx="15191">
                  <c:v>0.51528935185208657</c:v>
                </c:pt>
                <c:pt idx="15192">
                  <c:v>0.51530092592615928</c:v>
                </c:pt>
                <c:pt idx="15193">
                  <c:v>0.5153125000002321</c:v>
                </c:pt>
                <c:pt idx="15194">
                  <c:v>0.51532407407430914</c:v>
                </c:pt>
                <c:pt idx="15195">
                  <c:v>0.51533564814838362</c:v>
                </c:pt>
                <c:pt idx="15196">
                  <c:v>0.51534722222245721</c:v>
                </c:pt>
                <c:pt idx="15197">
                  <c:v>0.51535879629653125</c:v>
                </c:pt>
                <c:pt idx="15198">
                  <c:v>0.51537037037060529</c:v>
                </c:pt>
                <c:pt idx="15199">
                  <c:v>0.51538194444467933</c:v>
                </c:pt>
                <c:pt idx="15200">
                  <c:v>0.5153935185187537</c:v>
                </c:pt>
                <c:pt idx="15201">
                  <c:v>0.51540509259282763</c:v>
                </c:pt>
                <c:pt idx="15202">
                  <c:v>0.51541666666690056</c:v>
                </c:pt>
                <c:pt idx="15203">
                  <c:v>0.51542824074097549</c:v>
                </c:pt>
                <c:pt idx="15204">
                  <c:v>0.51543981481504952</c:v>
                </c:pt>
                <c:pt idx="15205">
                  <c:v>0.51545138888912356</c:v>
                </c:pt>
                <c:pt idx="15206">
                  <c:v>0.51546296296319749</c:v>
                </c:pt>
                <c:pt idx="15207">
                  <c:v>0.51547453703727153</c:v>
                </c:pt>
                <c:pt idx="15208">
                  <c:v>0.51548611111134335</c:v>
                </c:pt>
                <c:pt idx="15209">
                  <c:v>0.5154976851854195</c:v>
                </c:pt>
                <c:pt idx="15210">
                  <c:v>0.51550925925949465</c:v>
                </c:pt>
                <c:pt idx="15211">
                  <c:v>0.51552083333356924</c:v>
                </c:pt>
                <c:pt idx="15212">
                  <c:v>0.51553240740764006</c:v>
                </c:pt>
                <c:pt idx="15213">
                  <c:v>0.51554398148171432</c:v>
                </c:pt>
                <c:pt idx="15214">
                  <c:v>0.51555555555578991</c:v>
                </c:pt>
                <c:pt idx="15215">
                  <c:v>0.51556712962986218</c:v>
                </c:pt>
                <c:pt idx="15216">
                  <c:v>0.51557870370393666</c:v>
                </c:pt>
                <c:pt idx="15217">
                  <c:v>0.51559027777801203</c:v>
                </c:pt>
                <c:pt idx="15218">
                  <c:v>0.51560185185208662</c:v>
                </c:pt>
                <c:pt idx="15219">
                  <c:v>0.51561342592615877</c:v>
                </c:pt>
                <c:pt idx="15220">
                  <c:v>0.51562500000023415</c:v>
                </c:pt>
                <c:pt idx="15221">
                  <c:v>0.51563657407430818</c:v>
                </c:pt>
                <c:pt idx="15222">
                  <c:v>0.51564814814838378</c:v>
                </c:pt>
                <c:pt idx="15223">
                  <c:v>0.5156597222224566</c:v>
                </c:pt>
                <c:pt idx="15224">
                  <c:v>0.51567129629653274</c:v>
                </c:pt>
                <c:pt idx="15225">
                  <c:v>0.51568287037060434</c:v>
                </c:pt>
                <c:pt idx="15226">
                  <c:v>0.51569444444468004</c:v>
                </c:pt>
                <c:pt idx="15227">
                  <c:v>0.51570601851875264</c:v>
                </c:pt>
                <c:pt idx="15228">
                  <c:v>0.51571759259282668</c:v>
                </c:pt>
                <c:pt idx="15229">
                  <c:v>0.51572916666690061</c:v>
                </c:pt>
                <c:pt idx="15230">
                  <c:v>0.51574074074097453</c:v>
                </c:pt>
                <c:pt idx="15231">
                  <c:v>0.51575231481504857</c:v>
                </c:pt>
                <c:pt idx="15232">
                  <c:v>0.5157638888891225</c:v>
                </c:pt>
                <c:pt idx="15233">
                  <c:v>0.51577546296319898</c:v>
                </c:pt>
                <c:pt idx="15234">
                  <c:v>0.51578703703727069</c:v>
                </c:pt>
                <c:pt idx="15235">
                  <c:v>0.51579861111134473</c:v>
                </c:pt>
                <c:pt idx="15236">
                  <c:v>0.51581018518541744</c:v>
                </c:pt>
                <c:pt idx="15237">
                  <c:v>0.51582175925949436</c:v>
                </c:pt>
                <c:pt idx="15238">
                  <c:v>0.51583333333356685</c:v>
                </c:pt>
                <c:pt idx="15239">
                  <c:v>0.51584490740764088</c:v>
                </c:pt>
                <c:pt idx="15240">
                  <c:v>0.51585648148171459</c:v>
                </c:pt>
                <c:pt idx="15241">
                  <c:v>0.51586805555578963</c:v>
                </c:pt>
                <c:pt idx="15242">
                  <c:v>0.51587962962986444</c:v>
                </c:pt>
                <c:pt idx="15243">
                  <c:v>0.51589120370393704</c:v>
                </c:pt>
                <c:pt idx="15244">
                  <c:v>0.51590277777801108</c:v>
                </c:pt>
                <c:pt idx="15245">
                  <c:v>0.51591435185208456</c:v>
                </c:pt>
                <c:pt idx="15246">
                  <c:v>0.51592592592615916</c:v>
                </c:pt>
                <c:pt idx="15247">
                  <c:v>0.51593750000023175</c:v>
                </c:pt>
                <c:pt idx="15248">
                  <c:v>0.51594907407430879</c:v>
                </c:pt>
                <c:pt idx="15249">
                  <c:v>0.51596064814838161</c:v>
                </c:pt>
                <c:pt idx="15250">
                  <c:v>0.51597222222245531</c:v>
                </c:pt>
                <c:pt idx="15251">
                  <c:v>0.51598379629652935</c:v>
                </c:pt>
                <c:pt idx="15252">
                  <c:v>0.51599537037060361</c:v>
                </c:pt>
                <c:pt idx="15253">
                  <c:v>0.51600694444467743</c:v>
                </c:pt>
                <c:pt idx="15254">
                  <c:v>0.51601851851875169</c:v>
                </c:pt>
                <c:pt idx="15255">
                  <c:v>0.51603009259282562</c:v>
                </c:pt>
                <c:pt idx="15256">
                  <c:v>0.51604166666690121</c:v>
                </c:pt>
                <c:pt idx="15257">
                  <c:v>0.51605324074097358</c:v>
                </c:pt>
                <c:pt idx="15258">
                  <c:v>0.51606481481504751</c:v>
                </c:pt>
                <c:pt idx="15259">
                  <c:v>0.51607638888912033</c:v>
                </c:pt>
                <c:pt idx="15260">
                  <c:v>0.5160879629631957</c:v>
                </c:pt>
                <c:pt idx="15261">
                  <c:v>0.51609953703726952</c:v>
                </c:pt>
                <c:pt idx="15262">
                  <c:v>0.51611111111134356</c:v>
                </c:pt>
                <c:pt idx="15263">
                  <c:v>0.51612268518541748</c:v>
                </c:pt>
                <c:pt idx="15264">
                  <c:v>0.51613425925949263</c:v>
                </c:pt>
                <c:pt idx="15265">
                  <c:v>0.51614583333356889</c:v>
                </c:pt>
                <c:pt idx="15266">
                  <c:v>0.51615740740763949</c:v>
                </c:pt>
                <c:pt idx="15267">
                  <c:v>0.51616898148171242</c:v>
                </c:pt>
                <c:pt idx="15268">
                  <c:v>0.51618055555578801</c:v>
                </c:pt>
                <c:pt idx="15269">
                  <c:v>0.5161921296298615</c:v>
                </c:pt>
                <c:pt idx="15270">
                  <c:v>0.51620370370393465</c:v>
                </c:pt>
                <c:pt idx="15271">
                  <c:v>0.51621527777801013</c:v>
                </c:pt>
                <c:pt idx="15272">
                  <c:v>0.51622685185208417</c:v>
                </c:pt>
                <c:pt idx="15273">
                  <c:v>0.51623842592615676</c:v>
                </c:pt>
                <c:pt idx="15274">
                  <c:v>0.51625000000023158</c:v>
                </c:pt>
                <c:pt idx="15275">
                  <c:v>0.51626157407430628</c:v>
                </c:pt>
                <c:pt idx="15276">
                  <c:v>0.51627314814838032</c:v>
                </c:pt>
                <c:pt idx="15277">
                  <c:v>0.51628472222245436</c:v>
                </c:pt>
                <c:pt idx="15278">
                  <c:v>0.51629629629652862</c:v>
                </c:pt>
                <c:pt idx="15279">
                  <c:v>0.51630787037060244</c:v>
                </c:pt>
                <c:pt idx="15280">
                  <c:v>0.5163194444446767</c:v>
                </c:pt>
                <c:pt idx="15281">
                  <c:v>0.51633101851875063</c:v>
                </c:pt>
                <c:pt idx="15282">
                  <c:v>0.51634259259282467</c:v>
                </c:pt>
                <c:pt idx="15283">
                  <c:v>0.5163541666668986</c:v>
                </c:pt>
                <c:pt idx="15284">
                  <c:v>0.51636574074097108</c:v>
                </c:pt>
                <c:pt idx="15285">
                  <c:v>0.51637731481504656</c:v>
                </c:pt>
                <c:pt idx="15286">
                  <c:v>0.51638888888912049</c:v>
                </c:pt>
                <c:pt idx="15287">
                  <c:v>0.51640046296319475</c:v>
                </c:pt>
                <c:pt idx="15288">
                  <c:v>0.51641203703726646</c:v>
                </c:pt>
                <c:pt idx="15289">
                  <c:v>0.5164236111113425</c:v>
                </c:pt>
                <c:pt idx="15290">
                  <c:v>0.51643518518541531</c:v>
                </c:pt>
                <c:pt idx="15291">
                  <c:v>0.51644675925949091</c:v>
                </c:pt>
                <c:pt idx="15292">
                  <c:v>0.51645833333356495</c:v>
                </c:pt>
                <c:pt idx="15293">
                  <c:v>0.51646990740763743</c:v>
                </c:pt>
                <c:pt idx="15294">
                  <c:v>0.51648148148171258</c:v>
                </c:pt>
                <c:pt idx="15295">
                  <c:v>0.51649305555578762</c:v>
                </c:pt>
                <c:pt idx="15296">
                  <c:v>0.5165046296298611</c:v>
                </c:pt>
                <c:pt idx="15297">
                  <c:v>0.51651620370393303</c:v>
                </c:pt>
                <c:pt idx="15298">
                  <c:v>0.51652777777800918</c:v>
                </c:pt>
                <c:pt idx="15299">
                  <c:v>0.51653935185208188</c:v>
                </c:pt>
                <c:pt idx="15300">
                  <c:v>0.51655092592615526</c:v>
                </c:pt>
                <c:pt idx="15301">
                  <c:v>0.5165625000002283</c:v>
                </c:pt>
                <c:pt idx="15302">
                  <c:v>0.51657407407430533</c:v>
                </c:pt>
                <c:pt idx="15303">
                  <c:v>0.51658564814837971</c:v>
                </c:pt>
                <c:pt idx="15304">
                  <c:v>0.51659722222245341</c:v>
                </c:pt>
                <c:pt idx="15305">
                  <c:v>0.516608796296529</c:v>
                </c:pt>
                <c:pt idx="15306">
                  <c:v>0.5166203703706016</c:v>
                </c:pt>
                <c:pt idx="15307">
                  <c:v>0.51663194444467564</c:v>
                </c:pt>
                <c:pt idx="15308">
                  <c:v>0.51664351851875112</c:v>
                </c:pt>
                <c:pt idx="15309">
                  <c:v>0.51665509259282516</c:v>
                </c:pt>
                <c:pt idx="15310">
                  <c:v>0.51666666666689764</c:v>
                </c:pt>
                <c:pt idx="15311">
                  <c:v>0.51667824074097168</c:v>
                </c:pt>
                <c:pt idx="15312">
                  <c:v>0.51668981481504572</c:v>
                </c:pt>
                <c:pt idx="15313">
                  <c:v>0.51670138888911976</c:v>
                </c:pt>
                <c:pt idx="15314">
                  <c:v>0.5167129629631938</c:v>
                </c:pt>
                <c:pt idx="15315">
                  <c:v>0.51672453703726751</c:v>
                </c:pt>
                <c:pt idx="15316">
                  <c:v>0.51673611111134055</c:v>
                </c:pt>
                <c:pt idx="15317">
                  <c:v>0.51674768518541592</c:v>
                </c:pt>
                <c:pt idx="15318">
                  <c:v>0.51675925925949195</c:v>
                </c:pt>
                <c:pt idx="15319">
                  <c:v>0.51677083333356666</c:v>
                </c:pt>
                <c:pt idx="15320">
                  <c:v>0.51678240740763759</c:v>
                </c:pt>
                <c:pt idx="15321">
                  <c:v>0.51679398148171207</c:v>
                </c:pt>
                <c:pt idx="15322">
                  <c:v>0.51680555555578755</c:v>
                </c:pt>
                <c:pt idx="15323">
                  <c:v>0.51681712962985948</c:v>
                </c:pt>
                <c:pt idx="15324">
                  <c:v>0.51682870370393419</c:v>
                </c:pt>
                <c:pt idx="15325">
                  <c:v>0.51684027777800978</c:v>
                </c:pt>
                <c:pt idx="15326">
                  <c:v>0.5168518518520826</c:v>
                </c:pt>
                <c:pt idx="15327">
                  <c:v>0.51686342592615486</c:v>
                </c:pt>
                <c:pt idx="15328">
                  <c:v>0.51687500000023034</c:v>
                </c:pt>
                <c:pt idx="15329">
                  <c:v>0.51688657407430438</c:v>
                </c:pt>
                <c:pt idx="15330">
                  <c:v>0.51689814814837864</c:v>
                </c:pt>
                <c:pt idx="15331">
                  <c:v>0.51690972222245268</c:v>
                </c:pt>
                <c:pt idx="15332">
                  <c:v>0.51692129629652839</c:v>
                </c:pt>
                <c:pt idx="15333">
                  <c:v>0.51693287037060054</c:v>
                </c:pt>
                <c:pt idx="15334">
                  <c:v>0.51694444444467624</c:v>
                </c:pt>
                <c:pt idx="15335">
                  <c:v>0.51695601851874862</c:v>
                </c:pt>
                <c:pt idx="15336">
                  <c:v>0.51696759259282266</c:v>
                </c:pt>
                <c:pt idx="15337">
                  <c:v>0.51697916666689825</c:v>
                </c:pt>
                <c:pt idx="15338">
                  <c:v>0.51699074074097051</c:v>
                </c:pt>
                <c:pt idx="15339">
                  <c:v>0.51700231481504344</c:v>
                </c:pt>
                <c:pt idx="15340">
                  <c:v>0.51701388888911859</c:v>
                </c:pt>
                <c:pt idx="15341">
                  <c:v>0.51702546296319485</c:v>
                </c:pt>
                <c:pt idx="15342">
                  <c:v>0.51703703703726656</c:v>
                </c:pt>
                <c:pt idx="15343">
                  <c:v>0.51704861111134093</c:v>
                </c:pt>
                <c:pt idx="15344">
                  <c:v>0.51706018518541341</c:v>
                </c:pt>
                <c:pt idx="15345">
                  <c:v>0.51707175925949045</c:v>
                </c:pt>
                <c:pt idx="15346">
                  <c:v>0.51708333333356304</c:v>
                </c:pt>
                <c:pt idx="15347">
                  <c:v>0.51709490740763708</c:v>
                </c:pt>
                <c:pt idx="15348">
                  <c:v>0.51710648148171057</c:v>
                </c:pt>
                <c:pt idx="15349">
                  <c:v>0.51711805555578561</c:v>
                </c:pt>
                <c:pt idx="15350">
                  <c:v>0.51712962962985964</c:v>
                </c:pt>
                <c:pt idx="15351">
                  <c:v>0.51714120370393324</c:v>
                </c:pt>
                <c:pt idx="15352">
                  <c:v>0.51715277777800728</c:v>
                </c:pt>
                <c:pt idx="15353">
                  <c:v>0.51716435185207987</c:v>
                </c:pt>
                <c:pt idx="15354">
                  <c:v>0.51717592592615536</c:v>
                </c:pt>
                <c:pt idx="15355">
                  <c:v>0.51718750000022773</c:v>
                </c:pt>
                <c:pt idx="15356">
                  <c:v>0.51719907407430465</c:v>
                </c:pt>
                <c:pt idx="15357">
                  <c:v>0.51721064814837769</c:v>
                </c:pt>
                <c:pt idx="15358">
                  <c:v>0.51722222222245151</c:v>
                </c:pt>
                <c:pt idx="15359">
                  <c:v>0.51723379629652555</c:v>
                </c:pt>
                <c:pt idx="15360">
                  <c:v>0.51724537037060003</c:v>
                </c:pt>
                <c:pt idx="15361">
                  <c:v>0.51725694444467352</c:v>
                </c:pt>
                <c:pt idx="15362">
                  <c:v>0.51726851851874767</c:v>
                </c:pt>
                <c:pt idx="15363">
                  <c:v>0.51728009259282171</c:v>
                </c:pt>
                <c:pt idx="15364">
                  <c:v>0.51729166666689785</c:v>
                </c:pt>
                <c:pt idx="15365">
                  <c:v>0.51730324074096745</c:v>
                </c:pt>
                <c:pt idx="15366">
                  <c:v>0.51731481481504349</c:v>
                </c:pt>
                <c:pt idx="15367">
                  <c:v>0.51732638888911631</c:v>
                </c:pt>
                <c:pt idx="15368">
                  <c:v>0.5173379629631919</c:v>
                </c:pt>
                <c:pt idx="15369">
                  <c:v>0.51734953703726549</c:v>
                </c:pt>
                <c:pt idx="15370">
                  <c:v>0.51736111111133842</c:v>
                </c:pt>
                <c:pt idx="15371">
                  <c:v>0.51737268518541357</c:v>
                </c:pt>
                <c:pt idx="15372">
                  <c:v>0.51738425925948861</c:v>
                </c:pt>
                <c:pt idx="15373">
                  <c:v>0.51739583333356465</c:v>
                </c:pt>
                <c:pt idx="15374">
                  <c:v>0.51740740740763558</c:v>
                </c:pt>
                <c:pt idx="15375">
                  <c:v>0.5174189814817084</c:v>
                </c:pt>
                <c:pt idx="15376">
                  <c:v>0.51743055555578421</c:v>
                </c:pt>
                <c:pt idx="15377">
                  <c:v>0.51744212962985758</c:v>
                </c:pt>
                <c:pt idx="15378">
                  <c:v>0.51745370370393062</c:v>
                </c:pt>
                <c:pt idx="15379">
                  <c:v>0.51746527777800633</c:v>
                </c:pt>
                <c:pt idx="15380">
                  <c:v>0.51747685185208037</c:v>
                </c:pt>
                <c:pt idx="15381">
                  <c:v>0.51748842592615285</c:v>
                </c:pt>
                <c:pt idx="15382">
                  <c:v>0.51750000000022756</c:v>
                </c:pt>
                <c:pt idx="15383">
                  <c:v>0.51751157407430248</c:v>
                </c:pt>
                <c:pt idx="15384">
                  <c:v>0.51752314814837652</c:v>
                </c:pt>
                <c:pt idx="15385">
                  <c:v>0.51753472222245056</c:v>
                </c:pt>
                <c:pt idx="15386">
                  <c:v>0.5175462962965246</c:v>
                </c:pt>
                <c:pt idx="15387">
                  <c:v>0.51755787037059864</c:v>
                </c:pt>
                <c:pt idx="15388">
                  <c:v>0.51756944444467268</c:v>
                </c:pt>
                <c:pt idx="15389">
                  <c:v>0.51758101851874672</c:v>
                </c:pt>
                <c:pt idx="15390">
                  <c:v>0.51759259259282053</c:v>
                </c:pt>
                <c:pt idx="15391">
                  <c:v>0.51760416666689624</c:v>
                </c:pt>
                <c:pt idx="15392">
                  <c:v>0.51761574074096706</c:v>
                </c:pt>
                <c:pt idx="15393">
                  <c:v>0.51762731481504287</c:v>
                </c:pt>
                <c:pt idx="15394">
                  <c:v>0.51763888888911691</c:v>
                </c:pt>
                <c:pt idx="15395">
                  <c:v>0.51765046296319295</c:v>
                </c:pt>
                <c:pt idx="15396">
                  <c:v>0.51766203703726366</c:v>
                </c:pt>
                <c:pt idx="15397">
                  <c:v>0.51767361111133903</c:v>
                </c:pt>
                <c:pt idx="15398">
                  <c:v>0.51768518518541307</c:v>
                </c:pt>
                <c:pt idx="15399">
                  <c:v>0.51769675925948844</c:v>
                </c:pt>
                <c:pt idx="15400">
                  <c:v>0.51770833333356292</c:v>
                </c:pt>
                <c:pt idx="15401">
                  <c:v>0.51771990740763518</c:v>
                </c:pt>
                <c:pt idx="15402">
                  <c:v>0.51773148148170922</c:v>
                </c:pt>
                <c:pt idx="15403">
                  <c:v>0.51774305555578504</c:v>
                </c:pt>
                <c:pt idx="15404">
                  <c:v>0.51775462962985763</c:v>
                </c:pt>
                <c:pt idx="15405">
                  <c:v>0.51776620370393056</c:v>
                </c:pt>
                <c:pt idx="15406">
                  <c:v>0.5177777777780056</c:v>
                </c:pt>
                <c:pt idx="15407">
                  <c:v>0.51778935185207942</c:v>
                </c:pt>
                <c:pt idx="15408">
                  <c:v>0.51780092592615257</c:v>
                </c:pt>
                <c:pt idx="15409">
                  <c:v>0.51781250000022561</c:v>
                </c:pt>
                <c:pt idx="15410">
                  <c:v>0.51782407407430164</c:v>
                </c:pt>
                <c:pt idx="15411">
                  <c:v>0.51783564814837713</c:v>
                </c:pt>
                <c:pt idx="15412">
                  <c:v>0.51784722222244961</c:v>
                </c:pt>
                <c:pt idx="15413">
                  <c:v>0.51785879629652365</c:v>
                </c:pt>
                <c:pt idx="15414">
                  <c:v>0.51787037037059913</c:v>
                </c:pt>
                <c:pt idx="15415">
                  <c:v>0.51788194444467173</c:v>
                </c:pt>
                <c:pt idx="15416">
                  <c:v>0.51789351851874665</c:v>
                </c:pt>
                <c:pt idx="15417">
                  <c:v>0.51790509259282136</c:v>
                </c:pt>
                <c:pt idx="15418">
                  <c:v>0.51791666666689384</c:v>
                </c:pt>
                <c:pt idx="15419">
                  <c:v>0.51792824074096655</c:v>
                </c:pt>
                <c:pt idx="15420">
                  <c:v>0.51793981481504192</c:v>
                </c:pt>
                <c:pt idx="15421">
                  <c:v>0.51795138888911596</c:v>
                </c:pt>
                <c:pt idx="15422">
                  <c:v>0.51796296296319</c:v>
                </c:pt>
                <c:pt idx="15423">
                  <c:v>0.51797453703726359</c:v>
                </c:pt>
                <c:pt idx="15424">
                  <c:v>0.51798611111133641</c:v>
                </c:pt>
                <c:pt idx="15425">
                  <c:v>0.51799768518541212</c:v>
                </c:pt>
                <c:pt idx="15426">
                  <c:v>0.51800925925948793</c:v>
                </c:pt>
                <c:pt idx="15427">
                  <c:v>0.51802083333356252</c:v>
                </c:pt>
                <c:pt idx="15428">
                  <c:v>0.51803240740763357</c:v>
                </c:pt>
                <c:pt idx="15429">
                  <c:v>0.51804398148170827</c:v>
                </c:pt>
                <c:pt idx="15430">
                  <c:v>0.51805555555578264</c:v>
                </c:pt>
                <c:pt idx="15431">
                  <c:v>0.51806712962985557</c:v>
                </c:pt>
                <c:pt idx="15432">
                  <c:v>0.51807870370393039</c:v>
                </c:pt>
                <c:pt idx="15433">
                  <c:v>0.51809027777800465</c:v>
                </c:pt>
                <c:pt idx="15434">
                  <c:v>0.51810185185207869</c:v>
                </c:pt>
                <c:pt idx="15435">
                  <c:v>0.51811342592615095</c:v>
                </c:pt>
                <c:pt idx="15436">
                  <c:v>0.51812500000022654</c:v>
                </c:pt>
                <c:pt idx="15437">
                  <c:v>0.51813657407430058</c:v>
                </c:pt>
                <c:pt idx="15438">
                  <c:v>0.51814814814837462</c:v>
                </c:pt>
                <c:pt idx="15439">
                  <c:v>0.51815972222244866</c:v>
                </c:pt>
                <c:pt idx="15440">
                  <c:v>0.51817129629652425</c:v>
                </c:pt>
                <c:pt idx="15441">
                  <c:v>0.51818287037059674</c:v>
                </c:pt>
                <c:pt idx="15442">
                  <c:v>0.51819444444467211</c:v>
                </c:pt>
                <c:pt idx="15443">
                  <c:v>0.51820601851874482</c:v>
                </c:pt>
                <c:pt idx="15444">
                  <c:v>0.51821759259281852</c:v>
                </c:pt>
                <c:pt idx="15445">
                  <c:v>0.51822916666689434</c:v>
                </c:pt>
                <c:pt idx="15446">
                  <c:v>0.51824074074096504</c:v>
                </c:pt>
                <c:pt idx="15447">
                  <c:v>0.51825231481503942</c:v>
                </c:pt>
                <c:pt idx="15448">
                  <c:v>0.51826388888911457</c:v>
                </c:pt>
                <c:pt idx="15449">
                  <c:v>0.51827546296319082</c:v>
                </c:pt>
                <c:pt idx="15450">
                  <c:v>0.51828703703726164</c:v>
                </c:pt>
                <c:pt idx="15451">
                  <c:v>0.51829861111133713</c:v>
                </c:pt>
                <c:pt idx="15452">
                  <c:v>0.51831018518540928</c:v>
                </c:pt>
                <c:pt idx="15453">
                  <c:v>0.51832175925948565</c:v>
                </c:pt>
                <c:pt idx="15454">
                  <c:v>0.51833333333355924</c:v>
                </c:pt>
                <c:pt idx="15455">
                  <c:v>0.51834490740763328</c:v>
                </c:pt>
                <c:pt idx="15456">
                  <c:v>0.51835648148170588</c:v>
                </c:pt>
                <c:pt idx="15457">
                  <c:v>0.51836805555578169</c:v>
                </c:pt>
                <c:pt idx="15458">
                  <c:v>0.51837962962985562</c:v>
                </c:pt>
                <c:pt idx="15459">
                  <c:v>0.51839120370392944</c:v>
                </c:pt>
                <c:pt idx="15460">
                  <c:v>0.51840277777800348</c:v>
                </c:pt>
                <c:pt idx="15461">
                  <c:v>0.51841435185207596</c:v>
                </c:pt>
                <c:pt idx="15462">
                  <c:v>0.51842592592615022</c:v>
                </c:pt>
                <c:pt idx="15463">
                  <c:v>0.51843750000022371</c:v>
                </c:pt>
                <c:pt idx="15464">
                  <c:v>0.51844907407429963</c:v>
                </c:pt>
                <c:pt idx="15465">
                  <c:v>0.51846064814837367</c:v>
                </c:pt>
                <c:pt idx="15466">
                  <c:v>0.51847222222244749</c:v>
                </c:pt>
                <c:pt idx="15467">
                  <c:v>0.51848379629652153</c:v>
                </c:pt>
                <c:pt idx="15468">
                  <c:v>0.51849537037059723</c:v>
                </c:pt>
                <c:pt idx="15469">
                  <c:v>0.51850694444466783</c:v>
                </c:pt>
                <c:pt idx="15470">
                  <c:v>0.51851851851874387</c:v>
                </c:pt>
                <c:pt idx="15471">
                  <c:v>0.5185300925928179</c:v>
                </c:pt>
                <c:pt idx="15472">
                  <c:v>0.51854166666689372</c:v>
                </c:pt>
                <c:pt idx="15473">
                  <c:v>0.5185532407409631</c:v>
                </c:pt>
                <c:pt idx="15474">
                  <c:v>0.51856481481503958</c:v>
                </c:pt>
                <c:pt idx="15475">
                  <c:v>0.51857638888911228</c:v>
                </c:pt>
                <c:pt idx="15476">
                  <c:v>0.5185879629631881</c:v>
                </c:pt>
                <c:pt idx="15477">
                  <c:v>0.51859953703726158</c:v>
                </c:pt>
                <c:pt idx="15478">
                  <c:v>0.51861111111133618</c:v>
                </c:pt>
                <c:pt idx="15479">
                  <c:v>0.51862268518541021</c:v>
                </c:pt>
                <c:pt idx="15480">
                  <c:v>0.51863425925948603</c:v>
                </c:pt>
                <c:pt idx="15481">
                  <c:v>0.51864583333356173</c:v>
                </c:pt>
                <c:pt idx="15482">
                  <c:v>0.51865740740763233</c:v>
                </c:pt>
                <c:pt idx="15483">
                  <c:v>0.51866898148170637</c:v>
                </c:pt>
                <c:pt idx="15484">
                  <c:v>0.51868055555578063</c:v>
                </c:pt>
                <c:pt idx="15485">
                  <c:v>0.51869212962985445</c:v>
                </c:pt>
                <c:pt idx="15486">
                  <c:v>0.51870370370392849</c:v>
                </c:pt>
                <c:pt idx="15487">
                  <c:v>0.51871527777800264</c:v>
                </c:pt>
                <c:pt idx="15488">
                  <c:v>0.51872685185207668</c:v>
                </c:pt>
                <c:pt idx="15489">
                  <c:v>0.51873842592615049</c:v>
                </c:pt>
                <c:pt idx="15490">
                  <c:v>0.51875000000022453</c:v>
                </c:pt>
                <c:pt idx="15491">
                  <c:v>0.51876157407429868</c:v>
                </c:pt>
                <c:pt idx="15492">
                  <c:v>0.51877314814837272</c:v>
                </c:pt>
                <c:pt idx="15493">
                  <c:v>0.51878472222244676</c:v>
                </c:pt>
                <c:pt idx="15494">
                  <c:v>0.51879629629652224</c:v>
                </c:pt>
                <c:pt idx="15495">
                  <c:v>0.51880787037059684</c:v>
                </c:pt>
                <c:pt idx="15496">
                  <c:v>0.51881944444466888</c:v>
                </c:pt>
                <c:pt idx="15497">
                  <c:v>0.51883101851874458</c:v>
                </c:pt>
                <c:pt idx="15498">
                  <c:v>0.51884259259281695</c:v>
                </c:pt>
                <c:pt idx="15499">
                  <c:v>0.51885416666689232</c:v>
                </c:pt>
                <c:pt idx="15500">
                  <c:v>0.51886574074096303</c:v>
                </c:pt>
                <c:pt idx="15501">
                  <c:v>0.51887731481503907</c:v>
                </c:pt>
                <c:pt idx="15502">
                  <c:v>0.51888888888911311</c:v>
                </c:pt>
                <c:pt idx="15503">
                  <c:v>0.51890046296318892</c:v>
                </c:pt>
                <c:pt idx="15504">
                  <c:v>0.51891203703725941</c:v>
                </c:pt>
                <c:pt idx="15505">
                  <c:v>0.51892361111133523</c:v>
                </c:pt>
                <c:pt idx="15506">
                  <c:v>0.51893518518540926</c:v>
                </c:pt>
                <c:pt idx="15507">
                  <c:v>0.51894675925948364</c:v>
                </c:pt>
                <c:pt idx="15508">
                  <c:v>0.5189583333335589</c:v>
                </c:pt>
                <c:pt idx="15509">
                  <c:v>0.51896990740763138</c:v>
                </c:pt>
                <c:pt idx="15510">
                  <c:v>0.51898148148170542</c:v>
                </c:pt>
                <c:pt idx="15511">
                  <c:v>0.51899305555578101</c:v>
                </c:pt>
                <c:pt idx="15512">
                  <c:v>0.51900462962985361</c:v>
                </c:pt>
                <c:pt idx="15513">
                  <c:v>0.51901620370392609</c:v>
                </c:pt>
                <c:pt idx="15514">
                  <c:v>0.51902777777800169</c:v>
                </c:pt>
                <c:pt idx="15515">
                  <c:v>0.5190393518520755</c:v>
                </c:pt>
                <c:pt idx="15516">
                  <c:v>0.5190509259261481</c:v>
                </c:pt>
                <c:pt idx="15517">
                  <c:v>0.51906250000022158</c:v>
                </c:pt>
                <c:pt idx="15518">
                  <c:v>0.51907407407429773</c:v>
                </c:pt>
                <c:pt idx="15519">
                  <c:v>0.5190856481483731</c:v>
                </c:pt>
                <c:pt idx="15520">
                  <c:v>0.51909722222244581</c:v>
                </c:pt>
                <c:pt idx="15521">
                  <c:v>0.51910879629651985</c:v>
                </c:pt>
                <c:pt idx="15522">
                  <c:v>0.51912037037059522</c:v>
                </c:pt>
                <c:pt idx="15523">
                  <c:v>0.51913194444466759</c:v>
                </c:pt>
                <c:pt idx="15524">
                  <c:v>0.51914351851874263</c:v>
                </c:pt>
                <c:pt idx="15525">
                  <c:v>0.51915509259281745</c:v>
                </c:pt>
                <c:pt idx="15526">
                  <c:v>0.51916666666689004</c:v>
                </c:pt>
                <c:pt idx="15527">
                  <c:v>0.51917824074096253</c:v>
                </c:pt>
                <c:pt idx="15528">
                  <c:v>0.51918981481503812</c:v>
                </c:pt>
                <c:pt idx="15529">
                  <c:v>0.51920138888911216</c:v>
                </c:pt>
                <c:pt idx="15530">
                  <c:v>0.5192129629631862</c:v>
                </c:pt>
                <c:pt idx="15531">
                  <c:v>0.51922453703725957</c:v>
                </c:pt>
                <c:pt idx="15532">
                  <c:v>0.51923611111133228</c:v>
                </c:pt>
                <c:pt idx="15533">
                  <c:v>0.51924768518540831</c:v>
                </c:pt>
                <c:pt idx="15534">
                  <c:v>0.51925925925948391</c:v>
                </c:pt>
                <c:pt idx="15535">
                  <c:v>0.51927083333355828</c:v>
                </c:pt>
                <c:pt idx="15536">
                  <c:v>0.51928240740762899</c:v>
                </c:pt>
                <c:pt idx="15537">
                  <c:v>0.51929398148170447</c:v>
                </c:pt>
                <c:pt idx="15538">
                  <c:v>0.51930555555577862</c:v>
                </c:pt>
                <c:pt idx="15539">
                  <c:v>0.51931712962985122</c:v>
                </c:pt>
                <c:pt idx="15540">
                  <c:v>0.51932870370392659</c:v>
                </c:pt>
                <c:pt idx="15541">
                  <c:v>0.51934027777800063</c:v>
                </c:pt>
                <c:pt idx="15542">
                  <c:v>0.51935185185207466</c:v>
                </c:pt>
                <c:pt idx="15543">
                  <c:v>0.5193634259261467</c:v>
                </c:pt>
                <c:pt idx="15544">
                  <c:v>0.51937500000022252</c:v>
                </c:pt>
                <c:pt idx="15545">
                  <c:v>0.51938657407429656</c:v>
                </c:pt>
                <c:pt idx="15546">
                  <c:v>0.51939814814837082</c:v>
                </c:pt>
                <c:pt idx="15547">
                  <c:v>0.51940972222244486</c:v>
                </c:pt>
                <c:pt idx="15548">
                  <c:v>0.51942129629652034</c:v>
                </c:pt>
                <c:pt idx="15549">
                  <c:v>0.51943287037059294</c:v>
                </c:pt>
                <c:pt idx="15550">
                  <c:v>0.51944444444466698</c:v>
                </c:pt>
                <c:pt idx="15551">
                  <c:v>0.51945601851874101</c:v>
                </c:pt>
                <c:pt idx="15552">
                  <c:v>0.5194675925928145</c:v>
                </c:pt>
                <c:pt idx="15553">
                  <c:v>0.51947916666688965</c:v>
                </c:pt>
                <c:pt idx="15554">
                  <c:v>0.51949074074096069</c:v>
                </c:pt>
                <c:pt idx="15555">
                  <c:v>0.51950231481503539</c:v>
                </c:pt>
                <c:pt idx="15556">
                  <c:v>0.51951388888910977</c:v>
                </c:pt>
                <c:pt idx="15557">
                  <c:v>0.51952546296318702</c:v>
                </c:pt>
                <c:pt idx="15558">
                  <c:v>0.51953703703725751</c:v>
                </c:pt>
                <c:pt idx="15559">
                  <c:v>0.51954861111133332</c:v>
                </c:pt>
                <c:pt idx="15560">
                  <c:v>0.51956018518540537</c:v>
                </c:pt>
                <c:pt idx="15561">
                  <c:v>0.51957175925948162</c:v>
                </c:pt>
                <c:pt idx="15562">
                  <c:v>0.51958333333355544</c:v>
                </c:pt>
                <c:pt idx="15563">
                  <c:v>0.51959490740762948</c:v>
                </c:pt>
                <c:pt idx="15564">
                  <c:v>0.51960648148170352</c:v>
                </c:pt>
                <c:pt idx="15565">
                  <c:v>0.51961805555577911</c:v>
                </c:pt>
                <c:pt idx="15566">
                  <c:v>0.51962962962985315</c:v>
                </c:pt>
                <c:pt idx="15567">
                  <c:v>0.51964120370392564</c:v>
                </c:pt>
                <c:pt idx="15568">
                  <c:v>0.51965277777799956</c:v>
                </c:pt>
                <c:pt idx="15569">
                  <c:v>0.51966435185207349</c:v>
                </c:pt>
                <c:pt idx="15570">
                  <c:v>0.51967592592614753</c:v>
                </c:pt>
                <c:pt idx="15571">
                  <c:v>0.51968750000022157</c:v>
                </c:pt>
                <c:pt idx="15572">
                  <c:v>0.51969907407429761</c:v>
                </c:pt>
                <c:pt idx="15573">
                  <c:v>0.51971064814836987</c:v>
                </c:pt>
                <c:pt idx="15574">
                  <c:v>0.51972222222244391</c:v>
                </c:pt>
                <c:pt idx="15575">
                  <c:v>0.51973379629651795</c:v>
                </c:pt>
                <c:pt idx="15576">
                  <c:v>0.51974537037059443</c:v>
                </c:pt>
                <c:pt idx="15577">
                  <c:v>0.51975694444466558</c:v>
                </c:pt>
                <c:pt idx="15578">
                  <c:v>0.51976851851874062</c:v>
                </c:pt>
                <c:pt idx="15579">
                  <c:v>0.51978009259281543</c:v>
                </c:pt>
                <c:pt idx="15580">
                  <c:v>0.51979166666689114</c:v>
                </c:pt>
                <c:pt idx="15581">
                  <c:v>0.5198032407409604</c:v>
                </c:pt>
                <c:pt idx="15582">
                  <c:v>0.51981481481503622</c:v>
                </c:pt>
                <c:pt idx="15583">
                  <c:v>0.51982638888911026</c:v>
                </c:pt>
                <c:pt idx="15584">
                  <c:v>0.51983796296318463</c:v>
                </c:pt>
                <c:pt idx="15585">
                  <c:v>0.51984953703725834</c:v>
                </c:pt>
                <c:pt idx="15586">
                  <c:v>0.51986111111133237</c:v>
                </c:pt>
                <c:pt idx="15587">
                  <c:v>0.51987268518540641</c:v>
                </c:pt>
                <c:pt idx="15588">
                  <c:v>0.51988425925948201</c:v>
                </c:pt>
                <c:pt idx="15589">
                  <c:v>0.5198958333335576</c:v>
                </c:pt>
                <c:pt idx="15590">
                  <c:v>0.51990740740762853</c:v>
                </c:pt>
                <c:pt idx="15591">
                  <c:v>0.51991898148170257</c:v>
                </c:pt>
                <c:pt idx="15592">
                  <c:v>0.51993055555577661</c:v>
                </c:pt>
                <c:pt idx="15593">
                  <c:v>0.51994212962985054</c:v>
                </c:pt>
                <c:pt idx="15594">
                  <c:v>0.51995370370392457</c:v>
                </c:pt>
                <c:pt idx="15595">
                  <c:v>0.5199652777779985</c:v>
                </c:pt>
                <c:pt idx="15596">
                  <c:v>0.51997685185207276</c:v>
                </c:pt>
                <c:pt idx="15597">
                  <c:v>0.51998842592614658</c:v>
                </c:pt>
                <c:pt idx="15598">
                  <c:v>0.52000000000022051</c:v>
                </c:pt>
                <c:pt idx="15599">
                  <c:v>0.52001157407429488</c:v>
                </c:pt>
                <c:pt idx="15600">
                  <c:v>0.52002314814836859</c:v>
                </c:pt>
                <c:pt idx="15601">
                  <c:v>0.52003472222244296</c:v>
                </c:pt>
                <c:pt idx="15602">
                  <c:v>0.52004629629651833</c:v>
                </c:pt>
                <c:pt idx="15603">
                  <c:v>0.52005787037059281</c:v>
                </c:pt>
                <c:pt idx="15604">
                  <c:v>0.52006944444466507</c:v>
                </c:pt>
                <c:pt idx="15605">
                  <c:v>0.52008101851874056</c:v>
                </c:pt>
                <c:pt idx="15606">
                  <c:v>0.52009259259281315</c:v>
                </c:pt>
                <c:pt idx="15607">
                  <c:v>0.52010416666688764</c:v>
                </c:pt>
                <c:pt idx="15608">
                  <c:v>0.52011574074095879</c:v>
                </c:pt>
                <c:pt idx="15609">
                  <c:v>0.52012731481503527</c:v>
                </c:pt>
                <c:pt idx="15610">
                  <c:v>0.52013888888910931</c:v>
                </c:pt>
                <c:pt idx="15611">
                  <c:v>0.5201504629631849</c:v>
                </c:pt>
                <c:pt idx="15612">
                  <c:v>0.52016203703725539</c:v>
                </c:pt>
                <c:pt idx="15613">
                  <c:v>0.52017361111133142</c:v>
                </c:pt>
                <c:pt idx="15614">
                  <c:v>0.52018518518540546</c:v>
                </c:pt>
                <c:pt idx="15615">
                  <c:v>0.52019675925947961</c:v>
                </c:pt>
                <c:pt idx="15616">
                  <c:v>0.52020833333355365</c:v>
                </c:pt>
                <c:pt idx="15617">
                  <c:v>0.52021990740762758</c:v>
                </c:pt>
                <c:pt idx="15618">
                  <c:v>0.52023148148170151</c:v>
                </c:pt>
                <c:pt idx="15619">
                  <c:v>0.52024305555577699</c:v>
                </c:pt>
                <c:pt idx="15620">
                  <c:v>0.5202546296298497</c:v>
                </c:pt>
                <c:pt idx="15621">
                  <c:v>0.52026620370392207</c:v>
                </c:pt>
                <c:pt idx="15622">
                  <c:v>0.52027777777799644</c:v>
                </c:pt>
                <c:pt idx="15623">
                  <c:v>0.52028935185207159</c:v>
                </c:pt>
                <c:pt idx="15624">
                  <c:v>0.52030092592614408</c:v>
                </c:pt>
                <c:pt idx="15625">
                  <c:v>0.52031250000021745</c:v>
                </c:pt>
                <c:pt idx="15626">
                  <c:v>0.52032407407429393</c:v>
                </c:pt>
                <c:pt idx="15627">
                  <c:v>0.52033564814836797</c:v>
                </c:pt>
                <c:pt idx="15628">
                  <c:v>0.52034722222244201</c:v>
                </c:pt>
                <c:pt idx="15629">
                  <c:v>0.52035879629651605</c:v>
                </c:pt>
                <c:pt idx="15630">
                  <c:v>0.52037037037059064</c:v>
                </c:pt>
                <c:pt idx="15631">
                  <c:v>0.52038194444466357</c:v>
                </c:pt>
                <c:pt idx="15632">
                  <c:v>0.52039351851873861</c:v>
                </c:pt>
                <c:pt idx="15633">
                  <c:v>0.52040509259281265</c:v>
                </c:pt>
                <c:pt idx="15634">
                  <c:v>0.52041666666688624</c:v>
                </c:pt>
                <c:pt idx="15635">
                  <c:v>0.5204282407409585</c:v>
                </c:pt>
                <c:pt idx="15636">
                  <c:v>0.52043981481503432</c:v>
                </c:pt>
                <c:pt idx="15637">
                  <c:v>0.52045138888910836</c:v>
                </c:pt>
                <c:pt idx="15638">
                  <c:v>0.5204629629631824</c:v>
                </c:pt>
                <c:pt idx="15639">
                  <c:v>0.5204745370372551</c:v>
                </c:pt>
                <c:pt idx="15640">
                  <c:v>0.52048611111132848</c:v>
                </c:pt>
                <c:pt idx="15641">
                  <c:v>0.52049768518540451</c:v>
                </c:pt>
                <c:pt idx="15642">
                  <c:v>0.52050925925947988</c:v>
                </c:pt>
                <c:pt idx="15643">
                  <c:v>0.52052083333355426</c:v>
                </c:pt>
                <c:pt idx="15644">
                  <c:v>0.52053240740762496</c:v>
                </c:pt>
                <c:pt idx="15645">
                  <c:v>0.52054398148170056</c:v>
                </c:pt>
                <c:pt idx="15646">
                  <c:v>0.52055555555577471</c:v>
                </c:pt>
                <c:pt idx="15647">
                  <c:v>0.52056712962984719</c:v>
                </c:pt>
                <c:pt idx="15648">
                  <c:v>0.52057870370392256</c:v>
                </c:pt>
                <c:pt idx="15649">
                  <c:v>0.52059027777799649</c:v>
                </c:pt>
                <c:pt idx="15650">
                  <c:v>0.52060185185207164</c:v>
                </c:pt>
                <c:pt idx="15651">
                  <c:v>0.52061342592614457</c:v>
                </c:pt>
                <c:pt idx="15652">
                  <c:v>0.52062500000021894</c:v>
                </c:pt>
                <c:pt idx="15653">
                  <c:v>0.52063657407429298</c:v>
                </c:pt>
                <c:pt idx="15654">
                  <c:v>0.52064814814836702</c:v>
                </c:pt>
                <c:pt idx="15655">
                  <c:v>0.52065972222244161</c:v>
                </c:pt>
                <c:pt idx="15656">
                  <c:v>0.52067129629651765</c:v>
                </c:pt>
                <c:pt idx="15657">
                  <c:v>0.52068287037059091</c:v>
                </c:pt>
                <c:pt idx="15658">
                  <c:v>0.52069444444466362</c:v>
                </c:pt>
                <c:pt idx="15659">
                  <c:v>0.52070601851873854</c:v>
                </c:pt>
                <c:pt idx="15660">
                  <c:v>0.52071759259281125</c:v>
                </c:pt>
                <c:pt idx="15661">
                  <c:v>0.5207291666668874</c:v>
                </c:pt>
                <c:pt idx="15662">
                  <c:v>0.520740740740958</c:v>
                </c:pt>
                <c:pt idx="15663">
                  <c:v>0.52075231481503337</c:v>
                </c:pt>
                <c:pt idx="15664">
                  <c:v>0.52076388888910741</c:v>
                </c:pt>
                <c:pt idx="15665">
                  <c:v>0.52077546296318433</c:v>
                </c:pt>
                <c:pt idx="15666">
                  <c:v>0.52078703703725548</c:v>
                </c:pt>
                <c:pt idx="15667">
                  <c:v>0.52079861111132963</c:v>
                </c:pt>
                <c:pt idx="15668">
                  <c:v>0.52081018518540356</c:v>
                </c:pt>
                <c:pt idx="15669">
                  <c:v>0.52082175925947916</c:v>
                </c:pt>
                <c:pt idx="15670">
                  <c:v>0.52083333333355164</c:v>
                </c:pt>
                <c:pt idx="15671">
                  <c:v>0.52084490740762568</c:v>
                </c:pt>
                <c:pt idx="15672">
                  <c:v>0.5208564814816995</c:v>
                </c:pt>
                <c:pt idx="15673">
                  <c:v>0.52086805555577464</c:v>
                </c:pt>
                <c:pt idx="15674">
                  <c:v>0.52087962962984924</c:v>
                </c:pt>
                <c:pt idx="15675">
                  <c:v>0.52089120370392183</c:v>
                </c:pt>
                <c:pt idx="15676">
                  <c:v>0.52090277777799432</c:v>
                </c:pt>
                <c:pt idx="15677">
                  <c:v>0.5209143518520678</c:v>
                </c:pt>
                <c:pt idx="15678">
                  <c:v>0.52092592592614351</c:v>
                </c:pt>
                <c:pt idx="15679">
                  <c:v>0.52093750000021666</c:v>
                </c:pt>
                <c:pt idx="15680">
                  <c:v>0.52094907407429381</c:v>
                </c:pt>
                <c:pt idx="15681">
                  <c:v>0.52096064814836607</c:v>
                </c:pt>
                <c:pt idx="15682">
                  <c:v>0.52097222222244011</c:v>
                </c:pt>
                <c:pt idx="15683">
                  <c:v>0.52098379629651415</c:v>
                </c:pt>
                <c:pt idx="15684">
                  <c:v>0.52099537037059018</c:v>
                </c:pt>
                <c:pt idx="15685">
                  <c:v>0.52100694444466156</c:v>
                </c:pt>
                <c:pt idx="15686">
                  <c:v>0.5210185185187366</c:v>
                </c:pt>
                <c:pt idx="15687">
                  <c:v>0.52103009259281063</c:v>
                </c:pt>
                <c:pt idx="15688">
                  <c:v>0.52104166666688734</c:v>
                </c:pt>
                <c:pt idx="15689">
                  <c:v>0.52105324074095638</c:v>
                </c:pt>
                <c:pt idx="15690">
                  <c:v>0.52106481481503242</c:v>
                </c:pt>
                <c:pt idx="15691">
                  <c:v>0.52107638888910646</c:v>
                </c:pt>
                <c:pt idx="15692">
                  <c:v>0.52108796296318061</c:v>
                </c:pt>
                <c:pt idx="15693">
                  <c:v>0.52109953703725453</c:v>
                </c:pt>
                <c:pt idx="15694">
                  <c:v>0.52111111111132857</c:v>
                </c:pt>
                <c:pt idx="15695">
                  <c:v>0.5211226851854025</c:v>
                </c:pt>
                <c:pt idx="15696">
                  <c:v>0.52113425925947665</c:v>
                </c:pt>
                <c:pt idx="15697">
                  <c:v>0.52114583333355358</c:v>
                </c:pt>
                <c:pt idx="15698">
                  <c:v>0.52115740740762451</c:v>
                </c:pt>
                <c:pt idx="15699">
                  <c:v>0.52116898148169744</c:v>
                </c:pt>
                <c:pt idx="15700">
                  <c:v>0.52118055555577281</c:v>
                </c:pt>
                <c:pt idx="15701">
                  <c:v>0.52119212962984651</c:v>
                </c:pt>
                <c:pt idx="15702">
                  <c:v>0.52120370370391955</c:v>
                </c:pt>
                <c:pt idx="15703">
                  <c:v>0.52121527777799459</c:v>
                </c:pt>
                <c:pt idx="15704">
                  <c:v>0.52122685185206719</c:v>
                </c:pt>
                <c:pt idx="15705">
                  <c:v>0.52123842592614256</c:v>
                </c:pt>
                <c:pt idx="15706">
                  <c:v>0.52125000000021648</c:v>
                </c:pt>
                <c:pt idx="15707">
                  <c:v>0.52126157407429108</c:v>
                </c:pt>
                <c:pt idx="15708">
                  <c:v>0.52127314814836456</c:v>
                </c:pt>
                <c:pt idx="15709">
                  <c:v>0.52128472222243916</c:v>
                </c:pt>
                <c:pt idx="15710">
                  <c:v>0.52129629629651364</c:v>
                </c:pt>
                <c:pt idx="15711">
                  <c:v>0.52130787037058879</c:v>
                </c:pt>
                <c:pt idx="15712">
                  <c:v>0.52131944444466127</c:v>
                </c:pt>
                <c:pt idx="15713">
                  <c:v>0.52133101851873564</c:v>
                </c:pt>
                <c:pt idx="15714">
                  <c:v>0.52134259259280935</c:v>
                </c:pt>
                <c:pt idx="15715">
                  <c:v>0.52135416666688361</c:v>
                </c:pt>
                <c:pt idx="15716">
                  <c:v>0.52136574074095465</c:v>
                </c:pt>
                <c:pt idx="15717">
                  <c:v>0.52137731481503147</c:v>
                </c:pt>
                <c:pt idx="15718">
                  <c:v>0.52138888888910551</c:v>
                </c:pt>
                <c:pt idx="15719">
                  <c:v>0.52140046296318088</c:v>
                </c:pt>
                <c:pt idx="15720">
                  <c:v>0.52141203703725159</c:v>
                </c:pt>
                <c:pt idx="15721">
                  <c:v>0.52142361111132751</c:v>
                </c:pt>
                <c:pt idx="15722">
                  <c:v>0.52143518518540033</c:v>
                </c:pt>
                <c:pt idx="15723">
                  <c:v>0.5214467592594757</c:v>
                </c:pt>
                <c:pt idx="15724">
                  <c:v>0.52145833333354974</c:v>
                </c:pt>
                <c:pt idx="15725">
                  <c:v>0.52146990740762356</c:v>
                </c:pt>
                <c:pt idx="15726">
                  <c:v>0.52148148148169748</c:v>
                </c:pt>
                <c:pt idx="15727">
                  <c:v>0.52149305555577263</c:v>
                </c:pt>
                <c:pt idx="15728">
                  <c:v>0.52150462962984589</c:v>
                </c:pt>
                <c:pt idx="15729">
                  <c:v>0.52151620370391805</c:v>
                </c:pt>
                <c:pt idx="15730">
                  <c:v>0.52152777777799242</c:v>
                </c:pt>
                <c:pt idx="15731">
                  <c:v>0.52153935185206568</c:v>
                </c:pt>
                <c:pt idx="15732">
                  <c:v>0.52155092592614005</c:v>
                </c:pt>
                <c:pt idx="15733">
                  <c:v>0.52156250000021309</c:v>
                </c:pt>
                <c:pt idx="15734">
                  <c:v>0.52157407407429013</c:v>
                </c:pt>
                <c:pt idx="15735">
                  <c:v>0.52158564814836417</c:v>
                </c:pt>
                <c:pt idx="15736">
                  <c:v>0.52159722222243821</c:v>
                </c:pt>
                <c:pt idx="15737">
                  <c:v>0.52160879629651402</c:v>
                </c:pt>
                <c:pt idx="15738">
                  <c:v>0.52162037037058828</c:v>
                </c:pt>
                <c:pt idx="15739">
                  <c:v>0.52163194444466032</c:v>
                </c:pt>
                <c:pt idx="15740">
                  <c:v>0.52164351851873614</c:v>
                </c:pt>
                <c:pt idx="15741">
                  <c:v>0.52165509259281029</c:v>
                </c:pt>
                <c:pt idx="15742">
                  <c:v>0.52166666666688377</c:v>
                </c:pt>
                <c:pt idx="15743">
                  <c:v>0.52167824074095648</c:v>
                </c:pt>
                <c:pt idx="15744">
                  <c:v>0.52168981481503063</c:v>
                </c:pt>
                <c:pt idx="15745">
                  <c:v>0.52170138888910467</c:v>
                </c:pt>
                <c:pt idx="15746">
                  <c:v>0.52171296296317871</c:v>
                </c:pt>
                <c:pt idx="15747">
                  <c:v>0.52172453703725252</c:v>
                </c:pt>
                <c:pt idx="15748">
                  <c:v>0.52173611111132656</c:v>
                </c:pt>
                <c:pt idx="15749">
                  <c:v>0.52174768518540071</c:v>
                </c:pt>
                <c:pt idx="15750">
                  <c:v>0.52175925925947708</c:v>
                </c:pt>
                <c:pt idx="15751">
                  <c:v>0.52177083333355156</c:v>
                </c:pt>
                <c:pt idx="15752">
                  <c:v>0.52178240740762249</c:v>
                </c:pt>
                <c:pt idx="15753">
                  <c:v>0.52179398148169687</c:v>
                </c:pt>
                <c:pt idx="15754">
                  <c:v>0.52180555555577235</c:v>
                </c:pt>
                <c:pt idx="15755">
                  <c:v>0.5218171296298445</c:v>
                </c:pt>
                <c:pt idx="15756">
                  <c:v>0.52182870370391898</c:v>
                </c:pt>
                <c:pt idx="15757">
                  <c:v>0.52184027777799302</c:v>
                </c:pt>
                <c:pt idx="15758">
                  <c:v>0.52185185185206706</c:v>
                </c:pt>
                <c:pt idx="15759">
                  <c:v>0.52186342592613977</c:v>
                </c:pt>
                <c:pt idx="15760">
                  <c:v>0.52187500000021514</c:v>
                </c:pt>
                <c:pt idx="15761">
                  <c:v>0.52188657407428918</c:v>
                </c:pt>
                <c:pt idx="15762">
                  <c:v>0.52189814814836322</c:v>
                </c:pt>
                <c:pt idx="15763">
                  <c:v>0.5219097222224377</c:v>
                </c:pt>
                <c:pt idx="15764">
                  <c:v>0.5219212962965134</c:v>
                </c:pt>
                <c:pt idx="15765">
                  <c:v>0.52193287037058678</c:v>
                </c:pt>
                <c:pt idx="15766">
                  <c:v>0.52194444444465971</c:v>
                </c:pt>
                <c:pt idx="15767">
                  <c:v>0.52195601851873363</c:v>
                </c:pt>
                <c:pt idx="15768">
                  <c:v>0.52196759259280745</c:v>
                </c:pt>
                <c:pt idx="15769">
                  <c:v>0.52197916666688315</c:v>
                </c:pt>
                <c:pt idx="15770">
                  <c:v>0.52199074074095408</c:v>
                </c:pt>
                <c:pt idx="15771">
                  <c:v>0.52200231481502957</c:v>
                </c:pt>
                <c:pt idx="15772">
                  <c:v>0.52201388888910349</c:v>
                </c:pt>
                <c:pt idx="15773">
                  <c:v>0.52202546296317986</c:v>
                </c:pt>
                <c:pt idx="15774">
                  <c:v>0.52203703703725157</c:v>
                </c:pt>
                <c:pt idx="15775">
                  <c:v>0.52204861111132572</c:v>
                </c:pt>
                <c:pt idx="15776">
                  <c:v>0.52206018518539821</c:v>
                </c:pt>
                <c:pt idx="15777">
                  <c:v>0.52207175925947535</c:v>
                </c:pt>
                <c:pt idx="15778">
                  <c:v>0.52208333333354784</c:v>
                </c:pt>
                <c:pt idx="15779">
                  <c:v>0.52209490740762188</c:v>
                </c:pt>
                <c:pt idx="15780">
                  <c:v>0.52210648148169558</c:v>
                </c:pt>
                <c:pt idx="15781">
                  <c:v>0.52211805555576996</c:v>
                </c:pt>
                <c:pt idx="15782">
                  <c:v>0.52212962962984533</c:v>
                </c:pt>
                <c:pt idx="15783">
                  <c:v>0.52214120370391803</c:v>
                </c:pt>
                <c:pt idx="15784">
                  <c:v>0.5221527777779903</c:v>
                </c:pt>
                <c:pt idx="15785">
                  <c:v>0.52216435185206356</c:v>
                </c:pt>
                <c:pt idx="15786">
                  <c:v>0.52217592592613959</c:v>
                </c:pt>
                <c:pt idx="15787">
                  <c:v>0.52218750000021275</c:v>
                </c:pt>
                <c:pt idx="15788">
                  <c:v>0.52219907407428978</c:v>
                </c:pt>
                <c:pt idx="15789">
                  <c:v>0.52221064814836227</c:v>
                </c:pt>
                <c:pt idx="15790">
                  <c:v>0.52222222222243631</c:v>
                </c:pt>
                <c:pt idx="15791">
                  <c:v>0.52223379629651034</c:v>
                </c:pt>
                <c:pt idx="15792">
                  <c:v>0.52224537037058605</c:v>
                </c:pt>
                <c:pt idx="15793">
                  <c:v>0.52225694444465698</c:v>
                </c:pt>
                <c:pt idx="15794">
                  <c:v>0.52226851851873268</c:v>
                </c:pt>
                <c:pt idx="15795">
                  <c:v>0.52228009259280661</c:v>
                </c:pt>
                <c:pt idx="15796">
                  <c:v>0.52229166666688298</c:v>
                </c:pt>
                <c:pt idx="15797">
                  <c:v>0.52230324074095258</c:v>
                </c:pt>
                <c:pt idx="15798">
                  <c:v>0.52231481481502851</c:v>
                </c:pt>
                <c:pt idx="15799">
                  <c:v>0.52232638888910132</c:v>
                </c:pt>
                <c:pt idx="15800">
                  <c:v>0.52233796296317669</c:v>
                </c:pt>
                <c:pt idx="15801">
                  <c:v>0.52234953703725051</c:v>
                </c:pt>
                <c:pt idx="15802">
                  <c:v>0.52236111111132344</c:v>
                </c:pt>
                <c:pt idx="15803">
                  <c:v>0.52237268518539859</c:v>
                </c:pt>
                <c:pt idx="15804">
                  <c:v>0.52238425925947285</c:v>
                </c:pt>
                <c:pt idx="15805">
                  <c:v>0.52239583333354955</c:v>
                </c:pt>
                <c:pt idx="15806">
                  <c:v>0.52240740740762059</c:v>
                </c:pt>
                <c:pt idx="15807">
                  <c:v>0.52241898148169341</c:v>
                </c:pt>
                <c:pt idx="15808">
                  <c:v>0.52243055555576856</c:v>
                </c:pt>
                <c:pt idx="15809">
                  <c:v>0.52244212962984249</c:v>
                </c:pt>
                <c:pt idx="15810">
                  <c:v>0.52245370370391553</c:v>
                </c:pt>
                <c:pt idx="15811">
                  <c:v>0.52246527777799057</c:v>
                </c:pt>
                <c:pt idx="15812">
                  <c:v>0.52247685185206316</c:v>
                </c:pt>
                <c:pt idx="15813">
                  <c:v>0.52248842592613776</c:v>
                </c:pt>
                <c:pt idx="15814">
                  <c:v>0.52250000000021257</c:v>
                </c:pt>
                <c:pt idx="15815">
                  <c:v>0.52251157407428728</c:v>
                </c:pt>
                <c:pt idx="15816">
                  <c:v>0.52252314814835987</c:v>
                </c:pt>
                <c:pt idx="15817">
                  <c:v>0.52253472222243458</c:v>
                </c:pt>
                <c:pt idx="15818">
                  <c:v>0.52254629629650962</c:v>
                </c:pt>
                <c:pt idx="15819">
                  <c:v>0.52255787037058365</c:v>
                </c:pt>
                <c:pt idx="15820">
                  <c:v>0.52256944444465747</c:v>
                </c:pt>
                <c:pt idx="15821">
                  <c:v>0.52258101851873162</c:v>
                </c:pt>
                <c:pt idx="15822">
                  <c:v>0.52259259259280555</c:v>
                </c:pt>
                <c:pt idx="15823">
                  <c:v>0.52260416666688125</c:v>
                </c:pt>
                <c:pt idx="15824">
                  <c:v>0.52261574074095196</c:v>
                </c:pt>
                <c:pt idx="15825">
                  <c:v>0.52262731481502767</c:v>
                </c:pt>
                <c:pt idx="15826">
                  <c:v>0.5226388888891017</c:v>
                </c:pt>
                <c:pt idx="15827">
                  <c:v>0.52265046296317774</c:v>
                </c:pt>
                <c:pt idx="15828">
                  <c:v>0.52266203703724956</c:v>
                </c:pt>
                <c:pt idx="15829">
                  <c:v>0.52267361111132382</c:v>
                </c:pt>
                <c:pt idx="15830">
                  <c:v>0.52268518518539786</c:v>
                </c:pt>
                <c:pt idx="15831">
                  <c:v>0.52269675925947334</c:v>
                </c:pt>
                <c:pt idx="15832">
                  <c:v>0.52270833333354771</c:v>
                </c:pt>
                <c:pt idx="15833">
                  <c:v>0.52271990740761998</c:v>
                </c:pt>
                <c:pt idx="15834">
                  <c:v>0.52273148148169402</c:v>
                </c:pt>
                <c:pt idx="15835">
                  <c:v>0.52274305555576805</c:v>
                </c:pt>
                <c:pt idx="15836">
                  <c:v>0.52275462962984265</c:v>
                </c:pt>
                <c:pt idx="15837">
                  <c:v>0.52276620370391558</c:v>
                </c:pt>
                <c:pt idx="15838">
                  <c:v>0.52277777777799017</c:v>
                </c:pt>
                <c:pt idx="15839">
                  <c:v>0.52278935185206288</c:v>
                </c:pt>
                <c:pt idx="15840">
                  <c:v>0.52280092592613758</c:v>
                </c:pt>
                <c:pt idx="15841">
                  <c:v>0.52281250000021062</c:v>
                </c:pt>
                <c:pt idx="15842">
                  <c:v>0.52282407407428766</c:v>
                </c:pt>
                <c:pt idx="15843">
                  <c:v>0.5228356481483607</c:v>
                </c:pt>
                <c:pt idx="15844">
                  <c:v>0.52284722222243463</c:v>
                </c:pt>
                <c:pt idx="15845">
                  <c:v>0.52285879629650978</c:v>
                </c:pt>
                <c:pt idx="15846">
                  <c:v>0.52287037037058415</c:v>
                </c:pt>
                <c:pt idx="15847">
                  <c:v>0.52288194444465652</c:v>
                </c:pt>
                <c:pt idx="15848">
                  <c:v>0.52289351851873211</c:v>
                </c:pt>
                <c:pt idx="15849">
                  <c:v>0.52290509259280615</c:v>
                </c:pt>
                <c:pt idx="15850">
                  <c:v>0.52291666666687864</c:v>
                </c:pt>
                <c:pt idx="15851">
                  <c:v>0.52292824074095257</c:v>
                </c:pt>
                <c:pt idx="15852">
                  <c:v>0.52293981481502672</c:v>
                </c:pt>
                <c:pt idx="15853">
                  <c:v>0.52295138888910053</c:v>
                </c:pt>
                <c:pt idx="15854">
                  <c:v>0.52296296296317479</c:v>
                </c:pt>
                <c:pt idx="15855">
                  <c:v>0.5229745370372485</c:v>
                </c:pt>
                <c:pt idx="15856">
                  <c:v>0.52298611111132132</c:v>
                </c:pt>
                <c:pt idx="15857">
                  <c:v>0.52299768518539691</c:v>
                </c:pt>
                <c:pt idx="15858">
                  <c:v>0.52300925925947295</c:v>
                </c:pt>
                <c:pt idx="15859">
                  <c:v>0.52302083333354743</c:v>
                </c:pt>
                <c:pt idx="15860">
                  <c:v>0.52303240740761858</c:v>
                </c:pt>
                <c:pt idx="15861">
                  <c:v>0.52304398148169307</c:v>
                </c:pt>
                <c:pt idx="15862">
                  <c:v>0.5230555555557671</c:v>
                </c:pt>
                <c:pt idx="15863">
                  <c:v>0.52306712962984059</c:v>
                </c:pt>
                <c:pt idx="15864">
                  <c:v>0.52307870370391518</c:v>
                </c:pt>
                <c:pt idx="15865">
                  <c:v>0.52309027777798922</c:v>
                </c:pt>
                <c:pt idx="15866">
                  <c:v>0.52310185185206326</c:v>
                </c:pt>
                <c:pt idx="15867">
                  <c:v>0.52311342592613574</c:v>
                </c:pt>
                <c:pt idx="15868">
                  <c:v>0.52312500000021134</c:v>
                </c:pt>
                <c:pt idx="15869">
                  <c:v>0.52313657407428538</c:v>
                </c:pt>
                <c:pt idx="15870">
                  <c:v>0.52314814814835942</c:v>
                </c:pt>
                <c:pt idx="15871">
                  <c:v>0.52315972222243345</c:v>
                </c:pt>
                <c:pt idx="15872">
                  <c:v>0.52317129629650916</c:v>
                </c:pt>
                <c:pt idx="15873">
                  <c:v>0.52318287037058164</c:v>
                </c:pt>
                <c:pt idx="15874">
                  <c:v>0.52319444444465568</c:v>
                </c:pt>
                <c:pt idx="15875">
                  <c:v>0.52320601851872961</c:v>
                </c:pt>
                <c:pt idx="15876">
                  <c:v>0.52321759259280354</c:v>
                </c:pt>
                <c:pt idx="15877">
                  <c:v>0.52322916666687913</c:v>
                </c:pt>
                <c:pt idx="15878">
                  <c:v>0.52324074074095006</c:v>
                </c:pt>
                <c:pt idx="15879">
                  <c:v>0.52325231481502432</c:v>
                </c:pt>
                <c:pt idx="15880">
                  <c:v>0.52326388888909958</c:v>
                </c:pt>
                <c:pt idx="15881">
                  <c:v>0.52327546296317584</c:v>
                </c:pt>
                <c:pt idx="15882">
                  <c:v>0.52328703703724655</c:v>
                </c:pt>
                <c:pt idx="15883">
                  <c:v>0.52329861111132192</c:v>
                </c:pt>
                <c:pt idx="15884">
                  <c:v>0.52331018518539418</c:v>
                </c:pt>
                <c:pt idx="15885">
                  <c:v>0.52332175925947133</c:v>
                </c:pt>
                <c:pt idx="15886">
                  <c:v>0.52333333333354404</c:v>
                </c:pt>
                <c:pt idx="15887">
                  <c:v>0.52334490740761808</c:v>
                </c:pt>
                <c:pt idx="15888">
                  <c:v>0.52335648148169156</c:v>
                </c:pt>
                <c:pt idx="15889">
                  <c:v>0.52336805555576549</c:v>
                </c:pt>
                <c:pt idx="15890">
                  <c:v>0.52337962962984064</c:v>
                </c:pt>
                <c:pt idx="15891">
                  <c:v>0.52339120370391423</c:v>
                </c:pt>
                <c:pt idx="15892">
                  <c:v>0.52340277777798627</c:v>
                </c:pt>
                <c:pt idx="15893">
                  <c:v>0.52341435185205931</c:v>
                </c:pt>
                <c:pt idx="15894">
                  <c:v>0.52342592592613557</c:v>
                </c:pt>
                <c:pt idx="15895">
                  <c:v>0.52343750000020839</c:v>
                </c:pt>
                <c:pt idx="15896">
                  <c:v>0.52344907407428465</c:v>
                </c:pt>
                <c:pt idx="15897">
                  <c:v>0.52346064814835847</c:v>
                </c:pt>
                <c:pt idx="15898">
                  <c:v>0.5234722222224325</c:v>
                </c:pt>
                <c:pt idx="15899">
                  <c:v>0.52348379629650654</c:v>
                </c:pt>
                <c:pt idx="15900">
                  <c:v>0.52349537037058225</c:v>
                </c:pt>
                <c:pt idx="15901">
                  <c:v>0.52350694444465296</c:v>
                </c:pt>
                <c:pt idx="15902">
                  <c:v>0.52351851851872866</c:v>
                </c:pt>
                <c:pt idx="15903">
                  <c:v>0.5235300925928027</c:v>
                </c:pt>
                <c:pt idx="15904">
                  <c:v>0.52354166666687874</c:v>
                </c:pt>
                <c:pt idx="15905">
                  <c:v>0.52355324074094822</c:v>
                </c:pt>
                <c:pt idx="15906">
                  <c:v>0.52356481481502459</c:v>
                </c:pt>
                <c:pt idx="15907">
                  <c:v>0.52357638888909708</c:v>
                </c:pt>
                <c:pt idx="15908">
                  <c:v>0.52358796296317289</c:v>
                </c:pt>
                <c:pt idx="15909">
                  <c:v>0.52359953703724649</c:v>
                </c:pt>
                <c:pt idx="15910">
                  <c:v>0.52361111111132097</c:v>
                </c:pt>
                <c:pt idx="15911">
                  <c:v>0.52362268518539501</c:v>
                </c:pt>
                <c:pt idx="15912">
                  <c:v>0.52363425925946905</c:v>
                </c:pt>
                <c:pt idx="15913">
                  <c:v>0.52364583333354686</c:v>
                </c:pt>
                <c:pt idx="15914">
                  <c:v>0.52365740740761713</c:v>
                </c:pt>
                <c:pt idx="15915">
                  <c:v>0.52366898148169116</c:v>
                </c:pt>
                <c:pt idx="15916">
                  <c:v>0.5236805555557652</c:v>
                </c:pt>
                <c:pt idx="15917">
                  <c:v>0.52369212962983924</c:v>
                </c:pt>
                <c:pt idx="15918">
                  <c:v>0.52370370370391328</c:v>
                </c:pt>
                <c:pt idx="15919">
                  <c:v>0.52371527777798732</c:v>
                </c:pt>
                <c:pt idx="15920">
                  <c:v>0.52372685185206136</c:v>
                </c:pt>
                <c:pt idx="15921">
                  <c:v>0.5237384259261354</c:v>
                </c:pt>
                <c:pt idx="15922">
                  <c:v>0.52375000000020944</c:v>
                </c:pt>
                <c:pt idx="15923">
                  <c:v>0.5237615740742837</c:v>
                </c:pt>
                <c:pt idx="15924">
                  <c:v>0.52377314814835751</c:v>
                </c:pt>
                <c:pt idx="15925">
                  <c:v>0.52378472222243155</c:v>
                </c:pt>
                <c:pt idx="15926">
                  <c:v>0.52379629629650726</c:v>
                </c:pt>
                <c:pt idx="15927">
                  <c:v>0.52380787037058163</c:v>
                </c:pt>
                <c:pt idx="15928">
                  <c:v>0.52381944444465367</c:v>
                </c:pt>
                <c:pt idx="15929">
                  <c:v>0.52383101851872926</c:v>
                </c:pt>
                <c:pt idx="15930">
                  <c:v>0.52384259259280175</c:v>
                </c:pt>
                <c:pt idx="15931">
                  <c:v>0.52385416666687723</c:v>
                </c:pt>
                <c:pt idx="15932">
                  <c:v>0.52386574074094783</c:v>
                </c:pt>
                <c:pt idx="15933">
                  <c:v>0.52387731481502386</c:v>
                </c:pt>
                <c:pt idx="15934">
                  <c:v>0.5238888888890979</c:v>
                </c:pt>
                <c:pt idx="15935">
                  <c:v>0.52390046296317372</c:v>
                </c:pt>
                <c:pt idx="15936">
                  <c:v>0.52391203703724443</c:v>
                </c:pt>
                <c:pt idx="15937">
                  <c:v>0.52392361111132002</c:v>
                </c:pt>
                <c:pt idx="15938">
                  <c:v>0.52393518518539406</c:v>
                </c:pt>
                <c:pt idx="15939">
                  <c:v>0.5239467592594681</c:v>
                </c:pt>
                <c:pt idx="15940">
                  <c:v>0.52395833333354391</c:v>
                </c:pt>
                <c:pt idx="15941">
                  <c:v>0.52396990740761618</c:v>
                </c:pt>
                <c:pt idx="15942">
                  <c:v>0.52398148148169021</c:v>
                </c:pt>
                <c:pt idx="15943">
                  <c:v>0.52399305555576425</c:v>
                </c:pt>
                <c:pt idx="15944">
                  <c:v>0.52400462962983863</c:v>
                </c:pt>
                <c:pt idx="15945">
                  <c:v>0.524016203703911</c:v>
                </c:pt>
                <c:pt idx="15946">
                  <c:v>0.52402777777798637</c:v>
                </c:pt>
                <c:pt idx="15947">
                  <c:v>0.52403935185205885</c:v>
                </c:pt>
                <c:pt idx="15948">
                  <c:v>0.52405092592613356</c:v>
                </c:pt>
                <c:pt idx="15949">
                  <c:v>0.52406250000020649</c:v>
                </c:pt>
                <c:pt idx="15950">
                  <c:v>0.52407407407428264</c:v>
                </c:pt>
                <c:pt idx="15951">
                  <c:v>0.52408564814835668</c:v>
                </c:pt>
                <c:pt idx="15952">
                  <c:v>0.5240972222224306</c:v>
                </c:pt>
                <c:pt idx="15953">
                  <c:v>0.52410879629650464</c:v>
                </c:pt>
                <c:pt idx="15954">
                  <c:v>0.52412037037058012</c:v>
                </c:pt>
                <c:pt idx="15955">
                  <c:v>0.5241319444446525</c:v>
                </c:pt>
                <c:pt idx="15956">
                  <c:v>0.52414351851872765</c:v>
                </c:pt>
                <c:pt idx="15957">
                  <c:v>0.52415509259280224</c:v>
                </c:pt>
                <c:pt idx="15958">
                  <c:v>0.52416666666687484</c:v>
                </c:pt>
                <c:pt idx="15959">
                  <c:v>0.52417824074094732</c:v>
                </c:pt>
                <c:pt idx="15960">
                  <c:v>0.52418981481502291</c:v>
                </c:pt>
                <c:pt idx="15961">
                  <c:v>0.52420138888909651</c:v>
                </c:pt>
                <c:pt idx="15962">
                  <c:v>0.52421296296317099</c:v>
                </c:pt>
                <c:pt idx="15963">
                  <c:v>0.52422453703724459</c:v>
                </c:pt>
                <c:pt idx="15964">
                  <c:v>0.52423611111131729</c:v>
                </c:pt>
                <c:pt idx="15965">
                  <c:v>0.52424768518539311</c:v>
                </c:pt>
                <c:pt idx="15966">
                  <c:v>0.52425925925946715</c:v>
                </c:pt>
                <c:pt idx="15967">
                  <c:v>0.52427083333354318</c:v>
                </c:pt>
                <c:pt idx="15968">
                  <c:v>0.52428240740761456</c:v>
                </c:pt>
                <c:pt idx="15969">
                  <c:v>0.52429398148168926</c:v>
                </c:pt>
                <c:pt idx="15970">
                  <c:v>0.5243055555557633</c:v>
                </c:pt>
                <c:pt idx="15971">
                  <c:v>0.52431712962983656</c:v>
                </c:pt>
                <c:pt idx="15972">
                  <c:v>0.52432870370391138</c:v>
                </c:pt>
                <c:pt idx="15973">
                  <c:v>0.52434027777798542</c:v>
                </c:pt>
                <c:pt idx="15974">
                  <c:v>0.52435185185205946</c:v>
                </c:pt>
                <c:pt idx="15975">
                  <c:v>0.52436342592613161</c:v>
                </c:pt>
                <c:pt idx="15976">
                  <c:v>0.52437500000020754</c:v>
                </c:pt>
                <c:pt idx="15977">
                  <c:v>0.52438657407428158</c:v>
                </c:pt>
                <c:pt idx="15978">
                  <c:v>0.5243981481483555</c:v>
                </c:pt>
                <c:pt idx="15979">
                  <c:v>0.52440972222242954</c:v>
                </c:pt>
                <c:pt idx="15980">
                  <c:v>0.52442129629650525</c:v>
                </c:pt>
                <c:pt idx="15981">
                  <c:v>0.52443287037057773</c:v>
                </c:pt>
                <c:pt idx="15982">
                  <c:v>0.52444444444465177</c:v>
                </c:pt>
                <c:pt idx="15983">
                  <c:v>0.52445601851872581</c:v>
                </c:pt>
                <c:pt idx="15984">
                  <c:v>0.52446759259279951</c:v>
                </c:pt>
                <c:pt idx="15985">
                  <c:v>0.52447916666687522</c:v>
                </c:pt>
                <c:pt idx="15986">
                  <c:v>0.52449074074094593</c:v>
                </c:pt>
                <c:pt idx="15987">
                  <c:v>0.52450231481502019</c:v>
                </c:pt>
                <c:pt idx="15988">
                  <c:v>0.52451388888909556</c:v>
                </c:pt>
                <c:pt idx="15989">
                  <c:v>0.52452546296317182</c:v>
                </c:pt>
                <c:pt idx="15990">
                  <c:v>0.52453703703724253</c:v>
                </c:pt>
                <c:pt idx="15991">
                  <c:v>0.52454861111131812</c:v>
                </c:pt>
                <c:pt idx="15992">
                  <c:v>0.52456018518539016</c:v>
                </c:pt>
                <c:pt idx="15993">
                  <c:v>0.5245717592594662</c:v>
                </c:pt>
                <c:pt idx="15994">
                  <c:v>0.52458333333354024</c:v>
                </c:pt>
                <c:pt idx="15995">
                  <c:v>0.52459490740761427</c:v>
                </c:pt>
                <c:pt idx="15996">
                  <c:v>0.52460648148168831</c:v>
                </c:pt>
                <c:pt idx="15997">
                  <c:v>0.52461805555576235</c:v>
                </c:pt>
                <c:pt idx="15998">
                  <c:v>0.52462962962983828</c:v>
                </c:pt>
                <c:pt idx="15999">
                  <c:v>0.52464120370391065</c:v>
                </c:pt>
                <c:pt idx="16000">
                  <c:v>0.52465277777798447</c:v>
                </c:pt>
                <c:pt idx="16001">
                  <c:v>0.52466435185205695</c:v>
                </c:pt>
                <c:pt idx="16002">
                  <c:v>0.52467592592613255</c:v>
                </c:pt>
                <c:pt idx="16003">
                  <c:v>0.52468750000020659</c:v>
                </c:pt>
                <c:pt idx="16004">
                  <c:v>0.52469907407428262</c:v>
                </c:pt>
                <c:pt idx="16005">
                  <c:v>0.52471064814835466</c:v>
                </c:pt>
                <c:pt idx="16006">
                  <c:v>0.5247222222224287</c:v>
                </c:pt>
                <c:pt idx="16007">
                  <c:v>0.52473379629650274</c:v>
                </c:pt>
                <c:pt idx="16008">
                  <c:v>0.52474537037057956</c:v>
                </c:pt>
                <c:pt idx="16009">
                  <c:v>0.52475694444465049</c:v>
                </c:pt>
                <c:pt idx="16010">
                  <c:v>0.52476851851872564</c:v>
                </c:pt>
                <c:pt idx="16011">
                  <c:v>0.52478009259280034</c:v>
                </c:pt>
                <c:pt idx="16012">
                  <c:v>0.52479166666687604</c:v>
                </c:pt>
                <c:pt idx="16013">
                  <c:v>0.52480324074094542</c:v>
                </c:pt>
                <c:pt idx="16014">
                  <c:v>0.52481481481502101</c:v>
                </c:pt>
                <c:pt idx="16015">
                  <c:v>0.5248263888890945</c:v>
                </c:pt>
                <c:pt idx="16016">
                  <c:v>0.52483796296316909</c:v>
                </c:pt>
                <c:pt idx="16017">
                  <c:v>0.52484953703724313</c:v>
                </c:pt>
                <c:pt idx="16018">
                  <c:v>0.52486111111131717</c:v>
                </c:pt>
                <c:pt idx="16019">
                  <c:v>0.52487268518539121</c:v>
                </c:pt>
                <c:pt idx="16020">
                  <c:v>0.52488425925946525</c:v>
                </c:pt>
                <c:pt idx="16021">
                  <c:v>0.52489583333354273</c:v>
                </c:pt>
                <c:pt idx="16022">
                  <c:v>0.52490740740761332</c:v>
                </c:pt>
                <c:pt idx="16023">
                  <c:v>0.52491898148168736</c:v>
                </c:pt>
                <c:pt idx="16024">
                  <c:v>0.5249305555557614</c:v>
                </c:pt>
                <c:pt idx="16025">
                  <c:v>0.52494212962983544</c:v>
                </c:pt>
                <c:pt idx="16026">
                  <c:v>0.52495370370390948</c:v>
                </c:pt>
                <c:pt idx="16027">
                  <c:v>0.52496527777798352</c:v>
                </c:pt>
                <c:pt idx="16028">
                  <c:v>0.52497685185205756</c:v>
                </c:pt>
                <c:pt idx="16029">
                  <c:v>0.52498842592613149</c:v>
                </c:pt>
                <c:pt idx="16030">
                  <c:v>0.52500000000020552</c:v>
                </c:pt>
                <c:pt idx="16031">
                  <c:v>0.52501157407427967</c:v>
                </c:pt>
                <c:pt idx="16032">
                  <c:v>0.52502314814835349</c:v>
                </c:pt>
                <c:pt idx="16033">
                  <c:v>0.52503472222242753</c:v>
                </c:pt>
                <c:pt idx="16034">
                  <c:v>0.52504629629650323</c:v>
                </c:pt>
                <c:pt idx="16035">
                  <c:v>0.52505787037057761</c:v>
                </c:pt>
                <c:pt idx="16036">
                  <c:v>0.52506944444464987</c:v>
                </c:pt>
                <c:pt idx="16037">
                  <c:v>0.52508101851872535</c:v>
                </c:pt>
                <c:pt idx="16038">
                  <c:v>0.52509259259279795</c:v>
                </c:pt>
                <c:pt idx="16039">
                  <c:v>0.52510416666687265</c:v>
                </c:pt>
                <c:pt idx="16040">
                  <c:v>0.52511574074094403</c:v>
                </c:pt>
                <c:pt idx="16041">
                  <c:v>0.52512731481502006</c:v>
                </c:pt>
                <c:pt idx="16042">
                  <c:v>0.5251388888890941</c:v>
                </c:pt>
                <c:pt idx="16043">
                  <c:v>0.52515046296316814</c:v>
                </c:pt>
                <c:pt idx="16044">
                  <c:v>0.5251620370372404</c:v>
                </c:pt>
                <c:pt idx="16045">
                  <c:v>0.52517361111131622</c:v>
                </c:pt>
                <c:pt idx="16046">
                  <c:v>0.52518518518539026</c:v>
                </c:pt>
                <c:pt idx="16047">
                  <c:v>0.5251967592594643</c:v>
                </c:pt>
                <c:pt idx="16048">
                  <c:v>0.52520833333353989</c:v>
                </c:pt>
                <c:pt idx="16049">
                  <c:v>0.52521990740761237</c:v>
                </c:pt>
                <c:pt idx="16050">
                  <c:v>0.52523148148168641</c:v>
                </c:pt>
                <c:pt idx="16051">
                  <c:v>0.52524305555576045</c:v>
                </c:pt>
                <c:pt idx="16052">
                  <c:v>0.5252546296298346</c:v>
                </c:pt>
                <c:pt idx="16053">
                  <c:v>0.52526620370390709</c:v>
                </c:pt>
                <c:pt idx="16054">
                  <c:v>0.52527777777798257</c:v>
                </c:pt>
                <c:pt idx="16055">
                  <c:v>0.52528935185205461</c:v>
                </c:pt>
                <c:pt idx="16056">
                  <c:v>0.52530092592612909</c:v>
                </c:pt>
                <c:pt idx="16057">
                  <c:v>0.52531250000020235</c:v>
                </c:pt>
                <c:pt idx="16058">
                  <c:v>0.52532407407427872</c:v>
                </c:pt>
                <c:pt idx="16059">
                  <c:v>0.52533564814835276</c:v>
                </c:pt>
                <c:pt idx="16060">
                  <c:v>0.5253472222224268</c:v>
                </c:pt>
                <c:pt idx="16061">
                  <c:v>0.52535879629650084</c:v>
                </c:pt>
                <c:pt idx="16062">
                  <c:v>0.52537037037057621</c:v>
                </c:pt>
                <c:pt idx="16063">
                  <c:v>0.52538194444464859</c:v>
                </c:pt>
                <c:pt idx="16064">
                  <c:v>0.52539351851872362</c:v>
                </c:pt>
                <c:pt idx="16065">
                  <c:v>0.52540509259279833</c:v>
                </c:pt>
                <c:pt idx="16066">
                  <c:v>0.52541666666687104</c:v>
                </c:pt>
                <c:pt idx="16067">
                  <c:v>0.5254282407409433</c:v>
                </c:pt>
                <c:pt idx="16068">
                  <c:v>0.52543981481501911</c:v>
                </c:pt>
                <c:pt idx="16069">
                  <c:v>0.52545138888909249</c:v>
                </c:pt>
                <c:pt idx="16070">
                  <c:v>0.52546296296316575</c:v>
                </c:pt>
                <c:pt idx="16071">
                  <c:v>0.52547453703724056</c:v>
                </c:pt>
                <c:pt idx="16072">
                  <c:v>0.52548611111131327</c:v>
                </c:pt>
                <c:pt idx="16073">
                  <c:v>0.52549768518538931</c:v>
                </c:pt>
                <c:pt idx="16074">
                  <c:v>0.52550925925946335</c:v>
                </c:pt>
                <c:pt idx="16075">
                  <c:v>0.52552083333353905</c:v>
                </c:pt>
                <c:pt idx="16076">
                  <c:v>0.52553240740760998</c:v>
                </c:pt>
                <c:pt idx="16077">
                  <c:v>0.52554398148168546</c:v>
                </c:pt>
                <c:pt idx="16078">
                  <c:v>0.5255555555557595</c:v>
                </c:pt>
                <c:pt idx="16079">
                  <c:v>0.5255671296298321</c:v>
                </c:pt>
                <c:pt idx="16080">
                  <c:v>0.52557870370390758</c:v>
                </c:pt>
                <c:pt idx="16081">
                  <c:v>0.52559027777798151</c:v>
                </c:pt>
                <c:pt idx="16082">
                  <c:v>0.52560185185205566</c:v>
                </c:pt>
                <c:pt idx="16083">
                  <c:v>0.52561342592612958</c:v>
                </c:pt>
                <c:pt idx="16084">
                  <c:v>0.52562500000020373</c:v>
                </c:pt>
                <c:pt idx="16085">
                  <c:v>0.52563657407427777</c:v>
                </c:pt>
                <c:pt idx="16086">
                  <c:v>0.52564814814835181</c:v>
                </c:pt>
                <c:pt idx="16087">
                  <c:v>0.52565972222242585</c:v>
                </c:pt>
                <c:pt idx="16088">
                  <c:v>0.52567129629650278</c:v>
                </c:pt>
                <c:pt idx="16089">
                  <c:v>0.52568287037057571</c:v>
                </c:pt>
                <c:pt idx="16090">
                  <c:v>0.52569444444464863</c:v>
                </c:pt>
                <c:pt idx="16091">
                  <c:v>0.52570601851872345</c:v>
                </c:pt>
                <c:pt idx="16092">
                  <c:v>0.52571759259279605</c:v>
                </c:pt>
                <c:pt idx="16093">
                  <c:v>0.52572916666687253</c:v>
                </c:pt>
                <c:pt idx="16094">
                  <c:v>0.52574074074094357</c:v>
                </c:pt>
                <c:pt idx="16095">
                  <c:v>0.52575231481501816</c:v>
                </c:pt>
                <c:pt idx="16096">
                  <c:v>0.5257638888890922</c:v>
                </c:pt>
                <c:pt idx="16097">
                  <c:v>0.52577546296316779</c:v>
                </c:pt>
                <c:pt idx="16098">
                  <c:v>0.52578703703724028</c:v>
                </c:pt>
                <c:pt idx="16099">
                  <c:v>0.52579861111131465</c:v>
                </c:pt>
                <c:pt idx="16100">
                  <c:v>0.52581018518538836</c:v>
                </c:pt>
                <c:pt idx="16101">
                  <c:v>0.52582175925946262</c:v>
                </c:pt>
                <c:pt idx="16102">
                  <c:v>0.52583333333353777</c:v>
                </c:pt>
                <c:pt idx="16103">
                  <c:v>0.5258449074076107</c:v>
                </c:pt>
                <c:pt idx="16104">
                  <c:v>0.52585648148168451</c:v>
                </c:pt>
                <c:pt idx="16105">
                  <c:v>0.52586805555575855</c:v>
                </c:pt>
                <c:pt idx="16106">
                  <c:v>0.52587962962983426</c:v>
                </c:pt>
                <c:pt idx="16107">
                  <c:v>0.52589120370390663</c:v>
                </c:pt>
                <c:pt idx="16108">
                  <c:v>0.52590277777798056</c:v>
                </c:pt>
                <c:pt idx="16109">
                  <c:v>0.52591435185205271</c:v>
                </c:pt>
                <c:pt idx="16110">
                  <c:v>0.52592592592612852</c:v>
                </c:pt>
                <c:pt idx="16111">
                  <c:v>0.52593750000020256</c:v>
                </c:pt>
                <c:pt idx="16112">
                  <c:v>0.5259490740742786</c:v>
                </c:pt>
                <c:pt idx="16113">
                  <c:v>0.52596064814835086</c:v>
                </c:pt>
                <c:pt idx="16114">
                  <c:v>0.5259722222224249</c:v>
                </c:pt>
                <c:pt idx="16115">
                  <c:v>0.52598379629649894</c:v>
                </c:pt>
                <c:pt idx="16116">
                  <c:v>0.52599537037057542</c:v>
                </c:pt>
                <c:pt idx="16117">
                  <c:v>0.52600694444464657</c:v>
                </c:pt>
                <c:pt idx="16118">
                  <c:v>0.52601851851872161</c:v>
                </c:pt>
                <c:pt idx="16119">
                  <c:v>0.52603009259279565</c:v>
                </c:pt>
                <c:pt idx="16120">
                  <c:v>0.52604166666687147</c:v>
                </c:pt>
                <c:pt idx="16121">
                  <c:v>0.5260532407409414</c:v>
                </c:pt>
                <c:pt idx="16122">
                  <c:v>0.52606481481501721</c:v>
                </c:pt>
                <c:pt idx="16123">
                  <c:v>0.52607638888909058</c:v>
                </c:pt>
                <c:pt idx="16124">
                  <c:v>0.52608796296316529</c:v>
                </c:pt>
                <c:pt idx="16125">
                  <c:v>0.52609953703723933</c:v>
                </c:pt>
                <c:pt idx="16126">
                  <c:v>0.52611111111131337</c:v>
                </c:pt>
                <c:pt idx="16127">
                  <c:v>0.52612268518538741</c:v>
                </c:pt>
                <c:pt idx="16128">
                  <c:v>0.52613425925946145</c:v>
                </c:pt>
                <c:pt idx="16129">
                  <c:v>0.5261458333335387</c:v>
                </c:pt>
                <c:pt idx="16130">
                  <c:v>0.52615740740760952</c:v>
                </c:pt>
                <c:pt idx="16131">
                  <c:v>0.52616898148168356</c:v>
                </c:pt>
                <c:pt idx="16132">
                  <c:v>0.52618055555575749</c:v>
                </c:pt>
                <c:pt idx="16133">
                  <c:v>0.52619212962983153</c:v>
                </c:pt>
                <c:pt idx="16134">
                  <c:v>0.52620370370390557</c:v>
                </c:pt>
                <c:pt idx="16135">
                  <c:v>0.5262152777779795</c:v>
                </c:pt>
                <c:pt idx="16136">
                  <c:v>0.5262268518520522</c:v>
                </c:pt>
                <c:pt idx="16137">
                  <c:v>0.52623842592612757</c:v>
                </c:pt>
                <c:pt idx="16138">
                  <c:v>0.5262500000002015</c:v>
                </c:pt>
                <c:pt idx="16139">
                  <c:v>0.52626157407427587</c:v>
                </c:pt>
                <c:pt idx="16140">
                  <c:v>0.52627314814834958</c:v>
                </c:pt>
                <c:pt idx="16141">
                  <c:v>0.52628472222242351</c:v>
                </c:pt>
                <c:pt idx="16142">
                  <c:v>0.52629629629649932</c:v>
                </c:pt>
                <c:pt idx="16143">
                  <c:v>0.5263078703705738</c:v>
                </c:pt>
                <c:pt idx="16144">
                  <c:v>0.52631944444464607</c:v>
                </c:pt>
                <c:pt idx="16145">
                  <c:v>0.52633101851872144</c:v>
                </c:pt>
                <c:pt idx="16146">
                  <c:v>0.52634259259279415</c:v>
                </c:pt>
                <c:pt idx="16147">
                  <c:v>0.52635416666686818</c:v>
                </c:pt>
                <c:pt idx="16148">
                  <c:v>0.52636574074093978</c:v>
                </c:pt>
                <c:pt idx="16149">
                  <c:v>0.52637731481501626</c:v>
                </c:pt>
                <c:pt idx="16150">
                  <c:v>0.5263888888890903</c:v>
                </c:pt>
                <c:pt idx="16151">
                  <c:v>0.52640046296316434</c:v>
                </c:pt>
                <c:pt idx="16152">
                  <c:v>0.52641203703723638</c:v>
                </c:pt>
                <c:pt idx="16153">
                  <c:v>0.52642361111131242</c:v>
                </c:pt>
                <c:pt idx="16154">
                  <c:v>0.52643518518538646</c:v>
                </c:pt>
                <c:pt idx="16155">
                  <c:v>0.52644675925946049</c:v>
                </c:pt>
                <c:pt idx="16156">
                  <c:v>0.52645833333353464</c:v>
                </c:pt>
                <c:pt idx="16157">
                  <c:v>0.52646990740760857</c:v>
                </c:pt>
                <c:pt idx="16158">
                  <c:v>0.5264814814816825</c:v>
                </c:pt>
                <c:pt idx="16159">
                  <c:v>0.52649305555575654</c:v>
                </c:pt>
                <c:pt idx="16160">
                  <c:v>0.52650462962983069</c:v>
                </c:pt>
                <c:pt idx="16161">
                  <c:v>0.52651620370390306</c:v>
                </c:pt>
                <c:pt idx="16162">
                  <c:v>0.52652777777797743</c:v>
                </c:pt>
                <c:pt idx="16163">
                  <c:v>0.52653935185205081</c:v>
                </c:pt>
                <c:pt idx="16164">
                  <c:v>0.52655092592612507</c:v>
                </c:pt>
                <c:pt idx="16165">
                  <c:v>0.526562500000199</c:v>
                </c:pt>
                <c:pt idx="16166">
                  <c:v>0.52657407407427492</c:v>
                </c:pt>
                <c:pt idx="16167">
                  <c:v>0.52658564814834896</c:v>
                </c:pt>
                <c:pt idx="16168">
                  <c:v>0.526597222222423</c:v>
                </c:pt>
                <c:pt idx="16169">
                  <c:v>0.52660879629649882</c:v>
                </c:pt>
                <c:pt idx="16170">
                  <c:v>0.52662037037057341</c:v>
                </c:pt>
                <c:pt idx="16171">
                  <c:v>0.52663194444464512</c:v>
                </c:pt>
                <c:pt idx="16172">
                  <c:v>0.52664351851872093</c:v>
                </c:pt>
                <c:pt idx="16173">
                  <c:v>0.52665509259279553</c:v>
                </c:pt>
                <c:pt idx="16174">
                  <c:v>0.52666666666686723</c:v>
                </c:pt>
                <c:pt idx="16175">
                  <c:v>0.52667824074094127</c:v>
                </c:pt>
                <c:pt idx="16176">
                  <c:v>0.52668981481501564</c:v>
                </c:pt>
                <c:pt idx="16177">
                  <c:v>0.52670138888908935</c:v>
                </c:pt>
                <c:pt idx="16178">
                  <c:v>0.52671296296316339</c:v>
                </c:pt>
                <c:pt idx="16179">
                  <c:v>0.52672453703723743</c:v>
                </c:pt>
                <c:pt idx="16180">
                  <c:v>0.52673611111131147</c:v>
                </c:pt>
                <c:pt idx="16181">
                  <c:v>0.52674768518538562</c:v>
                </c:pt>
                <c:pt idx="16182">
                  <c:v>0.52675925925946065</c:v>
                </c:pt>
                <c:pt idx="16183">
                  <c:v>0.52677083333353669</c:v>
                </c:pt>
                <c:pt idx="16184">
                  <c:v>0.52678240740760751</c:v>
                </c:pt>
                <c:pt idx="16185">
                  <c:v>0.52679398148168166</c:v>
                </c:pt>
                <c:pt idx="16186">
                  <c:v>0.5268055555557557</c:v>
                </c:pt>
                <c:pt idx="16187">
                  <c:v>0.52681712962982952</c:v>
                </c:pt>
                <c:pt idx="16188">
                  <c:v>0.52682870370390378</c:v>
                </c:pt>
                <c:pt idx="16189">
                  <c:v>0.52684027777797782</c:v>
                </c:pt>
                <c:pt idx="16190">
                  <c:v>0.52685185185205186</c:v>
                </c:pt>
                <c:pt idx="16191">
                  <c:v>0.52686342592612556</c:v>
                </c:pt>
                <c:pt idx="16192">
                  <c:v>0.52687500000020004</c:v>
                </c:pt>
                <c:pt idx="16193">
                  <c:v>0.52688657407427397</c:v>
                </c:pt>
                <c:pt idx="16194">
                  <c:v>0.52689814814834801</c:v>
                </c:pt>
                <c:pt idx="16195">
                  <c:v>0.52690972222242205</c:v>
                </c:pt>
                <c:pt idx="16196">
                  <c:v>0.52692129629649853</c:v>
                </c:pt>
                <c:pt idx="16197">
                  <c:v>0.52693287037057168</c:v>
                </c:pt>
                <c:pt idx="16198">
                  <c:v>0.52694444444464461</c:v>
                </c:pt>
                <c:pt idx="16199">
                  <c:v>0.52695601851871865</c:v>
                </c:pt>
                <c:pt idx="16200">
                  <c:v>0.52696759259279224</c:v>
                </c:pt>
                <c:pt idx="16201">
                  <c:v>0.52697916666686662</c:v>
                </c:pt>
                <c:pt idx="16202">
                  <c:v>0.52699074074093899</c:v>
                </c:pt>
                <c:pt idx="16203">
                  <c:v>0.52700231481501436</c:v>
                </c:pt>
                <c:pt idx="16204">
                  <c:v>0.5270138888890884</c:v>
                </c:pt>
                <c:pt idx="16205">
                  <c:v>0.52702546296316377</c:v>
                </c:pt>
                <c:pt idx="16206">
                  <c:v>0.52703703703723648</c:v>
                </c:pt>
                <c:pt idx="16207">
                  <c:v>0.52704861111131063</c:v>
                </c:pt>
                <c:pt idx="16208">
                  <c:v>0.52706018518538456</c:v>
                </c:pt>
                <c:pt idx="16209">
                  <c:v>0.52707175925945871</c:v>
                </c:pt>
                <c:pt idx="16210">
                  <c:v>0.52708333333353263</c:v>
                </c:pt>
                <c:pt idx="16211">
                  <c:v>0.52709490740760667</c:v>
                </c:pt>
                <c:pt idx="16212">
                  <c:v>0.52710648148168049</c:v>
                </c:pt>
                <c:pt idx="16213">
                  <c:v>0.52711805555575453</c:v>
                </c:pt>
                <c:pt idx="16214">
                  <c:v>0.52712962962983023</c:v>
                </c:pt>
                <c:pt idx="16215">
                  <c:v>0.52714120370390283</c:v>
                </c:pt>
                <c:pt idx="16216">
                  <c:v>0.52715277777797531</c:v>
                </c:pt>
                <c:pt idx="16217">
                  <c:v>0.52716435185204846</c:v>
                </c:pt>
                <c:pt idx="16218">
                  <c:v>0.5271759259261245</c:v>
                </c:pt>
                <c:pt idx="16219">
                  <c:v>0.52718750000019898</c:v>
                </c:pt>
                <c:pt idx="16220">
                  <c:v>0.52719907407427447</c:v>
                </c:pt>
                <c:pt idx="16221">
                  <c:v>0.52721064814834706</c:v>
                </c:pt>
                <c:pt idx="16222">
                  <c:v>0.5272222222224211</c:v>
                </c:pt>
                <c:pt idx="16223">
                  <c:v>0.52723379629649514</c:v>
                </c:pt>
                <c:pt idx="16224">
                  <c:v>0.52724537037056962</c:v>
                </c:pt>
                <c:pt idx="16225">
                  <c:v>0.52725694444464188</c:v>
                </c:pt>
                <c:pt idx="16226">
                  <c:v>0.5272685185187177</c:v>
                </c:pt>
                <c:pt idx="16227">
                  <c:v>0.52728009259279163</c:v>
                </c:pt>
                <c:pt idx="16228">
                  <c:v>0.52729166666686667</c:v>
                </c:pt>
                <c:pt idx="16229">
                  <c:v>0.52730324074093737</c:v>
                </c:pt>
                <c:pt idx="16230">
                  <c:v>0.52731481481501341</c:v>
                </c:pt>
                <c:pt idx="16231">
                  <c:v>0.52732638888908656</c:v>
                </c:pt>
                <c:pt idx="16232">
                  <c:v>0.52733796296316149</c:v>
                </c:pt>
                <c:pt idx="16233">
                  <c:v>0.52734953703723553</c:v>
                </c:pt>
                <c:pt idx="16234">
                  <c:v>0.52736111111130957</c:v>
                </c:pt>
                <c:pt idx="16235">
                  <c:v>0.52737268518538349</c:v>
                </c:pt>
                <c:pt idx="16236">
                  <c:v>0.52738425925945753</c:v>
                </c:pt>
                <c:pt idx="16237">
                  <c:v>0.52739583333353457</c:v>
                </c:pt>
                <c:pt idx="16238">
                  <c:v>0.5274074074076055</c:v>
                </c:pt>
                <c:pt idx="16239">
                  <c:v>0.52741898148167821</c:v>
                </c:pt>
                <c:pt idx="16240">
                  <c:v>0.52743055555575358</c:v>
                </c:pt>
                <c:pt idx="16241">
                  <c:v>0.52744212962982751</c:v>
                </c:pt>
                <c:pt idx="16242">
                  <c:v>0.52745370370390054</c:v>
                </c:pt>
                <c:pt idx="16243">
                  <c:v>0.52746527777797558</c:v>
                </c:pt>
                <c:pt idx="16244">
                  <c:v>0.52747685185204818</c:v>
                </c:pt>
                <c:pt idx="16245">
                  <c:v>0.52748842592612266</c:v>
                </c:pt>
                <c:pt idx="16246">
                  <c:v>0.52750000000019803</c:v>
                </c:pt>
                <c:pt idx="16247">
                  <c:v>0.52751157407427207</c:v>
                </c:pt>
                <c:pt idx="16248">
                  <c:v>0.52752314814834556</c:v>
                </c:pt>
                <c:pt idx="16249">
                  <c:v>0.52753472222241959</c:v>
                </c:pt>
                <c:pt idx="16250">
                  <c:v>0.52754629629649463</c:v>
                </c:pt>
                <c:pt idx="16251">
                  <c:v>0.52755787037056823</c:v>
                </c:pt>
                <c:pt idx="16252">
                  <c:v>0.52756944444464227</c:v>
                </c:pt>
                <c:pt idx="16253">
                  <c:v>0.52758101851871664</c:v>
                </c:pt>
                <c:pt idx="16254">
                  <c:v>0.52759259259279034</c:v>
                </c:pt>
                <c:pt idx="16255">
                  <c:v>0.5276041666668646</c:v>
                </c:pt>
                <c:pt idx="16256">
                  <c:v>0.52761574074093698</c:v>
                </c:pt>
                <c:pt idx="16257">
                  <c:v>0.52762731481501268</c:v>
                </c:pt>
                <c:pt idx="16258">
                  <c:v>0.52763888888908661</c:v>
                </c:pt>
                <c:pt idx="16259">
                  <c:v>0.52765046296316065</c:v>
                </c:pt>
                <c:pt idx="16260">
                  <c:v>0.52766203703723458</c:v>
                </c:pt>
                <c:pt idx="16261">
                  <c:v>0.52767361111130862</c:v>
                </c:pt>
                <c:pt idx="16262">
                  <c:v>0.52768518518538254</c:v>
                </c:pt>
                <c:pt idx="16263">
                  <c:v>0.52769675925945669</c:v>
                </c:pt>
                <c:pt idx="16264">
                  <c:v>0.52770833333353273</c:v>
                </c:pt>
                <c:pt idx="16265">
                  <c:v>0.52771990740760477</c:v>
                </c:pt>
                <c:pt idx="16266">
                  <c:v>0.52773148148167881</c:v>
                </c:pt>
                <c:pt idx="16267">
                  <c:v>0.52774305555575285</c:v>
                </c:pt>
                <c:pt idx="16268">
                  <c:v>0.52775462962982822</c:v>
                </c:pt>
                <c:pt idx="16269">
                  <c:v>0.52776620370390059</c:v>
                </c:pt>
                <c:pt idx="16270">
                  <c:v>0.52777777777797497</c:v>
                </c:pt>
                <c:pt idx="16271">
                  <c:v>0.52778935185204856</c:v>
                </c:pt>
                <c:pt idx="16272">
                  <c:v>0.52780092592612249</c:v>
                </c:pt>
                <c:pt idx="16273">
                  <c:v>0.52781250000019708</c:v>
                </c:pt>
                <c:pt idx="16274">
                  <c:v>0.52782407407427256</c:v>
                </c:pt>
                <c:pt idx="16275">
                  <c:v>0.5278356481483456</c:v>
                </c:pt>
                <c:pt idx="16276">
                  <c:v>0.52784722222241964</c:v>
                </c:pt>
                <c:pt idx="16277">
                  <c:v>0.52785879629649479</c:v>
                </c:pt>
                <c:pt idx="16278">
                  <c:v>0.52787037037056761</c:v>
                </c:pt>
                <c:pt idx="16279">
                  <c:v>0.52788194444464132</c:v>
                </c:pt>
                <c:pt idx="16280">
                  <c:v>0.52789351851871691</c:v>
                </c:pt>
                <c:pt idx="16281">
                  <c:v>0.52790509259279128</c:v>
                </c:pt>
                <c:pt idx="16282">
                  <c:v>0.52791666666686343</c:v>
                </c:pt>
                <c:pt idx="16283">
                  <c:v>0.52792824074093747</c:v>
                </c:pt>
                <c:pt idx="16284">
                  <c:v>0.52793981481501162</c:v>
                </c:pt>
                <c:pt idx="16285">
                  <c:v>0.52795138888908555</c:v>
                </c:pt>
                <c:pt idx="16286">
                  <c:v>0.52796296296315959</c:v>
                </c:pt>
                <c:pt idx="16287">
                  <c:v>0.52797453703723352</c:v>
                </c:pt>
                <c:pt idx="16288">
                  <c:v>0.52798611111130656</c:v>
                </c:pt>
                <c:pt idx="16289">
                  <c:v>0.5279976851853817</c:v>
                </c:pt>
                <c:pt idx="16290">
                  <c:v>0.52800925925945574</c:v>
                </c:pt>
                <c:pt idx="16291">
                  <c:v>0.52802083333353256</c:v>
                </c:pt>
                <c:pt idx="16292">
                  <c:v>0.52803240740760349</c:v>
                </c:pt>
                <c:pt idx="16293">
                  <c:v>0.52804398148167786</c:v>
                </c:pt>
                <c:pt idx="16294">
                  <c:v>0.5280555555557519</c:v>
                </c:pt>
                <c:pt idx="16295">
                  <c:v>0.52806712962982549</c:v>
                </c:pt>
                <c:pt idx="16296">
                  <c:v>0.52807870370390009</c:v>
                </c:pt>
                <c:pt idx="16297">
                  <c:v>0.52809027777797402</c:v>
                </c:pt>
                <c:pt idx="16298">
                  <c:v>0.5281018518520475</c:v>
                </c:pt>
                <c:pt idx="16299">
                  <c:v>0.52811342592612065</c:v>
                </c:pt>
                <c:pt idx="16300">
                  <c:v>0.52812500000019769</c:v>
                </c:pt>
                <c:pt idx="16301">
                  <c:v>0.52813657407427017</c:v>
                </c:pt>
                <c:pt idx="16302">
                  <c:v>0.52814814814834421</c:v>
                </c:pt>
                <c:pt idx="16303">
                  <c:v>0.52815972222241825</c:v>
                </c:pt>
                <c:pt idx="16304">
                  <c:v>0.52817129629649429</c:v>
                </c:pt>
                <c:pt idx="16305">
                  <c:v>0.52818287037056633</c:v>
                </c:pt>
                <c:pt idx="16306">
                  <c:v>0.5281944444446407</c:v>
                </c:pt>
                <c:pt idx="16307">
                  <c:v>0.52820601851871463</c:v>
                </c:pt>
                <c:pt idx="16308">
                  <c:v>0.52821759259278844</c:v>
                </c:pt>
                <c:pt idx="16309">
                  <c:v>0.5282291666668627</c:v>
                </c:pt>
                <c:pt idx="16310">
                  <c:v>0.52824074074093497</c:v>
                </c:pt>
                <c:pt idx="16311">
                  <c:v>0.52825231481501056</c:v>
                </c:pt>
                <c:pt idx="16312">
                  <c:v>0.52826388888908449</c:v>
                </c:pt>
                <c:pt idx="16313">
                  <c:v>0.52827546296315864</c:v>
                </c:pt>
                <c:pt idx="16314">
                  <c:v>0.52828703703723257</c:v>
                </c:pt>
                <c:pt idx="16315">
                  <c:v>0.52829861111130672</c:v>
                </c:pt>
                <c:pt idx="16316">
                  <c:v>0.5283101851853792</c:v>
                </c:pt>
                <c:pt idx="16317">
                  <c:v>0.52832175925945479</c:v>
                </c:pt>
                <c:pt idx="16318">
                  <c:v>0.52833333333352883</c:v>
                </c:pt>
                <c:pt idx="16319">
                  <c:v>0.52834490740760287</c:v>
                </c:pt>
                <c:pt idx="16320">
                  <c:v>0.52835648148167658</c:v>
                </c:pt>
                <c:pt idx="16321">
                  <c:v>0.5283680555557505</c:v>
                </c:pt>
                <c:pt idx="16322">
                  <c:v>0.52837962962982565</c:v>
                </c:pt>
                <c:pt idx="16323">
                  <c:v>0.52839120370390003</c:v>
                </c:pt>
                <c:pt idx="16324">
                  <c:v>0.52840277777797129</c:v>
                </c:pt>
                <c:pt idx="16325">
                  <c:v>0.52841435185204444</c:v>
                </c:pt>
                <c:pt idx="16326">
                  <c:v>0.52842592592612059</c:v>
                </c:pt>
                <c:pt idx="16327">
                  <c:v>0.52843750000019518</c:v>
                </c:pt>
                <c:pt idx="16328">
                  <c:v>0.52844907407426922</c:v>
                </c:pt>
                <c:pt idx="16329">
                  <c:v>0.52846064814834326</c:v>
                </c:pt>
                <c:pt idx="16330">
                  <c:v>0.5284722222224173</c:v>
                </c:pt>
                <c:pt idx="16331">
                  <c:v>0.52848379629649134</c:v>
                </c:pt>
                <c:pt idx="16332">
                  <c:v>0.5284953703705656</c:v>
                </c:pt>
                <c:pt idx="16333">
                  <c:v>0.52850694444463797</c:v>
                </c:pt>
                <c:pt idx="16334">
                  <c:v>0.52851851851871345</c:v>
                </c:pt>
                <c:pt idx="16335">
                  <c:v>0.5285300925927876</c:v>
                </c:pt>
                <c:pt idx="16336">
                  <c:v>0.52854166666686164</c:v>
                </c:pt>
                <c:pt idx="16337">
                  <c:v>0.52855324074093335</c:v>
                </c:pt>
                <c:pt idx="16338">
                  <c:v>0.5285648148150095</c:v>
                </c:pt>
                <c:pt idx="16339">
                  <c:v>0.52857638888908209</c:v>
                </c:pt>
                <c:pt idx="16340">
                  <c:v>0.52858796296315758</c:v>
                </c:pt>
                <c:pt idx="16341">
                  <c:v>0.5285995370372315</c:v>
                </c:pt>
                <c:pt idx="16342">
                  <c:v>0.52861111111130576</c:v>
                </c:pt>
                <c:pt idx="16343">
                  <c:v>0.5286226851853798</c:v>
                </c:pt>
                <c:pt idx="16344">
                  <c:v>0.52863425925945384</c:v>
                </c:pt>
                <c:pt idx="16345">
                  <c:v>0.52864583333353188</c:v>
                </c:pt>
                <c:pt idx="16346">
                  <c:v>0.52865740740760192</c:v>
                </c:pt>
                <c:pt idx="16347">
                  <c:v>0.52866898148167596</c:v>
                </c:pt>
                <c:pt idx="16348">
                  <c:v>0.52868055555575</c:v>
                </c:pt>
                <c:pt idx="16349">
                  <c:v>0.52869212962982404</c:v>
                </c:pt>
                <c:pt idx="16350">
                  <c:v>0.52870370370389863</c:v>
                </c:pt>
                <c:pt idx="16351">
                  <c:v>0.52871527777797211</c:v>
                </c:pt>
                <c:pt idx="16352">
                  <c:v>0.52872685185204549</c:v>
                </c:pt>
                <c:pt idx="16353">
                  <c:v>0.52873842592612019</c:v>
                </c:pt>
                <c:pt idx="16354">
                  <c:v>0.52875000000019579</c:v>
                </c:pt>
                <c:pt idx="16355">
                  <c:v>0.52876157407426827</c:v>
                </c:pt>
                <c:pt idx="16356">
                  <c:v>0.52877314814834231</c:v>
                </c:pt>
                <c:pt idx="16357">
                  <c:v>0.52878472222241635</c:v>
                </c:pt>
                <c:pt idx="16358">
                  <c:v>0.52879629629649205</c:v>
                </c:pt>
                <c:pt idx="16359">
                  <c:v>0.52880787037056465</c:v>
                </c:pt>
                <c:pt idx="16360">
                  <c:v>0.52881944444463869</c:v>
                </c:pt>
                <c:pt idx="16361">
                  <c:v>0.5288310185187145</c:v>
                </c:pt>
                <c:pt idx="16362">
                  <c:v>0.52884259259278665</c:v>
                </c:pt>
                <c:pt idx="16363">
                  <c:v>0.52885416666686069</c:v>
                </c:pt>
                <c:pt idx="16364">
                  <c:v>0.52886574074093295</c:v>
                </c:pt>
                <c:pt idx="16365">
                  <c:v>0.52887731481500866</c:v>
                </c:pt>
                <c:pt idx="16366">
                  <c:v>0.5288888888890827</c:v>
                </c:pt>
                <c:pt idx="16367">
                  <c:v>0.52890046296315674</c:v>
                </c:pt>
                <c:pt idx="16368">
                  <c:v>0.52891203703722944</c:v>
                </c:pt>
                <c:pt idx="16369">
                  <c:v>0.52892361111130481</c:v>
                </c:pt>
                <c:pt idx="16370">
                  <c:v>0.52893518518537852</c:v>
                </c:pt>
                <c:pt idx="16371">
                  <c:v>0.52894675925945289</c:v>
                </c:pt>
                <c:pt idx="16372">
                  <c:v>0.52895833333352871</c:v>
                </c:pt>
                <c:pt idx="16373">
                  <c:v>0.52896990740760097</c:v>
                </c:pt>
                <c:pt idx="16374">
                  <c:v>0.52898148148167501</c:v>
                </c:pt>
                <c:pt idx="16375">
                  <c:v>0.52899305555574905</c:v>
                </c:pt>
                <c:pt idx="16376">
                  <c:v>0.52900462962982364</c:v>
                </c:pt>
                <c:pt idx="16377">
                  <c:v>0.52901620370389713</c:v>
                </c:pt>
                <c:pt idx="16378">
                  <c:v>0.52902777777797116</c:v>
                </c:pt>
                <c:pt idx="16379">
                  <c:v>0.52903935185204376</c:v>
                </c:pt>
                <c:pt idx="16380">
                  <c:v>0.52905092592611858</c:v>
                </c:pt>
                <c:pt idx="16381">
                  <c:v>0.52906250000019328</c:v>
                </c:pt>
                <c:pt idx="16382">
                  <c:v>0.52907407407426732</c:v>
                </c:pt>
                <c:pt idx="16383">
                  <c:v>0.52908564814834169</c:v>
                </c:pt>
                <c:pt idx="16384">
                  <c:v>0.52909722222241562</c:v>
                </c:pt>
                <c:pt idx="16385">
                  <c:v>0.52910879629649077</c:v>
                </c:pt>
                <c:pt idx="16386">
                  <c:v>0.5291203703705637</c:v>
                </c:pt>
                <c:pt idx="16387">
                  <c:v>0.52913194444463751</c:v>
                </c:pt>
                <c:pt idx="16388">
                  <c:v>0.52914351851871289</c:v>
                </c:pt>
                <c:pt idx="16389">
                  <c:v>0.52915509259278726</c:v>
                </c:pt>
                <c:pt idx="16390">
                  <c:v>0.52916666666685952</c:v>
                </c:pt>
                <c:pt idx="16391">
                  <c:v>0.52917824074093356</c:v>
                </c:pt>
                <c:pt idx="16392">
                  <c:v>0.52918981481500771</c:v>
                </c:pt>
                <c:pt idx="16393">
                  <c:v>0.52920138888908153</c:v>
                </c:pt>
                <c:pt idx="16394">
                  <c:v>0.52921296296315556</c:v>
                </c:pt>
                <c:pt idx="16395">
                  <c:v>0.52922453703722949</c:v>
                </c:pt>
                <c:pt idx="16396">
                  <c:v>0.52923611111130231</c:v>
                </c:pt>
                <c:pt idx="16397">
                  <c:v>0.5292476851853779</c:v>
                </c:pt>
                <c:pt idx="16398">
                  <c:v>0.52925925925945194</c:v>
                </c:pt>
                <c:pt idx="16399">
                  <c:v>0.52927083333352842</c:v>
                </c:pt>
                <c:pt idx="16400">
                  <c:v>0.52928240740759991</c:v>
                </c:pt>
                <c:pt idx="16401">
                  <c:v>0.52929398148167406</c:v>
                </c:pt>
                <c:pt idx="16402">
                  <c:v>0.5293055555557481</c:v>
                </c:pt>
                <c:pt idx="16403">
                  <c:v>0.52931712962982158</c:v>
                </c:pt>
                <c:pt idx="16404">
                  <c:v>0.52932870370389662</c:v>
                </c:pt>
                <c:pt idx="16405">
                  <c:v>0.52934027777797021</c:v>
                </c:pt>
                <c:pt idx="16406">
                  <c:v>0.52935185185204359</c:v>
                </c:pt>
                <c:pt idx="16407">
                  <c:v>0.52936342592611663</c:v>
                </c:pt>
                <c:pt idx="16408">
                  <c:v>0.52937500000019366</c:v>
                </c:pt>
                <c:pt idx="16409">
                  <c:v>0.52938657407426437</c:v>
                </c:pt>
                <c:pt idx="16410">
                  <c:v>0.52939814814834041</c:v>
                </c:pt>
                <c:pt idx="16411">
                  <c:v>0.52940972222241445</c:v>
                </c:pt>
                <c:pt idx="16412">
                  <c:v>0.52942129629649015</c:v>
                </c:pt>
                <c:pt idx="16413">
                  <c:v>0.52943287037056252</c:v>
                </c:pt>
                <c:pt idx="16414">
                  <c:v>0.52944444444463667</c:v>
                </c:pt>
                <c:pt idx="16415">
                  <c:v>0.5294560185187106</c:v>
                </c:pt>
                <c:pt idx="16416">
                  <c:v>0.52946759259278453</c:v>
                </c:pt>
                <c:pt idx="16417">
                  <c:v>0.52947916666685868</c:v>
                </c:pt>
                <c:pt idx="16418">
                  <c:v>0.52949074074093083</c:v>
                </c:pt>
                <c:pt idx="16419">
                  <c:v>0.5295023148150052</c:v>
                </c:pt>
                <c:pt idx="16420">
                  <c:v>0.52951388888908058</c:v>
                </c:pt>
                <c:pt idx="16421">
                  <c:v>0.52952546296315484</c:v>
                </c:pt>
                <c:pt idx="16422">
                  <c:v>0.52953703703722732</c:v>
                </c:pt>
                <c:pt idx="16423">
                  <c:v>0.52954861111130291</c:v>
                </c:pt>
                <c:pt idx="16424">
                  <c:v>0.52956018518537518</c:v>
                </c:pt>
                <c:pt idx="16425">
                  <c:v>0.52957175925945099</c:v>
                </c:pt>
                <c:pt idx="16426">
                  <c:v>0.52958333333352503</c:v>
                </c:pt>
                <c:pt idx="16427">
                  <c:v>0.52959490740759962</c:v>
                </c:pt>
                <c:pt idx="16428">
                  <c:v>0.52960648148167311</c:v>
                </c:pt>
                <c:pt idx="16429">
                  <c:v>0.52961805555574715</c:v>
                </c:pt>
                <c:pt idx="16430">
                  <c:v>0.52962962962982318</c:v>
                </c:pt>
                <c:pt idx="16431">
                  <c:v>0.52964120370389811</c:v>
                </c:pt>
                <c:pt idx="16432">
                  <c:v>0.52965277777796727</c:v>
                </c:pt>
                <c:pt idx="16433">
                  <c:v>0.52966435185204186</c:v>
                </c:pt>
                <c:pt idx="16434">
                  <c:v>0.52967592592611734</c:v>
                </c:pt>
                <c:pt idx="16435">
                  <c:v>0.5296875000001916</c:v>
                </c:pt>
                <c:pt idx="16436">
                  <c:v>0.52969907407426564</c:v>
                </c:pt>
                <c:pt idx="16437">
                  <c:v>0.52971064814833968</c:v>
                </c:pt>
                <c:pt idx="16438">
                  <c:v>0.52972222222241361</c:v>
                </c:pt>
                <c:pt idx="16439">
                  <c:v>0.52973379629648765</c:v>
                </c:pt>
                <c:pt idx="16440">
                  <c:v>0.52974537037056313</c:v>
                </c:pt>
                <c:pt idx="16441">
                  <c:v>0.5297569444446355</c:v>
                </c:pt>
                <c:pt idx="16442">
                  <c:v>0.52976851851870965</c:v>
                </c:pt>
                <c:pt idx="16443">
                  <c:v>0.52978009259278525</c:v>
                </c:pt>
                <c:pt idx="16444">
                  <c:v>0.52979166666685973</c:v>
                </c:pt>
                <c:pt idx="16445">
                  <c:v>0.52980324074093044</c:v>
                </c:pt>
                <c:pt idx="16446">
                  <c:v>0.52981481481500581</c:v>
                </c:pt>
                <c:pt idx="16447">
                  <c:v>0.52982638888907951</c:v>
                </c:pt>
                <c:pt idx="16448">
                  <c:v>0.52983796296315389</c:v>
                </c:pt>
                <c:pt idx="16449">
                  <c:v>0.52984953703722792</c:v>
                </c:pt>
                <c:pt idx="16450">
                  <c:v>0.52986111111130196</c:v>
                </c:pt>
                <c:pt idx="16451">
                  <c:v>0.529872685185376</c:v>
                </c:pt>
                <c:pt idx="16452">
                  <c:v>0.52988425925945004</c:v>
                </c:pt>
                <c:pt idx="16453">
                  <c:v>0.52989583333352785</c:v>
                </c:pt>
                <c:pt idx="16454">
                  <c:v>0.52990740740759956</c:v>
                </c:pt>
                <c:pt idx="16455">
                  <c:v>0.52991898148167216</c:v>
                </c:pt>
                <c:pt idx="16456">
                  <c:v>0.5299305555557462</c:v>
                </c:pt>
                <c:pt idx="16457">
                  <c:v>0.52994212962982024</c:v>
                </c:pt>
                <c:pt idx="16458">
                  <c:v>0.52995370370389461</c:v>
                </c:pt>
                <c:pt idx="16459">
                  <c:v>0.52996527777796687</c:v>
                </c:pt>
                <c:pt idx="16460">
                  <c:v>0.52997685185204157</c:v>
                </c:pt>
                <c:pt idx="16461">
                  <c:v>0.52998842592611639</c:v>
                </c:pt>
                <c:pt idx="16462">
                  <c:v>0.53000000000019065</c:v>
                </c:pt>
                <c:pt idx="16463">
                  <c:v>0.53001157407426447</c:v>
                </c:pt>
                <c:pt idx="16464">
                  <c:v>0.53002314814833851</c:v>
                </c:pt>
                <c:pt idx="16465">
                  <c:v>0.53003472222241255</c:v>
                </c:pt>
                <c:pt idx="16466">
                  <c:v>0.53004629629648825</c:v>
                </c:pt>
                <c:pt idx="16467">
                  <c:v>0.53005787037056062</c:v>
                </c:pt>
                <c:pt idx="16468">
                  <c:v>0.53006944444463466</c:v>
                </c:pt>
                <c:pt idx="16469">
                  <c:v>0.53008101851871026</c:v>
                </c:pt>
                <c:pt idx="16470">
                  <c:v>0.53009259259278274</c:v>
                </c:pt>
                <c:pt idx="16471">
                  <c:v>0.53010416666685678</c:v>
                </c:pt>
                <c:pt idx="16472">
                  <c:v>0.53011574074092871</c:v>
                </c:pt>
                <c:pt idx="16473">
                  <c:v>0.53012731481500486</c:v>
                </c:pt>
                <c:pt idx="16474">
                  <c:v>0.5301388888890789</c:v>
                </c:pt>
                <c:pt idx="16475">
                  <c:v>0.53015046296315294</c:v>
                </c:pt>
                <c:pt idx="16476">
                  <c:v>0.53016203703722542</c:v>
                </c:pt>
                <c:pt idx="16477">
                  <c:v>0.53017361111130101</c:v>
                </c:pt>
                <c:pt idx="16478">
                  <c:v>0.5301851851853745</c:v>
                </c:pt>
                <c:pt idx="16479">
                  <c:v>0.53019675925944909</c:v>
                </c:pt>
                <c:pt idx="16480">
                  <c:v>0.53020833333352468</c:v>
                </c:pt>
                <c:pt idx="16481">
                  <c:v>0.53021990740759761</c:v>
                </c:pt>
                <c:pt idx="16482">
                  <c:v>0.53023148148167121</c:v>
                </c:pt>
                <c:pt idx="16483">
                  <c:v>0.53024305555574525</c:v>
                </c:pt>
                <c:pt idx="16484">
                  <c:v>0.53025462962981962</c:v>
                </c:pt>
                <c:pt idx="16485">
                  <c:v>0.53026620370389332</c:v>
                </c:pt>
                <c:pt idx="16486">
                  <c:v>0.53027777777796536</c:v>
                </c:pt>
                <c:pt idx="16487">
                  <c:v>0.53028935185203985</c:v>
                </c:pt>
                <c:pt idx="16488">
                  <c:v>0.53030092592611411</c:v>
                </c:pt>
                <c:pt idx="16489">
                  <c:v>0.53031250000018948</c:v>
                </c:pt>
                <c:pt idx="16490">
                  <c:v>0.53032407407426352</c:v>
                </c:pt>
                <c:pt idx="16491">
                  <c:v>0.53033564814833767</c:v>
                </c:pt>
                <c:pt idx="16492">
                  <c:v>0.5303472222224116</c:v>
                </c:pt>
                <c:pt idx="16493">
                  <c:v>0.53035879629648564</c:v>
                </c:pt>
                <c:pt idx="16494">
                  <c:v>0.53037037037055967</c:v>
                </c:pt>
                <c:pt idx="16495">
                  <c:v>0.53038194444463349</c:v>
                </c:pt>
                <c:pt idx="16496">
                  <c:v>0.53039351851870775</c:v>
                </c:pt>
                <c:pt idx="16497">
                  <c:v>0.53040509259278323</c:v>
                </c:pt>
                <c:pt idx="16498">
                  <c:v>0.5304166666668555</c:v>
                </c:pt>
                <c:pt idx="16499">
                  <c:v>0.53042824074092831</c:v>
                </c:pt>
                <c:pt idx="16500">
                  <c:v>0.53043981481500391</c:v>
                </c:pt>
                <c:pt idx="16501">
                  <c:v>0.5304513888890775</c:v>
                </c:pt>
                <c:pt idx="16502">
                  <c:v>0.53046296296315043</c:v>
                </c:pt>
                <c:pt idx="16503">
                  <c:v>0.53047453703722558</c:v>
                </c:pt>
                <c:pt idx="16504">
                  <c:v>0.53048611111129829</c:v>
                </c:pt>
                <c:pt idx="16505">
                  <c:v>0.5304976851853741</c:v>
                </c:pt>
                <c:pt idx="16506">
                  <c:v>0.53050925925944814</c:v>
                </c:pt>
                <c:pt idx="16507">
                  <c:v>0.53052083333352418</c:v>
                </c:pt>
                <c:pt idx="16508">
                  <c:v>0.53053240740759622</c:v>
                </c:pt>
                <c:pt idx="16509">
                  <c:v>0.53054398148167026</c:v>
                </c:pt>
                <c:pt idx="16510">
                  <c:v>0.5305555555557443</c:v>
                </c:pt>
                <c:pt idx="16511">
                  <c:v>0.53056712962981756</c:v>
                </c:pt>
                <c:pt idx="16512">
                  <c:v>0.5305787037038926</c:v>
                </c:pt>
                <c:pt idx="16513">
                  <c:v>0.53059027777796497</c:v>
                </c:pt>
                <c:pt idx="16514">
                  <c:v>0.53060185185204045</c:v>
                </c:pt>
                <c:pt idx="16515">
                  <c:v>0.53061342592611449</c:v>
                </c:pt>
                <c:pt idx="16516">
                  <c:v>0.53062500000019086</c:v>
                </c:pt>
                <c:pt idx="16517">
                  <c:v>0.53063657407426257</c:v>
                </c:pt>
                <c:pt idx="16518">
                  <c:v>0.53064814814833661</c:v>
                </c:pt>
                <c:pt idx="16519">
                  <c:v>0.53065972222241065</c:v>
                </c:pt>
                <c:pt idx="16520">
                  <c:v>0.53067129629648757</c:v>
                </c:pt>
                <c:pt idx="16521">
                  <c:v>0.53068287037055872</c:v>
                </c:pt>
                <c:pt idx="16522">
                  <c:v>0.53069444444463365</c:v>
                </c:pt>
                <c:pt idx="16523">
                  <c:v>0.53070601851870836</c:v>
                </c:pt>
                <c:pt idx="16524">
                  <c:v>0.53071759259278084</c:v>
                </c:pt>
                <c:pt idx="16525">
                  <c:v>0.53072916666685621</c:v>
                </c:pt>
                <c:pt idx="16526">
                  <c:v>0.53074074074092858</c:v>
                </c:pt>
                <c:pt idx="16527">
                  <c:v>0.53075231481500296</c:v>
                </c:pt>
                <c:pt idx="16528">
                  <c:v>0.530763888889077</c:v>
                </c:pt>
                <c:pt idx="16529">
                  <c:v>0.53077546296315281</c:v>
                </c:pt>
                <c:pt idx="16530">
                  <c:v>0.53078703703722507</c:v>
                </c:pt>
                <c:pt idx="16531">
                  <c:v>0.53079861111130056</c:v>
                </c:pt>
                <c:pt idx="16532">
                  <c:v>0.53081018518537249</c:v>
                </c:pt>
                <c:pt idx="16533">
                  <c:v>0.53082175925944763</c:v>
                </c:pt>
                <c:pt idx="16534">
                  <c:v>0.53083333333352278</c:v>
                </c:pt>
                <c:pt idx="16535">
                  <c:v>0.53084490740759704</c:v>
                </c:pt>
                <c:pt idx="16536">
                  <c:v>0.53085648148166786</c:v>
                </c:pt>
                <c:pt idx="16537">
                  <c:v>0.53086805555574335</c:v>
                </c:pt>
                <c:pt idx="16538">
                  <c:v>0.53087962962981905</c:v>
                </c:pt>
                <c:pt idx="16539">
                  <c:v>0.53089120370389375</c:v>
                </c:pt>
                <c:pt idx="16540">
                  <c:v>0.53090277777796313</c:v>
                </c:pt>
                <c:pt idx="16541">
                  <c:v>0.53091435185203795</c:v>
                </c:pt>
                <c:pt idx="16542">
                  <c:v>0.53092592592611354</c:v>
                </c:pt>
                <c:pt idx="16543">
                  <c:v>0.53093750000018769</c:v>
                </c:pt>
                <c:pt idx="16544">
                  <c:v>0.53094907407426162</c:v>
                </c:pt>
                <c:pt idx="16545">
                  <c:v>0.53096064814833566</c:v>
                </c:pt>
                <c:pt idx="16546">
                  <c:v>0.5309722222224097</c:v>
                </c:pt>
                <c:pt idx="16547">
                  <c:v>0.53098379629648373</c:v>
                </c:pt>
                <c:pt idx="16548">
                  <c:v>0.53099537037055911</c:v>
                </c:pt>
                <c:pt idx="16549">
                  <c:v>0.53100694444463159</c:v>
                </c:pt>
                <c:pt idx="16550">
                  <c:v>0.53101851851870585</c:v>
                </c:pt>
                <c:pt idx="16551">
                  <c:v>0.53103009259278133</c:v>
                </c:pt>
                <c:pt idx="16552">
                  <c:v>0.53104166666685571</c:v>
                </c:pt>
                <c:pt idx="16553">
                  <c:v>0.53105324074092641</c:v>
                </c:pt>
                <c:pt idx="16554">
                  <c:v>0.53106481481500201</c:v>
                </c:pt>
                <c:pt idx="16555">
                  <c:v>0.53107638888907549</c:v>
                </c:pt>
                <c:pt idx="16556">
                  <c:v>0.53108796296315008</c:v>
                </c:pt>
                <c:pt idx="16557">
                  <c:v>0.53109953703722412</c:v>
                </c:pt>
                <c:pt idx="16558">
                  <c:v>0.53111111111129816</c:v>
                </c:pt>
                <c:pt idx="16559">
                  <c:v>0.5311226851853722</c:v>
                </c:pt>
                <c:pt idx="16560">
                  <c:v>0.53113425925944624</c:v>
                </c:pt>
                <c:pt idx="16561">
                  <c:v>0.53114583333352361</c:v>
                </c:pt>
                <c:pt idx="16562">
                  <c:v>0.53115740740759465</c:v>
                </c:pt>
                <c:pt idx="16563">
                  <c:v>0.53116898148166636</c:v>
                </c:pt>
                <c:pt idx="16564">
                  <c:v>0.5311805555557424</c:v>
                </c:pt>
                <c:pt idx="16565">
                  <c:v>0.53119212962981643</c:v>
                </c:pt>
                <c:pt idx="16566">
                  <c:v>0.5312037037038907</c:v>
                </c:pt>
                <c:pt idx="16567">
                  <c:v>0.53121527777796296</c:v>
                </c:pt>
                <c:pt idx="16568">
                  <c:v>0.53122685185203722</c:v>
                </c:pt>
                <c:pt idx="16569">
                  <c:v>0.53123842592611259</c:v>
                </c:pt>
                <c:pt idx="16570">
                  <c:v>0.53125000000018663</c:v>
                </c:pt>
                <c:pt idx="16571">
                  <c:v>0.53126157407426056</c:v>
                </c:pt>
                <c:pt idx="16572">
                  <c:v>0.53127314814833448</c:v>
                </c:pt>
                <c:pt idx="16573">
                  <c:v>0.53128472222240852</c:v>
                </c:pt>
                <c:pt idx="16574">
                  <c:v>0.53129629629648423</c:v>
                </c:pt>
                <c:pt idx="16575">
                  <c:v>0.53130787037055682</c:v>
                </c:pt>
                <c:pt idx="16576">
                  <c:v>0.53131944444463086</c:v>
                </c:pt>
                <c:pt idx="16577">
                  <c:v>0.53133101851870634</c:v>
                </c:pt>
                <c:pt idx="16578">
                  <c:v>0.53134259259277894</c:v>
                </c:pt>
                <c:pt idx="16579">
                  <c:v>0.53135416666685298</c:v>
                </c:pt>
                <c:pt idx="16580">
                  <c:v>0.53136574074092469</c:v>
                </c:pt>
                <c:pt idx="16581">
                  <c:v>0.53137731481500106</c:v>
                </c:pt>
                <c:pt idx="16582">
                  <c:v>0.5313888888890751</c:v>
                </c:pt>
                <c:pt idx="16583">
                  <c:v>0.53140046296314913</c:v>
                </c:pt>
                <c:pt idx="16584">
                  <c:v>0.5314120370372214</c:v>
                </c:pt>
                <c:pt idx="16585">
                  <c:v>0.53142361111129721</c:v>
                </c:pt>
                <c:pt idx="16586">
                  <c:v>0.53143518518537058</c:v>
                </c:pt>
                <c:pt idx="16587">
                  <c:v>0.53144675925944529</c:v>
                </c:pt>
                <c:pt idx="16588">
                  <c:v>0.53145833333352066</c:v>
                </c:pt>
                <c:pt idx="16589">
                  <c:v>0.5314699074075937</c:v>
                </c:pt>
                <c:pt idx="16590">
                  <c:v>0.53148148148166585</c:v>
                </c:pt>
                <c:pt idx="16591">
                  <c:v>0.53149305555574144</c:v>
                </c:pt>
                <c:pt idx="16592">
                  <c:v>0.53150462962981571</c:v>
                </c:pt>
                <c:pt idx="16593">
                  <c:v>0.53151620370388952</c:v>
                </c:pt>
                <c:pt idx="16594">
                  <c:v>0.53152777777796123</c:v>
                </c:pt>
                <c:pt idx="16595">
                  <c:v>0.5315393518520356</c:v>
                </c:pt>
                <c:pt idx="16596">
                  <c:v>0.53155092592611008</c:v>
                </c:pt>
                <c:pt idx="16597">
                  <c:v>0.53156250000018557</c:v>
                </c:pt>
                <c:pt idx="16598">
                  <c:v>0.53157407407425949</c:v>
                </c:pt>
                <c:pt idx="16599">
                  <c:v>0.53158564814833376</c:v>
                </c:pt>
                <c:pt idx="16600">
                  <c:v>0.53159722222240779</c:v>
                </c:pt>
                <c:pt idx="16601">
                  <c:v>0.53160879629648372</c:v>
                </c:pt>
                <c:pt idx="16602">
                  <c:v>0.53162037037055665</c:v>
                </c:pt>
                <c:pt idx="16603">
                  <c:v>0.53163194444462991</c:v>
                </c:pt>
                <c:pt idx="16604">
                  <c:v>0.53164351851870595</c:v>
                </c:pt>
                <c:pt idx="16605">
                  <c:v>0.53165509259278065</c:v>
                </c:pt>
                <c:pt idx="16606">
                  <c:v>0.53166666666685203</c:v>
                </c:pt>
                <c:pt idx="16607">
                  <c:v>0.53167824074092607</c:v>
                </c:pt>
                <c:pt idx="16608">
                  <c:v>0.53168981481500144</c:v>
                </c:pt>
                <c:pt idx="16609">
                  <c:v>0.53170138888907414</c:v>
                </c:pt>
                <c:pt idx="16610">
                  <c:v>0.53171296296314818</c:v>
                </c:pt>
                <c:pt idx="16611">
                  <c:v>0.53172453703722222</c:v>
                </c:pt>
                <c:pt idx="16612">
                  <c:v>0.53173611111129626</c:v>
                </c:pt>
                <c:pt idx="16613">
                  <c:v>0.53174768518537063</c:v>
                </c:pt>
                <c:pt idx="16614">
                  <c:v>0.53175925925944589</c:v>
                </c:pt>
                <c:pt idx="16615">
                  <c:v>0.5317708333335216</c:v>
                </c:pt>
                <c:pt idx="16616">
                  <c:v>0.53178240740759264</c:v>
                </c:pt>
                <c:pt idx="16617">
                  <c:v>0.53179398148166646</c:v>
                </c:pt>
                <c:pt idx="16618">
                  <c:v>0.53180555555574061</c:v>
                </c:pt>
                <c:pt idx="16619">
                  <c:v>0.53181712962981453</c:v>
                </c:pt>
                <c:pt idx="16620">
                  <c:v>0.53182870370389013</c:v>
                </c:pt>
                <c:pt idx="16621">
                  <c:v>0.5318402777779625</c:v>
                </c:pt>
                <c:pt idx="16622">
                  <c:v>0.53185185185203654</c:v>
                </c:pt>
                <c:pt idx="16623">
                  <c:v>0.53186342592611058</c:v>
                </c:pt>
                <c:pt idx="16624">
                  <c:v>0.53187500000018673</c:v>
                </c:pt>
                <c:pt idx="16625">
                  <c:v>0.53188657407425743</c:v>
                </c:pt>
                <c:pt idx="16626">
                  <c:v>0.53189814814833281</c:v>
                </c:pt>
                <c:pt idx="16627">
                  <c:v>0.53190972222240684</c:v>
                </c:pt>
                <c:pt idx="16628">
                  <c:v>0.53192129629648355</c:v>
                </c:pt>
                <c:pt idx="16629">
                  <c:v>0.53193287037055492</c:v>
                </c:pt>
                <c:pt idx="16630">
                  <c:v>0.53194444444462963</c:v>
                </c:pt>
                <c:pt idx="16631">
                  <c:v>0.53195601851870444</c:v>
                </c:pt>
                <c:pt idx="16632">
                  <c:v>0.53196759259277704</c:v>
                </c:pt>
                <c:pt idx="16633">
                  <c:v>0.53197916666685163</c:v>
                </c:pt>
                <c:pt idx="16634">
                  <c:v>0.53199074074092456</c:v>
                </c:pt>
                <c:pt idx="16635">
                  <c:v>0.53200231481499916</c:v>
                </c:pt>
                <c:pt idx="16636">
                  <c:v>0.53201388888907319</c:v>
                </c:pt>
                <c:pt idx="16637">
                  <c:v>0.53202546296314879</c:v>
                </c:pt>
                <c:pt idx="16638">
                  <c:v>0.53203703703722127</c:v>
                </c:pt>
                <c:pt idx="16639">
                  <c:v>0.53204861111129564</c:v>
                </c:pt>
                <c:pt idx="16640">
                  <c:v>0.53206018518536691</c:v>
                </c:pt>
                <c:pt idx="16641">
                  <c:v>0.53207175925944361</c:v>
                </c:pt>
                <c:pt idx="16642">
                  <c:v>0.53208333333351765</c:v>
                </c:pt>
                <c:pt idx="16643">
                  <c:v>0.53209490740759302</c:v>
                </c:pt>
                <c:pt idx="16644">
                  <c:v>0.53210648148166395</c:v>
                </c:pt>
                <c:pt idx="16645">
                  <c:v>0.53211805555573954</c:v>
                </c:pt>
                <c:pt idx="16646">
                  <c:v>0.53212962962981525</c:v>
                </c:pt>
                <c:pt idx="16647">
                  <c:v>0.53214120370388951</c:v>
                </c:pt>
                <c:pt idx="16648">
                  <c:v>0.532152777777959</c:v>
                </c:pt>
                <c:pt idx="16649">
                  <c:v>0.5321643518520337</c:v>
                </c:pt>
                <c:pt idx="16650">
                  <c:v>0.53217592592610952</c:v>
                </c:pt>
                <c:pt idx="16651">
                  <c:v>0.53218750000018378</c:v>
                </c:pt>
                <c:pt idx="16652">
                  <c:v>0.53219907407425782</c:v>
                </c:pt>
                <c:pt idx="16653">
                  <c:v>0.53221064814833186</c:v>
                </c:pt>
                <c:pt idx="16654">
                  <c:v>0.53222222222240589</c:v>
                </c:pt>
                <c:pt idx="16655">
                  <c:v>0.53223379629647993</c:v>
                </c:pt>
                <c:pt idx="16656">
                  <c:v>0.53224537037055464</c:v>
                </c:pt>
                <c:pt idx="16657">
                  <c:v>0.53225694444462757</c:v>
                </c:pt>
                <c:pt idx="16658">
                  <c:v>0.53226851851870205</c:v>
                </c:pt>
                <c:pt idx="16659">
                  <c:v>0.53228009259277664</c:v>
                </c:pt>
                <c:pt idx="16660">
                  <c:v>0.53229166666685168</c:v>
                </c:pt>
                <c:pt idx="16661">
                  <c:v>0.53230324074092239</c:v>
                </c:pt>
                <c:pt idx="16662">
                  <c:v>0.53231481481499821</c:v>
                </c:pt>
                <c:pt idx="16663">
                  <c:v>0.53232638888907158</c:v>
                </c:pt>
                <c:pt idx="16664">
                  <c:v>0.53233796296314628</c:v>
                </c:pt>
                <c:pt idx="16665">
                  <c:v>0.53234953703722032</c:v>
                </c:pt>
                <c:pt idx="16666">
                  <c:v>0.53236111111129436</c:v>
                </c:pt>
                <c:pt idx="16667">
                  <c:v>0.53237268518536685</c:v>
                </c:pt>
                <c:pt idx="16668">
                  <c:v>0.53238425925944244</c:v>
                </c:pt>
                <c:pt idx="16669">
                  <c:v>0.53239583333351947</c:v>
                </c:pt>
                <c:pt idx="16670">
                  <c:v>0.53240740740759063</c:v>
                </c:pt>
                <c:pt idx="16671">
                  <c:v>0.532418981481662</c:v>
                </c:pt>
                <c:pt idx="16672">
                  <c:v>0.53243055555573859</c:v>
                </c:pt>
                <c:pt idx="16673">
                  <c:v>0.53244212962981252</c:v>
                </c:pt>
                <c:pt idx="16674">
                  <c:v>0.53245370370388667</c:v>
                </c:pt>
                <c:pt idx="16675">
                  <c:v>0.53246527777795882</c:v>
                </c:pt>
                <c:pt idx="16676">
                  <c:v>0.5324768518520332</c:v>
                </c:pt>
                <c:pt idx="16677">
                  <c:v>0.53248842592610857</c:v>
                </c:pt>
                <c:pt idx="16678">
                  <c:v>0.53250000000018283</c:v>
                </c:pt>
                <c:pt idx="16679">
                  <c:v>0.53251157407425531</c:v>
                </c:pt>
                <c:pt idx="16680">
                  <c:v>0.53252314814833057</c:v>
                </c:pt>
                <c:pt idx="16681">
                  <c:v>0.5325347222224045</c:v>
                </c:pt>
                <c:pt idx="16682">
                  <c:v>0.53254629629647965</c:v>
                </c:pt>
                <c:pt idx="16683">
                  <c:v>0.53255787037055302</c:v>
                </c:pt>
                <c:pt idx="16684">
                  <c:v>0.53256944444462706</c:v>
                </c:pt>
                <c:pt idx="16685">
                  <c:v>0.53258101851870165</c:v>
                </c:pt>
                <c:pt idx="16686">
                  <c:v>0.53259259259277514</c:v>
                </c:pt>
                <c:pt idx="16687">
                  <c:v>0.53260416666684962</c:v>
                </c:pt>
                <c:pt idx="16688">
                  <c:v>0.53261574074092188</c:v>
                </c:pt>
                <c:pt idx="16689">
                  <c:v>0.53262731481499725</c:v>
                </c:pt>
                <c:pt idx="16690">
                  <c:v>0.53263888888907163</c:v>
                </c:pt>
                <c:pt idx="16691">
                  <c:v>0.53265046296314666</c:v>
                </c:pt>
                <c:pt idx="16692">
                  <c:v>0.53266203703721937</c:v>
                </c:pt>
                <c:pt idx="16693">
                  <c:v>0.53267361111129363</c:v>
                </c:pt>
                <c:pt idx="16694">
                  <c:v>0.53268518518536656</c:v>
                </c:pt>
                <c:pt idx="16695">
                  <c:v>0.5326967592594416</c:v>
                </c:pt>
                <c:pt idx="16696">
                  <c:v>0.53270833333351786</c:v>
                </c:pt>
                <c:pt idx="16697">
                  <c:v>0.53271990740759112</c:v>
                </c:pt>
                <c:pt idx="16698">
                  <c:v>0.53273148148166349</c:v>
                </c:pt>
                <c:pt idx="16699">
                  <c:v>0.53274305555573764</c:v>
                </c:pt>
                <c:pt idx="16700">
                  <c:v>0.53275462962981313</c:v>
                </c:pt>
                <c:pt idx="16701">
                  <c:v>0.53276620370388572</c:v>
                </c:pt>
                <c:pt idx="16702">
                  <c:v>0.53277777777795821</c:v>
                </c:pt>
                <c:pt idx="16703">
                  <c:v>0.53278935185203358</c:v>
                </c:pt>
                <c:pt idx="16704">
                  <c:v>0.5328009259261075</c:v>
                </c:pt>
                <c:pt idx="16705">
                  <c:v>0.53281250000018188</c:v>
                </c:pt>
                <c:pt idx="16706">
                  <c:v>0.53282407407425592</c:v>
                </c:pt>
                <c:pt idx="16707">
                  <c:v>0.53283564814832995</c:v>
                </c:pt>
                <c:pt idx="16708">
                  <c:v>0.53284722222240533</c:v>
                </c:pt>
                <c:pt idx="16709">
                  <c:v>0.53285879629647981</c:v>
                </c:pt>
                <c:pt idx="16710">
                  <c:v>0.53287037037055263</c:v>
                </c:pt>
                <c:pt idx="16711">
                  <c:v>0.53288194444462611</c:v>
                </c:pt>
                <c:pt idx="16712">
                  <c:v>0.53289351851870193</c:v>
                </c:pt>
                <c:pt idx="16713">
                  <c:v>0.53290509259277619</c:v>
                </c:pt>
                <c:pt idx="16714">
                  <c:v>0.53291666666684823</c:v>
                </c:pt>
                <c:pt idx="16715">
                  <c:v>0.53292824074092227</c:v>
                </c:pt>
                <c:pt idx="16716">
                  <c:v>0.53293981481499664</c:v>
                </c:pt>
                <c:pt idx="16717">
                  <c:v>0.53295138888907034</c:v>
                </c:pt>
                <c:pt idx="16718">
                  <c:v>0.53296296296314438</c:v>
                </c:pt>
                <c:pt idx="16719">
                  <c:v>0.53297453703721842</c:v>
                </c:pt>
                <c:pt idx="16720">
                  <c:v>0.53298611111129246</c:v>
                </c:pt>
                <c:pt idx="16721">
                  <c:v>0.5329976851853665</c:v>
                </c:pt>
                <c:pt idx="16722">
                  <c:v>0.53300925925944065</c:v>
                </c:pt>
                <c:pt idx="16723">
                  <c:v>0.53302083333351757</c:v>
                </c:pt>
                <c:pt idx="16724">
                  <c:v>0.53303240740758862</c:v>
                </c:pt>
                <c:pt idx="16725">
                  <c:v>0.53304398148166121</c:v>
                </c:pt>
                <c:pt idx="16726">
                  <c:v>0.53305555555573669</c:v>
                </c:pt>
                <c:pt idx="16727">
                  <c:v>0.53306712962981051</c:v>
                </c:pt>
                <c:pt idx="16728">
                  <c:v>0.5330787037038861</c:v>
                </c:pt>
                <c:pt idx="16729">
                  <c:v>0.53309027777795859</c:v>
                </c:pt>
                <c:pt idx="16730">
                  <c:v>0.53310185185203252</c:v>
                </c:pt>
                <c:pt idx="16731">
                  <c:v>0.53311342592610556</c:v>
                </c:pt>
                <c:pt idx="16732">
                  <c:v>0.5331250000001827</c:v>
                </c:pt>
                <c:pt idx="16733">
                  <c:v>0.5331365740742533</c:v>
                </c:pt>
                <c:pt idx="16734">
                  <c:v>0.533148148148329</c:v>
                </c:pt>
                <c:pt idx="16735">
                  <c:v>0.53315972222240304</c:v>
                </c:pt>
                <c:pt idx="16736">
                  <c:v>0.53317129629647952</c:v>
                </c:pt>
                <c:pt idx="16737">
                  <c:v>0.53318287037055112</c:v>
                </c:pt>
                <c:pt idx="16738">
                  <c:v>0.5331944444446256</c:v>
                </c:pt>
                <c:pt idx="16739">
                  <c:v>0.53320601851869964</c:v>
                </c:pt>
                <c:pt idx="16740">
                  <c:v>0.53321759259277324</c:v>
                </c:pt>
                <c:pt idx="16741">
                  <c:v>0.53322916666684761</c:v>
                </c:pt>
                <c:pt idx="16742">
                  <c:v>0.53324074074091987</c:v>
                </c:pt>
                <c:pt idx="16743">
                  <c:v>0.53325231481499458</c:v>
                </c:pt>
                <c:pt idx="16744">
                  <c:v>0.53326388888906773</c:v>
                </c:pt>
                <c:pt idx="16745">
                  <c:v>0.53327546296314365</c:v>
                </c:pt>
                <c:pt idx="16746">
                  <c:v>0.53328703703721747</c:v>
                </c:pt>
                <c:pt idx="16747">
                  <c:v>0.53329861111129162</c:v>
                </c:pt>
                <c:pt idx="16748">
                  <c:v>0.53331018518536288</c:v>
                </c:pt>
                <c:pt idx="16749">
                  <c:v>0.5333217592594397</c:v>
                </c:pt>
                <c:pt idx="16750">
                  <c:v>0.53333333333351363</c:v>
                </c:pt>
                <c:pt idx="16751">
                  <c:v>0.533344907407589</c:v>
                </c:pt>
                <c:pt idx="16752">
                  <c:v>0.53335648148165971</c:v>
                </c:pt>
                <c:pt idx="16753">
                  <c:v>0.53336805555573552</c:v>
                </c:pt>
                <c:pt idx="16754">
                  <c:v>0.53337962962981122</c:v>
                </c:pt>
                <c:pt idx="16755">
                  <c:v>0.53339120370388549</c:v>
                </c:pt>
                <c:pt idx="16756">
                  <c:v>0.53340277777795486</c:v>
                </c:pt>
                <c:pt idx="16757">
                  <c:v>0.53341435185202946</c:v>
                </c:pt>
                <c:pt idx="16758">
                  <c:v>0.53342592592610549</c:v>
                </c:pt>
                <c:pt idx="16759">
                  <c:v>0.53343750000017998</c:v>
                </c:pt>
                <c:pt idx="16760">
                  <c:v>0.53344907407425401</c:v>
                </c:pt>
                <c:pt idx="16761">
                  <c:v>0.5334606481483275</c:v>
                </c:pt>
                <c:pt idx="16762">
                  <c:v>0.53347222222240209</c:v>
                </c:pt>
                <c:pt idx="16763">
                  <c:v>0.53348379629647613</c:v>
                </c:pt>
                <c:pt idx="16764">
                  <c:v>0.53349537037055061</c:v>
                </c:pt>
                <c:pt idx="16765">
                  <c:v>0.53350694444462277</c:v>
                </c:pt>
                <c:pt idx="16766">
                  <c:v>0.53351851851869825</c:v>
                </c:pt>
                <c:pt idx="16767">
                  <c:v>0.53353009259277262</c:v>
                </c:pt>
                <c:pt idx="16768">
                  <c:v>0.53354166666684766</c:v>
                </c:pt>
                <c:pt idx="16769">
                  <c:v>0.53355324074091837</c:v>
                </c:pt>
                <c:pt idx="16770">
                  <c:v>0.5335648148149944</c:v>
                </c:pt>
                <c:pt idx="16771">
                  <c:v>0.53357638888906578</c:v>
                </c:pt>
                <c:pt idx="16772">
                  <c:v>0.53358796296314248</c:v>
                </c:pt>
                <c:pt idx="16773">
                  <c:v>0.53359953703721652</c:v>
                </c:pt>
                <c:pt idx="16774">
                  <c:v>0.53361111111129067</c:v>
                </c:pt>
                <c:pt idx="16775">
                  <c:v>0.53362268518536449</c:v>
                </c:pt>
                <c:pt idx="16776">
                  <c:v>0.53363425925943864</c:v>
                </c:pt>
                <c:pt idx="16777">
                  <c:v>0.53364583333351667</c:v>
                </c:pt>
                <c:pt idx="16778">
                  <c:v>0.53365740740758838</c:v>
                </c:pt>
                <c:pt idx="16779">
                  <c:v>0.5336689814816592</c:v>
                </c:pt>
                <c:pt idx="16780">
                  <c:v>0.53368055555573479</c:v>
                </c:pt>
                <c:pt idx="16781">
                  <c:v>0.53369212962980883</c:v>
                </c:pt>
                <c:pt idx="16782">
                  <c:v>0.53370370370388365</c:v>
                </c:pt>
                <c:pt idx="16783">
                  <c:v>0.53371527777795658</c:v>
                </c:pt>
                <c:pt idx="16784">
                  <c:v>0.5337268518520305</c:v>
                </c:pt>
                <c:pt idx="16785">
                  <c:v>0.53373842592610499</c:v>
                </c:pt>
                <c:pt idx="16786">
                  <c:v>0.5337500000001808</c:v>
                </c:pt>
                <c:pt idx="16787">
                  <c:v>0.53376157407425306</c:v>
                </c:pt>
                <c:pt idx="16788">
                  <c:v>0.5337731481483271</c:v>
                </c:pt>
                <c:pt idx="16789">
                  <c:v>0.53378472222240114</c:v>
                </c:pt>
                <c:pt idx="16790">
                  <c:v>0.53379629629647718</c:v>
                </c:pt>
                <c:pt idx="16791">
                  <c:v>0.53380787037055055</c:v>
                </c:pt>
                <c:pt idx="16792">
                  <c:v>0.5338194444446237</c:v>
                </c:pt>
                <c:pt idx="16793">
                  <c:v>0.53383101851869941</c:v>
                </c:pt>
                <c:pt idx="16794">
                  <c:v>0.53384259259277289</c:v>
                </c:pt>
                <c:pt idx="16795">
                  <c:v>0.5338541666668456</c:v>
                </c:pt>
                <c:pt idx="16796">
                  <c:v>0.53386574074091797</c:v>
                </c:pt>
                <c:pt idx="16797">
                  <c:v>0.53387731481499345</c:v>
                </c:pt>
                <c:pt idx="16798">
                  <c:v>0.53388888888906749</c:v>
                </c:pt>
                <c:pt idx="16799">
                  <c:v>0.53390046296314164</c:v>
                </c:pt>
                <c:pt idx="16800">
                  <c:v>0.53391203703721557</c:v>
                </c:pt>
                <c:pt idx="16801">
                  <c:v>0.53392361111128961</c:v>
                </c:pt>
                <c:pt idx="16802">
                  <c:v>0.53393518518536209</c:v>
                </c:pt>
                <c:pt idx="16803">
                  <c:v>0.53394675925943769</c:v>
                </c:pt>
                <c:pt idx="16804">
                  <c:v>0.53395833333351372</c:v>
                </c:pt>
                <c:pt idx="16805">
                  <c:v>0.53396990740758665</c:v>
                </c:pt>
                <c:pt idx="16806">
                  <c:v>0.53398148148165958</c:v>
                </c:pt>
                <c:pt idx="16807">
                  <c:v>0.53399305555573384</c:v>
                </c:pt>
                <c:pt idx="16808">
                  <c:v>0.53400462962980921</c:v>
                </c:pt>
                <c:pt idx="16809">
                  <c:v>0.53401620370388192</c:v>
                </c:pt>
                <c:pt idx="16810">
                  <c:v>0.53402777777795418</c:v>
                </c:pt>
                <c:pt idx="16811">
                  <c:v>0.53403935185202867</c:v>
                </c:pt>
                <c:pt idx="16812">
                  <c:v>0.53405092592610359</c:v>
                </c:pt>
                <c:pt idx="16813">
                  <c:v>0.53406250000017808</c:v>
                </c:pt>
                <c:pt idx="16814">
                  <c:v>0.53407407407425211</c:v>
                </c:pt>
                <c:pt idx="16815">
                  <c:v>0.53408564814832615</c:v>
                </c:pt>
                <c:pt idx="16816">
                  <c:v>0.53409722222240064</c:v>
                </c:pt>
                <c:pt idx="16817">
                  <c:v>0.53410879629647579</c:v>
                </c:pt>
                <c:pt idx="16818">
                  <c:v>0.5341203703705486</c:v>
                </c:pt>
                <c:pt idx="16819">
                  <c:v>0.53413194444462231</c:v>
                </c:pt>
                <c:pt idx="16820">
                  <c:v>0.5341435185186979</c:v>
                </c:pt>
                <c:pt idx="16821">
                  <c:v>0.53415509259277205</c:v>
                </c:pt>
                <c:pt idx="16822">
                  <c:v>0.53416666666684443</c:v>
                </c:pt>
                <c:pt idx="16823">
                  <c:v>0.53417824074091846</c:v>
                </c:pt>
                <c:pt idx="16824">
                  <c:v>0.53418981481499261</c:v>
                </c:pt>
                <c:pt idx="16825">
                  <c:v>0.5342013888890651</c:v>
                </c:pt>
                <c:pt idx="16826">
                  <c:v>0.53421296296314058</c:v>
                </c:pt>
                <c:pt idx="16827">
                  <c:v>0.53422453703721451</c:v>
                </c:pt>
                <c:pt idx="16828">
                  <c:v>0.53423611111128733</c:v>
                </c:pt>
                <c:pt idx="16829">
                  <c:v>0.53424768518536259</c:v>
                </c:pt>
                <c:pt idx="16830">
                  <c:v>0.53425925925943674</c:v>
                </c:pt>
                <c:pt idx="16831">
                  <c:v>0.53427083333351344</c:v>
                </c:pt>
                <c:pt idx="16832">
                  <c:v>0.53428240740758481</c:v>
                </c:pt>
                <c:pt idx="16833">
                  <c:v>0.53429398148165708</c:v>
                </c:pt>
                <c:pt idx="16834">
                  <c:v>0.53430555555573289</c:v>
                </c:pt>
                <c:pt idx="16835">
                  <c:v>0.53431712962980649</c:v>
                </c:pt>
                <c:pt idx="16836">
                  <c:v>0.53432870370388164</c:v>
                </c:pt>
                <c:pt idx="16837">
                  <c:v>0.53434027777795456</c:v>
                </c:pt>
                <c:pt idx="16838">
                  <c:v>0.53435185185202849</c:v>
                </c:pt>
                <c:pt idx="16839">
                  <c:v>0.53436342592610153</c:v>
                </c:pt>
                <c:pt idx="16840">
                  <c:v>0.53437500000017868</c:v>
                </c:pt>
                <c:pt idx="16841">
                  <c:v>0.53438657407424917</c:v>
                </c:pt>
                <c:pt idx="16842">
                  <c:v>0.5343981481483252</c:v>
                </c:pt>
                <c:pt idx="16843">
                  <c:v>0.53440972222239924</c:v>
                </c:pt>
                <c:pt idx="16844">
                  <c:v>0.53442129629647528</c:v>
                </c:pt>
                <c:pt idx="16845">
                  <c:v>0.53443287037054732</c:v>
                </c:pt>
                <c:pt idx="16846">
                  <c:v>0.53444444444462169</c:v>
                </c:pt>
                <c:pt idx="16847">
                  <c:v>0.53445601851869562</c:v>
                </c:pt>
                <c:pt idx="16848">
                  <c:v>0.5344675925927681</c:v>
                </c:pt>
                <c:pt idx="16849">
                  <c:v>0.5344791666668437</c:v>
                </c:pt>
                <c:pt idx="16850">
                  <c:v>0.53449074074091596</c:v>
                </c:pt>
                <c:pt idx="16851">
                  <c:v>0.53450231481499022</c:v>
                </c:pt>
                <c:pt idx="16852">
                  <c:v>0.5345138888890637</c:v>
                </c:pt>
                <c:pt idx="16853">
                  <c:v>0.53452546296313963</c:v>
                </c:pt>
                <c:pt idx="16854">
                  <c:v>0.53453703703721356</c:v>
                </c:pt>
                <c:pt idx="16855">
                  <c:v>0.53454861111128771</c:v>
                </c:pt>
                <c:pt idx="16856">
                  <c:v>0.53456018518535875</c:v>
                </c:pt>
                <c:pt idx="16857">
                  <c:v>0.53457175925943579</c:v>
                </c:pt>
                <c:pt idx="16858">
                  <c:v>0.53458333333350982</c:v>
                </c:pt>
                <c:pt idx="16859">
                  <c:v>0.53459490740758464</c:v>
                </c:pt>
                <c:pt idx="16860">
                  <c:v>0.53460648148165757</c:v>
                </c:pt>
                <c:pt idx="16861">
                  <c:v>0.53461805555573194</c:v>
                </c:pt>
                <c:pt idx="16862">
                  <c:v>0.53462962962980842</c:v>
                </c:pt>
                <c:pt idx="16863">
                  <c:v>0.53464120370388302</c:v>
                </c:pt>
                <c:pt idx="16864">
                  <c:v>0.53465277777795228</c:v>
                </c:pt>
                <c:pt idx="16865">
                  <c:v>0.53466435185202665</c:v>
                </c:pt>
                <c:pt idx="16866">
                  <c:v>0.53467592592610214</c:v>
                </c:pt>
                <c:pt idx="16867">
                  <c:v>0.53468750000017662</c:v>
                </c:pt>
                <c:pt idx="16868">
                  <c:v>0.53469907407425155</c:v>
                </c:pt>
                <c:pt idx="16869">
                  <c:v>0.53471064814832425</c:v>
                </c:pt>
                <c:pt idx="16870">
                  <c:v>0.53472222222239862</c:v>
                </c:pt>
                <c:pt idx="16871">
                  <c:v>0.53473379629647366</c:v>
                </c:pt>
                <c:pt idx="16872">
                  <c:v>0.53474537037054815</c:v>
                </c:pt>
                <c:pt idx="16873">
                  <c:v>0.53475694444462041</c:v>
                </c:pt>
                <c:pt idx="16874">
                  <c:v>0.534768518518696</c:v>
                </c:pt>
                <c:pt idx="16875">
                  <c:v>0.5347800925927686</c:v>
                </c:pt>
                <c:pt idx="16876">
                  <c:v>0.53479166666684486</c:v>
                </c:pt>
                <c:pt idx="16877">
                  <c:v>0.53480324074091656</c:v>
                </c:pt>
                <c:pt idx="16878">
                  <c:v>0.5348148148149906</c:v>
                </c:pt>
                <c:pt idx="16879">
                  <c:v>0.53482638888906309</c:v>
                </c:pt>
                <c:pt idx="16880">
                  <c:v>0.53483796296313868</c:v>
                </c:pt>
                <c:pt idx="16881">
                  <c:v>0.53484953703721272</c:v>
                </c:pt>
                <c:pt idx="16882">
                  <c:v>0.53486111111128676</c:v>
                </c:pt>
                <c:pt idx="16883">
                  <c:v>0.53487268518536057</c:v>
                </c:pt>
                <c:pt idx="16884">
                  <c:v>0.53488425925943484</c:v>
                </c:pt>
                <c:pt idx="16885">
                  <c:v>0.53489583333351287</c:v>
                </c:pt>
                <c:pt idx="16886">
                  <c:v>0.53490740740758458</c:v>
                </c:pt>
                <c:pt idx="16887">
                  <c:v>0.53491898148165518</c:v>
                </c:pt>
                <c:pt idx="16888">
                  <c:v>0.53493055555573099</c:v>
                </c:pt>
                <c:pt idx="16889">
                  <c:v>0.53494212962980503</c:v>
                </c:pt>
                <c:pt idx="16890">
                  <c:v>0.53495370370387962</c:v>
                </c:pt>
                <c:pt idx="16891">
                  <c:v>0.53496527777795178</c:v>
                </c:pt>
                <c:pt idx="16892">
                  <c:v>0.53497685185202659</c:v>
                </c:pt>
                <c:pt idx="16893">
                  <c:v>0.53498842592610119</c:v>
                </c:pt>
                <c:pt idx="16894">
                  <c:v>0.53500000000017678</c:v>
                </c:pt>
                <c:pt idx="16895">
                  <c:v>0.53501157407424926</c:v>
                </c:pt>
                <c:pt idx="16896">
                  <c:v>0.5350231481483233</c:v>
                </c:pt>
                <c:pt idx="16897">
                  <c:v>0.53503472222239734</c:v>
                </c:pt>
                <c:pt idx="16898">
                  <c:v>0.53504629629647305</c:v>
                </c:pt>
                <c:pt idx="16899">
                  <c:v>0.53505787037054564</c:v>
                </c:pt>
                <c:pt idx="16900">
                  <c:v>0.53506944444461968</c:v>
                </c:pt>
                <c:pt idx="16901">
                  <c:v>0.53508101851869516</c:v>
                </c:pt>
                <c:pt idx="16902">
                  <c:v>0.53509259259276754</c:v>
                </c:pt>
                <c:pt idx="16903">
                  <c:v>0.53510416666684169</c:v>
                </c:pt>
                <c:pt idx="16904">
                  <c:v>0.53511574074091395</c:v>
                </c:pt>
                <c:pt idx="16905">
                  <c:v>0.53512731481498954</c:v>
                </c:pt>
                <c:pt idx="16906">
                  <c:v>0.53513888888906358</c:v>
                </c:pt>
                <c:pt idx="16907">
                  <c:v>0.53515046296313773</c:v>
                </c:pt>
                <c:pt idx="16908">
                  <c:v>0.53516203703721044</c:v>
                </c:pt>
                <c:pt idx="16909">
                  <c:v>0.53517361111128581</c:v>
                </c:pt>
                <c:pt idx="16910">
                  <c:v>0.53518518518535807</c:v>
                </c:pt>
                <c:pt idx="16911">
                  <c:v>0.53519675925943389</c:v>
                </c:pt>
                <c:pt idx="16912">
                  <c:v>0.5352083333335097</c:v>
                </c:pt>
                <c:pt idx="16913">
                  <c:v>0.53521990740758263</c:v>
                </c:pt>
                <c:pt idx="16914">
                  <c:v>0.53523148148165556</c:v>
                </c:pt>
                <c:pt idx="16915">
                  <c:v>0.53524305555573004</c:v>
                </c:pt>
                <c:pt idx="16916">
                  <c:v>0.53525462962980463</c:v>
                </c:pt>
                <c:pt idx="16917">
                  <c:v>0.53526620370387812</c:v>
                </c:pt>
                <c:pt idx="16918">
                  <c:v>0.53527777777795016</c:v>
                </c:pt>
                <c:pt idx="16919">
                  <c:v>0.53528935185202475</c:v>
                </c:pt>
                <c:pt idx="16920">
                  <c:v>0.53530092592609957</c:v>
                </c:pt>
                <c:pt idx="16921">
                  <c:v>0.53531250000017427</c:v>
                </c:pt>
                <c:pt idx="16922">
                  <c:v>0.53532407407424831</c:v>
                </c:pt>
                <c:pt idx="16923">
                  <c:v>0.53533564814832235</c:v>
                </c:pt>
                <c:pt idx="16924">
                  <c:v>0.53534722222239661</c:v>
                </c:pt>
                <c:pt idx="16925">
                  <c:v>0.53535879629647065</c:v>
                </c:pt>
                <c:pt idx="16926">
                  <c:v>0.53537037037054469</c:v>
                </c:pt>
                <c:pt idx="16927">
                  <c:v>0.53538194444461851</c:v>
                </c:pt>
                <c:pt idx="16928">
                  <c:v>0.53539351851869388</c:v>
                </c:pt>
                <c:pt idx="16929">
                  <c:v>0.5354050925927667</c:v>
                </c:pt>
                <c:pt idx="16930">
                  <c:v>0.53541666666684051</c:v>
                </c:pt>
                <c:pt idx="16931">
                  <c:v>0.53542824074091333</c:v>
                </c:pt>
                <c:pt idx="16932">
                  <c:v>0.5354398148149887</c:v>
                </c:pt>
                <c:pt idx="16933">
                  <c:v>0.53545138888906108</c:v>
                </c:pt>
                <c:pt idx="16934">
                  <c:v>0.53546296296313656</c:v>
                </c:pt>
                <c:pt idx="16935">
                  <c:v>0.53547453703721049</c:v>
                </c:pt>
                <c:pt idx="16936">
                  <c:v>0.5354861111112833</c:v>
                </c:pt>
                <c:pt idx="16937">
                  <c:v>0.53549768518535856</c:v>
                </c:pt>
                <c:pt idx="16938">
                  <c:v>0.53550925925943293</c:v>
                </c:pt>
                <c:pt idx="16939">
                  <c:v>0.53552083333350931</c:v>
                </c:pt>
                <c:pt idx="16940">
                  <c:v>0.53553240740758101</c:v>
                </c:pt>
                <c:pt idx="16941">
                  <c:v>0.53554398148165305</c:v>
                </c:pt>
                <c:pt idx="16942">
                  <c:v>0.53555555555572909</c:v>
                </c:pt>
                <c:pt idx="16943">
                  <c:v>0.53556712962980257</c:v>
                </c:pt>
                <c:pt idx="16944">
                  <c:v>0.53557870370387761</c:v>
                </c:pt>
                <c:pt idx="16945">
                  <c:v>0.53559027777794976</c:v>
                </c:pt>
                <c:pt idx="16946">
                  <c:v>0.53560185185202525</c:v>
                </c:pt>
                <c:pt idx="16947">
                  <c:v>0.53561342592609928</c:v>
                </c:pt>
                <c:pt idx="16948">
                  <c:v>0.53562500000017599</c:v>
                </c:pt>
                <c:pt idx="16949">
                  <c:v>0.53563657407424736</c:v>
                </c:pt>
                <c:pt idx="16950">
                  <c:v>0.53564814814832162</c:v>
                </c:pt>
                <c:pt idx="16951">
                  <c:v>0.53565972222239677</c:v>
                </c:pt>
                <c:pt idx="16952">
                  <c:v>0.53567129629647214</c:v>
                </c:pt>
                <c:pt idx="16953">
                  <c:v>0.53568287037054363</c:v>
                </c:pt>
                <c:pt idx="16954">
                  <c:v>0.53569444444461911</c:v>
                </c:pt>
                <c:pt idx="16955">
                  <c:v>0.53570601851869315</c:v>
                </c:pt>
                <c:pt idx="16956">
                  <c:v>0.53571759259276552</c:v>
                </c:pt>
                <c:pt idx="16957">
                  <c:v>0.53572916666684112</c:v>
                </c:pt>
                <c:pt idx="16958">
                  <c:v>0.53574074074091349</c:v>
                </c:pt>
                <c:pt idx="16959">
                  <c:v>0.53575231481498753</c:v>
                </c:pt>
                <c:pt idx="16960">
                  <c:v>0.53576388888906157</c:v>
                </c:pt>
                <c:pt idx="16961">
                  <c:v>0.53577546296313761</c:v>
                </c:pt>
                <c:pt idx="16962">
                  <c:v>0.53578703703720987</c:v>
                </c:pt>
                <c:pt idx="16963">
                  <c:v>0.53579861111128535</c:v>
                </c:pt>
                <c:pt idx="16964">
                  <c:v>0.53581018518535617</c:v>
                </c:pt>
                <c:pt idx="16965">
                  <c:v>0.53582175925943265</c:v>
                </c:pt>
                <c:pt idx="16966">
                  <c:v>0.5358333333335078</c:v>
                </c:pt>
                <c:pt idx="16967">
                  <c:v>0.53584490740758206</c:v>
                </c:pt>
                <c:pt idx="16968">
                  <c:v>0.53585648148165277</c:v>
                </c:pt>
                <c:pt idx="16969">
                  <c:v>0.53586805555572814</c:v>
                </c:pt>
                <c:pt idx="16970">
                  <c:v>0.53587962962980418</c:v>
                </c:pt>
                <c:pt idx="16971">
                  <c:v>0.53589120370387888</c:v>
                </c:pt>
                <c:pt idx="16972">
                  <c:v>0.53590277777794826</c:v>
                </c:pt>
                <c:pt idx="16973">
                  <c:v>0.53591435185202263</c:v>
                </c:pt>
                <c:pt idx="16974">
                  <c:v>0.53592592592609833</c:v>
                </c:pt>
                <c:pt idx="16975">
                  <c:v>0.5359375000001726</c:v>
                </c:pt>
                <c:pt idx="16976">
                  <c:v>0.53594907407424663</c:v>
                </c:pt>
                <c:pt idx="16977">
                  <c:v>0.53596064814832045</c:v>
                </c:pt>
                <c:pt idx="16978">
                  <c:v>0.5359722222223946</c:v>
                </c:pt>
                <c:pt idx="16979">
                  <c:v>0.53598379629646853</c:v>
                </c:pt>
                <c:pt idx="16980">
                  <c:v>0.53599537037054412</c:v>
                </c:pt>
                <c:pt idx="16981">
                  <c:v>0.5360069444446165</c:v>
                </c:pt>
                <c:pt idx="16982">
                  <c:v>0.53601851851869065</c:v>
                </c:pt>
                <c:pt idx="16983">
                  <c:v>0.53603009259276468</c:v>
                </c:pt>
                <c:pt idx="16984">
                  <c:v>0.53604166666684072</c:v>
                </c:pt>
                <c:pt idx="16985">
                  <c:v>0.53605324074091121</c:v>
                </c:pt>
                <c:pt idx="16986">
                  <c:v>0.5360648148149868</c:v>
                </c:pt>
                <c:pt idx="16987">
                  <c:v>0.53607638888905906</c:v>
                </c:pt>
                <c:pt idx="16988">
                  <c:v>0.53608796296313488</c:v>
                </c:pt>
                <c:pt idx="16989">
                  <c:v>0.53609953703720892</c:v>
                </c:pt>
                <c:pt idx="16990">
                  <c:v>0.53611111111128296</c:v>
                </c:pt>
                <c:pt idx="16991">
                  <c:v>0.53612268518535566</c:v>
                </c:pt>
                <c:pt idx="16992">
                  <c:v>0.53613425925943103</c:v>
                </c:pt>
                <c:pt idx="16993">
                  <c:v>0.53614583333350863</c:v>
                </c:pt>
                <c:pt idx="16994">
                  <c:v>0.53615740740758056</c:v>
                </c:pt>
                <c:pt idx="16995">
                  <c:v>0.53616898148165115</c:v>
                </c:pt>
                <c:pt idx="16996">
                  <c:v>0.53618055555572719</c:v>
                </c:pt>
                <c:pt idx="16997">
                  <c:v>0.53619212962980123</c:v>
                </c:pt>
                <c:pt idx="16998">
                  <c:v>0.5362037037038756</c:v>
                </c:pt>
                <c:pt idx="16999">
                  <c:v>0.53621527777794786</c:v>
                </c:pt>
                <c:pt idx="17000">
                  <c:v>0.53622685185202257</c:v>
                </c:pt>
                <c:pt idx="17001">
                  <c:v>0.53623842592609738</c:v>
                </c:pt>
                <c:pt idx="17002">
                  <c:v>0.53625000000017164</c:v>
                </c:pt>
                <c:pt idx="17003">
                  <c:v>0.53626157407424546</c:v>
                </c:pt>
                <c:pt idx="17004">
                  <c:v>0.5362731481483195</c:v>
                </c:pt>
                <c:pt idx="17005">
                  <c:v>0.53628472222239354</c:v>
                </c:pt>
                <c:pt idx="17006">
                  <c:v>0.53629629629646769</c:v>
                </c:pt>
                <c:pt idx="17007">
                  <c:v>0.53630787037054162</c:v>
                </c:pt>
                <c:pt idx="17008">
                  <c:v>0.53631944444461566</c:v>
                </c:pt>
                <c:pt idx="17009">
                  <c:v>0.53633101851869125</c:v>
                </c:pt>
                <c:pt idx="17010">
                  <c:v>0.53634259259276351</c:v>
                </c:pt>
                <c:pt idx="17011">
                  <c:v>0.53635416666683777</c:v>
                </c:pt>
                <c:pt idx="17012">
                  <c:v>0.53636574074090992</c:v>
                </c:pt>
                <c:pt idx="17013">
                  <c:v>0.53637731481498552</c:v>
                </c:pt>
                <c:pt idx="17014">
                  <c:v>0.53638888888905956</c:v>
                </c:pt>
                <c:pt idx="17015">
                  <c:v>0.53640046296313393</c:v>
                </c:pt>
                <c:pt idx="17016">
                  <c:v>0.53641203703720641</c:v>
                </c:pt>
                <c:pt idx="17017">
                  <c:v>0.53642361111128201</c:v>
                </c:pt>
                <c:pt idx="17018">
                  <c:v>0.53643518518535405</c:v>
                </c:pt>
                <c:pt idx="17019">
                  <c:v>0.53644675925943008</c:v>
                </c:pt>
                <c:pt idx="17020">
                  <c:v>0.53645833333350557</c:v>
                </c:pt>
                <c:pt idx="17021">
                  <c:v>0.53646990740757861</c:v>
                </c:pt>
                <c:pt idx="17022">
                  <c:v>0.53648148148165076</c:v>
                </c:pt>
                <c:pt idx="17023">
                  <c:v>0.53649305555572624</c:v>
                </c:pt>
                <c:pt idx="17024">
                  <c:v>0.53650462962980061</c:v>
                </c:pt>
                <c:pt idx="17025">
                  <c:v>0.53651620370387432</c:v>
                </c:pt>
                <c:pt idx="17026">
                  <c:v>0.53652777777794636</c:v>
                </c:pt>
                <c:pt idx="17027">
                  <c:v>0.53653935185202073</c:v>
                </c:pt>
                <c:pt idx="17028">
                  <c:v>0.5365509259260951</c:v>
                </c:pt>
                <c:pt idx="17029">
                  <c:v>0.53656250000017047</c:v>
                </c:pt>
                <c:pt idx="17030">
                  <c:v>0.53657407407424451</c:v>
                </c:pt>
                <c:pt idx="17031">
                  <c:v>0.53658564814831855</c:v>
                </c:pt>
                <c:pt idx="17032">
                  <c:v>0.5365972222223927</c:v>
                </c:pt>
                <c:pt idx="17033">
                  <c:v>0.53660879629646663</c:v>
                </c:pt>
                <c:pt idx="17034">
                  <c:v>0.53662037037054211</c:v>
                </c:pt>
                <c:pt idx="17035">
                  <c:v>0.53663194444461471</c:v>
                </c:pt>
                <c:pt idx="17036">
                  <c:v>0.53664351851869085</c:v>
                </c:pt>
                <c:pt idx="17037">
                  <c:v>0.53665509259276423</c:v>
                </c:pt>
                <c:pt idx="17038">
                  <c:v>0.53666666666683682</c:v>
                </c:pt>
                <c:pt idx="17039">
                  <c:v>0.53667824074091086</c:v>
                </c:pt>
                <c:pt idx="17040">
                  <c:v>0.53668981481498634</c:v>
                </c:pt>
                <c:pt idx="17041">
                  <c:v>0.53670138888905849</c:v>
                </c:pt>
                <c:pt idx="17042">
                  <c:v>0.53671296296313298</c:v>
                </c:pt>
                <c:pt idx="17043">
                  <c:v>0.53672453703720702</c:v>
                </c:pt>
                <c:pt idx="17044">
                  <c:v>0.53673611111128106</c:v>
                </c:pt>
                <c:pt idx="17045">
                  <c:v>0.53674768518535509</c:v>
                </c:pt>
                <c:pt idx="17046">
                  <c:v>0.5367592592594308</c:v>
                </c:pt>
                <c:pt idx="17047">
                  <c:v>0.53677083333350673</c:v>
                </c:pt>
                <c:pt idx="17048">
                  <c:v>0.53678240740757854</c:v>
                </c:pt>
                <c:pt idx="17049">
                  <c:v>0.53679398148165058</c:v>
                </c:pt>
                <c:pt idx="17050">
                  <c:v>0.53680555555572562</c:v>
                </c:pt>
                <c:pt idx="17051">
                  <c:v>0.53681712962979933</c:v>
                </c:pt>
                <c:pt idx="17052">
                  <c:v>0.53682870370387514</c:v>
                </c:pt>
                <c:pt idx="17053">
                  <c:v>0.53684027777794741</c:v>
                </c:pt>
                <c:pt idx="17054">
                  <c:v>0.53685185185202144</c:v>
                </c:pt>
                <c:pt idx="17055">
                  <c:v>0.53686342592609548</c:v>
                </c:pt>
                <c:pt idx="17056">
                  <c:v>0.53687500000016963</c:v>
                </c:pt>
                <c:pt idx="17057">
                  <c:v>0.53688657407424356</c:v>
                </c:pt>
                <c:pt idx="17058">
                  <c:v>0.5368981481483176</c:v>
                </c:pt>
                <c:pt idx="17059">
                  <c:v>0.53690972222239164</c:v>
                </c:pt>
                <c:pt idx="17060">
                  <c:v>0.53692129629646712</c:v>
                </c:pt>
                <c:pt idx="17061">
                  <c:v>0.53693287037053972</c:v>
                </c:pt>
                <c:pt idx="17062">
                  <c:v>0.53694444444461464</c:v>
                </c:pt>
                <c:pt idx="17063">
                  <c:v>0.53695601851868924</c:v>
                </c:pt>
                <c:pt idx="17064">
                  <c:v>0.5369675925927615</c:v>
                </c:pt>
                <c:pt idx="17065">
                  <c:v>0.53697916666683665</c:v>
                </c:pt>
                <c:pt idx="17066">
                  <c:v>0.53699074074090958</c:v>
                </c:pt>
                <c:pt idx="17067">
                  <c:v>0.53700231481498351</c:v>
                </c:pt>
                <c:pt idx="17068">
                  <c:v>0.53701388888905666</c:v>
                </c:pt>
                <c:pt idx="17069">
                  <c:v>0.5370254629631338</c:v>
                </c:pt>
                <c:pt idx="17070">
                  <c:v>0.53703703703720607</c:v>
                </c:pt>
                <c:pt idx="17071">
                  <c:v>0.53704861111128144</c:v>
                </c:pt>
                <c:pt idx="17072">
                  <c:v>0.53706018518535215</c:v>
                </c:pt>
                <c:pt idx="17073">
                  <c:v>0.53707175925942863</c:v>
                </c:pt>
                <c:pt idx="17074">
                  <c:v>0.53708333333350367</c:v>
                </c:pt>
                <c:pt idx="17075">
                  <c:v>0.53709490740757804</c:v>
                </c:pt>
                <c:pt idx="17076">
                  <c:v>0.53710648148164886</c:v>
                </c:pt>
                <c:pt idx="17077">
                  <c:v>0.53711805555572434</c:v>
                </c:pt>
                <c:pt idx="17078">
                  <c:v>0.53712962962980004</c:v>
                </c:pt>
                <c:pt idx="17079">
                  <c:v>0.53714120370387475</c:v>
                </c:pt>
                <c:pt idx="17080">
                  <c:v>0.53715277777794412</c:v>
                </c:pt>
                <c:pt idx="17081">
                  <c:v>0.53716435185201861</c:v>
                </c:pt>
                <c:pt idx="17082">
                  <c:v>0.53717592592609453</c:v>
                </c:pt>
                <c:pt idx="17083">
                  <c:v>0.53718750000016857</c:v>
                </c:pt>
                <c:pt idx="17084">
                  <c:v>0.53719907407424261</c:v>
                </c:pt>
                <c:pt idx="17085">
                  <c:v>0.53721064814831654</c:v>
                </c:pt>
                <c:pt idx="17086">
                  <c:v>0.53722222222239069</c:v>
                </c:pt>
                <c:pt idx="17087">
                  <c:v>0.53723379629646451</c:v>
                </c:pt>
                <c:pt idx="17088">
                  <c:v>0.53724537037053965</c:v>
                </c:pt>
                <c:pt idx="17089">
                  <c:v>0.53725694444461258</c:v>
                </c:pt>
                <c:pt idx="17090">
                  <c:v>0.53726851851868684</c:v>
                </c:pt>
                <c:pt idx="17091">
                  <c:v>0.53728009259276088</c:v>
                </c:pt>
                <c:pt idx="17092">
                  <c:v>0.53729166666683659</c:v>
                </c:pt>
                <c:pt idx="17093">
                  <c:v>0.53730324074090718</c:v>
                </c:pt>
                <c:pt idx="17094">
                  <c:v>0.537314814814983</c:v>
                </c:pt>
                <c:pt idx="17095">
                  <c:v>0.53732638888905515</c:v>
                </c:pt>
                <c:pt idx="17096">
                  <c:v>0.53733796296313108</c:v>
                </c:pt>
                <c:pt idx="17097">
                  <c:v>0.53734953703720512</c:v>
                </c:pt>
                <c:pt idx="17098">
                  <c:v>0.53736111111127849</c:v>
                </c:pt>
                <c:pt idx="17099">
                  <c:v>0.53737268518535175</c:v>
                </c:pt>
                <c:pt idx="17100">
                  <c:v>0.53738425925942723</c:v>
                </c:pt>
                <c:pt idx="17101">
                  <c:v>0.53739583333350427</c:v>
                </c:pt>
                <c:pt idx="17102">
                  <c:v>0.53740740740757564</c:v>
                </c:pt>
                <c:pt idx="17103">
                  <c:v>0.53741898148164691</c:v>
                </c:pt>
                <c:pt idx="17104">
                  <c:v>0.53743055555572339</c:v>
                </c:pt>
                <c:pt idx="17105">
                  <c:v>0.53744212962979743</c:v>
                </c:pt>
                <c:pt idx="17106">
                  <c:v>0.53745370370387169</c:v>
                </c:pt>
                <c:pt idx="17107">
                  <c:v>0.53746527777794395</c:v>
                </c:pt>
                <c:pt idx="17108">
                  <c:v>0.53747685185201821</c:v>
                </c:pt>
                <c:pt idx="17109">
                  <c:v>0.53748842592609358</c:v>
                </c:pt>
                <c:pt idx="17110">
                  <c:v>0.53750000000016751</c:v>
                </c:pt>
                <c:pt idx="17111">
                  <c:v>0.53751157407424033</c:v>
                </c:pt>
                <c:pt idx="17112">
                  <c:v>0.53752314814831559</c:v>
                </c:pt>
                <c:pt idx="17113">
                  <c:v>0.53753472222238952</c:v>
                </c:pt>
                <c:pt idx="17114">
                  <c:v>0.53754629629646378</c:v>
                </c:pt>
                <c:pt idx="17115">
                  <c:v>0.53755787037053782</c:v>
                </c:pt>
                <c:pt idx="17116">
                  <c:v>0.53756944444461152</c:v>
                </c:pt>
                <c:pt idx="17117">
                  <c:v>0.53758101851868734</c:v>
                </c:pt>
                <c:pt idx="17118">
                  <c:v>0.53759259259275949</c:v>
                </c:pt>
                <c:pt idx="17119">
                  <c:v>0.53760416666683464</c:v>
                </c:pt>
                <c:pt idx="17120">
                  <c:v>0.53761574074090757</c:v>
                </c:pt>
                <c:pt idx="17121">
                  <c:v>0.53762731481498205</c:v>
                </c:pt>
                <c:pt idx="17122">
                  <c:v>0.53763888888905609</c:v>
                </c:pt>
                <c:pt idx="17123">
                  <c:v>0.53765046296313168</c:v>
                </c:pt>
                <c:pt idx="17124">
                  <c:v>0.53766203703720417</c:v>
                </c:pt>
                <c:pt idx="17125">
                  <c:v>0.53767361111127865</c:v>
                </c:pt>
                <c:pt idx="17126">
                  <c:v>0.53768518518535158</c:v>
                </c:pt>
                <c:pt idx="17127">
                  <c:v>0.53769675925942662</c:v>
                </c:pt>
                <c:pt idx="17128">
                  <c:v>0.53770833333350276</c:v>
                </c:pt>
                <c:pt idx="17129">
                  <c:v>0.53771990740757614</c:v>
                </c:pt>
                <c:pt idx="17130">
                  <c:v>0.5377314814816484</c:v>
                </c:pt>
                <c:pt idx="17131">
                  <c:v>0.53774305555572377</c:v>
                </c:pt>
                <c:pt idx="17132">
                  <c:v>0.53775462962979814</c:v>
                </c:pt>
                <c:pt idx="17133">
                  <c:v>0.53776620370387063</c:v>
                </c:pt>
                <c:pt idx="17134">
                  <c:v>0.53777777777794356</c:v>
                </c:pt>
                <c:pt idx="17135">
                  <c:v>0.53778935185201859</c:v>
                </c:pt>
                <c:pt idx="17136">
                  <c:v>0.53780092592609252</c:v>
                </c:pt>
                <c:pt idx="17137">
                  <c:v>0.53781250000016656</c:v>
                </c:pt>
                <c:pt idx="17138">
                  <c:v>0.53782407407424071</c:v>
                </c:pt>
                <c:pt idx="17139">
                  <c:v>0.53783564814831475</c:v>
                </c:pt>
                <c:pt idx="17140">
                  <c:v>0.53784722222239023</c:v>
                </c:pt>
                <c:pt idx="17141">
                  <c:v>0.53785879629646283</c:v>
                </c:pt>
                <c:pt idx="17142">
                  <c:v>0.53787037037053764</c:v>
                </c:pt>
                <c:pt idx="17143">
                  <c:v>0.5378819444446109</c:v>
                </c:pt>
                <c:pt idx="17144">
                  <c:v>0.53789351851868672</c:v>
                </c:pt>
                <c:pt idx="17145">
                  <c:v>0.53790509259275965</c:v>
                </c:pt>
                <c:pt idx="17146">
                  <c:v>0.53791666666683302</c:v>
                </c:pt>
                <c:pt idx="17147">
                  <c:v>0.53792824074090706</c:v>
                </c:pt>
                <c:pt idx="17148">
                  <c:v>0.53793981481498165</c:v>
                </c:pt>
                <c:pt idx="17149">
                  <c:v>0.53795138888905458</c:v>
                </c:pt>
                <c:pt idx="17150">
                  <c:v>0.53796296296312918</c:v>
                </c:pt>
                <c:pt idx="17151">
                  <c:v>0.53797453703720322</c:v>
                </c:pt>
                <c:pt idx="17152">
                  <c:v>0.53798611111127659</c:v>
                </c:pt>
                <c:pt idx="17153">
                  <c:v>0.53799768518535129</c:v>
                </c:pt>
                <c:pt idx="17154">
                  <c:v>0.53800925925942666</c:v>
                </c:pt>
                <c:pt idx="17155">
                  <c:v>0.53802083333350237</c:v>
                </c:pt>
                <c:pt idx="17156">
                  <c:v>0.53803240740757363</c:v>
                </c:pt>
                <c:pt idx="17157">
                  <c:v>0.53804398148164656</c:v>
                </c:pt>
                <c:pt idx="17158">
                  <c:v>0.5380555555557216</c:v>
                </c:pt>
                <c:pt idx="17159">
                  <c:v>0.53806712962979553</c:v>
                </c:pt>
                <c:pt idx="17160">
                  <c:v>0.53807870370386968</c:v>
                </c:pt>
                <c:pt idx="17161">
                  <c:v>0.53809027777794349</c:v>
                </c:pt>
                <c:pt idx="17162">
                  <c:v>0.53810185185201753</c:v>
                </c:pt>
                <c:pt idx="17163">
                  <c:v>0.53811342592609157</c:v>
                </c:pt>
                <c:pt idx="17164">
                  <c:v>0.53812500000016572</c:v>
                </c:pt>
                <c:pt idx="17165">
                  <c:v>0.53813657407423821</c:v>
                </c:pt>
                <c:pt idx="17166">
                  <c:v>0.5381481481483138</c:v>
                </c:pt>
                <c:pt idx="17167">
                  <c:v>0.53815972222238784</c:v>
                </c:pt>
                <c:pt idx="17168">
                  <c:v>0.53817129629646265</c:v>
                </c:pt>
                <c:pt idx="17169">
                  <c:v>0.53818287037053592</c:v>
                </c:pt>
                <c:pt idx="17170">
                  <c:v>0.53819444444460995</c:v>
                </c:pt>
                <c:pt idx="17171">
                  <c:v>0.53820601851868533</c:v>
                </c:pt>
                <c:pt idx="17172">
                  <c:v>0.53821759259275759</c:v>
                </c:pt>
                <c:pt idx="17173">
                  <c:v>0.53822916666683263</c:v>
                </c:pt>
                <c:pt idx="17174">
                  <c:v>0.53824074074090478</c:v>
                </c:pt>
                <c:pt idx="17175">
                  <c:v>0.53825231481497959</c:v>
                </c:pt>
                <c:pt idx="17176">
                  <c:v>0.53826388888905252</c:v>
                </c:pt>
                <c:pt idx="17177">
                  <c:v>0.53827546296312978</c:v>
                </c:pt>
                <c:pt idx="17178">
                  <c:v>0.53828703703720227</c:v>
                </c:pt>
                <c:pt idx="17179">
                  <c:v>0.53829861111127664</c:v>
                </c:pt>
                <c:pt idx="17180">
                  <c:v>0.5383101851853479</c:v>
                </c:pt>
                <c:pt idx="17181">
                  <c:v>0.5383217592594246</c:v>
                </c:pt>
                <c:pt idx="17182">
                  <c:v>0.53833333333349864</c:v>
                </c:pt>
                <c:pt idx="17183">
                  <c:v>0.53834490740757401</c:v>
                </c:pt>
                <c:pt idx="17184">
                  <c:v>0.53835648148164461</c:v>
                </c:pt>
                <c:pt idx="17185">
                  <c:v>0.53836805555572054</c:v>
                </c:pt>
                <c:pt idx="17186">
                  <c:v>0.53837962962979613</c:v>
                </c:pt>
                <c:pt idx="17187">
                  <c:v>0.53839120370386861</c:v>
                </c:pt>
                <c:pt idx="17188">
                  <c:v>0.53840277777793977</c:v>
                </c:pt>
                <c:pt idx="17189">
                  <c:v>0.53841435185201458</c:v>
                </c:pt>
                <c:pt idx="17190">
                  <c:v>0.53842592592609051</c:v>
                </c:pt>
                <c:pt idx="17191">
                  <c:v>0.53843750000016344</c:v>
                </c:pt>
                <c:pt idx="17192">
                  <c:v>0.53844907407423881</c:v>
                </c:pt>
                <c:pt idx="17193">
                  <c:v>0.53846064814831252</c:v>
                </c:pt>
                <c:pt idx="17194">
                  <c:v>0.53847222222238689</c:v>
                </c:pt>
                <c:pt idx="17195">
                  <c:v>0.53848379629646059</c:v>
                </c:pt>
                <c:pt idx="17196">
                  <c:v>0.53849537037053563</c:v>
                </c:pt>
                <c:pt idx="17197">
                  <c:v>0.53850694444460856</c:v>
                </c:pt>
                <c:pt idx="17198">
                  <c:v>0.53851851851868304</c:v>
                </c:pt>
                <c:pt idx="17199">
                  <c:v>0.53853009259275708</c:v>
                </c:pt>
                <c:pt idx="17200">
                  <c:v>0.53854166666683256</c:v>
                </c:pt>
                <c:pt idx="17201">
                  <c:v>0.53855324074090316</c:v>
                </c:pt>
                <c:pt idx="17202">
                  <c:v>0.5385648148149792</c:v>
                </c:pt>
                <c:pt idx="17203">
                  <c:v>0.53857638888905091</c:v>
                </c:pt>
                <c:pt idx="17204">
                  <c:v>0.53858796296312728</c:v>
                </c:pt>
                <c:pt idx="17205">
                  <c:v>0.53859953703720131</c:v>
                </c:pt>
                <c:pt idx="17206">
                  <c:v>0.53861111111127535</c:v>
                </c:pt>
                <c:pt idx="17207">
                  <c:v>0.53862268518534939</c:v>
                </c:pt>
                <c:pt idx="17208">
                  <c:v>0.53863425925942365</c:v>
                </c:pt>
                <c:pt idx="17209">
                  <c:v>0.53864583333350202</c:v>
                </c:pt>
                <c:pt idx="17210">
                  <c:v>0.53865740740757351</c:v>
                </c:pt>
                <c:pt idx="17211">
                  <c:v>0.53866898148164422</c:v>
                </c:pt>
                <c:pt idx="17212">
                  <c:v>0.5386805555557197</c:v>
                </c:pt>
                <c:pt idx="17213">
                  <c:v>0.53869212962979363</c:v>
                </c:pt>
                <c:pt idx="17214">
                  <c:v>0.53870370370386766</c:v>
                </c:pt>
                <c:pt idx="17215">
                  <c:v>0.53871527777794159</c:v>
                </c:pt>
                <c:pt idx="17216">
                  <c:v>0.53872685185201552</c:v>
                </c:pt>
                <c:pt idx="17217">
                  <c:v>0.53873842592608978</c:v>
                </c:pt>
                <c:pt idx="17218">
                  <c:v>0.53875000000016382</c:v>
                </c:pt>
                <c:pt idx="17219">
                  <c:v>0.53876157407423786</c:v>
                </c:pt>
                <c:pt idx="17220">
                  <c:v>0.5387731481483119</c:v>
                </c:pt>
                <c:pt idx="17221">
                  <c:v>0.53878472222238594</c:v>
                </c:pt>
                <c:pt idx="17222">
                  <c:v>0.53879629629646064</c:v>
                </c:pt>
                <c:pt idx="17223">
                  <c:v>0.53880787037053546</c:v>
                </c:pt>
                <c:pt idx="17224">
                  <c:v>0.53881944444460805</c:v>
                </c:pt>
                <c:pt idx="17225">
                  <c:v>0.53883101851868465</c:v>
                </c:pt>
                <c:pt idx="17226">
                  <c:v>0.53884259259275613</c:v>
                </c:pt>
                <c:pt idx="17227">
                  <c:v>0.53885416666683061</c:v>
                </c:pt>
                <c:pt idx="17228">
                  <c:v>0.53886574074090277</c:v>
                </c:pt>
                <c:pt idx="17229">
                  <c:v>0.53887731481497825</c:v>
                </c:pt>
                <c:pt idx="17230">
                  <c:v>0.53888888888905229</c:v>
                </c:pt>
                <c:pt idx="17231">
                  <c:v>0.53890046296312766</c:v>
                </c:pt>
                <c:pt idx="17232">
                  <c:v>0.53891203703720036</c:v>
                </c:pt>
                <c:pt idx="17233">
                  <c:v>0.53892361111127463</c:v>
                </c:pt>
                <c:pt idx="17234">
                  <c:v>0.53893518518534711</c:v>
                </c:pt>
                <c:pt idx="17235">
                  <c:v>0.5389467592594227</c:v>
                </c:pt>
                <c:pt idx="17236">
                  <c:v>0.53895833333349863</c:v>
                </c:pt>
                <c:pt idx="17237">
                  <c:v>0.53896990740757211</c:v>
                </c:pt>
                <c:pt idx="17238">
                  <c:v>0.53898148148164449</c:v>
                </c:pt>
                <c:pt idx="17239">
                  <c:v>0.53899305555571864</c:v>
                </c:pt>
                <c:pt idx="17240">
                  <c:v>0.53900462962979412</c:v>
                </c:pt>
                <c:pt idx="17241">
                  <c:v>0.53901620370386649</c:v>
                </c:pt>
                <c:pt idx="17242">
                  <c:v>0.5390277777779392</c:v>
                </c:pt>
                <c:pt idx="17243">
                  <c:v>0.53903935185201457</c:v>
                </c:pt>
                <c:pt idx="17244">
                  <c:v>0.5390509259260885</c:v>
                </c:pt>
                <c:pt idx="17245">
                  <c:v>0.53906250000016132</c:v>
                </c:pt>
                <c:pt idx="17246">
                  <c:v>0.53907407407423691</c:v>
                </c:pt>
                <c:pt idx="17247">
                  <c:v>0.53908564814831095</c:v>
                </c:pt>
                <c:pt idx="17248">
                  <c:v>0.53909722222238565</c:v>
                </c:pt>
                <c:pt idx="17249">
                  <c:v>0.53910879629645903</c:v>
                </c:pt>
                <c:pt idx="17250">
                  <c:v>0.53912037037053362</c:v>
                </c:pt>
                <c:pt idx="17251">
                  <c:v>0.5391319444446071</c:v>
                </c:pt>
                <c:pt idx="17252">
                  <c:v>0.53914351851868292</c:v>
                </c:pt>
                <c:pt idx="17253">
                  <c:v>0.53915509259275562</c:v>
                </c:pt>
                <c:pt idx="17254">
                  <c:v>0.53916666666682922</c:v>
                </c:pt>
                <c:pt idx="17255">
                  <c:v>0.53917824074090326</c:v>
                </c:pt>
                <c:pt idx="17256">
                  <c:v>0.53918981481497763</c:v>
                </c:pt>
                <c:pt idx="17257">
                  <c:v>0.53920138888905056</c:v>
                </c:pt>
                <c:pt idx="17258">
                  <c:v>0.53921296296312538</c:v>
                </c:pt>
                <c:pt idx="17259">
                  <c:v>0.53922453703719964</c:v>
                </c:pt>
                <c:pt idx="17260">
                  <c:v>0.53923611111127256</c:v>
                </c:pt>
                <c:pt idx="17261">
                  <c:v>0.53924768518534749</c:v>
                </c:pt>
                <c:pt idx="17262">
                  <c:v>0.53925925925942164</c:v>
                </c:pt>
                <c:pt idx="17263">
                  <c:v>0.53927083333349857</c:v>
                </c:pt>
                <c:pt idx="17264">
                  <c:v>0.5392824074075695</c:v>
                </c:pt>
                <c:pt idx="17265">
                  <c:v>0.53929398148164209</c:v>
                </c:pt>
                <c:pt idx="17266">
                  <c:v>0.53930555555571769</c:v>
                </c:pt>
                <c:pt idx="17267">
                  <c:v>0.5393171296297915</c:v>
                </c:pt>
                <c:pt idx="17268">
                  <c:v>0.53932870370386576</c:v>
                </c:pt>
                <c:pt idx="17269">
                  <c:v>0.53934027777793958</c:v>
                </c:pt>
                <c:pt idx="17270">
                  <c:v>0.53935185185201351</c:v>
                </c:pt>
                <c:pt idx="17271">
                  <c:v>0.53936342592608655</c:v>
                </c:pt>
                <c:pt idx="17272">
                  <c:v>0.53937500000016192</c:v>
                </c:pt>
                <c:pt idx="17273">
                  <c:v>0.53938657407423418</c:v>
                </c:pt>
                <c:pt idx="17274">
                  <c:v>0.53939814814831</c:v>
                </c:pt>
                <c:pt idx="17275">
                  <c:v>0.53940972222238404</c:v>
                </c:pt>
                <c:pt idx="17276">
                  <c:v>0.53942129629645863</c:v>
                </c:pt>
                <c:pt idx="17277">
                  <c:v>0.53943287037053211</c:v>
                </c:pt>
                <c:pt idx="17278">
                  <c:v>0.53944444444460615</c:v>
                </c:pt>
                <c:pt idx="17279">
                  <c:v>0.53945601851868064</c:v>
                </c:pt>
                <c:pt idx="17280">
                  <c:v>0.53946759259275356</c:v>
                </c:pt>
                <c:pt idx="17281">
                  <c:v>0.5394791666668286</c:v>
                </c:pt>
                <c:pt idx="17282">
                  <c:v>0.53949074074090086</c:v>
                </c:pt>
                <c:pt idx="17283">
                  <c:v>0.53950231481497557</c:v>
                </c:pt>
                <c:pt idx="17284">
                  <c:v>0.53951388888904839</c:v>
                </c:pt>
                <c:pt idx="17285">
                  <c:v>0.53952546296312465</c:v>
                </c:pt>
                <c:pt idx="17286">
                  <c:v>0.53953703703719869</c:v>
                </c:pt>
                <c:pt idx="17287">
                  <c:v>0.53954861111127261</c:v>
                </c:pt>
                <c:pt idx="17288">
                  <c:v>0.53956018518534365</c:v>
                </c:pt>
                <c:pt idx="17289">
                  <c:v>0.53957175925942069</c:v>
                </c:pt>
                <c:pt idx="17290">
                  <c:v>0.53958333333349462</c:v>
                </c:pt>
                <c:pt idx="17291">
                  <c:v>0.53959490740756866</c:v>
                </c:pt>
                <c:pt idx="17292">
                  <c:v>0.53960648148164259</c:v>
                </c:pt>
                <c:pt idx="17293">
                  <c:v>0.53961805555571674</c:v>
                </c:pt>
                <c:pt idx="17294">
                  <c:v>0.53962962962979344</c:v>
                </c:pt>
                <c:pt idx="17295">
                  <c:v>0.53964120370386648</c:v>
                </c:pt>
                <c:pt idx="17296">
                  <c:v>0.53965277777793708</c:v>
                </c:pt>
                <c:pt idx="17297">
                  <c:v>0.53966435185201256</c:v>
                </c:pt>
                <c:pt idx="17298">
                  <c:v>0.53967592592608693</c:v>
                </c:pt>
                <c:pt idx="17299">
                  <c:v>0.53968750000016097</c:v>
                </c:pt>
                <c:pt idx="17300">
                  <c:v>0.53969907407423645</c:v>
                </c:pt>
                <c:pt idx="17301">
                  <c:v>0.53971064814830905</c:v>
                </c:pt>
                <c:pt idx="17302">
                  <c:v>0.53972222222238364</c:v>
                </c:pt>
                <c:pt idx="17303">
                  <c:v>0.53973379629645712</c:v>
                </c:pt>
                <c:pt idx="17304">
                  <c:v>0.53974537037053294</c:v>
                </c:pt>
                <c:pt idx="17305">
                  <c:v>0.5397569444446052</c:v>
                </c:pt>
                <c:pt idx="17306">
                  <c:v>0.5397685185186808</c:v>
                </c:pt>
                <c:pt idx="17307">
                  <c:v>0.53978009259275361</c:v>
                </c:pt>
                <c:pt idx="17308">
                  <c:v>0.53979166666682976</c:v>
                </c:pt>
                <c:pt idx="17309">
                  <c:v>0.53980324074090136</c:v>
                </c:pt>
                <c:pt idx="17310">
                  <c:v>0.53981481481497562</c:v>
                </c:pt>
                <c:pt idx="17311">
                  <c:v>0.5398263888890481</c:v>
                </c:pt>
                <c:pt idx="17312">
                  <c:v>0.5398379629631237</c:v>
                </c:pt>
                <c:pt idx="17313">
                  <c:v>0.53984953703719962</c:v>
                </c:pt>
                <c:pt idx="17314">
                  <c:v>0.53986111111127155</c:v>
                </c:pt>
                <c:pt idx="17315">
                  <c:v>0.53987268518534559</c:v>
                </c:pt>
                <c:pt idx="17316">
                  <c:v>0.53988425925941963</c:v>
                </c:pt>
                <c:pt idx="17317">
                  <c:v>0.53989583333349767</c:v>
                </c:pt>
                <c:pt idx="17318">
                  <c:v>0.53990740740756771</c:v>
                </c:pt>
                <c:pt idx="17319">
                  <c:v>0.53991898148164019</c:v>
                </c:pt>
                <c:pt idx="17320">
                  <c:v>0.53993055555571579</c:v>
                </c:pt>
                <c:pt idx="17321">
                  <c:v>0.53994212962978982</c:v>
                </c:pt>
                <c:pt idx="17322">
                  <c:v>0.53995370370386386</c:v>
                </c:pt>
                <c:pt idx="17323">
                  <c:v>0.53996527777793757</c:v>
                </c:pt>
                <c:pt idx="17324">
                  <c:v>0.5399768518520115</c:v>
                </c:pt>
                <c:pt idx="17325">
                  <c:v>0.53998842592608598</c:v>
                </c:pt>
                <c:pt idx="17326">
                  <c:v>0.54000000000016002</c:v>
                </c:pt>
                <c:pt idx="17327">
                  <c:v>0.54001157407423406</c:v>
                </c:pt>
                <c:pt idx="17328">
                  <c:v>0.5400231481483081</c:v>
                </c:pt>
                <c:pt idx="17329">
                  <c:v>0.54003472222238214</c:v>
                </c:pt>
                <c:pt idx="17330">
                  <c:v>0.54004629629645662</c:v>
                </c:pt>
                <c:pt idx="17331">
                  <c:v>0.54005787037053155</c:v>
                </c:pt>
                <c:pt idx="17332">
                  <c:v>0.54006944444460425</c:v>
                </c:pt>
                <c:pt idx="17333">
                  <c:v>0.5400810185186804</c:v>
                </c:pt>
                <c:pt idx="17334">
                  <c:v>0.54009259259275233</c:v>
                </c:pt>
                <c:pt idx="17335">
                  <c:v>0.5401041666668267</c:v>
                </c:pt>
                <c:pt idx="17336">
                  <c:v>0.54011574074089996</c:v>
                </c:pt>
                <c:pt idx="17337">
                  <c:v>0.54012731481497445</c:v>
                </c:pt>
                <c:pt idx="17338">
                  <c:v>0.54013888888904849</c:v>
                </c:pt>
                <c:pt idx="17339">
                  <c:v>0.54015046296312264</c:v>
                </c:pt>
                <c:pt idx="17340">
                  <c:v>0.54016203703719667</c:v>
                </c:pt>
                <c:pt idx="17341">
                  <c:v>0.5401736111112706</c:v>
                </c:pt>
                <c:pt idx="17342">
                  <c:v>0.54018518518534309</c:v>
                </c:pt>
                <c:pt idx="17343">
                  <c:v>0.54019675925941868</c:v>
                </c:pt>
                <c:pt idx="17344">
                  <c:v>0.54020833333349438</c:v>
                </c:pt>
                <c:pt idx="17345">
                  <c:v>0.54021990740756676</c:v>
                </c:pt>
                <c:pt idx="17346">
                  <c:v>0.54023148148164057</c:v>
                </c:pt>
                <c:pt idx="17347">
                  <c:v>0.54024305555571484</c:v>
                </c:pt>
                <c:pt idx="17348">
                  <c:v>0.54025462962978965</c:v>
                </c:pt>
                <c:pt idx="17349">
                  <c:v>0.54026620370386258</c:v>
                </c:pt>
                <c:pt idx="17350">
                  <c:v>0.54027777777793518</c:v>
                </c:pt>
                <c:pt idx="17351">
                  <c:v>0.54028935185200966</c:v>
                </c:pt>
                <c:pt idx="17352">
                  <c:v>0.54030092592608459</c:v>
                </c:pt>
                <c:pt idx="17353">
                  <c:v>0.54031250000015729</c:v>
                </c:pt>
                <c:pt idx="17354">
                  <c:v>0.54032407407423311</c:v>
                </c:pt>
                <c:pt idx="17355">
                  <c:v>0.54033564814830715</c:v>
                </c:pt>
                <c:pt idx="17356">
                  <c:v>0.54034722222238163</c:v>
                </c:pt>
                <c:pt idx="17357">
                  <c:v>0.54035879629645522</c:v>
                </c:pt>
                <c:pt idx="17358">
                  <c:v>0.5403703703705296</c:v>
                </c:pt>
                <c:pt idx="17359">
                  <c:v>0.5403819444446033</c:v>
                </c:pt>
                <c:pt idx="17360">
                  <c:v>0.54039351851867889</c:v>
                </c:pt>
                <c:pt idx="17361">
                  <c:v>0.5404050925927516</c:v>
                </c:pt>
                <c:pt idx="17362">
                  <c:v>0.54041666666682542</c:v>
                </c:pt>
                <c:pt idx="17363">
                  <c:v>0.54042824074089968</c:v>
                </c:pt>
                <c:pt idx="17364">
                  <c:v>0.54043981481497361</c:v>
                </c:pt>
                <c:pt idx="17365">
                  <c:v>0.54045138888904609</c:v>
                </c:pt>
                <c:pt idx="17366">
                  <c:v>0.54046296296312157</c:v>
                </c:pt>
                <c:pt idx="17367">
                  <c:v>0.54047453703719561</c:v>
                </c:pt>
                <c:pt idx="17368">
                  <c:v>0.54048611111126665</c:v>
                </c:pt>
                <c:pt idx="17369">
                  <c:v>0.54049768518534358</c:v>
                </c:pt>
                <c:pt idx="17370">
                  <c:v>0.54050925925941773</c:v>
                </c:pt>
                <c:pt idx="17371">
                  <c:v>0.54052083333349443</c:v>
                </c:pt>
                <c:pt idx="17372">
                  <c:v>0.54053240740756558</c:v>
                </c:pt>
                <c:pt idx="17373">
                  <c:v>0.54054398148163807</c:v>
                </c:pt>
                <c:pt idx="17374">
                  <c:v>0.54055555555571388</c:v>
                </c:pt>
                <c:pt idx="17375">
                  <c:v>0.54056712962978759</c:v>
                </c:pt>
                <c:pt idx="17376">
                  <c:v>0.54057870370386196</c:v>
                </c:pt>
                <c:pt idx="17377">
                  <c:v>0.54059027777793556</c:v>
                </c:pt>
                <c:pt idx="17378">
                  <c:v>0.54060185185201004</c:v>
                </c:pt>
                <c:pt idx="17379">
                  <c:v>0.54061342592608408</c:v>
                </c:pt>
                <c:pt idx="17380">
                  <c:v>0.54062500000015956</c:v>
                </c:pt>
                <c:pt idx="17381">
                  <c:v>0.54063657407423216</c:v>
                </c:pt>
                <c:pt idx="17382">
                  <c:v>0.54064814814830664</c:v>
                </c:pt>
                <c:pt idx="17383">
                  <c:v>0.54065972222238179</c:v>
                </c:pt>
                <c:pt idx="17384">
                  <c:v>0.54067129629645605</c:v>
                </c:pt>
                <c:pt idx="17385">
                  <c:v>0.54068287037052865</c:v>
                </c:pt>
                <c:pt idx="17386">
                  <c:v>0.54069444444460391</c:v>
                </c:pt>
                <c:pt idx="17387">
                  <c:v>0.54070601851867828</c:v>
                </c:pt>
                <c:pt idx="17388">
                  <c:v>0.54071759259275043</c:v>
                </c:pt>
                <c:pt idx="17389">
                  <c:v>0.54072916666682613</c:v>
                </c:pt>
                <c:pt idx="17390">
                  <c:v>0.54074074074089862</c:v>
                </c:pt>
                <c:pt idx="17391">
                  <c:v>0.54075231481497255</c:v>
                </c:pt>
                <c:pt idx="17392">
                  <c:v>0.54076388888904658</c:v>
                </c:pt>
                <c:pt idx="17393">
                  <c:v>0.54077546296312262</c:v>
                </c:pt>
                <c:pt idx="17394">
                  <c:v>0.54078703703719599</c:v>
                </c:pt>
                <c:pt idx="17395">
                  <c:v>0.5407986111112687</c:v>
                </c:pt>
                <c:pt idx="17396">
                  <c:v>0.54081018518534107</c:v>
                </c:pt>
                <c:pt idx="17397">
                  <c:v>0.54082175925941822</c:v>
                </c:pt>
                <c:pt idx="17398">
                  <c:v>0.54083333333349248</c:v>
                </c:pt>
                <c:pt idx="17399">
                  <c:v>0.54084490740756563</c:v>
                </c:pt>
                <c:pt idx="17400">
                  <c:v>0.54085648148163856</c:v>
                </c:pt>
                <c:pt idx="17401">
                  <c:v>0.54086805555571293</c:v>
                </c:pt>
                <c:pt idx="17402">
                  <c:v>0.5408796296297893</c:v>
                </c:pt>
                <c:pt idx="17403">
                  <c:v>0.54089120370386246</c:v>
                </c:pt>
                <c:pt idx="17404">
                  <c:v>0.54090277777793305</c:v>
                </c:pt>
                <c:pt idx="17405">
                  <c:v>0.54091435185200765</c:v>
                </c:pt>
                <c:pt idx="17406">
                  <c:v>0.54092592592608313</c:v>
                </c:pt>
                <c:pt idx="17407">
                  <c:v>0.54093750000015717</c:v>
                </c:pt>
                <c:pt idx="17408">
                  <c:v>0.54094907407423165</c:v>
                </c:pt>
                <c:pt idx="17409">
                  <c:v>0.54096064814830525</c:v>
                </c:pt>
                <c:pt idx="17410">
                  <c:v>0.54097222222237962</c:v>
                </c:pt>
                <c:pt idx="17411">
                  <c:v>0.54098379629645332</c:v>
                </c:pt>
                <c:pt idx="17412">
                  <c:v>0.54099537037052914</c:v>
                </c:pt>
                <c:pt idx="17413">
                  <c:v>0.5410069444446014</c:v>
                </c:pt>
                <c:pt idx="17414">
                  <c:v>0.54101851851867677</c:v>
                </c:pt>
                <c:pt idx="17415">
                  <c:v>0.5410300925927497</c:v>
                </c:pt>
                <c:pt idx="17416">
                  <c:v>0.54104166666682563</c:v>
                </c:pt>
                <c:pt idx="17417">
                  <c:v>0.54105324074089767</c:v>
                </c:pt>
                <c:pt idx="17418">
                  <c:v>0.5410648148149716</c:v>
                </c:pt>
                <c:pt idx="17419">
                  <c:v>0.54107638888904408</c:v>
                </c:pt>
                <c:pt idx="17420">
                  <c:v>0.54108796296311967</c:v>
                </c:pt>
                <c:pt idx="17421">
                  <c:v>0.54109953703719538</c:v>
                </c:pt>
                <c:pt idx="17422">
                  <c:v>0.5411111111112662</c:v>
                </c:pt>
                <c:pt idx="17423">
                  <c:v>0.54112268518534157</c:v>
                </c:pt>
                <c:pt idx="17424">
                  <c:v>0.54113425925941583</c:v>
                </c:pt>
                <c:pt idx="17425">
                  <c:v>0.54114583333349386</c:v>
                </c:pt>
                <c:pt idx="17426">
                  <c:v>0.54115740740756391</c:v>
                </c:pt>
                <c:pt idx="17427">
                  <c:v>0.54116898148163617</c:v>
                </c:pt>
                <c:pt idx="17428">
                  <c:v>0.54118055555571198</c:v>
                </c:pt>
                <c:pt idx="17429">
                  <c:v>0.54119212962978602</c:v>
                </c:pt>
                <c:pt idx="17430">
                  <c:v>0.54120370370386006</c:v>
                </c:pt>
                <c:pt idx="17431">
                  <c:v>0.54121527777793277</c:v>
                </c:pt>
                <c:pt idx="17432">
                  <c:v>0.54122685185200758</c:v>
                </c:pt>
                <c:pt idx="17433">
                  <c:v>0.54123842592608218</c:v>
                </c:pt>
                <c:pt idx="17434">
                  <c:v>0.54125000000015622</c:v>
                </c:pt>
                <c:pt idx="17435">
                  <c:v>0.54126157407423026</c:v>
                </c:pt>
                <c:pt idx="17436">
                  <c:v>0.5412731481483043</c:v>
                </c:pt>
                <c:pt idx="17437">
                  <c:v>0.54128472222237833</c:v>
                </c:pt>
                <c:pt idx="17438">
                  <c:v>0.54129629629645271</c:v>
                </c:pt>
                <c:pt idx="17439">
                  <c:v>0.54130787037052663</c:v>
                </c:pt>
                <c:pt idx="17440">
                  <c:v>0.54131944444460045</c:v>
                </c:pt>
                <c:pt idx="17441">
                  <c:v>0.54133101851867615</c:v>
                </c:pt>
                <c:pt idx="17442">
                  <c:v>0.54134259259274853</c:v>
                </c:pt>
                <c:pt idx="17443">
                  <c:v>0.54135416666682268</c:v>
                </c:pt>
                <c:pt idx="17444">
                  <c:v>0.54136574074089649</c:v>
                </c:pt>
                <c:pt idx="17445">
                  <c:v>0.54137731481497053</c:v>
                </c:pt>
                <c:pt idx="17446">
                  <c:v>0.54138888888904457</c:v>
                </c:pt>
                <c:pt idx="17447">
                  <c:v>0.54140046296311872</c:v>
                </c:pt>
                <c:pt idx="17448">
                  <c:v>0.54141203703719276</c:v>
                </c:pt>
                <c:pt idx="17449">
                  <c:v>0.54142361111126658</c:v>
                </c:pt>
                <c:pt idx="17450">
                  <c:v>0.54143518518533906</c:v>
                </c:pt>
                <c:pt idx="17451">
                  <c:v>0.54144675925941488</c:v>
                </c:pt>
                <c:pt idx="17452">
                  <c:v>0.54145833333349058</c:v>
                </c:pt>
                <c:pt idx="17453">
                  <c:v>0.54146990740756296</c:v>
                </c:pt>
                <c:pt idx="17454">
                  <c:v>0.54148148148163566</c:v>
                </c:pt>
                <c:pt idx="17455">
                  <c:v>0.54149305555571103</c:v>
                </c:pt>
                <c:pt idx="17456">
                  <c:v>0.54150462962978563</c:v>
                </c:pt>
                <c:pt idx="17457">
                  <c:v>0.54151620370385856</c:v>
                </c:pt>
                <c:pt idx="17458">
                  <c:v>0.54152777777793115</c:v>
                </c:pt>
                <c:pt idx="17459">
                  <c:v>0.54153935185200575</c:v>
                </c:pt>
                <c:pt idx="17460">
                  <c:v>0.54155092592608056</c:v>
                </c:pt>
                <c:pt idx="17461">
                  <c:v>0.54156250000015327</c:v>
                </c:pt>
                <c:pt idx="17462">
                  <c:v>0.54157407407422931</c:v>
                </c:pt>
                <c:pt idx="17463">
                  <c:v>0.54158564814830334</c:v>
                </c:pt>
                <c:pt idx="17464">
                  <c:v>0.54159722222237761</c:v>
                </c:pt>
                <c:pt idx="17465">
                  <c:v>0.54160879629645164</c:v>
                </c:pt>
                <c:pt idx="17466">
                  <c:v>0.54162037037052702</c:v>
                </c:pt>
                <c:pt idx="17467">
                  <c:v>0.54163194444460061</c:v>
                </c:pt>
                <c:pt idx="17468">
                  <c:v>0.54164351851867598</c:v>
                </c:pt>
                <c:pt idx="17469">
                  <c:v>0.54165509259274924</c:v>
                </c:pt>
                <c:pt idx="17470">
                  <c:v>0.54166666666682162</c:v>
                </c:pt>
                <c:pt idx="17471">
                  <c:v>0.54167824074089665</c:v>
                </c:pt>
                <c:pt idx="17472">
                  <c:v>0.54168981481496969</c:v>
                </c:pt>
                <c:pt idx="17473">
                  <c:v>0.54170138888904351</c:v>
                </c:pt>
                <c:pt idx="17474">
                  <c:v>0.54171296296311777</c:v>
                </c:pt>
                <c:pt idx="17475">
                  <c:v>0.54172453703719337</c:v>
                </c:pt>
                <c:pt idx="17476">
                  <c:v>0.54173611111126407</c:v>
                </c:pt>
                <c:pt idx="17477">
                  <c:v>0.54174768518533989</c:v>
                </c:pt>
                <c:pt idx="17478">
                  <c:v>0.5417592592594157</c:v>
                </c:pt>
                <c:pt idx="17479">
                  <c:v>0.54177083333349141</c:v>
                </c:pt>
                <c:pt idx="17480">
                  <c:v>0.54178240740756201</c:v>
                </c:pt>
                <c:pt idx="17481">
                  <c:v>0.54179398148163549</c:v>
                </c:pt>
                <c:pt idx="17482">
                  <c:v>0.54180555555571064</c:v>
                </c:pt>
                <c:pt idx="17483">
                  <c:v>0.54181712962978412</c:v>
                </c:pt>
                <c:pt idx="17484">
                  <c:v>0.54182870370385861</c:v>
                </c:pt>
                <c:pt idx="17485">
                  <c:v>0.5418402777779322</c:v>
                </c:pt>
                <c:pt idx="17486">
                  <c:v>0.54185185185200624</c:v>
                </c:pt>
                <c:pt idx="17487">
                  <c:v>0.54186342592608028</c:v>
                </c:pt>
                <c:pt idx="17488">
                  <c:v>0.54187500000015465</c:v>
                </c:pt>
                <c:pt idx="17489">
                  <c:v>0.54188657407422836</c:v>
                </c:pt>
                <c:pt idx="17490">
                  <c:v>0.54189814814830262</c:v>
                </c:pt>
                <c:pt idx="17491">
                  <c:v>0.54190972222237765</c:v>
                </c:pt>
                <c:pt idx="17492">
                  <c:v>0.54192129629645214</c:v>
                </c:pt>
                <c:pt idx="17493">
                  <c:v>0.54193287037052462</c:v>
                </c:pt>
                <c:pt idx="17494">
                  <c:v>0.54194444444460066</c:v>
                </c:pt>
                <c:pt idx="17495">
                  <c:v>0.54195601851867425</c:v>
                </c:pt>
                <c:pt idx="17496">
                  <c:v>0.54196759259274652</c:v>
                </c:pt>
                <c:pt idx="17497">
                  <c:v>0.541979166666822</c:v>
                </c:pt>
                <c:pt idx="17498">
                  <c:v>0.54199074074089471</c:v>
                </c:pt>
                <c:pt idx="17499">
                  <c:v>0.54200231481496719</c:v>
                </c:pt>
                <c:pt idx="17500">
                  <c:v>0.54201388888904256</c:v>
                </c:pt>
                <c:pt idx="17501">
                  <c:v>0.54202546296311849</c:v>
                </c:pt>
                <c:pt idx="17502">
                  <c:v>0.54203703703719164</c:v>
                </c:pt>
                <c:pt idx="17503">
                  <c:v>0.5420486111112649</c:v>
                </c:pt>
                <c:pt idx="17504">
                  <c:v>0.54206018518533705</c:v>
                </c:pt>
                <c:pt idx="17505">
                  <c:v>0.54207175925941364</c:v>
                </c:pt>
                <c:pt idx="17506">
                  <c:v>0.54208333333348846</c:v>
                </c:pt>
                <c:pt idx="17507">
                  <c:v>0.54209490740756161</c:v>
                </c:pt>
                <c:pt idx="17508">
                  <c:v>0.54210648148163365</c:v>
                </c:pt>
                <c:pt idx="17509">
                  <c:v>0.54211805555570913</c:v>
                </c:pt>
                <c:pt idx="17510">
                  <c:v>0.54212962962978506</c:v>
                </c:pt>
                <c:pt idx="17511">
                  <c:v>0.54214120370385765</c:v>
                </c:pt>
                <c:pt idx="17512">
                  <c:v>0.54215277777792925</c:v>
                </c:pt>
                <c:pt idx="17513">
                  <c:v>0.54216435185200362</c:v>
                </c:pt>
                <c:pt idx="17514">
                  <c:v>0.54217592592607933</c:v>
                </c:pt>
                <c:pt idx="17515">
                  <c:v>0.54218750000015337</c:v>
                </c:pt>
                <c:pt idx="17516">
                  <c:v>0.54219907407422763</c:v>
                </c:pt>
                <c:pt idx="17517">
                  <c:v>0.54221064814830144</c:v>
                </c:pt>
                <c:pt idx="17518">
                  <c:v>0.5422222222223757</c:v>
                </c:pt>
                <c:pt idx="17519">
                  <c:v>0.54223379629644952</c:v>
                </c:pt>
                <c:pt idx="17520">
                  <c:v>0.54224537037052511</c:v>
                </c:pt>
                <c:pt idx="17521">
                  <c:v>0.5422569444445976</c:v>
                </c:pt>
                <c:pt idx="17522">
                  <c:v>0.54226851851867164</c:v>
                </c:pt>
                <c:pt idx="17523">
                  <c:v>0.54228009259274568</c:v>
                </c:pt>
                <c:pt idx="17524">
                  <c:v>0.54229166666682138</c:v>
                </c:pt>
                <c:pt idx="17525">
                  <c:v>0.54230324074089353</c:v>
                </c:pt>
                <c:pt idx="17526">
                  <c:v>0.54231481481496757</c:v>
                </c:pt>
                <c:pt idx="17527">
                  <c:v>0.54232638888904006</c:v>
                </c:pt>
                <c:pt idx="17528">
                  <c:v>0.54233796296311587</c:v>
                </c:pt>
                <c:pt idx="17529">
                  <c:v>0.54234953703719135</c:v>
                </c:pt>
                <c:pt idx="17530">
                  <c:v>0.54236111111126217</c:v>
                </c:pt>
                <c:pt idx="17531">
                  <c:v>0.54237268518533666</c:v>
                </c:pt>
                <c:pt idx="17532">
                  <c:v>0.54238425925941203</c:v>
                </c:pt>
                <c:pt idx="17533">
                  <c:v>0.54239583333348951</c:v>
                </c:pt>
                <c:pt idx="17534">
                  <c:v>0.5424074074075601</c:v>
                </c:pt>
                <c:pt idx="17535">
                  <c:v>0.54241898148163215</c:v>
                </c:pt>
                <c:pt idx="17536">
                  <c:v>0.54243055555570818</c:v>
                </c:pt>
                <c:pt idx="17537">
                  <c:v>0.54244212962978222</c:v>
                </c:pt>
                <c:pt idx="17538">
                  <c:v>0.54245370370385626</c:v>
                </c:pt>
                <c:pt idx="17539">
                  <c:v>0.54246527777792886</c:v>
                </c:pt>
                <c:pt idx="17540">
                  <c:v>0.54247685185200356</c:v>
                </c:pt>
                <c:pt idx="17541">
                  <c:v>0.54248842592607838</c:v>
                </c:pt>
                <c:pt idx="17542">
                  <c:v>0.54250000000015242</c:v>
                </c:pt>
                <c:pt idx="17543">
                  <c:v>0.54251157407422557</c:v>
                </c:pt>
                <c:pt idx="17544">
                  <c:v>0.54252314814830049</c:v>
                </c:pt>
                <c:pt idx="17545">
                  <c:v>0.54253472222237453</c:v>
                </c:pt>
                <c:pt idx="17546">
                  <c:v>0.54254629629644868</c:v>
                </c:pt>
                <c:pt idx="17547">
                  <c:v>0.54255787037052261</c:v>
                </c:pt>
                <c:pt idx="17548">
                  <c:v>0.54256944444459665</c:v>
                </c:pt>
                <c:pt idx="17549">
                  <c:v>0.54258101851867213</c:v>
                </c:pt>
                <c:pt idx="17550">
                  <c:v>0.5425925925927445</c:v>
                </c:pt>
                <c:pt idx="17551">
                  <c:v>0.54260416666681965</c:v>
                </c:pt>
                <c:pt idx="17552">
                  <c:v>0.5426157407408928</c:v>
                </c:pt>
                <c:pt idx="17553">
                  <c:v>0.54262731481496651</c:v>
                </c:pt>
                <c:pt idx="17554">
                  <c:v>0.54263888888904088</c:v>
                </c:pt>
                <c:pt idx="17555">
                  <c:v>0.54265046296311659</c:v>
                </c:pt>
                <c:pt idx="17556">
                  <c:v>0.54266203703718963</c:v>
                </c:pt>
                <c:pt idx="17557">
                  <c:v>0.542673611111263</c:v>
                </c:pt>
                <c:pt idx="17558">
                  <c:v>0.54268518518533659</c:v>
                </c:pt>
                <c:pt idx="17559">
                  <c:v>0.54269675925941163</c:v>
                </c:pt>
                <c:pt idx="17560">
                  <c:v>0.54270833333348811</c:v>
                </c:pt>
                <c:pt idx="17561">
                  <c:v>0.54271990740755915</c:v>
                </c:pt>
                <c:pt idx="17562">
                  <c:v>0.54273148148163319</c:v>
                </c:pt>
                <c:pt idx="17563">
                  <c:v>0.54274305555570879</c:v>
                </c:pt>
                <c:pt idx="17564">
                  <c:v>0.54275462962978305</c:v>
                </c:pt>
                <c:pt idx="17565">
                  <c:v>0.54276620370385531</c:v>
                </c:pt>
                <c:pt idx="17566">
                  <c:v>0.54277777777792857</c:v>
                </c:pt>
                <c:pt idx="17567">
                  <c:v>0.54278935185200339</c:v>
                </c:pt>
                <c:pt idx="17568">
                  <c:v>0.54280092592607743</c:v>
                </c:pt>
                <c:pt idx="17569">
                  <c:v>0.54281250000015147</c:v>
                </c:pt>
                <c:pt idx="17570">
                  <c:v>0.54282407407422562</c:v>
                </c:pt>
                <c:pt idx="17571">
                  <c:v>0.54283564814829965</c:v>
                </c:pt>
                <c:pt idx="17572">
                  <c:v>0.54284722222237525</c:v>
                </c:pt>
                <c:pt idx="17573">
                  <c:v>0.54285879629644762</c:v>
                </c:pt>
                <c:pt idx="17574">
                  <c:v>0.54287037037052299</c:v>
                </c:pt>
                <c:pt idx="17575">
                  <c:v>0.54288194444459725</c:v>
                </c:pt>
                <c:pt idx="17576">
                  <c:v>0.54289351851866974</c:v>
                </c:pt>
                <c:pt idx="17577">
                  <c:v>0.54290509259274511</c:v>
                </c:pt>
                <c:pt idx="17578">
                  <c:v>0.54291666666681782</c:v>
                </c:pt>
                <c:pt idx="17579">
                  <c:v>0.54292824074089185</c:v>
                </c:pt>
                <c:pt idx="17580">
                  <c:v>0.54293981481496589</c:v>
                </c:pt>
                <c:pt idx="17581">
                  <c:v>0.54295138888903949</c:v>
                </c:pt>
                <c:pt idx="17582">
                  <c:v>0.54296296296311397</c:v>
                </c:pt>
                <c:pt idx="17583">
                  <c:v>0.54297453703718945</c:v>
                </c:pt>
                <c:pt idx="17584">
                  <c:v>0.54298611111126005</c:v>
                </c:pt>
                <c:pt idx="17585">
                  <c:v>0.54299768518533609</c:v>
                </c:pt>
                <c:pt idx="17586">
                  <c:v>0.54300925925941168</c:v>
                </c:pt>
                <c:pt idx="17587">
                  <c:v>0.54302083333348727</c:v>
                </c:pt>
                <c:pt idx="17588">
                  <c:v>0.5430324074075582</c:v>
                </c:pt>
                <c:pt idx="17589">
                  <c:v>0.54304398148163158</c:v>
                </c:pt>
                <c:pt idx="17590">
                  <c:v>0.54305555555570661</c:v>
                </c:pt>
                <c:pt idx="17591">
                  <c:v>0.54306712962978032</c:v>
                </c:pt>
                <c:pt idx="17592">
                  <c:v>0.54307870370385469</c:v>
                </c:pt>
                <c:pt idx="17593">
                  <c:v>0.5430902777779284</c:v>
                </c:pt>
                <c:pt idx="17594">
                  <c:v>0.54310185185200244</c:v>
                </c:pt>
                <c:pt idx="17595">
                  <c:v>0.54311342592607648</c:v>
                </c:pt>
                <c:pt idx="17596">
                  <c:v>0.54312500000015063</c:v>
                </c:pt>
                <c:pt idx="17597">
                  <c:v>0.54313657407422322</c:v>
                </c:pt>
                <c:pt idx="17598">
                  <c:v>0.5431481481482987</c:v>
                </c:pt>
                <c:pt idx="17599">
                  <c:v>0.54315972222237263</c:v>
                </c:pt>
                <c:pt idx="17600">
                  <c:v>0.54317129629644811</c:v>
                </c:pt>
                <c:pt idx="17601">
                  <c:v>0.54318287037052071</c:v>
                </c:pt>
                <c:pt idx="17602">
                  <c:v>0.54319444444459708</c:v>
                </c:pt>
                <c:pt idx="17603">
                  <c:v>0.54320601851866879</c:v>
                </c:pt>
                <c:pt idx="17604">
                  <c:v>0.54321759259274249</c:v>
                </c:pt>
                <c:pt idx="17605">
                  <c:v>0.54322916666681764</c:v>
                </c:pt>
                <c:pt idx="17606">
                  <c:v>0.5432407407408909</c:v>
                </c:pt>
                <c:pt idx="17607">
                  <c:v>0.54325231481496306</c:v>
                </c:pt>
                <c:pt idx="17608">
                  <c:v>0.54326388888903743</c:v>
                </c:pt>
                <c:pt idx="17609">
                  <c:v>0.54327546296311446</c:v>
                </c:pt>
                <c:pt idx="17610">
                  <c:v>0.54328703703718761</c:v>
                </c:pt>
                <c:pt idx="17611">
                  <c:v>0.5432986111112611</c:v>
                </c:pt>
                <c:pt idx="17612">
                  <c:v>0.54331018518533303</c:v>
                </c:pt>
                <c:pt idx="17613">
                  <c:v>0.54332175925940962</c:v>
                </c:pt>
                <c:pt idx="17614">
                  <c:v>0.54333333333348455</c:v>
                </c:pt>
                <c:pt idx="17615">
                  <c:v>0.54334490740755725</c:v>
                </c:pt>
                <c:pt idx="17616">
                  <c:v>0.54335648148162963</c:v>
                </c:pt>
                <c:pt idx="17617">
                  <c:v>0.54336805555570533</c:v>
                </c:pt>
                <c:pt idx="17618">
                  <c:v>0.54337962962978115</c:v>
                </c:pt>
                <c:pt idx="17619">
                  <c:v>0.54339120370385363</c:v>
                </c:pt>
                <c:pt idx="17620">
                  <c:v>0.54340277777792501</c:v>
                </c:pt>
                <c:pt idx="17621">
                  <c:v>0.54341435185199949</c:v>
                </c:pt>
                <c:pt idx="17622">
                  <c:v>0.54342592592607553</c:v>
                </c:pt>
                <c:pt idx="17623">
                  <c:v>0.54343750000014956</c:v>
                </c:pt>
                <c:pt idx="17624">
                  <c:v>0.5434490740742236</c:v>
                </c:pt>
                <c:pt idx="17625">
                  <c:v>0.54346064814829753</c:v>
                </c:pt>
                <c:pt idx="17626">
                  <c:v>0.54347222222237168</c:v>
                </c:pt>
                <c:pt idx="17627">
                  <c:v>0.5434837962964455</c:v>
                </c:pt>
                <c:pt idx="17628">
                  <c:v>0.54349537037052065</c:v>
                </c:pt>
                <c:pt idx="17629">
                  <c:v>0.5435069444445938</c:v>
                </c:pt>
                <c:pt idx="17630">
                  <c:v>0.5435185185186675</c:v>
                </c:pt>
                <c:pt idx="17631">
                  <c:v>0.54353009259274188</c:v>
                </c:pt>
                <c:pt idx="17632">
                  <c:v>0.54354166666681758</c:v>
                </c:pt>
                <c:pt idx="17633">
                  <c:v>0.54355324074088951</c:v>
                </c:pt>
                <c:pt idx="17634">
                  <c:v>0.54356481481496266</c:v>
                </c:pt>
                <c:pt idx="17635">
                  <c:v>0.54357638888903603</c:v>
                </c:pt>
                <c:pt idx="17636">
                  <c:v>0.54358796296311207</c:v>
                </c:pt>
                <c:pt idx="17637">
                  <c:v>0.54359953703718744</c:v>
                </c:pt>
                <c:pt idx="17638">
                  <c:v>0.54361111111125959</c:v>
                </c:pt>
                <c:pt idx="17639">
                  <c:v>0.54362268518533419</c:v>
                </c:pt>
                <c:pt idx="17640">
                  <c:v>0.54363425925940978</c:v>
                </c:pt>
                <c:pt idx="17641">
                  <c:v>0.54364583333348682</c:v>
                </c:pt>
                <c:pt idx="17642">
                  <c:v>0.54365740740755664</c:v>
                </c:pt>
                <c:pt idx="17643">
                  <c:v>0.54366898148162957</c:v>
                </c:pt>
                <c:pt idx="17644">
                  <c:v>0.5436805555557046</c:v>
                </c:pt>
                <c:pt idx="17645">
                  <c:v>0.54369212962977864</c:v>
                </c:pt>
                <c:pt idx="17646">
                  <c:v>0.54370370370385268</c:v>
                </c:pt>
                <c:pt idx="17647">
                  <c:v>0.5437152777779265</c:v>
                </c:pt>
                <c:pt idx="17648">
                  <c:v>0.54372685185200054</c:v>
                </c:pt>
                <c:pt idx="17649">
                  <c:v>0.54373842592607469</c:v>
                </c:pt>
                <c:pt idx="17650">
                  <c:v>0.54375000000014861</c:v>
                </c:pt>
                <c:pt idx="17651">
                  <c:v>0.54376157407422254</c:v>
                </c:pt>
                <c:pt idx="17652">
                  <c:v>0.54377314814829669</c:v>
                </c:pt>
                <c:pt idx="17653">
                  <c:v>0.54378472222237073</c:v>
                </c:pt>
                <c:pt idx="17654">
                  <c:v>0.5437962962964461</c:v>
                </c:pt>
                <c:pt idx="17655">
                  <c:v>0.54380787037052036</c:v>
                </c:pt>
                <c:pt idx="17656">
                  <c:v>0.54381944444459485</c:v>
                </c:pt>
                <c:pt idx="17657">
                  <c:v>0.54383101851866822</c:v>
                </c:pt>
                <c:pt idx="17658">
                  <c:v>0.54384259259274093</c:v>
                </c:pt>
                <c:pt idx="17659">
                  <c:v>0.54385416666681563</c:v>
                </c:pt>
                <c:pt idx="17660">
                  <c:v>0.543865740740889</c:v>
                </c:pt>
                <c:pt idx="17661">
                  <c:v>0.54387731481496249</c:v>
                </c:pt>
                <c:pt idx="17662">
                  <c:v>0.54388888888903708</c:v>
                </c:pt>
                <c:pt idx="17663">
                  <c:v>0.54390046296311256</c:v>
                </c:pt>
                <c:pt idx="17664">
                  <c:v>0.5439120370371856</c:v>
                </c:pt>
                <c:pt idx="17665">
                  <c:v>0.5439236111112592</c:v>
                </c:pt>
                <c:pt idx="17666">
                  <c:v>0.54393518518533257</c:v>
                </c:pt>
                <c:pt idx="17667">
                  <c:v>0.54394675925940761</c:v>
                </c:pt>
                <c:pt idx="17668">
                  <c:v>0.54395833333348376</c:v>
                </c:pt>
                <c:pt idx="17669">
                  <c:v>0.54396990740755535</c:v>
                </c:pt>
                <c:pt idx="17670">
                  <c:v>0.54398148148162939</c:v>
                </c:pt>
                <c:pt idx="17671">
                  <c:v>0.54399305555570365</c:v>
                </c:pt>
                <c:pt idx="17672">
                  <c:v>0.54400462962977914</c:v>
                </c:pt>
                <c:pt idx="17673">
                  <c:v>0.54401620370385151</c:v>
                </c:pt>
                <c:pt idx="17674">
                  <c:v>0.54402777777792422</c:v>
                </c:pt>
                <c:pt idx="17675">
                  <c:v>0.54403935185199959</c:v>
                </c:pt>
                <c:pt idx="17676">
                  <c:v>0.54405092592607351</c:v>
                </c:pt>
                <c:pt idx="17677">
                  <c:v>0.54406250000014633</c:v>
                </c:pt>
                <c:pt idx="17678">
                  <c:v>0.5440740740742217</c:v>
                </c:pt>
                <c:pt idx="17679">
                  <c:v>0.54408564814829574</c:v>
                </c:pt>
                <c:pt idx="17680">
                  <c:v>0.54409722222236978</c:v>
                </c:pt>
                <c:pt idx="17681">
                  <c:v>0.54410879629644382</c:v>
                </c:pt>
                <c:pt idx="17682">
                  <c:v>0.54412037037051864</c:v>
                </c:pt>
                <c:pt idx="17683">
                  <c:v>0.54413194444459334</c:v>
                </c:pt>
                <c:pt idx="17684">
                  <c:v>0.54414351851866594</c:v>
                </c:pt>
                <c:pt idx="17685">
                  <c:v>0.54415509259274064</c:v>
                </c:pt>
                <c:pt idx="17686">
                  <c:v>0.54416666666681401</c:v>
                </c:pt>
                <c:pt idx="17687">
                  <c:v>0.54417824074088805</c:v>
                </c:pt>
                <c:pt idx="17688">
                  <c:v>0.54418981481496209</c:v>
                </c:pt>
                <c:pt idx="17689">
                  <c:v>0.54420138888903558</c:v>
                </c:pt>
                <c:pt idx="17690">
                  <c:v>0.54421296296311017</c:v>
                </c:pt>
                <c:pt idx="17691">
                  <c:v>0.54422453703718465</c:v>
                </c:pt>
                <c:pt idx="17692">
                  <c:v>0.54423611111125625</c:v>
                </c:pt>
                <c:pt idx="17693">
                  <c:v>0.54424768518533229</c:v>
                </c:pt>
                <c:pt idx="17694">
                  <c:v>0.54425925925940766</c:v>
                </c:pt>
                <c:pt idx="17695">
                  <c:v>0.54427083333348336</c:v>
                </c:pt>
                <c:pt idx="17696">
                  <c:v>0.5442824074075544</c:v>
                </c:pt>
                <c:pt idx="17697">
                  <c:v>0.54429398148162711</c:v>
                </c:pt>
                <c:pt idx="17698">
                  <c:v>0.5443055555557027</c:v>
                </c:pt>
                <c:pt idx="17699">
                  <c:v>0.54431712962977652</c:v>
                </c:pt>
                <c:pt idx="17700">
                  <c:v>0.54432870370385067</c:v>
                </c:pt>
                <c:pt idx="17701">
                  <c:v>0.54434027777792449</c:v>
                </c:pt>
                <c:pt idx="17702">
                  <c:v>0.54435185185199852</c:v>
                </c:pt>
                <c:pt idx="17703">
                  <c:v>0.54436342592607256</c:v>
                </c:pt>
                <c:pt idx="17704">
                  <c:v>0.54437500000014671</c:v>
                </c:pt>
                <c:pt idx="17705">
                  <c:v>0.5443865740742192</c:v>
                </c:pt>
                <c:pt idx="17706">
                  <c:v>0.54439814814829479</c:v>
                </c:pt>
                <c:pt idx="17707">
                  <c:v>0.5444097222223685</c:v>
                </c:pt>
                <c:pt idx="17708">
                  <c:v>0.54442129629644365</c:v>
                </c:pt>
                <c:pt idx="17709">
                  <c:v>0.54443287037051691</c:v>
                </c:pt>
                <c:pt idx="17710">
                  <c:v>0.54444444444459295</c:v>
                </c:pt>
                <c:pt idx="17711">
                  <c:v>0.54445601851866499</c:v>
                </c:pt>
                <c:pt idx="17712">
                  <c:v>0.54446759259273858</c:v>
                </c:pt>
                <c:pt idx="17713">
                  <c:v>0.54447916666681362</c:v>
                </c:pt>
                <c:pt idx="17714">
                  <c:v>0.5444907407408871</c:v>
                </c:pt>
                <c:pt idx="17715">
                  <c:v>0.54450231481495903</c:v>
                </c:pt>
                <c:pt idx="17716">
                  <c:v>0.5445138888890334</c:v>
                </c:pt>
                <c:pt idx="17717">
                  <c:v>0.54452546296311055</c:v>
                </c:pt>
                <c:pt idx="17718">
                  <c:v>0.5445370370371837</c:v>
                </c:pt>
                <c:pt idx="17719">
                  <c:v>0.5445486111112573</c:v>
                </c:pt>
                <c:pt idx="17720">
                  <c:v>0.54456018518532878</c:v>
                </c:pt>
                <c:pt idx="17721">
                  <c:v>0.5445717592594056</c:v>
                </c:pt>
                <c:pt idx="17722">
                  <c:v>0.54458333333347964</c:v>
                </c:pt>
                <c:pt idx="17723">
                  <c:v>0.54459490740755345</c:v>
                </c:pt>
                <c:pt idx="17724">
                  <c:v>0.54460648148162749</c:v>
                </c:pt>
                <c:pt idx="17725">
                  <c:v>0.54461805555570164</c:v>
                </c:pt>
                <c:pt idx="17726">
                  <c:v>0.54462962962977857</c:v>
                </c:pt>
                <c:pt idx="17727">
                  <c:v>0.54464120370385116</c:v>
                </c:pt>
                <c:pt idx="17728">
                  <c:v>0.54465277777792209</c:v>
                </c:pt>
                <c:pt idx="17729">
                  <c:v>0.54466435185199757</c:v>
                </c:pt>
                <c:pt idx="17730">
                  <c:v>0.54467592592607172</c:v>
                </c:pt>
                <c:pt idx="17731">
                  <c:v>0.54468750000014576</c:v>
                </c:pt>
                <c:pt idx="17732">
                  <c:v>0.54469907407422136</c:v>
                </c:pt>
                <c:pt idx="17733">
                  <c:v>0.54471064814829384</c:v>
                </c:pt>
                <c:pt idx="17734">
                  <c:v>0.54472222222236788</c:v>
                </c:pt>
                <c:pt idx="17735">
                  <c:v>0.54473379629644192</c:v>
                </c:pt>
                <c:pt idx="17736">
                  <c:v>0.54474537037051796</c:v>
                </c:pt>
                <c:pt idx="17737">
                  <c:v>0.54475694444459133</c:v>
                </c:pt>
                <c:pt idx="17738">
                  <c:v>0.54476851851866404</c:v>
                </c:pt>
                <c:pt idx="17739">
                  <c:v>0.54478009259273863</c:v>
                </c:pt>
                <c:pt idx="17740">
                  <c:v>0.54479166666681511</c:v>
                </c:pt>
                <c:pt idx="17741">
                  <c:v>0.54480324074088615</c:v>
                </c:pt>
                <c:pt idx="17742">
                  <c:v>0.54481481481496019</c:v>
                </c:pt>
                <c:pt idx="17743">
                  <c:v>0.54482638888903356</c:v>
                </c:pt>
                <c:pt idx="17744">
                  <c:v>0.5448379629631086</c:v>
                </c:pt>
                <c:pt idx="17745">
                  <c:v>0.54484953703718475</c:v>
                </c:pt>
                <c:pt idx="17746">
                  <c:v>0.54486111111125557</c:v>
                </c:pt>
                <c:pt idx="17747">
                  <c:v>0.54487268518533039</c:v>
                </c:pt>
                <c:pt idx="17748">
                  <c:v>0.54488425925940465</c:v>
                </c:pt>
                <c:pt idx="17749">
                  <c:v>0.54489583333348268</c:v>
                </c:pt>
                <c:pt idx="17750">
                  <c:v>0.54490740740755261</c:v>
                </c:pt>
                <c:pt idx="17751">
                  <c:v>0.5449189814816251</c:v>
                </c:pt>
                <c:pt idx="17752">
                  <c:v>0.54493055555570069</c:v>
                </c:pt>
                <c:pt idx="17753">
                  <c:v>0.54494212962977462</c:v>
                </c:pt>
                <c:pt idx="17754">
                  <c:v>0.54495370370384866</c:v>
                </c:pt>
                <c:pt idx="17755">
                  <c:v>0.54496527777792259</c:v>
                </c:pt>
                <c:pt idx="17756">
                  <c:v>0.54497685185199651</c:v>
                </c:pt>
                <c:pt idx="17757">
                  <c:v>0.54498842592607077</c:v>
                </c:pt>
                <c:pt idx="17758">
                  <c:v>0.54500000000014481</c:v>
                </c:pt>
                <c:pt idx="17759">
                  <c:v>0.54501157407421852</c:v>
                </c:pt>
                <c:pt idx="17760">
                  <c:v>0.54502314814829289</c:v>
                </c:pt>
                <c:pt idx="17761">
                  <c:v>0.54503472222236649</c:v>
                </c:pt>
                <c:pt idx="17762">
                  <c:v>0.54504629629644163</c:v>
                </c:pt>
                <c:pt idx="17763">
                  <c:v>0.54505787037051645</c:v>
                </c:pt>
                <c:pt idx="17764">
                  <c:v>0.54506944444459082</c:v>
                </c:pt>
                <c:pt idx="17765">
                  <c:v>0.54508101851866364</c:v>
                </c:pt>
                <c:pt idx="17766">
                  <c:v>0.54509259259273712</c:v>
                </c:pt>
                <c:pt idx="17767">
                  <c:v>0.54510416666681161</c:v>
                </c:pt>
                <c:pt idx="17768">
                  <c:v>0.5451157407408852</c:v>
                </c:pt>
                <c:pt idx="17769">
                  <c:v>0.54512731481495857</c:v>
                </c:pt>
                <c:pt idx="17770">
                  <c:v>0.54513888888903328</c:v>
                </c:pt>
                <c:pt idx="17771">
                  <c:v>0.54515046296310765</c:v>
                </c:pt>
                <c:pt idx="17772">
                  <c:v>0.54516203703718169</c:v>
                </c:pt>
                <c:pt idx="17773">
                  <c:v>0.5451736111112554</c:v>
                </c:pt>
                <c:pt idx="17774">
                  <c:v>0.5451851851853281</c:v>
                </c:pt>
                <c:pt idx="17775">
                  <c:v>0.5451967592594037</c:v>
                </c:pt>
                <c:pt idx="17776">
                  <c:v>0.54520833333347962</c:v>
                </c:pt>
                <c:pt idx="17777">
                  <c:v>0.54521990740755155</c:v>
                </c:pt>
                <c:pt idx="17778">
                  <c:v>0.54523148148162559</c:v>
                </c:pt>
                <c:pt idx="17779">
                  <c:v>0.54524305555569963</c:v>
                </c:pt>
                <c:pt idx="17780">
                  <c:v>0.54525462962977511</c:v>
                </c:pt>
                <c:pt idx="17781">
                  <c:v>0.54526620370384749</c:v>
                </c:pt>
                <c:pt idx="17782">
                  <c:v>0.54527777777792019</c:v>
                </c:pt>
                <c:pt idx="17783">
                  <c:v>0.54528935185199556</c:v>
                </c:pt>
                <c:pt idx="17784">
                  <c:v>0.54530092592606783</c:v>
                </c:pt>
                <c:pt idx="17785">
                  <c:v>0.54531250000014231</c:v>
                </c:pt>
                <c:pt idx="17786">
                  <c:v>0.5453240740742179</c:v>
                </c:pt>
                <c:pt idx="17787">
                  <c:v>0.54533564814829194</c:v>
                </c:pt>
                <c:pt idx="17788">
                  <c:v>0.54534722222236598</c:v>
                </c:pt>
                <c:pt idx="17789">
                  <c:v>0.54535879629644002</c:v>
                </c:pt>
                <c:pt idx="17790">
                  <c:v>0.54537037037051461</c:v>
                </c:pt>
                <c:pt idx="17791">
                  <c:v>0.54538194444458865</c:v>
                </c:pt>
                <c:pt idx="17792">
                  <c:v>0.54539351851866213</c:v>
                </c:pt>
                <c:pt idx="17793">
                  <c:v>0.54540509259273662</c:v>
                </c:pt>
                <c:pt idx="17794">
                  <c:v>0.54541666666681021</c:v>
                </c:pt>
                <c:pt idx="17795">
                  <c:v>0.54542824074088425</c:v>
                </c:pt>
                <c:pt idx="17796">
                  <c:v>0.54543981481495829</c:v>
                </c:pt>
                <c:pt idx="17797">
                  <c:v>0.545451388889031</c:v>
                </c:pt>
                <c:pt idx="17798">
                  <c:v>0.54546296296310637</c:v>
                </c:pt>
                <c:pt idx="17799">
                  <c:v>0.54547453703718063</c:v>
                </c:pt>
                <c:pt idx="17800">
                  <c:v>0.545486111111252</c:v>
                </c:pt>
                <c:pt idx="17801">
                  <c:v>0.54549768518532848</c:v>
                </c:pt>
                <c:pt idx="17802">
                  <c:v>0.54550925925940263</c:v>
                </c:pt>
                <c:pt idx="17803">
                  <c:v>0.54552083333347956</c:v>
                </c:pt>
                <c:pt idx="17804">
                  <c:v>0.54553240740755049</c:v>
                </c:pt>
                <c:pt idx="17805">
                  <c:v>0.54554398148162309</c:v>
                </c:pt>
                <c:pt idx="17806">
                  <c:v>0.54555555555569868</c:v>
                </c:pt>
                <c:pt idx="17807">
                  <c:v>0.5455671296297725</c:v>
                </c:pt>
                <c:pt idx="17808">
                  <c:v>0.54557870370384676</c:v>
                </c:pt>
                <c:pt idx="17809">
                  <c:v>0.54559027777792057</c:v>
                </c:pt>
                <c:pt idx="17810">
                  <c:v>0.54560185185199483</c:v>
                </c:pt>
                <c:pt idx="17811">
                  <c:v>0.54561342592606732</c:v>
                </c:pt>
                <c:pt idx="17812">
                  <c:v>0.54562500000014458</c:v>
                </c:pt>
                <c:pt idx="17813">
                  <c:v>0.54563657407421651</c:v>
                </c:pt>
                <c:pt idx="17814">
                  <c:v>0.54564814814829232</c:v>
                </c:pt>
                <c:pt idx="17815">
                  <c:v>0.54565972222236503</c:v>
                </c:pt>
                <c:pt idx="17816">
                  <c:v>0.54567129629644118</c:v>
                </c:pt>
                <c:pt idx="17817">
                  <c:v>0.54568287037051444</c:v>
                </c:pt>
                <c:pt idx="17818">
                  <c:v>0.54569444444459014</c:v>
                </c:pt>
                <c:pt idx="17819">
                  <c:v>0.54570601851866163</c:v>
                </c:pt>
                <c:pt idx="17820">
                  <c:v>0.54571759259273522</c:v>
                </c:pt>
                <c:pt idx="17821">
                  <c:v>0.54572916666681104</c:v>
                </c:pt>
                <c:pt idx="17822">
                  <c:v>0.54574074074088363</c:v>
                </c:pt>
                <c:pt idx="17823">
                  <c:v>0.54575231481495656</c:v>
                </c:pt>
                <c:pt idx="17824">
                  <c:v>0.54576388888903138</c:v>
                </c:pt>
                <c:pt idx="17825">
                  <c:v>0.54577546296310775</c:v>
                </c:pt>
                <c:pt idx="17826">
                  <c:v>0.54578703703718101</c:v>
                </c:pt>
                <c:pt idx="17827">
                  <c:v>0.54579861111125361</c:v>
                </c:pt>
                <c:pt idx="17828">
                  <c:v>0.54581018518532609</c:v>
                </c:pt>
                <c:pt idx="17829">
                  <c:v>0.54582175925940313</c:v>
                </c:pt>
                <c:pt idx="17830">
                  <c:v>0.5458333333334775</c:v>
                </c:pt>
                <c:pt idx="17831">
                  <c:v>0.54584490740754965</c:v>
                </c:pt>
                <c:pt idx="17832">
                  <c:v>0.54585648148162358</c:v>
                </c:pt>
                <c:pt idx="17833">
                  <c:v>0.54586805555569773</c:v>
                </c:pt>
                <c:pt idx="17834">
                  <c:v>0.54587962962977443</c:v>
                </c:pt>
                <c:pt idx="17835">
                  <c:v>0.54589120370384736</c:v>
                </c:pt>
                <c:pt idx="17836">
                  <c:v>0.54590277777791807</c:v>
                </c:pt>
                <c:pt idx="17837">
                  <c:v>0.54591435185199255</c:v>
                </c:pt>
                <c:pt idx="17838">
                  <c:v>0.54592592592606759</c:v>
                </c:pt>
                <c:pt idx="17839">
                  <c:v>0.54593750000014196</c:v>
                </c:pt>
                <c:pt idx="17840">
                  <c:v>0.54594907407421744</c:v>
                </c:pt>
                <c:pt idx="17841">
                  <c:v>0.54596064814829004</c:v>
                </c:pt>
                <c:pt idx="17842">
                  <c:v>0.54597222222236408</c:v>
                </c:pt>
                <c:pt idx="17843">
                  <c:v>0.54598379629643812</c:v>
                </c:pt>
                <c:pt idx="17844">
                  <c:v>0.54599537037051393</c:v>
                </c:pt>
                <c:pt idx="17845">
                  <c:v>0.54600694444458664</c:v>
                </c:pt>
                <c:pt idx="17846">
                  <c:v>0.54601851851866023</c:v>
                </c:pt>
                <c:pt idx="17847">
                  <c:v>0.54603009259273461</c:v>
                </c:pt>
                <c:pt idx="17848">
                  <c:v>0.54604166666681075</c:v>
                </c:pt>
                <c:pt idx="17849">
                  <c:v>0.54605324074088235</c:v>
                </c:pt>
                <c:pt idx="17850">
                  <c:v>0.54606481481495639</c:v>
                </c:pt>
                <c:pt idx="17851">
                  <c:v>0.54607638888902899</c:v>
                </c:pt>
                <c:pt idx="17852">
                  <c:v>0.54608796296310469</c:v>
                </c:pt>
                <c:pt idx="17853">
                  <c:v>0.5460995370371805</c:v>
                </c:pt>
                <c:pt idx="17854">
                  <c:v>0.54611111111125121</c:v>
                </c:pt>
                <c:pt idx="17855">
                  <c:v>0.54612268518532658</c:v>
                </c:pt>
                <c:pt idx="17856">
                  <c:v>0.54613425925940062</c:v>
                </c:pt>
                <c:pt idx="17857">
                  <c:v>0.54614583333347866</c:v>
                </c:pt>
                <c:pt idx="17858">
                  <c:v>0.5461574074075487</c:v>
                </c:pt>
                <c:pt idx="17859">
                  <c:v>0.54616898148162107</c:v>
                </c:pt>
                <c:pt idx="17860">
                  <c:v>0.54618055555569678</c:v>
                </c:pt>
                <c:pt idx="17861">
                  <c:v>0.54619212962977082</c:v>
                </c:pt>
                <c:pt idx="17862">
                  <c:v>0.54620370370384486</c:v>
                </c:pt>
                <c:pt idx="17863">
                  <c:v>0.54621527777791856</c:v>
                </c:pt>
                <c:pt idx="17864">
                  <c:v>0.54622685185199249</c:v>
                </c:pt>
                <c:pt idx="17865">
                  <c:v>0.54623842592606542</c:v>
                </c:pt>
                <c:pt idx="17866">
                  <c:v>0.54625000000014101</c:v>
                </c:pt>
                <c:pt idx="17867">
                  <c:v>0.5462615740742145</c:v>
                </c:pt>
                <c:pt idx="17868">
                  <c:v>0.54627314814828909</c:v>
                </c:pt>
                <c:pt idx="17869">
                  <c:v>0.54628472222236257</c:v>
                </c:pt>
                <c:pt idx="17870">
                  <c:v>0.54629629629643761</c:v>
                </c:pt>
                <c:pt idx="17871">
                  <c:v>0.54630787037051165</c:v>
                </c:pt>
                <c:pt idx="17872">
                  <c:v>0.54631944444458702</c:v>
                </c:pt>
                <c:pt idx="17873">
                  <c:v>0.54633101851865962</c:v>
                </c:pt>
                <c:pt idx="17874">
                  <c:v>0.54634259259273332</c:v>
                </c:pt>
                <c:pt idx="17875">
                  <c:v>0.54635416666680769</c:v>
                </c:pt>
                <c:pt idx="17876">
                  <c:v>0.5463657407408814</c:v>
                </c:pt>
                <c:pt idx="17877">
                  <c:v>0.54637731481495411</c:v>
                </c:pt>
                <c:pt idx="17878">
                  <c:v>0.54638888888902948</c:v>
                </c:pt>
                <c:pt idx="17879">
                  <c:v>0.54640046296310363</c:v>
                </c:pt>
                <c:pt idx="17880">
                  <c:v>0.54641203703717767</c:v>
                </c:pt>
                <c:pt idx="17881">
                  <c:v>0.54642361111125159</c:v>
                </c:pt>
                <c:pt idx="17882">
                  <c:v>0.54643518518532408</c:v>
                </c:pt>
                <c:pt idx="17883">
                  <c:v>0.54644675925939967</c:v>
                </c:pt>
                <c:pt idx="17884">
                  <c:v>0.54645833333347527</c:v>
                </c:pt>
                <c:pt idx="17885">
                  <c:v>0.54646990740754753</c:v>
                </c:pt>
                <c:pt idx="17886">
                  <c:v>0.54648148148162157</c:v>
                </c:pt>
                <c:pt idx="17887">
                  <c:v>0.54649305555569583</c:v>
                </c:pt>
                <c:pt idx="17888">
                  <c:v>0.54650462962976987</c:v>
                </c:pt>
                <c:pt idx="17889">
                  <c:v>0.54651620370384357</c:v>
                </c:pt>
                <c:pt idx="17890">
                  <c:v>0.54652777777791617</c:v>
                </c:pt>
                <c:pt idx="17891">
                  <c:v>0.54653935185199043</c:v>
                </c:pt>
                <c:pt idx="17892">
                  <c:v>0.54655092592606402</c:v>
                </c:pt>
                <c:pt idx="17893">
                  <c:v>0.54656250000013828</c:v>
                </c:pt>
                <c:pt idx="17894">
                  <c:v>0.5465740740742141</c:v>
                </c:pt>
                <c:pt idx="17895">
                  <c:v>0.54658564814828814</c:v>
                </c:pt>
                <c:pt idx="17896">
                  <c:v>0.54659722222236218</c:v>
                </c:pt>
                <c:pt idx="17897">
                  <c:v>0.54660879629643755</c:v>
                </c:pt>
                <c:pt idx="17898">
                  <c:v>0.54662037037051203</c:v>
                </c:pt>
                <c:pt idx="17899">
                  <c:v>0.5466319444445864</c:v>
                </c:pt>
                <c:pt idx="17900">
                  <c:v>0.54664351851865978</c:v>
                </c:pt>
                <c:pt idx="17901">
                  <c:v>0.54665509259273415</c:v>
                </c:pt>
                <c:pt idx="17902">
                  <c:v>0.54666666666680663</c:v>
                </c:pt>
                <c:pt idx="17903">
                  <c:v>0.546678240740882</c:v>
                </c:pt>
                <c:pt idx="17904">
                  <c:v>0.5466898148149546</c:v>
                </c:pt>
                <c:pt idx="17905">
                  <c:v>0.54670138888902853</c:v>
                </c:pt>
                <c:pt idx="17906">
                  <c:v>0.54671296296310268</c:v>
                </c:pt>
                <c:pt idx="17907">
                  <c:v>0.54672453703717816</c:v>
                </c:pt>
                <c:pt idx="17908">
                  <c:v>0.54673611111124909</c:v>
                </c:pt>
                <c:pt idx="17909">
                  <c:v>0.54674768518532468</c:v>
                </c:pt>
                <c:pt idx="17910">
                  <c:v>0.54675925925940061</c:v>
                </c:pt>
                <c:pt idx="17911">
                  <c:v>0.54677083333347676</c:v>
                </c:pt>
                <c:pt idx="17912">
                  <c:v>0.5467824074075468</c:v>
                </c:pt>
                <c:pt idx="17913">
                  <c:v>0.54679398148162051</c:v>
                </c:pt>
                <c:pt idx="17914">
                  <c:v>0.54680555555569565</c:v>
                </c:pt>
                <c:pt idx="17915">
                  <c:v>0.54681712962976858</c:v>
                </c:pt>
                <c:pt idx="17916">
                  <c:v>0.54682870370384362</c:v>
                </c:pt>
                <c:pt idx="17917">
                  <c:v>0.54684027777791699</c:v>
                </c:pt>
                <c:pt idx="17918">
                  <c:v>0.54685185185199103</c:v>
                </c:pt>
                <c:pt idx="17919">
                  <c:v>0.5468634259260633</c:v>
                </c:pt>
                <c:pt idx="17920">
                  <c:v>0.54687500000014055</c:v>
                </c:pt>
                <c:pt idx="17921">
                  <c:v>0.54688657407421259</c:v>
                </c:pt>
                <c:pt idx="17922">
                  <c:v>0.54689814814828763</c:v>
                </c:pt>
                <c:pt idx="17923">
                  <c:v>0.54690972222236123</c:v>
                </c:pt>
                <c:pt idx="17924">
                  <c:v>0.54692129629643704</c:v>
                </c:pt>
                <c:pt idx="17925">
                  <c:v>0.54693287037050964</c:v>
                </c:pt>
                <c:pt idx="17926">
                  <c:v>0.54694444444458634</c:v>
                </c:pt>
                <c:pt idx="17927">
                  <c:v>0.54695601851865761</c:v>
                </c:pt>
                <c:pt idx="17928">
                  <c:v>0.54696759259273142</c:v>
                </c:pt>
                <c:pt idx="17929">
                  <c:v>0.54697916666680702</c:v>
                </c:pt>
                <c:pt idx="17930">
                  <c:v>0.54699074074087961</c:v>
                </c:pt>
                <c:pt idx="17931">
                  <c:v>0.5470023148149521</c:v>
                </c:pt>
                <c:pt idx="17932">
                  <c:v>0.54701388888902758</c:v>
                </c:pt>
                <c:pt idx="17933">
                  <c:v>0.5470254629631035</c:v>
                </c:pt>
                <c:pt idx="17934">
                  <c:v>0.54703703703717665</c:v>
                </c:pt>
                <c:pt idx="17935">
                  <c:v>0.54704861111124969</c:v>
                </c:pt>
                <c:pt idx="17936">
                  <c:v>0.54706018518532207</c:v>
                </c:pt>
                <c:pt idx="17937">
                  <c:v>0.5470717592593991</c:v>
                </c:pt>
                <c:pt idx="17938">
                  <c:v>0.54708333333347337</c:v>
                </c:pt>
                <c:pt idx="17939">
                  <c:v>0.54709490740754585</c:v>
                </c:pt>
                <c:pt idx="17940">
                  <c:v>0.54710648148161956</c:v>
                </c:pt>
                <c:pt idx="17941">
                  <c:v>0.54711805555569393</c:v>
                </c:pt>
                <c:pt idx="17942">
                  <c:v>0.54712962962976863</c:v>
                </c:pt>
                <c:pt idx="17943">
                  <c:v>0.54714120370384345</c:v>
                </c:pt>
                <c:pt idx="17944">
                  <c:v>0.54715277777791405</c:v>
                </c:pt>
                <c:pt idx="17945">
                  <c:v>0.54716435185198853</c:v>
                </c:pt>
                <c:pt idx="17946">
                  <c:v>0.54717592592606357</c:v>
                </c:pt>
                <c:pt idx="17947">
                  <c:v>0.54718750000013816</c:v>
                </c:pt>
                <c:pt idx="17948">
                  <c:v>0.54719907407421264</c:v>
                </c:pt>
                <c:pt idx="17949">
                  <c:v>0.54721064814828624</c:v>
                </c:pt>
                <c:pt idx="17950">
                  <c:v>0.54722222222236028</c:v>
                </c:pt>
                <c:pt idx="17951">
                  <c:v>0.54723379629643432</c:v>
                </c:pt>
                <c:pt idx="17952">
                  <c:v>0.54724537037050991</c:v>
                </c:pt>
                <c:pt idx="17953">
                  <c:v>0.54725694444458262</c:v>
                </c:pt>
                <c:pt idx="17954">
                  <c:v>0.54726851851865643</c:v>
                </c:pt>
                <c:pt idx="17955">
                  <c:v>0.54728009259273069</c:v>
                </c:pt>
                <c:pt idx="17956">
                  <c:v>0.54729166666680651</c:v>
                </c:pt>
                <c:pt idx="17957">
                  <c:v>0.54730324074087855</c:v>
                </c:pt>
                <c:pt idx="17958">
                  <c:v>0.54731481481495259</c:v>
                </c:pt>
                <c:pt idx="17959">
                  <c:v>0.54732638888902496</c:v>
                </c:pt>
                <c:pt idx="17960">
                  <c:v>0.54733796296310067</c:v>
                </c:pt>
                <c:pt idx="17961">
                  <c:v>0.54734953703717626</c:v>
                </c:pt>
                <c:pt idx="17962">
                  <c:v>0.54736111111124719</c:v>
                </c:pt>
                <c:pt idx="17963">
                  <c:v>0.54737268518532256</c:v>
                </c:pt>
                <c:pt idx="17964">
                  <c:v>0.54738425925939682</c:v>
                </c:pt>
                <c:pt idx="17965">
                  <c:v>0.54739583333347486</c:v>
                </c:pt>
                <c:pt idx="17966">
                  <c:v>0.5474074074075449</c:v>
                </c:pt>
                <c:pt idx="17967">
                  <c:v>0.54741898148161705</c:v>
                </c:pt>
                <c:pt idx="17968">
                  <c:v>0.54743055555569298</c:v>
                </c:pt>
                <c:pt idx="17969">
                  <c:v>0.54744212962976657</c:v>
                </c:pt>
                <c:pt idx="17970">
                  <c:v>0.5474537037038405</c:v>
                </c:pt>
                <c:pt idx="17971">
                  <c:v>0.54746527777791365</c:v>
                </c:pt>
                <c:pt idx="17972">
                  <c:v>0.54747685185198858</c:v>
                </c:pt>
                <c:pt idx="17973">
                  <c:v>0.5474884259260614</c:v>
                </c:pt>
                <c:pt idx="17974">
                  <c:v>0.54750000000013721</c:v>
                </c:pt>
                <c:pt idx="17975">
                  <c:v>0.54751157407421058</c:v>
                </c:pt>
                <c:pt idx="17976">
                  <c:v>0.54752314814828529</c:v>
                </c:pt>
                <c:pt idx="17977">
                  <c:v>0.54753472222235799</c:v>
                </c:pt>
                <c:pt idx="17978">
                  <c:v>0.5475462962964337</c:v>
                </c:pt>
                <c:pt idx="17979">
                  <c:v>0.54755787037050763</c:v>
                </c:pt>
                <c:pt idx="17980">
                  <c:v>0.54756944444458278</c:v>
                </c:pt>
                <c:pt idx="17981">
                  <c:v>0.5475810185186557</c:v>
                </c:pt>
                <c:pt idx="17982">
                  <c:v>0.54759259259272952</c:v>
                </c:pt>
                <c:pt idx="17983">
                  <c:v>0.54760416666680511</c:v>
                </c:pt>
                <c:pt idx="17984">
                  <c:v>0.5476157407408776</c:v>
                </c:pt>
                <c:pt idx="17985">
                  <c:v>0.54762731481495153</c:v>
                </c:pt>
                <c:pt idx="17986">
                  <c:v>0.54763888888902568</c:v>
                </c:pt>
                <c:pt idx="17987">
                  <c:v>0.54765046296310138</c:v>
                </c:pt>
                <c:pt idx="17988">
                  <c:v>0.54766203703717375</c:v>
                </c:pt>
                <c:pt idx="17989">
                  <c:v>0.54767361111124779</c:v>
                </c:pt>
                <c:pt idx="17990">
                  <c:v>0.5476851851853215</c:v>
                </c:pt>
                <c:pt idx="17991">
                  <c:v>0.54769675925939665</c:v>
                </c:pt>
                <c:pt idx="17992">
                  <c:v>0.5477083333334728</c:v>
                </c:pt>
                <c:pt idx="17993">
                  <c:v>0.54771990740754395</c:v>
                </c:pt>
                <c:pt idx="17994">
                  <c:v>0.54773148148161799</c:v>
                </c:pt>
                <c:pt idx="17995">
                  <c:v>0.5477430555556938</c:v>
                </c:pt>
                <c:pt idx="17996">
                  <c:v>0.54775462962976662</c:v>
                </c:pt>
                <c:pt idx="17997">
                  <c:v>0.5477662037038401</c:v>
                </c:pt>
                <c:pt idx="17998">
                  <c:v>0.54777777777791359</c:v>
                </c:pt>
                <c:pt idx="17999">
                  <c:v>0.54778935185198818</c:v>
                </c:pt>
                <c:pt idx="18000">
                  <c:v>0.54780092592606089</c:v>
                </c:pt>
                <c:pt idx="18001">
                  <c:v>0.54781250000013626</c:v>
                </c:pt>
                <c:pt idx="18002">
                  <c:v>0.54782407407421063</c:v>
                </c:pt>
                <c:pt idx="18003">
                  <c:v>0.54783564814828589</c:v>
                </c:pt>
                <c:pt idx="18004">
                  <c:v>0.5478472222223586</c:v>
                </c:pt>
                <c:pt idx="18005">
                  <c:v>0.54785879629643264</c:v>
                </c:pt>
                <c:pt idx="18006">
                  <c:v>0.54787037037050801</c:v>
                </c:pt>
                <c:pt idx="18007">
                  <c:v>0.54788194444458216</c:v>
                </c:pt>
                <c:pt idx="18008">
                  <c:v>0.54789351851865464</c:v>
                </c:pt>
                <c:pt idx="18009">
                  <c:v>0.54790509259273013</c:v>
                </c:pt>
                <c:pt idx="18010">
                  <c:v>0.54791666666680261</c:v>
                </c:pt>
                <c:pt idx="18011">
                  <c:v>0.54792824074087665</c:v>
                </c:pt>
                <c:pt idx="18012">
                  <c:v>0.54793981481495069</c:v>
                </c:pt>
                <c:pt idx="18013">
                  <c:v>0.5479513888890245</c:v>
                </c:pt>
                <c:pt idx="18014">
                  <c:v>0.54796296296309877</c:v>
                </c:pt>
                <c:pt idx="18015">
                  <c:v>0.54797453703717436</c:v>
                </c:pt>
                <c:pt idx="18016">
                  <c:v>0.54798611111124507</c:v>
                </c:pt>
                <c:pt idx="18017">
                  <c:v>0.54799768518532088</c:v>
                </c:pt>
                <c:pt idx="18018">
                  <c:v>0.54800925925939659</c:v>
                </c:pt>
                <c:pt idx="18019">
                  <c:v>0.54802083333347174</c:v>
                </c:pt>
                <c:pt idx="18020">
                  <c:v>0.548032407407543</c:v>
                </c:pt>
                <c:pt idx="18021">
                  <c:v>0.54804398148161659</c:v>
                </c:pt>
                <c:pt idx="18022">
                  <c:v>0.54805555555569163</c:v>
                </c:pt>
                <c:pt idx="18023">
                  <c:v>0.54806712962976456</c:v>
                </c:pt>
                <c:pt idx="18024">
                  <c:v>0.54807870370383915</c:v>
                </c:pt>
                <c:pt idx="18025">
                  <c:v>0.54809027777791319</c:v>
                </c:pt>
                <c:pt idx="18026">
                  <c:v>0.54810185185198723</c:v>
                </c:pt>
                <c:pt idx="18027">
                  <c:v>0.54811342592605927</c:v>
                </c:pt>
                <c:pt idx="18028">
                  <c:v>0.54812500000013564</c:v>
                </c:pt>
                <c:pt idx="18029">
                  <c:v>0.54813657407420857</c:v>
                </c:pt>
                <c:pt idx="18030">
                  <c:v>0.54814814814828361</c:v>
                </c:pt>
                <c:pt idx="18031">
                  <c:v>0.54815972222235743</c:v>
                </c:pt>
                <c:pt idx="18032">
                  <c:v>0.54817129629643302</c:v>
                </c:pt>
                <c:pt idx="18033">
                  <c:v>0.54818287037050561</c:v>
                </c:pt>
                <c:pt idx="18034">
                  <c:v>0.54819444444458199</c:v>
                </c:pt>
                <c:pt idx="18035">
                  <c:v>0.54820601851865369</c:v>
                </c:pt>
                <c:pt idx="18036">
                  <c:v>0.54821759259272751</c:v>
                </c:pt>
                <c:pt idx="18037">
                  <c:v>0.54822916666680299</c:v>
                </c:pt>
                <c:pt idx="18038">
                  <c:v>0.5482407407408757</c:v>
                </c:pt>
                <c:pt idx="18039">
                  <c:v>0.54825231481494807</c:v>
                </c:pt>
                <c:pt idx="18040">
                  <c:v>0.54826388888902244</c:v>
                </c:pt>
                <c:pt idx="18041">
                  <c:v>0.54827546296309948</c:v>
                </c:pt>
                <c:pt idx="18042">
                  <c:v>0.54828703703717185</c:v>
                </c:pt>
                <c:pt idx="18043">
                  <c:v>0.54829861111124589</c:v>
                </c:pt>
                <c:pt idx="18044">
                  <c:v>0.54831018518531804</c:v>
                </c:pt>
                <c:pt idx="18045">
                  <c:v>0.54832175925939464</c:v>
                </c:pt>
                <c:pt idx="18046">
                  <c:v>0.54833333333346801</c:v>
                </c:pt>
                <c:pt idx="18047">
                  <c:v>0.54834490740754205</c:v>
                </c:pt>
                <c:pt idx="18048">
                  <c:v>0.54835648148161453</c:v>
                </c:pt>
                <c:pt idx="18049">
                  <c:v>0.54836805555569013</c:v>
                </c:pt>
                <c:pt idx="18050">
                  <c:v>0.54837962962976461</c:v>
                </c:pt>
                <c:pt idx="18051">
                  <c:v>0.54839120370383865</c:v>
                </c:pt>
                <c:pt idx="18052">
                  <c:v>0.54840277777791002</c:v>
                </c:pt>
                <c:pt idx="18053">
                  <c:v>0.54841435185198451</c:v>
                </c:pt>
                <c:pt idx="18054">
                  <c:v>0.54842592592605888</c:v>
                </c:pt>
                <c:pt idx="18055">
                  <c:v>0.54843750000013436</c:v>
                </c:pt>
                <c:pt idx="18056">
                  <c:v>0.54844907407420862</c:v>
                </c:pt>
                <c:pt idx="18057">
                  <c:v>0.54846064814828244</c:v>
                </c:pt>
                <c:pt idx="18058">
                  <c:v>0.54847222222235648</c:v>
                </c:pt>
                <c:pt idx="18059">
                  <c:v>0.54848379629643051</c:v>
                </c:pt>
                <c:pt idx="18060">
                  <c:v>0.54849537037050589</c:v>
                </c:pt>
                <c:pt idx="18061">
                  <c:v>0.5485069444445787</c:v>
                </c:pt>
                <c:pt idx="18062">
                  <c:v>0.54851851851865252</c:v>
                </c:pt>
                <c:pt idx="18063">
                  <c:v>0.54853009259272667</c:v>
                </c:pt>
                <c:pt idx="18064">
                  <c:v>0.54854166666680226</c:v>
                </c:pt>
                <c:pt idx="18065">
                  <c:v>0.54855324074087453</c:v>
                </c:pt>
                <c:pt idx="18066">
                  <c:v>0.54856481481494856</c:v>
                </c:pt>
                <c:pt idx="18067">
                  <c:v>0.54857638888902083</c:v>
                </c:pt>
                <c:pt idx="18068">
                  <c:v>0.54858796296309686</c:v>
                </c:pt>
                <c:pt idx="18069">
                  <c:v>0.54859953703717235</c:v>
                </c:pt>
                <c:pt idx="18070">
                  <c:v>0.5486111111112445</c:v>
                </c:pt>
                <c:pt idx="18071">
                  <c:v>0.54862268518531898</c:v>
                </c:pt>
                <c:pt idx="18072">
                  <c:v>0.54863425925939446</c:v>
                </c:pt>
                <c:pt idx="18073">
                  <c:v>0.54864583333347061</c:v>
                </c:pt>
                <c:pt idx="18074">
                  <c:v>0.54865740740754165</c:v>
                </c:pt>
                <c:pt idx="18075">
                  <c:v>0.54866898148161458</c:v>
                </c:pt>
                <c:pt idx="18076">
                  <c:v>0.54868055555568962</c:v>
                </c:pt>
                <c:pt idx="18077">
                  <c:v>0.54869212962976321</c:v>
                </c:pt>
                <c:pt idx="18078">
                  <c:v>0.54870370370383725</c:v>
                </c:pt>
                <c:pt idx="18079">
                  <c:v>0.54871527777791129</c:v>
                </c:pt>
                <c:pt idx="18080">
                  <c:v>0.54872685185198533</c:v>
                </c:pt>
                <c:pt idx="18081">
                  <c:v>0.54873842592605937</c:v>
                </c:pt>
                <c:pt idx="18082">
                  <c:v>0.54875000000013363</c:v>
                </c:pt>
                <c:pt idx="18083">
                  <c:v>0.54876157407420745</c:v>
                </c:pt>
                <c:pt idx="18084">
                  <c:v>0.5487731481482816</c:v>
                </c:pt>
                <c:pt idx="18085">
                  <c:v>0.54878472222235553</c:v>
                </c:pt>
                <c:pt idx="18086">
                  <c:v>0.54879629629643112</c:v>
                </c:pt>
                <c:pt idx="18087">
                  <c:v>0.54880787037050516</c:v>
                </c:pt>
                <c:pt idx="18088">
                  <c:v>0.54881944444457986</c:v>
                </c:pt>
                <c:pt idx="18089">
                  <c:v>0.54883101851865312</c:v>
                </c:pt>
                <c:pt idx="18090">
                  <c:v>0.54884259259272572</c:v>
                </c:pt>
                <c:pt idx="18091">
                  <c:v>0.54885416666680065</c:v>
                </c:pt>
                <c:pt idx="18092">
                  <c:v>0.5488657407408738</c:v>
                </c:pt>
                <c:pt idx="18093">
                  <c:v>0.5488773148149475</c:v>
                </c:pt>
                <c:pt idx="18094">
                  <c:v>0.54888888888902188</c:v>
                </c:pt>
                <c:pt idx="18095">
                  <c:v>0.54890046296309758</c:v>
                </c:pt>
                <c:pt idx="18096">
                  <c:v>0.54891203703716951</c:v>
                </c:pt>
                <c:pt idx="18097">
                  <c:v>0.54892361111124399</c:v>
                </c:pt>
                <c:pt idx="18098">
                  <c:v>0.54893518518531759</c:v>
                </c:pt>
                <c:pt idx="18099">
                  <c:v>0.54894675925939262</c:v>
                </c:pt>
                <c:pt idx="18100">
                  <c:v>0.54895833333346744</c:v>
                </c:pt>
                <c:pt idx="18101">
                  <c:v>0.54896990740754015</c:v>
                </c:pt>
                <c:pt idx="18102">
                  <c:v>0.54898148148161419</c:v>
                </c:pt>
                <c:pt idx="18103">
                  <c:v>0.54899305555568978</c:v>
                </c:pt>
                <c:pt idx="18104">
                  <c:v>0.5490046296297626</c:v>
                </c:pt>
                <c:pt idx="18105">
                  <c:v>0.5490162037038363</c:v>
                </c:pt>
                <c:pt idx="18106">
                  <c:v>0.54902777777790956</c:v>
                </c:pt>
                <c:pt idx="18107">
                  <c:v>0.54903935185198438</c:v>
                </c:pt>
                <c:pt idx="18108">
                  <c:v>0.54905092592605698</c:v>
                </c:pt>
                <c:pt idx="18109">
                  <c:v>0.54906250000013246</c:v>
                </c:pt>
                <c:pt idx="18110">
                  <c:v>0.54907407407420661</c:v>
                </c:pt>
                <c:pt idx="18111">
                  <c:v>0.54908564814828065</c:v>
                </c:pt>
                <c:pt idx="18112">
                  <c:v>0.54909722222235469</c:v>
                </c:pt>
                <c:pt idx="18113">
                  <c:v>0.54910879629642861</c:v>
                </c:pt>
                <c:pt idx="18114">
                  <c:v>0.54912037037050265</c:v>
                </c:pt>
                <c:pt idx="18115">
                  <c:v>0.54913194444457825</c:v>
                </c:pt>
                <c:pt idx="18116">
                  <c:v>0.54914351851865073</c:v>
                </c:pt>
                <c:pt idx="18117">
                  <c:v>0.5491550925927261</c:v>
                </c:pt>
                <c:pt idx="18118">
                  <c:v>0.54916666666679881</c:v>
                </c:pt>
                <c:pt idx="18119">
                  <c:v>0.54917824074087285</c:v>
                </c:pt>
                <c:pt idx="18120">
                  <c:v>0.54918981481494689</c:v>
                </c:pt>
                <c:pt idx="18121">
                  <c:v>0.54920138888902059</c:v>
                </c:pt>
                <c:pt idx="18122">
                  <c:v>0.54921296296309496</c:v>
                </c:pt>
                <c:pt idx="18123">
                  <c:v>0.549224537037169</c:v>
                </c:pt>
                <c:pt idx="18124">
                  <c:v>0.54923611111124093</c:v>
                </c:pt>
                <c:pt idx="18125">
                  <c:v>0.54924768518531708</c:v>
                </c:pt>
                <c:pt idx="18126">
                  <c:v>0.54925925925939256</c:v>
                </c:pt>
                <c:pt idx="18127">
                  <c:v>0.54927083333346693</c:v>
                </c:pt>
                <c:pt idx="18128">
                  <c:v>0.5492824074075392</c:v>
                </c:pt>
                <c:pt idx="18129">
                  <c:v>0.54929398148161257</c:v>
                </c:pt>
                <c:pt idx="18130">
                  <c:v>0.54930555555568761</c:v>
                </c:pt>
                <c:pt idx="18131">
                  <c:v>0.54931712962975987</c:v>
                </c:pt>
                <c:pt idx="18132">
                  <c:v>0.54932870370383535</c:v>
                </c:pt>
                <c:pt idx="18133">
                  <c:v>0.54934027777790939</c:v>
                </c:pt>
                <c:pt idx="18134">
                  <c:v>0.54935185185198343</c:v>
                </c:pt>
                <c:pt idx="18135">
                  <c:v>0.54936342592605547</c:v>
                </c:pt>
                <c:pt idx="18136">
                  <c:v>0.54937500000013162</c:v>
                </c:pt>
                <c:pt idx="18137">
                  <c:v>0.54938657407420421</c:v>
                </c:pt>
                <c:pt idx="18138">
                  <c:v>0.5493981481482797</c:v>
                </c:pt>
                <c:pt idx="18139">
                  <c:v>0.54940972222235351</c:v>
                </c:pt>
                <c:pt idx="18140">
                  <c:v>0.549421296296429</c:v>
                </c:pt>
                <c:pt idx="18141">
                  <c:v>0.5494328703705017</c:v>
                </c:pt>
                <c:pt idx="18142">
                  <c:v>0.54944444444457774</c:v>
                </c:pt>
                <c:pt idx="18143">
                  <c:v>0.54945601851864978</c:v>
                </c:pt>
                <c:pt idx="18144">
                  <c:v>0.54946759259272349</c:v>
                </c:pt>
                <c:pt idx="18145">
                  <c:v>0.54947916666679864</c:v>
                </c:pt>
                <c:pt idx="18146">
                  <c:v>0.5494907407408719</c:v>
                </c:pt>
                <c:pt idx="18147">
                  <c:v>0.54950231481494405</c:v>
                </c:pt>
                <c:pt idx="18148">
                  <c:v>0.54951388888901842</c:v>
                </c:pt>
                <c:pt idx="18149">
                  <c:v>0.54952546296309546</c:v>
                </c:pt>
                <c:pt idx="18150">
                  <c:v>0.5495370370371675</c:v>
                </c:pt>
                <c:pt idx="18151">
                  <c:v>0.54954861111124209</c:v>
                </c:pt>
                <c:pt idx="18152">
                  <c:v>0.54956018518531369</c:v>
                </c:pt>
                <c:pt idx="18153">
                  <c:v>0.54957175925939061</c:v>
                </c:pt>
                <c:pt idx="18154">
                  <c:v>0.54958333333346421</c:v>
                </c:pt>
                <c:pt idx="18155">
                  <c:v>0.54959490740753825</c:v>
                </c:pt>
                <c:pt idx="18156">
                  <c:v>0.54960648148161229</c:v>
                </c:pt>
                <c:pt idx="18157">
                  <c:v>0.54961805555568766</c:v>
                </c:pt>
                <c:pt idx="18158">
                  <c:v>0.54962962962976214</c:v>
                </c:pt>
                <c:pt idx="18159">
                  <c:v>0.5496412037038364</c:v>
                </c:pt>
                <c:pt idx="18160">
                  <c:v>0.54965277777790711</c:v>
                </c:pt>
                <c:pt idx="18161">
                  <c:v>0.54966435185198248</c:v>
                </c:pt>
                <c:pt idx="18162">
                  <c:v>0.54967592592605652</c:v>
                </c:pt>
                <c:pt idx="18163">
                  <c:v>0.54968750000013067</c:v>
                </c:pt>
                <c:pt idx="18164">
                  <c:v>0.54969907407420615</c:v>
                </c:pt>
                <c:pt idx="18165">
                  <c:v>0.54971064814827864</c:v>
                </c:pt>
                <c:pt idx="18166">
                  <c:v>0.54972222222235267</c:v>
                </c:pt>
                <c:pt idx="18167">
                  <c:v>0.54973379629642671</c:v>
                </c:pt>
                <c:pt idx="18168">
                  <c:v>0.54974537037050308</c:v>
                </c:pt>
                <c:pt idx="18169">
                  <c:v>0.54975694444457623</c:v>
                </c:pt>
                <c:pt idx="18170">
                  <c:v>0.54976851851864883</c:v>
                </c:pt>
                <c:pt idx="18171">
                  <c:v>0.54978009259272365</c:v>
                </c:pt>
                <c:pt idx="18172">
                  <c:v>0.54979166666679991</c:v>
                </c:pt>
                <c:pt idx="18173">
                  <c:v>0.54980324074087095</c:v>
                </c:pt>
                <c:pt idx="18174">
                  <c:v>0.54981481481494499</c:v>
                </c:pt>
                <c:pt idx="18175">
                  <c:v>0.54982638888901858</c:v>
                </c:pt>
                <c:pt idx="18176">
                  <c:v>0.54983796296309362</c:v>
                </c:pt>
                <c:pt idx="18177">
                  <c:v>0.54984953703716843</c:v>
                </c:pt>
                <c:pt idx="18178">
                  <c:v>0.54986111111124059</c:v>
                </c:pt>
                <c:pt idx="18179">
                  <c:v>0.54987268518531518</c:v>
                </c:pt>
                <c:pt idx="18180">
                  <c:v>0.54988425925939055</c:v>
                </c:pt>
                <c:pt idx="18181">
                  <c:v>0.54989583333346637</c:v>
                </c:pt>
                <c:pt idx="18182">
                  <c:v>0.54990740740753763</c:v>
                </c:pt>
                <c:pt idx="18183">
                  <c:v>0.54991898148161056</c:v>
                </c:pt>
                <c:pt idx="18184">
                  <c:v>0.5499305555556856</c:v>
                </c:pt>
                <c:pt idx="18185">
                  <c:v>0.54994212962975941</c:v>
                </c:pt>
                <c:pt idx="18186">
                  <c:v>0.54995370370383345</c:v>
                </c:pt>
                <c:pt idx="18187">
                  <c:v>0.54996527777790749</c:v>
                </c:pt>
                <c:pt idx="18188">
                  <c:v>0.54997685185198153</c:v>
                </c:pt>
                <c:pt idx="18189">
                  <c:v>0.54998842592605557</c:v>
                </c:pt>
                <c:pt idx="18190">
                  <c:v>0.55000000000012961</c:v>
                </c:pt>
                <c:pt idx="18191">
                  <c:v>0.55001157407420354</c:v>
                </c:pt>
                <c:pt idx="18192">
                  <c:v>0.55002314814827769</c:v>
                </c:pt>
                <c:pt idx="18193">
                  <c:v>0.5500347222223515</c:v>
                </c:pt>
                <c:pt idx="18194">
                  <c:v>0.55004629629642665</c:v>
                </c:pt>
                <c:pt idx="18195">
                  <c:v>0.55005787037050136</c:v>
                </c:pt>
                <c:pt idx="18196">
                  <c:v>0.55006944444457584</c:v>
                </c:pt>
                <c:pt idx="18197">
                  <c:v>0.55008101851864921</c:v>
                </c:pt>
                <c:pt idx="18198">
                  <c:v>0.55009259259272192</c:v>
                </c:pt>
                <c:pt idx="18199">
                  <c:v>0.55010416666679662</c:v>
                </c:pt>
                <c:pt idx="18200">
                  <c:v>0.55011574074087</c:v>
                </c:pt>
                <c:pt idx="18201">
                  <c:v>0.55012731481494359</c:v>
                </c:pt>
                <c:pt idx="18202">
                  <c:v>0.55013888888901807</c:v>
                </c:pt>
                <c:pt idx="18203">
                  <c:v>0.55015046296309356</c:v>
                </c:pt>
                <c:pt idx="18204">
                  <c:v>0.55016203703716549</c:v>
                </c:pt>
                <c:pt idx="18205">
                  <c:v>0.55017361111124019</c:v>
                </c:pt>
                <c:pt idx="18206">
                  <c:v>0.55018518518531356</c:v>
                </c:pt>
                <c:pt idx="18207">
                  <c:v>0.5501967592593886</c:v>
                </c:pt>
                <c:pt idx="18208">
                  <c:v>0.55020833333346264</c:v>
                </c:pt>
                <c:pt idx="18209">
                  <c:v>0.55021990740753635</c:v>
                </c:pt>
                <c:pt idx="18210">
                  <c:v>0.55023148148161038</c:v>
                </c:pt>
                <c:pt idx="18211">
                  <c:v>0.55024305555568465</c:v>
                </c:pt>
                <c:pt idx="18212">
                  <c:v>0.55025462962975868</c:v>
                </c:pt>
                <c:pt idx="18213">
                  <c:v>0.5502662037038325</c:v>
                </c:pt>
                <c:pt idx="18214">
                  <c:v>0.5502777777779051</c:v>
                </c:pt>
                <c:pt idx="18215">
                  <c:v>0.55028935185198058</c:v>
                </c:pt>
                <c:pt idx="18216">
                  <c:v>0.55030092592605295</c:v>
                </c:pt>
                <c:pt idx="18217">
                  <c:v>0.55031250000012732</c:v>
                </c:pt>
                <c:pt idx="18218">
                  <c:v>0.5503240740742027</c:v>
                </c:pt>
                <c:pt idx="18219">
                  <c:v>0.55033564814827673</c:v>
                </c:pt>
                <c:pt idx="18220">
                  <c:v>0.55034722222235077</c:v>
                </c:pt>
                <c:pt idx="18221">
                  <c:v>0.55035879629642481</c:v>
                </c:pt>
                <c:pt idx="18222">
                  <c:v>0.55037037037049885</c:v>
                </c:pt>
                <c:pt idx="18223">
                  <c:v>0.55038194444457433</c:v>
                </c:pt>
                <c:pt idx="18224">
                  <c:v>0.55039351851864693</c:v>
                </c:pt>
                <c:pt idx="18225">
                  <c:v>0.55040509259272163</c:v>
                </c:pt>
                <c:pt idx="18226">
                  <c:v>0.55041666666679501</c:v>
                </c:pt>
                <c:pt idx="18227">
                  <c:v>0.55042824074086849</c:v>
                </c:pt>
                <c:pt idx="18228">
                  <c:v>0.55043981481494308</c:v>
                </c:pt>
                <c:pt idx="18229">
                  <c:v>0.55045138888901657</c:v>
                </c:pt>
                <c:pt idx="18230">
                  <c:v>0.55046296296309116</c:v>
                </c:pt>
                <c:pt idx="18231">
                  <c:v>0.5504745370371652</c:v>
                </c:pt>
                <c:pt idx="18232">
                  <c:v>0.55048611111123691</c:v>
                </c:pt>
                <c:pt idx="18233">
                  <c:v>0.55049768518531328</c:v>
                </c:pt>
                <c:pt idx="18234">
                  <c:v>0.55050925925938765</c:v>
                </c:pt>
                <c:pt idx="18235">
                  <c:v>0.55052083333346313</c:v>
                </c:pt>
                <c:pt idx="18236">
                  <c:v>0.5505324074075354</c:v>
                </c:pt>
                <c:pt idx="18237">
                  <c:v>0.5505439814816081</c:v>
                </c:pt>
                <c:pt idx="18238">
                  <c:v>0.5505555555556837</c:v>
                </c:pt>
                <c:pt idx="18239">
                  <c:v>0.55056712962975596</c:v>
                </c:pt>
                <c:pt idx="18240">
                  <c:v>0.55057870370383155</c:v>
                </c:pt>
                <c:pt idx="18241">
                  <c:v>0.55059027777790559</c:v>
                </c:pt>
                <c:pt idx="18242">
                  <c:v>0.55060185185197963</c:v>
                </c:pt>
                <c:pt idx="18243">
                  <c:v>0.55061342592605356</c:v>
                </c:pt>
                <c:pt idx="18244">
                  <c:v>0.55062500000012926</c:v>
                </c:pt>
                <c:pt idx="18245">
                  <c:v>0.55063657407420152</c:v>
                </c:pt>
                <c:pt idx="18246">
                  <c:v>0.55064814814827723</c:v>
                </c:pt>
                <c:pt idx="18247">
                  <c:v>0.55065972222234982</c:v>
                </c:pt>
                <c:pt idx="18248">
                  <c:v>0.5506712962964263</c:v>
                </c:pt>
                <c:pt idx="18249">
                  <c:v>0.55068287037049934</c:v>
                </c:pt>
                <c:pt idx="18250">
                  <c:v>0.55069444444457505</c:v>
                </c:pt>
                <c:pt idx="18251">
                  <c:v>0.55070601851864664</c:v>
                </c:pt>
                <c:pt idx="18252">
                  <c:v>0.55071759259272002</c:v>
                </c:pt>
                <c:pt idx="18253">
                  <c:v>0.55072916666679606</c:v>
                </c:pt>
                <c:pt idx="18254">
                  <c:v>0.5507407407408681</c:v>
                </c:pt>
                <c:pt idx="18255">
                  <c:v>0.55075231481494158</c:v>
                </c:pt>
                <c:pt idx="18256">
                  <c:v>0.55076388888901617</c:v>
                </c:pt>
                <c:pt idx="18257">
                  <c:v>0.55077546296309277</c:v>
                </c:pt>
                <c:pt idx="18258">
                  <c:v>0.55078703703716425</c:v>
                </c:pt>
                <c:pt idx="18259">
                  <c:v>0.55079861111123862</c:v>
                </c:pt>
                <c:pt idx="18260">
                  <c:v>0.550810185185311</c:v>
                </c:pt>
                <c:pt idx="18261">
                  <c:v>0.55082175925938814</c:v>
                </c:pt>
                <c:pt idx="18262">
                  <c:v>0.55083333333346063</c:v>
                </c:pt>
                <c:pt idx="18263">
                  <c:v>0.550844907407536</c:v>
                </c:pt>
                <c:pt idx="18264">
                  <c:v>0.55085648148160848</c:v>
                </c:pt>
                <c:pt idx="18265">
                  <c:v>0.55086805555568263</c:v>
                </c:pt>
                <c:pt idx="18266">
                  <c:v>0.55087962962975812</c:v>
                </c:pt>
                <c:pt idx="18267">
                  <c:v>0.55089120370383216</c:v>
                </c:pt>
                <c:pt idx="18268">
                  <c:v>0.55090277777790309</c:v>
                </c:pt>
                <c:pt idx="18269">
                  <c:v>0.55091435185197857</c:v>
                </c:pt>
                <c:pt idx="18270">
                  <c:v>0.5509259259260525</c:v>
                </c:pt>
                <c:pt idx="18271">
                  <c:v>0.55093750000012676</c:v>
                </c:pt>
                <c:pt idx="18272">
                  <c:v>0.55094907407420224</c:v>
                </c:pt>
                <c:pt idx="18273">
                  <c:v>0.55096064814827483</c:v>
                </c:pt>
                <c:pt idx="18274">
                  <c:v>0.55097222222234887</c:v>
                </c:pt>
                <c:pt idx="18275">
                  <c:v>0.55098379629642291</c:v>
                </c:pt>
                <c:pt idx="18276">
                  <c:v>0.55099537037049895</c:v>
                </c:pt>
                <c:pt idx="18277">
                  <c:v>0.55100694444457232</c:v>
                </c:pt>
                <c:pt idx="18278">
                  <c:v>0.55101851851864503</c:v>
                </c:pt>
                <c:pt idx="18279">
                  <c:v>0.55103009259271962</c:v>
                </c:pt>
                <c:pt idx="18280">
                  <c:v>0.55104166666679577</c:v>
                </c:pt>
                <c:pt idx="18281">
                  <c:v>0.55105324074086659</c:v>
                </c:pt>
                <c:pt idx="18282">
                  <c:v>0.55106481481494118</c:v>
                </c:pt>
                <c:pt idx="18283">
                  <c:v>0.55107638888901456</c:v>
                </c:pt>
                <c:pt idx="18284">
                  <c:v>0.55108796296308971</c:v>
                </c:pt>
                <c:pt idx="18285">
                  <c:v>0.55109953703716363</c:v>
                </c:pt>
                <c:pt idx="18286">
                  <c:v>0.55111111111123656</c:v>
                </c:pt>
                <c:pt idx="18287">
                  <c:v>0.55112268518531138</c:v>
                </c:pt>
                <c:pt idx="18288">
                  <c:v>0.55113425925938564</c:v>
                </c:pt>
                <c:pt idx="18289">
                  <c:v>0.55114583333346234</c:v>
                </c:pt>
                <c:pt idx="18290">
                  <c:v>0.55115740740753361</c:v>
                </c:pt>
                <c:pt idx="18291">
                  <c:v>0.55116898148160609</c:v>
                </c:pt>
                <c:pt idx="18292">
                  <c:v>0.55118055555568168</c:v>
                </c:pt>
                <c:pt idx="18293">
                  <c:v>0.5511921296297555</c:v>
                </c:pt>
                <c:pt idx="18294">
                  <c:v>0.55120370370382954</c:v>
                </c:pt>
                <c:pt idx="18295">
                  <c:v>0.55121527777790358</c:v>
                </c:pt>
                <c:pt idx="18296">
                  <c:v>0.55122685185197751</c:v>
                </c:pt>
                <c:pt idx="18297">
                  <c:v>0.55123842592605043</c:v>
                </c:pt>
                <c:pt idx="18298">
                  <c:v>0.55125000000012581</c:v>
                </c:pt>
                <c:pt idx="18299">
                  <c:v>0.55126157407419984</c:v>
                </c:pt>
                <c:pt idx="18300">
                  <c:v>0.55127314814827388</c:v>
                </c:pt>
                <c:pt idx="18301">
                  <c:v>0.55128472222234759</c:v>
                </c:pt>
                <c:pt idx="18302">
                  <c:v>0.55129629629642263</c:v>
                </c:pt>
                <c:pt idx="18303">
                  <c:v>0.55130787037049744</c:v>
                </c:pt>
                <c:pt idx="18304">
                  <c:v>0.55131944444457182</c:v>
                </c:pt>
                <c:pt idx="18305">
                  <c:v>0.55133101851864463</c:v>
                </c:pt>
                <c:pt idx="18306">
                  <c:v>0.55134259259271812</c:v>
                </c:pt>
                <c:pt idx="18307">
                  <c:v>0.5513541666667926</c:v>
                </c:pt>
                <c:pt idx="18308">
                  <c:v>0.55136574074086475</c:v>
                </c:pt>
                <c:pt idx="18309">
                  <c:v>0.55137731481493957</c:v>
                </c:pt>
                <c:pt idx="18310">
                  <c:v>0.55138888888901427</c:v>
                </c:pt>
                <c:pt idx="18311">
                  <c:v>0.55140046296308864</c:v>
                </c:pt>
                <c:pt idx="18312">
                  <c:v>0.55141203703716157</c:v>
                </c:pt>
                <c:pt idx="18313">
                  <c:v>0.55142361111123639</c:v>
                </c:pt>
                <c:pt idx="18314">
                  <c:v>0.55143518518530898</c:v>
                </c:pt>
                <c:pt idx="18315">
                  <c:v>0.55144675925938469</c:v>
                </c:pt>
                <c:pt idx="18316">
                  <c:v>0.55145833333345862</c:v>
                </c:pt>
                <c:pt idx="18317">
                  <c:v>0.55146990740753254</c:v>
                </c:pt>
                <c:pt idx="18318">
                  <c:v>0.55148148148160658</c:v>
                </c:pt>
                <c:pt idx="18319">
                  <c:v>0.55149305555568062</c:v>
                </c:pt>
                <c:pt idx="18320">
                  <c:v>0.55150462962975466</c:v>
                </c:pt>
                <c:pt idx="18321">
                  <c:v>0.55151620370382859</c:v>
                </c:pt>
                <c:pt idx="18322">
                  <c:v>0.55152777777790107</c:v>
                </c:pt>
                <c:pt idx="18323">
                  <c:v>0.55153935185197656</c:v>
                </c:pt>
                <c:pt idx="18324">
                  <c:v>0.55155092592604893</c:v>
                </c:pt>
                <c:pt idx="18325">
                  <c:v>0.5515625000001233</c:v>
                </c:pt>
                <c:pt idx="18326">
                  <c:v>0.5515740740742</c:v>
                </c:pt>
                <c:pt idx="18327">
                  <c:v>0.55158564814827293</c:v>
                </c:pt>
                <c:pt idx="18328">
                  <c:v>0.55159722222234697</c:v>
                </c:pt>
                <c:pt idx="18329">
                  <c:v>0.55160879629642245</c:v>
                </c:pt>
                <c:pt idx="18330">
                  <c:v>0.55162037037049683</c:v>
                </c:pt>
                <c:pt idx="18331">
                  <c:v>0.55163194444456964</c:v>
                </c:pt>
                <c:pt idx="18332">
                  <c:v>0.55164351851864468</c:v>
                </c:pt>
                <c:pt idx="18333">
                  <c:v>0.55165509259271894</c:v>
                </c:pt>
                <c:pt idx="18334">
                  <c:v>0.55166666666679165</c:v>
                </c:pt>
                <c:pt idx="18335">
                  <c:v>0.55167824074086524</c:v>
                </c:pt>
                <c:pt idx="18336">
                  <c:v>0.55168981481493962</c:v>
                </c:pt>
                <c:pt idx="18337">
                  <c:v>0.55170138888901332</c:v>
                </c:pt>
                <c:pt idx="18338">
                  <c:v>0.55171296296308769</c:v>
                </c:pt>
                <c:pt idx="18339">
                  <c:v>0.55172453703716162</c:v>
                </c:pt>
                <c:pt idx="18340">
                  <c:v>0.55173611111123411</c:v>
                </c:pt>
                <c:pt idx="18341">
                  <c:v>0.5517476851853097</c:v>
                </c:pt>
                <c:pt idx="18342">
                  <c:v>0.55175925925938563</c:v>
                </c:pt>
                <c:pt idx="18343">
                  <c:v>0.55177083333346033</c:v>
                </c:pt>
                <c:pt idx="18344">
                  <c:v>0.55178240740753171</c:v>
                </c:pt>
                <c:pt idx="18345">
                  <c:v>0.55179398148160552</c:v>
                </c:pt>
                <c:pt idx="18346">
                  <c:v>0.55180555555568112</c:v>
                </c:pt>
                <c:pt idx="18347">
                  <c:v>0.55181712962975349</c:v>
                </c:pt>
                <c:pt idx="18348">
                  <c:v>0.55182870370382775</c:v>
                </c:pt>
                <c:pt idx="18349">
                  <c:v>0.55184027777790179</c:v>
                </c:pt>
                <c:pt idx="18350">
                  <c:v>0.55185185185197583</c:v>
                </c:pt>
                <c:pt idx="18351">
                  <c:v>0.55186342592604831</c:v>
                </c:pt>
                <c:pt idx="18352">
                  <c:v>0.55187500000012535</c:v>
                </c:pt>
                <c:pt idx="18353">
                  <c:v>0.55188657407419794</c:v>
                </c:pt>
                <c:pt idx="18354">
                  <c:v>0.55189814814827265</c:v>
                </c:pt>
                <c:pt idx="18355">
                  <c:v>0.55190972222234602</c:v>
                </c:pt>
                <c:pt idx="18356">
                  <c:v>0.55192129629642206</c:v>
                </c:pt>
                <c:pt idx="18357">
                  <c:v>0.55193287037049465</c:v>
                </c:pt>
                <c:pt idx="18358">
                  <c:v>0.55194444444456991</c:v>
                </c:pt>
                <c:pt idx="18359">
                  <c:v>0.55195601851864262</c:v>
                </c:pt>
                <c:pt idx="18360">
                  <c:v>0.55196759259271622</c:v>
                </c:pt>
                <c:pt idx="18361">
                  <c:v>0.55197916666679203</c:v>
                </c:pt>
                <c:pt idx="18362">
                  <c:v>0.55199074074086429</c:v>
                </c:pt>
                <c:pt idx="18363">
                  <c:v>0.55200231481493756</c:v>
                </c:pt>
                <c:pt idx="18364">
                  <c:v>0.55201388888901237</c:v>
                </c:pt>
                <c:pt idx="18365">
                  <c:v>0.55202546296308841</c:v>
                </c:pt>
                <c:pt idx="18366">
                  <c:v>0.55203703703716045</c:v>
                </c:pt>
                <c:pt idx="18367">
                  <c:v>0.5520486111112346</c:v>
                </c:pt>
                <c:pt idx="18368">
                  <c:v>0.55206018518530708</c:v>
                </c:pt>
                <c:pt idx="18369">
                  <c:v>0.55207175925938412</c:v>
                </c:pt>
                <c:pt idx="18370">
                  <c:v>0.55208333333345661</c:v>
                </c:pt>
                <c:pt idx="18371">
                  <c:v>0.55209490740753064</c:v>
                </c:pt>
                <c:pt idx="18372">
                  <c:v>0.55210648148160457</c:v>
                </c:pt>
                <c:pt idx="18373">
                  <c:v>0.55211805555567872</c:v>
                </c:pt>
                <c:pt idx="18374">
                  <c:v>0.55212962962975365</c:v>
                </c:pt>
                <c:pt idx="18375">
                  <c:v>0.55214120370382824</c:v>
                </c:pt>
                <c:pt idx="18376">
                  <c:v>0.55215277777789951</c:v>
                </c:pt>
                <c:pt idx="18377">
                  <c:v>0.55216435185197354</c:v>
                </c:pt>
                <c:pt idx="18378">
                  <c:v>0.55217592592604858</c:v>
                </c:pt>
                <c:pt idx="18379">
                  <c:v>0.55218750000012251</c:v>
                </c:pt>
                <c:pt idx="18380">
                  <c:v>0.55219907407419966</c:v>
                </c:pt>
                <c:pt idx="18381">
                  <c:v>0.55221064814827103</c:v>
                </c:pt>
                <c:pt idx="18382">
                  <c:v>0.55222222222234507</c:v>
                </c:pt>
                <c:pt idx="18383">
                  <c:v>0.55223379629641911</c:v>
                </c:pt>
                <c:pt idx="18384">
                  <c:v>0.55224537037049493</c:v>
                </c:pt>
                <c:pt idx="18385">
                  <c:v>0.55225694444456719</c:v>
                </c:pt>
                <c:pt idx="18386">
                  <c:v>0.55226851851864123</c:v>
                </c:pt>
                <c:pt idx="18387">
                  <c:v>0.5522800925927156</c:v>
                </c:pt>
                <c:pt idx="18388">
                  <c:v>0.55229166666679175</c:v>
                </c:pt>
                <c:pt idx="18389">
                  <c:v>0.55230324074086257</c:v>
                </c:pt>
                <c:pt idx="18390">
                  <c:v>0.55231481481493738</c:v>
                </c:pt>
                <c:pt idx="18391">
                  <c:v>0.55232638888900998</c:v>
                </c:pt>
                <c:pt idx="18392">
                  <c:v>0.55233796296308568</c:v>
                </c:pt>
                <c:pt idx="18393">
                  <c:v>0.55234953703715961</c:v>
                </c:pt>
                <c:pt idx="18394">
                  <c:v>0.55236111111123209</c:v>
                </c:pt>
                <c:pt idx="18395">
                  <c:v>0.55237268518530758</c:v>
                </c:pt>
                <c:pt idx="18396">
                  <c:v>0.55238425925938162</c:v>
                </c:pt>
                <c:pt idx="18397">
                  <c:v>0.55239583333345799</c:v>
                </c:pt>
                <c:pt idx="18398">
                  <c:v>0.55240740740752969</c:v>
                </c:pt>
                <c:pt idx="18399">
                  <c:v>0.55241898148160207</c:v>
                </c:pt>
                <c:pt idx="18400">
                  <c:v>0.55243055555567777</c:v>
                </c:pt>
                <c:pt idx="18401">
                  <c:v>0.55244212962975159</c:v>
                </c:pt>
                <c:pt idx="18402">
                  <c:v>0.55245370370382552</c:v>
                </c:pt>
                <c:pt idx="18403">
                  <c:v>0.55246527777789989</c:v>
                </c:pt>
                <c:pt idx="18404">
                  <c:v>0.55247685185197359</c:v>
                </c:pt>
                <c:pt idx="18405">
                  <c:v>0.5524884259260463</c:v>
                </c:pt>
                <c:pt idx="18406">
                  <c:v>0.552500000000122</c:v>
                </c:pt>
                <c:pt idx="18407">
                  <c:v>0.55251157407419604</c:v>
                </c:pt>
                <c:pt idx="18408">
                  <c:v>0.55252314814827008</c:v>
                </c:pt>
                <c:pt idx="18409">
                  <c:v>0.55253472222234357</c:v>
                </c:pt>
                <c:pt idx="18410">
                  <c:v>0.5525462962964186</c:v>
                </c:pt>
                <c:pt idx="18411">
                  <c:v>0.55255787037049264</c:v>
                </c:pt>
                <c:pt idx="18412">
                  <c:v>0.55256944444456624</c:v>
                </c:pt>
                <c:pt idx="18413">
                  <c:v>0.55258101851864061</c:v>
                </c:pt>
                <c:pt idx="18414">
                  <c:v>0.55259259259271432</c:v>
                </c:pt>
                <c:pt idx="18415">
                  <c:v>0.55260416666678991</c:v>
                </c:pt>
                <c:pt idx="18416">
                  <c:v>0.55261574074086239</c:v>
                </c:pt>
                <c:pt idx="18417">
                  <c:v>0.55262731481493643</c:v>
                </c:pt>
                <c:pt idx="18418">
                  <c:v>0.55263888888901069</c:v>
                </c:pt>
                <c:pt idx="18419">
                  <c:v>0.55265046296308651</c:v>
                </c:pt>
                <c:pt idx="18420">
                  <c:v>0.55266203703715855</c:v>
                </c:pt>
                <c:pt idx="18421">
                  <c:v>0.5526736111112327</c:v>
                </c:pt>
                <c:pt idx="18422">
                  <c:v>0.55268518518530652</c:v>
                </c:pt>
                <c:pt idx="18423">
                  <c:v>0.552696759259382</c:v>
                </c:pt>
                <c:pt idx="18424">
                  <c:v>0.55270833333345626</c:v>
                </c:pt>
                <c:pt idx="18425">
                  <c:v>0.55271990740752874</c:v>
                </c:pt>
                <c:pt idx="18426">
                  <c:v>0.55273148148160278</c:v>
                </c:pt>
                <c:pt idx="18427">
                  <c:v>0.55274305555567849</c:v>
                </c:pt>
                <c:pt idx="18428">
                  <c:v>0.55275462962975164</c:v>
                </c:pt>
                <c:pt idx="18429">
                  <c:v>0.5527662037038249</c:v>
                </c:pt>
                <c:pt idx="18430">
                  <c:v>0.55277777777789894</c:v>
                </c:pt>
                <c:pt idx="18431">
                  <c:v>0.55278935185197298</c:v>
                </c:pt>
                <c:pt idx="18432">
                  <c:v>0.55280092592604657</c:v>
                </c:pt>
                <c:pt idx="18433">
                  <c:v>0.5528125000001205</c:v>
                </c:pt>
                <c:pt idx="18434">
                  <c:v>0.55282407407419765</c:v>
                </c:pt>
                <c:pt idx="18435">
                  <c:v>0.55283564814826913</c:v>
                </c:pt>
                <c:pt idx="18436">
                  <c:v>0.55284722222234361</c:v>
                </c:pt>
                <c:pt idx="18437">
                  <c:v>0.55285879629641765</c:v>
                </c:pt>
                <c:pt idx="18438">
                  <c:v>0.55287037037049303</c:v>
                </c:pt>
                <c:pt idx="18439">
                  <c:v>0.55288194444456562</c:v>
                </c:pt>
                <c:pt idx="18440">
                  <c:v>0.55289351851864066</c:v>
                </c:pt>
                <c:pt idx="18441">
                  <c:v>0.55290509259271514</c:v>
                </c:pt>
                <c:pt idx="18442">
                  <c:v>0.55291666666678763</c:v>
                </c:pt>
                <c:pt idx="18443">
                  <c:v>0.55292824074086144</c:v>
                </c:pt>
                <c:pt idx="18444">
                  <c:v>0.5529398148149357</c:v>
                </c:pt>
                <c:pt idx="18445">
                  <c:v>0.55295138888900952</c:v>
                </c:pt>
                <c:pt idx="18446">
                  <c:v>0.55296296296308367</c:v>
                </c:pt>
                <c:pt idx="18447">
                  <c:v>0.5529745370371576</c:v>
                </c:pt>
                <c:pt idx="18448">
                  <c:v>0.55298611111123008</c:v>
                </c:pt>
                <c:pt idx="18449">
                  <c:v>0.55299768518530568</c:v>
                </c:pt>
                <c:pt idx="18450">
                  <c:v>0.55300925925938138</c:v>
                </c:pt>
                <c:pt idx="18451">
                  <c:v>0.55302083333345609</c:v>
                </c:pt>
                <c:pt idx="18452">
                  <c:v>0.55303240740752779</c:v>
                </c:pt>
                <c:pt idx="18453">
                  <c:v>0.5530439814816015</c:v>
                </c:pt>
                <c:pt idx="18454">
                  <c:v>0.55305555555567665</c:v>
                </c:pt>
                <c:pt idx="18455">
                  <c:v>0.55306712962974958</c:v>
                </c:pt>
                <c:pt idx="18456">
                  <c:v>0.55307870370382395</c:v>
                </c:pt>
                <c:pt idx="18457">
                  <c:v>0.55309027777789865</c:v>
                </c:pt>
                <c:pt idx="18458">
                  <c:v>0.55310185185197203</c:v>
                </c:pt>
                <c:pt idx="18459">
                  <c:v>0.55311342592604429</c:v>
                </c:pt>
                <c:pt idx="18460">
                  <c:v>0.55312500000012144</c:v>
                </c:pt>
                <c:pt idx="18461">
                  <c:v>0.55313657407419414</c:v>
                </c:pt>
                <c:pt idx="18462">
                  <c:v>0.55314814814826818</c:v>
                </c:pt>
                <c:pt idx="18463">
                  <c:v>0.55315972222234222</c:v>
                </c:pt>
                <c:pt idx="18464">
                  <c:v>0.55317129629641804</c:v>
                </c:pt>
                <c:pt idx="18465">
                  <c:v>0.55318287037049063</c:v>
                </c:pt>
                <c:pt idx="18466">
                  <c:v>0.55319444444456589</c:v>
                </c:pt>
                <c:pt idx="18467">
                  <c:v>0.5532060185186386</c:v>
                </c:pt>
                <c:pt idx="18468">
                  <c:v>0.55321759259271241</c:v>
                </c:pt>
                <c:pt idx="18469">
                  <c:v>0.55322916666678801</c:v>
                </c:pt>
                <c:pt idx="18470">
                  <c:v>0.55324074074086049</c:v>
                </c:pt>
                <c:pt idx="18471">
                  <c:v>0.55325231481493309</c:v>
                </c:pt>
                <c:pt idx="18472">
                  <c:v>0.55326388888900857</c:v>
                </c:pt>
                <c:pt idx="18473">
                  <c:v>0.55327546296308416</c:v>
                </c:pt>
                <c:pt idx="18474">
                  <c:v>0.55328703703715654</c:v>
                </c:pt>
                <c:pt idx="18475">
                  <c:v>0.55329861111123069</c:v>
                </c:pt>
                <c:pt idx="18476">
                  <c:v>0.55331018518530306</c:v>
                </c:pt>
                <c:pt idx="18477">
                  <c:v>0.55332175925937965</c:v>
                </c:pt>
                <c:pt idx="18478">
                  <c:v>0.5533333333334528</c:v>
                </c:pt>
                <c:pt idx="18479">
                  <c:v>0.55334490740752684</c:v>
                </c:pt>
                <c:pt idx="18480">
                  <c:v>0.55335648148159999</c:v>
                </c:pt>
                <c:pt idx="18481">
                  <c:v>0.55336805555567492</c:v>
                </c:pt>
                <c:pt idx="18482">
                  <c:v>0.55337962962974963</c:v>
                </c:pt>
                <c:pt idx="18483">
                  <c:v>0.55339120370382433</c:v>
                </c:pt>
                <c:pt idx="18484">
                  <c:v>0.55340277777789659</c:v>
                </c:pt>
                <c:pt idx="18485">
                  <c:v>0.55341435185196897</c:v>
                </c:pt>
                <c:pt idx="18486">
                  <c:v>0.55342592592604456</c:v>
                </c:pt>
                <c:pt idx="18487">
                  <c:v>0.55343750000011849</c:v>
                </c:pt>
                <c:pt idx="18488">
                  <c:v>0.55344907407419552</c:v>
                </c:pt>
                <c:pt idx="18489">
                  <c:v>0.55346064814826657</c:v>
                </c:pt>
                <c:pt idx="18490">
                  <c:v>0.55347222222234127</c:v>
                </c:pt>
                <c:pt idx="18491">
                  <c:v>0.55348379629641531</c:v>
                </c:pt>
                <c:pt idx="18492">
                  <c:v>0.5534953703704909</c:v>
                </c:pt>
                <c:pt idx="18493">
                  <c:v>0.55350694444456339</c:v>
                </c:pt>
                <c:pt idx="18494">
                  <c:v>0.55351851851863743</c:v>
                </c:pt>
                <c:pt idx="18495">
                  <c:v>0.55353009259271169</c:v>
                </c:pt>
                <c:pt idx="18496">
                  <c:v>0.5535416666667875</c:v>
                </c:pt>
                <c:pt idx="18497">
                  <c:v>0.5535532407408581</c:v>
                </c:pt>
                <c:pt idx="18498">
                  <c:v>0.55356481481493358</c:v>
                </c:pt>
                <c:pt idx="18499">
                  <c:v>0.55357638888900595</c:v>
                </c:pt>
                <c:pt idx="18500">
                  <c:v>0.55358796296308166</c:v>
                </c:pt>
                <c:pt idx="18501">
                  <c:v>0.5535995370371557</c:v>
                </c:pt>
                <c:pt idx="18502">
                  <c:v>0.55361111111122951</c:v>
                </c:pt>
                <c:pt idx="18503">
                  <c:v>0.55362268518530378</c:v>
                </c:pt>
                <c:pt idx="18504">
                  <c:v>0.55363425925937948</c:v>
                </c:pt>
                <c:pt idx="18505">
                  <c:v>0.5536458333334553</c:v>
                </c:pt>
                <c:pt idx="18506">
                  <c:v>0.55365740740752734</c:v>
                </c:pt>
                <c:pt idx="18507">
                  <c:v>0.55366898148159993</c:v>
                </c:pt>
                <c:pt idx="18508">
                  <c:v>0.55368055555567464</c:v>
                </c:pt>
                <c:pt idx="18509">
                  <c:v>0.55369212962974801</c:v>
                </c:pt>
                <c:pt idx="18510">
                  <c:v>0.55370370370382205</c:v>
                </c:pt>
                <c:pt idx="18511">
                  <c:v>0.55371527777789664</c:v>
                </c:pt>
                <c:pt idx="18512">
                  <c:v>0.55372685185197013</c:v>
                </c:pt>
                <c:pt idx="18513">
                  <c:v>0.55373842592604416</c:v>
                </c:pt>
                <c:pt idx="18514">
                  <c:v>0.55375000000011865</c:v>
                </c:pt>
                <c:pt idx="18515">
                  <c:v>0.5537615740741938</c:v>
                </c:pt>
                <c:pt idx="18516">
                  <c:v>0.55377314814826628</c:v>
                </c:pt>
                <c:pt idx="18517">
                  <c:v>0.55378472222234032</c:v>
                </c:pt>
                <c:pt idx="18518">
                  <c:v>0.55379629629641614</c:v>
                </c:pt>
                <c:pt idx="18519">
                  <c:v>0.55380787037049028</c:v>
                </c:pt>
                <c:pt idx="18520">
                  <c:v>0.55381944444456377</c:v>
                </c:pt>
                <c:pt idx="18521">
                  <c:v>0.55383101851863814</c:v>
                </c:pt>
                <c:pt idx="18522">
                  <c:v>0.55384259259271063</c:v>
                </c:pt>
                <c:pt idx="18523">
                  <c:v>0.55385416666678589</c:v>
                </c:pt>
                <c:pt idx="18524">
                  <c:v>0.55386574074085859</c:v>
                </c:pt>
                <c:pt idx="18525">
                  <c:v>0.55387731481493252</c:v>
                </c:pt>
                <c:pt idx="18526">
                  <c:v>0.55388888888900667</c:v>
                </c:pt>
                <c:pt idx="18527">
                  <c:v>0.55390046296308226</c:v>
                </c:pt>
                <c:pt idx="18528">
                  <c:v>0.55391203703715453</c:v>
                </c:pt>
                <c:pt idx="18529">
                  <c:v>0.55392361111122879</c:v>
                </c:pt>
                <c:pt idx="18530">
                  <c:v>0.55393518518530249</c:v>
                </c:pt>
                <c:pt idx="18531">
                  <c:v>0.55394675925937764</c:v>
                </c:pt>
                <c:pt idx="18532">
                  <c:v>0.55395833333345235</c:v>
                </c:pt>
                <c:pt idx="18533">
                  <c:v>0.55396990740752494</c:v>
                </c:pt>
                <c:pt idx="18534">
                  <c:v>0.55398148148159965</c:v>
                </c:pt>
                <c:pt idx="18535">
                  <c:v>0.55399305555567446</c:v>
                </c:pt>
                <c:pt idx="18536">
                  <c:v>0.55400462962974761</c:v>
                </c:pt>
                <c:pt idx="18537">
                  <c:v>0.5540162037038211</c:v>
                </c:pt>
                <c:pt idx="18538">
                  <c:v>0.55402777777789514</c:v>
                </c:pt>
                <c:pt idx="18539">
                  <c:v>0.5540393518519674</c:v>
                </c:pt>
                <c:pt idx="18540">
                  <c:v>0.55405092592604188</c:v>
                </c:pt>
                <c:pt idx="18541">
                  <c:v>0.55406250000011659</c:v>
                </c:pt>
                <c:pt idx="18542">
                  <c:v>0.5540740740741934</c:v>
                </c:pt>
                <c:pt idx="18543">
                  <c:v>0.55408564814826533</c:v>
                </c:pt>
                <c:pt idx="18544">
                  <c:v>0.5540972222223397</c:v>
                </c:pt>
                <c:pt idx="18545">
                  <c:v>0.55410879629641363</c:v>
                </c:pt>
                <c:pt idx="18546">
                  <c:v>0.554120370370489</c:v>
                </c:pt>
                <c:pt idx="18547">
                  <c:v>0.5541319444445616</c:v>
                </c:pt>
                <c:pt idx="18548">
                  <c:v>0.55414351851863564</c:v>
                </c:pt>
                <c:pt idx="18549">
                  <c:v>0.55415509259271112</c:v>
                </c:pt>
                <c:pt idx="18550">
                  <c:v>0.5541666666667836</c:v>
                </c:pt>
                <c:pt idx="18551">
                  <c:v>0.55417824074085753</c:v>
                </c:pt>
                <c:pt idx="18552">
                  <c:v>0.55418981481493168</c:v>
                </c:pt>
                <c:pt idx="18553">
                  <c:v>0.5542013888890055</c:v>
                </c:pt>
                <c:pt idx="18554">
                  <c:v>0.55421296296307976</c:v>
                </c:pt>
                <c:pt idx="18555">
                  <c:v>0.5542245370371538</c:v>
                </c:pt>
                <c:pt idx="18556">
                  <c:v>0.55423611111122606</c:v>
                </c:pt>
                <c:pt idx="18557">
                  <c:v>0.55424768518530187</c:v>
                </c:pt>
                <c:pt idx="18558">
                  <c:v>0.55425925925937758</c:v>
                </c:pt>
                <c:pt idx="18559">
                  <c:v>0.55427083333345195</c:v>
                </c:pt>
                <c:pt idx="18560">
                  <c:v>0.55428240740752399</c:v>
                </c:pt>
                <c:pt idx="18561">
                  <c:v>0.55429398148159803</c:v>
                </c:pt>
                <c:pt idx="18562">
                  <c:v>0.55430555555567262</c:v>
                </c:pt>
                <c:pt idx="18563">
                  <c:v>0.55431712962974478</c:v>
                </c:pt>
                <c:pt idx="18564">
                  <c:v>0.55432870370382015</c:v>
                </c:pt>
                <c:pt idx="18565">
                  <c:v>0.55434027777789463</c:v>
                </c:pt>
                <c:pt idx="18566">
                  <c:v>0.55435185185196756</c:v>
                </c:pt>
                <c:pt idx="18567">
                  <c:v>0.55436342592604027</c:v>
                </c:pt>
                <c:pt idx="18568">
                  <c:v>0.55437500000011664</c:v>
                </c:pt>
                <c:pt idx="18569">
                  <c:v>0.55438657407419034</c:v>
                </c:pt>
                <c:pt idx="18570">
                  <c:v>0.55439814814826438</c:v>
                </c:pt>
                <c:pt idx="18571">
                  <c:v>0.55440972222233842</c:v>
                </c:pt>
                <c:pt idx="18572">
                  <c:v>0.55442129629641401</c:v>
                </c:pt>
                <c:pt idx="18573">
                  <c:v>0.55443287037048661</c:v>
                </c:pt>
                <c:pt idx="18574">
                  <c:v>0.55444444444456065</c:v>
                </c:pt>
                <c:pt idx="18575">
                  <c:v>0.55445601851863469</c:v>
                </c:pt>
                <c:pt idx="18576">
                  <c:v>0.5544675925927085</c:v>
                </c:pt>
                <c:pt idx="18577">
                  <c:v>0.55447916666678265</c:v>
                </c:pt>
                <c:pt idx="18578">
                  <c:v>0.55449074074085658</c:v>
                </c:pt>
                <c:pt idx="18579">
                  <c:v>0.55450231481492906</c:v>
                </c:pt>
                <c:pt idx="18580">
                  <c:v>0.55451388888900344</c:v>
                </c:pt>
                <c:pt idx="18581">
                  <c:v>0.55452546296308036</c:v>
                </c:pt>
                <c:pt idx="18582">
                  <c:v>0.55453703703715251</c:v>
                </c:pt>
                <c:pt idx="18583">
                  <c:v>0.55454861111122689</c:v>
                </c:pt>
                <c:pt idx="18584">
                  <c:v>0.55456018518529893</c:v>
                </c:pt>
                <c:pt idx="18585">
                  <c:v>0.55457175925937563</c:v>
                </c:pt>
                <c:pt idx="18586">
                  <c:v>0.554583333333449</c:v>
                </c:pt>
                <c:pt idx="18587">
                  <c:v>0.55459490740752304</c:v>
                </c:pt>
                <c:pt idx="18588">
                  <c:v>0.55460648148159764</c:v>
                </c:pt>
                <c:pt idx="18589">
                  <c:v>0.55461805555567256</c:v>
                </c:pt>
                <c:pt idx="18590">
                  <c:v>0.55462962962974693</c:v>
                </c:pt>
                <c:pt idx="18591">
                  <c:v>0.55464120370382153</c:v>
                </c:pt>
                <c:pt idx="18592">
                  <c:v>0.55465277777789324</c:v>
                </c:pt>
                <c:pt idx="18593">
                  <c:v>0.55466435185196528</c:v>
                </c:pt>
                <c:pt idx="18594">
                  <c:v>0.55467592592604131</c:v>
                </c:pt>
                <c:pt idx="18595">
                  <c:v>0.55468750000011535</c:v>
                </c:pt>
                <c:pt idx="18596">
                  <c:v>0.55469907407419283</c:v>
                </c:pt>
                <c:pt idx="18597">
                  <c:v>0.55471064814826343</c:v>
                </c:pt>
                <c:pt idx="18598">
                  <c:v>0.55472222222233769</c:v>
                </c:pt>
                <c:pt idx="18599">
                  <c:v>0.55473379629641162</c:v>
                </c:pt>
                <c:pt idx="18600">
                  <c:v>0.55474537037048821</c:v>
                </c:pt>
                <c:pt idx="18601">
                  <c:v>0.5547569444445597</c:v>
                </c:pt>
                <c:pt idx="18602">
                  <c:v>0.55476851851863362</c:v>
                </c:pt>
                <c:pt idx="18603">
                  <c:v>0.554780092592709</c:v>
                </c:pt>
                <c:pt idx="18604">
                  <c:v>0.5547916666667847</c:v>
                </c:pt>
                <c:pt idx="18605">
                  <c:v>0.55480324074085552</c:v>
                </c:pt>
                <c:pt idx="18606">
                  <c:v>0.55481481481492978</c:v>
                </c:pt>
                <c:pt idx="18607">
                  <c:v>0.55482638888900349</c:v>
                </c:pt>
                <c:pt idx="18608">
                  <c:v>0.55483796296307863</c:v>
                </c:pt>
                <c:pt idx="18609">
                  <c:v>0.55484953703715334</c:v>
                </c:pt>
                <c:pt idx="18610">
                  <c:v>0.55486111111122549</c:v>
                </c:pt>
                <c:pt idx="18611">
                  <c:v>0.55487268518529997</c:v>
                </c:pt>
                <c:pt idx="18612">
                  <c:v>0.55488425925937546</c:v>
                </c:pt>
                <c:pt idx="18613">
                  <c:v>0.55489583333345105</c:v>
                </c:pt>
                <c:pt idx="18614">
                  <c:v>0.55490740740752265</c:v>
                </c:pt>
                <c:pt idx="18615">
                  <c:v>0.55491898148159613</c:v>
                </c:pt>
                <c:pt idx="18616">
                  <c:v>0.55493055555567061</c:v>
                </c:pt>
                <c:pt idx="18617">
                  <c:v>0.55494212962974421</c:v>
                </c:pt>
                <c:pt idx="18618">
                  <c:v>0.55495370370381825</c:v>
                </c:pt>
                <c:pt idx="18619">
                  <c:v>0.55496527777789262</c:v>
                </c:pt>
                <c:pt idx="18620">
                  <c:v>0.55497685185196499</c:v>
                </c:pt>
                <c:pt idx="18621">
                  <c:v>0.55498842592604036</c:v>
                </c:pt>
                <c:pt idx="18622">
                  <c:v>0.55500000000011462</c:v>
                </c:pt>
                <c:pt idx="18623">
                  <c:v>0.55501157407418977</c:v>
                </c:pt>
                <c:pt idx="18624">
                  <c:v>0.55502314814826248</c:v>
                </c:pt>
                <c:pt idx="18625">
                  <c:v>0.55503472222233652</c:v>
                </c:pt>
                <c:pt idx="18626">
                  <c:v>0.55504629629641211</c:v>
                </c:pt>
                <c:pt idx="18627">
                  <c:v>0.55505787037048615</c:v>
                </c:pt>
                <c:pt idx="18628">
                  <c:v>0.55506944444455864</c:v>
                </c:pt>
                <c:pt idx="18629">
                  <c:v>0.55508101851863412</c:v>
                </c:pt>
                <c:pt idx="18630">
                  <c:v>0.55509259259270671</c:v>
                </c:pt>
                <c:pt idx="18631">
                  <c:v>0.55510416666678075</c:v>
                </c:pt>
                <c:pt idx="18632">
                  <c:v>0.55511574074085457</c:v>
                </c:pt>
                <c:pt idx="18633">
                  <c:v>0.5551273148149285</c:v>
                </c:pt>
                <c:pt idx="18634">
                  <c:v>0.55513888888900287</c:v>
                </c:pt>
                <c:pt idx="18635">
                  <c:v>0.55515046296307835</c:v>
                </c:pt>
                <c:pt idx="18636">
                  <c:v>0.5551620370371505</c:v>
                </c:pt>
                <c:pt idx="18637">
                  <c:v>0.55517361111122498</c:v>
                </c:pt>
                <c:pt idx="18638">
                  <c:v>0.55518518518529858</c:v>
                </c:pt>
                <c:pt idx="18639">
                  <c:v>0.55519675925937362</c:v>
                </c:pt>
                <c:pt idx="18640">
                  <c:v>0.55520833333344843</c:v>
                </c:pt>
                <c:pt idx="18641">
                  <c:v>0.55521990740752114</c:v>
                </c:pt>
                <c:pt idx="18642">
                  <c:v>0.55523148148159562</c:v>
                </c:pt>
                <c:pt idx="18643">
                  <c:v>0.55524305555566922</c:v>
                </c:pt>
                <c:pt idx="18644">
                  <c:v>0.5552546296297437</c:v>
                </c:pt>
                <c:pt idx="18645">
                  <c:v>0.5552662037038173</c:v>
                </c:pt>
                <c:pt idx="18646">
                  <c:v>0.55527777777789133</c:v>
                </c:pt>
                <c:pt idx="18647">
                  <c:v>0.55528935185196338</c:v>
                </c:pt>
                <c:pt idx="18648">
                  <c:v>0.55530092592603797</c:v>
                </c:pt>
                <c:pt idx="18649">
                  <c:v>0.55531250000011256</c:v>
                </c:pt>
                <c:pt idx="18650">
                  <c:v>0.55532407407418916</c:v>
                </c:pt>
                <c:pt idx="18651">
                  <c:v>0.55533564814826153</c:v>
                </c:pt>
                <c:pt idx="18652">
                  <c:v>0.55534722222233568</c:v>
                </c:pt>
                <c:pt idx="18653">
                  <c:v>0.55535879629640961</c:v>
                </c:pt>
                <c:pt idx="18654">
                  <c:v>0.55537037037048365</c:v>
                </c:pt>
                <c:pt idx="18655">
                  <c:v>0.55538194444455768</c:v>
                </c:pt>
                <c:pt idx="18656">
                  <c:v>0.55539351851863172</c:v>
                </c:pt>
                <c:pt idx="18657">
                  <c:v>0.55540509259270665</c:v>
                </c:pt>
                <c:pt idx="18658">
                  <c:v>0.5554166666667798</c:v>
                </c:pt>
                <c:pt idx="18659">
                  <c:v>0.55542824074085351</c:v>
                </c:pt>
                <c:pt idx="18660">
                  <c:v>0.55543981481492788</c:v>
                </c:pt>
                <c:pt idx="18661">
                  <c:v>0.55545138888900158</c:v>
                </c:pt>
                <c:pt idx="18662">
                  <c:v>0.55546296296307596</c:v>
                </c:pt>
                <c:pt idx="18663">
                  <c:v>0.55547453703715</c:v>
                </c:pt>
                <c:pt idx="18664">
                  <c:v>0.55548611111122215</c:v>
                </c:pt>
                <c:pt idx="18665">
                  <c:v>0.55549768518529807</c:v>
                </c:pt>
                <c:pt idx="18666">
                  <c:v>0.55550925925937356</c:v>
                </c:pt>
                <c:pt idx="18667">
                  <c:v>0.55552083333344793</c:v>
                </c:pt>
                <c:pt idx="18668">
                  <c:v>0.55553240740752019</c:v>
                </c:pt>
                <c:pt idx="18669">
                  <c:v>0.55554398148159423</c:v>
                </c:pt>
                <c:pt idx="18670">
                  <c:v>0.55555555555566827</c:v>
                </c:pt>
                <c:pt idx="18671">
                  <c:v>0.55556712962974086</c:v>
                </c:pt>
                <c:pt idx="18672">
                  <c:v>0.55557870370381635</c:v>
                </c:pt>
                <c:pt idx="18673">
                  <c:v>0.55559027777789061</c:v>
                </c:pt>
                <c:pt idx="18674">
                  <c:v>0.55560185185196442</c:v>
                </c:pt>
                <c:pt idx="18675">
                  <c:v>0.55561342592603846</c:v>
                </c:pt>
                <c:pt idx="18676">
                  <c:v>0.5556250000001145</c:v>
                </c:pt>
                <c:pt idx="18677">
                  <c:v>0.55563657407418665</c:v>
                </c:pt>
                <c:pt idx="18678">
                  <c:v>0.55564814814826069</c:v>
                </c:pt>
                <c:pt idx="18679">
                  <c:v>0.55565972222233462</c:v>
                </c:pt>
                <c:pt idx="18680">
                  <c:v>0.55567129629641132</c:v>
                </c:pt>
                <c:pt idx="18681">
                  <c:v>0.55568287037048425</c:v>
                </c:pt>
                <c:pt idx="18682">
                  <c:v>0.55569444444455873</c:v>
                </c:pt>
                <c:pt idx="18683">
                  <c:v>0.55570601851863211</c:v>
                </c:pt>
                <c:pt idx="18684">
                  <c:v>0.55571759259270481</c:v>
                </c:pt>
                <c:pt idx="18685">
                  <c:v>0.55572916666678085</c:v>
                </c:pt>
                <c:pt idx="18686">
                  <c:v>0.55574074074085289</c:v>
                </c:pt>
                <c:pt idx="18687">
                  <c:v>0.55575231481492648</c:v>
                </c:pt>
                <c:pt idx="18688">
                  <c:v>0.55576388888900097</c:v>
                </c:pt>
                <c:pt idx="18689">
                  <c:v>0.55577546296307789</c:v>
                </c:pt>
                <c:pt idx="18690">
                  <c:v>0.55578703703714905</c:v>
                </c:pt>
                <c:pt idx="18691">
                  <c:v>0.55579861111122364</c:v>
                </c:pt>
                <c:pt idx="18692">
                  <c:v>0.55581018518529657</c:v>
                </c:pt>
                <c:pt idx="18693">
                  <c:v>0.55582175925937294</c:v>
                </c:pt>
                <c:pt idx="18694">
                  <c:v>0.55583333333344564</c:v>
                </c:pt>
                <c:pt idx="18695">
                  <c:v>0.55584490740752079</c:v>
                </c:pt>
                <c:pt idx="18696">
                  <c:v>0.55585648148159361</c:v>
                </c:pt>
                <c:pt idx="18697">
                  <c:v>0.55586805555566732</c:v>
                </c:pt>
                <c:pt idx="18698">
                  <c:v>0.55587962962974313</c:v>
                </c:pt>
                <c:pt idx="18699">
                  <c:v>0.55589120370381728</c:v>
                </c:pt>
                <c:pt idx="18700">
                  <c:v>0.55590277777788943</c:v>
                </c:pt>
                <c:pt idx="18701">
                  <c:v>0.55591435185196147</c:v>
                </c:pt>
                <c:pt idx="18702">
                  <c:v>0.55592592592603751</c:v>
                </c:pt>
                <c:pt idx="18703">
                  <c:v>0.55593750000011155</c:v>
                </c:pt>
                <c:pt idx="18704">
                  <c:v>0.5559490740741887</c:v>
                </c:pt>
                <c:pt idx="18705">
                  <c:v>0.55596064814825952</c:v>
                </c:pt>
                <c:pt idx="18706">
                  <c:v>0.55597222222233367</c:v>
                </c:pt>
                <c:pt idx="18707">
                  <c:v>0.55598379629640771</c:v>
                </c:pt>
                <c:pt idx="18708">
                  <c:v>0.55599537037048397</c:v>
                </c:pt>
                <c:pt idx="18709">
                  <c:v>0.55600694444455578</c:v>
                </c:pt>
                <c:pt idx="18710">
                  <c:v>0.55601851851862982</c:v>
                </c:pt>
                <c:pt idx="18711">
                  <c:v>0.55603009259270464</c:v>
                </c:pt>
                <c:pt idx="18712">
                  <c:v>0.5560416666667809</c:v>
                </c:pt>
                <c:pt idx="18713">
                  <c:v>0.5560532407408515</c:v>
                </c:pt>
                <c:pt idx="18714">
                  <c:v>0.55606481481492598</c:v>
                </c:pt>
                <c:pt idx="18715">
                  <c:v>0.55607638888899957</c:v>
                </c:pt>
                <c:pt idx="18716">
                  <c:v>0.55608796296307461</c:v>
                </c:pt>
                <c:pt idx="18717">
                  <c:v>0.55609953703714865</c:v>
                </c:pt>
                <c:pt idx="18718">
                  <c:v>0.55611111111122158</c:v>
                </c:pt>
                <c:pt idx="18719">
                  <c:v>0.55612268518529617</c:v>
                </c:pt>
                <c:pt idx="18720">
                  <c:v>0.55613425925937154</c:v>
                </c:pt>
                <c:pt idx="18721">
                  <c:v>0.55614583333344725</c:v>
                </c:pt>
                <c:pt idx="18722">
                  <c:v>0.55615740740751862</c:v>
                </c:pt>
                <c:pt idx="18723">
                  <c:v>0.55616898148159233</c:v>
                </c:pt>
                <c:pt idx="18724">
                  <c:v>0.55618055555566637</c:v>
                </c:pt>
                <c:pt idx="18725">
                  <c:v>0.55619212962974041</c:v>
                </c:pt>
                <c:pt idx="18726">
                  <c:v>0.55620370370381444</c:v>
                </c:pt>
                <c:pt idx="18727">
                  <c:v>0.55621527777788871</c:v>
                </c:pt>
                <c:pt idx="18728">
                  <c:v>0.55622685185196108</c:v>
                </c:pt>
                <c:pt idx="18729">
                  <c:v>0.55623842592603656</c:v>
                </c:pt>
                <c:pt idx="18730">
                  <c:v>0.5562500000001106</c:v>
                </c:pt>
                <c:pt idx="18731">
                  <c:v>0.55626157407418464</c:v>
                </c:pt>
                <c:pt idx="18732">
                  <c:v>0.55627314814825857</c:v>
                </c:pt>
                <c:pt idx="18733">
                  <c:v>0.5562847222223325</c:v>
                </c:pt>
                <c:pt idx="18734">
                  <c:v>0.55629629629640764</c:v>
                </c:pt>
                <c:pt idx="18735">
                  <c:v>0.55630787037048224</c:v>
                </c:pt>
                <c:pt idx="18736">
                  <c:v>0.55631944444455483</c:v>
                </c:pt>
                <c:pt idx="18737">
                  <c:v>0.55633101851862965</c:v>
                </c:pt>
                <c:pt idx="18738">
                  <c:v>0.55634259259270291</c:v>
                </c:pt>
                <c:pt idx="18739">
                  <c:v>0.55635416666677695</c:v>
                </c:pt>
                <c:pt idx="18740">
                  <c:v>0.55636574074084966</c:v>
                </c:pt>
                <c:pt idx="18741">
                  <c:v>0.55637731481492458</c:v>
                </c:pt>
                <c:pt idx="18742">
                  <c:v>0.55638888888899907</c:v>
                </c:pt>
                <c:pt idx="18743">
                  <c:v>0.55640046296307444</c:v>
                </c:pt>
                <c:pt idx="18744">
                  <c:v>0.55641203703714659</c:v>
                </c:pt>
                <c:pt idx="18745">
                  <c:v>0.55642361111122118</c:v>
                </c:pt>
                <c:pt idx="18746">
                  <c:v>0.55643518518529456</c:v>
                </c:pt>
                <c:pt idx="18747">
                  <c:v>0.55644675925936926</c:v>
                </c:pt>
                <c:pt idx="18748">
                  <c:v>0.55645833333344363</c:v>
                </c:pt>
                <c:pt idx="18749">
                  <c:v>0.55646990740751734</c:v>
                </c:pt>
                <c:pt idx="18750">
                  <c:v>0.5564814814815916</c:v>
                </c:pt>
                <c:pt idx="18751">
                  <c:v>0.55649305555566542</c:v>
                </c:pt>
                <c:pt idx="18752">
                  <c:v>0.55650462962973968</c:v>
                </c:pt>
                <c:pt idx="18753">
                  <c:v>0.55651620370381349</c:v>
                </c:pt>
                <c:pt idx="18754">
                  <c:v>0.55652777777788753</c:v>
                </c:pt>
                <c:pt idx="18755">
                  <c:v>0.55653935185195935</c:v>
                </c:pt>
                <c:pt idx="18756">
                  <c:v>0.55655092592603395</c:v>
                </c:pt>
                <c:pt idx="18757">
                  <c:v>0.5565625000001081</c:v>
                </c:pt>
                <c:pt idx="18758">
                  <c:v>0.55657407407418524</c:v>
                </c:pt>
                <c:pt idx="18759">
                  <c:v>0.55658564814825751</c:v>
                </c:pt>
                <c:pt idx="18760">
                  <c:v>0.55659722222233177</c:v>
                </c:pt>
                <c:pt idx="18761">
                  <c:v>0.55660879629640736</c:v>
                </c:pt>
                <c:pt idx="18762">
                  <c:v>0.55662037037048184</c:v>
                </c:pt>
                <c:pt idx="18763">
                  <c:v>0.55663194444455522</c:v>
                </c:pt>
                <c:pt idx="18764">
                  <c:v>0.55664351851862959</c:v>
                </c:pt>
                <c:pt idx="18765">
                  <c:v>0.55665509259270396</c:v>
                </c:pt>
                <c:pt idx="18766">
                  <c:v>0.55666666666677744</c:v>
                </c:pt>
                <c:pt idx="18767">
                  <c:v>0.55667824074085004</c:v>
                </c:pt>
                <c:pt idx="18768">
                  <c:v>0.55668981481492463</c:v>
                </c:pt>
                <c:pt idx="18769">
                  <c:v>0.55670138888899812</c:v>
                </c:pt>
                <c:pt idx="18770">
                  <c:v>0.5567129629630726</c:v>
                </c:pt>
                <c:pt idx="18771">
                  <c:v>0.55672453703714664</c:v>
                </c:pt>
                <c:pt idx="18772">
                  <c:v>0.55673611111121957</c:v>
                </c:pt>
                <c:pt idx="18773">
                  <c:v>0.55674768518529461</c:v>
                </c:pt>
                <c:pt idx="18774">
                  <c:v>0.55675925925936864</c:v>
                </c:pt>
                <c:pt idx="18775">
                  <c:v>0.55677083333344535</c:v>
                </c:pt>
                <c:pt idx="18776">
                  <c:v>0.55678240740751661</c:v>
                </c:pt>
                <c:pt idx="18777">
                  <c:v>0.55679398148159065</c:v>
                </c:pt>
                <c:pt idx="18778">
                  <c:v>0.55680555555566469</c:v>
                </c:pt>
                <c:pt idx="18779">
                  <c:v>0.55681712962973851</c:v>
                </c:pt>
                <c:pt idx="18780">
                  <c:v>0.55682870370381365</c:v>
                </c:pt>
                <c:pt idx="18781">
                  <c:v>0.55684027777788825</c:v>
                </c:pt>
                <c:pt idx="18782">
                  <c:v>0.55685185185196051</c:v>
                </c:pt>
                <c:pt idx="18783">
                  <c:v>0.55686342592603333</c:v>
                </c:pt>
                <c:pt idx="18784">
                  <c:v>0.55687500000011025</c:v>
                </c:pt>
                <c:pt idx="18785">
                  <c:v>0.55688657407418274</c:v>
                </c:pt>
                <c:pt idx="18786">
                  <c:v>0.55689814814825678</c:v>
                </c:pt>
                <c:pt idx="18787">
                  <c:v>0.55690972222233082</c:v>
                </c:pt>
                <c:pt idx="18788">
                  <c:v>0.55692129629640696</c:v>
                </c:pt>
                <c:pt idx="18789">
                  <c:v>0.55693287037048034</c:v>
                </c:pt>
                <c:pt idx="18790">
                  <c:v>0.55694444444455471</c:v>
                </c:pt>
                <c:pt idx="18791">
                  <c:v>0.55695601851862764</c:v>
                </c:pt>
                <c:pt idx="18792">
                  <c:v>0.55696759259270101</c:v>
                </c:pt>
                <c:pt idx="18793">
                  <c:v>0.55697916666677683</c:v>
                </c:pt>
                <c:pt idx="18794">
                  <c:v>0.55699074074084909</c:v>
                </c:pt>
                <c:pt idx="18795">
                  <c:v>0.55700231481492257</c:v>
                </c:pt>
                <c:pt idx="18796">
                  <c:v>0.55701388888899717</c:v>
                </c:pt>
                <c:pt idx="18797">
                  <c:v>0.55702546296307365</c:v>
                </c:pt>
                <c:pt idx="18798">
                  <c:v>0.55703703703714524</c:v>
                </c:pt>
                <c:pt idx="18799">
                  <c:v>0.55704861111121962</c:v>
                </c:pt>
                <c:pt idx="18800">
                  <c:v>0.55706018518529199</c:v>
                </c:pt>
                <c:pt idx="18801">
                  <c:v>0.55707175925936769</c:v>
                </c:pt>
                <c:pt idx="18802">
                  <c:v>0.55708333333344162</c:v>
                </c:pt>
                <c:pt idx="18803">
                  <c:v>0.55709490740751677</c:v>
                </c:pt>
                <c:pt idx="18804">
                  <c:v>0.5571064814815897</c:v>
                </c:pt>
                <c:pt idx="18805">
                  <c:v>0.55711805555566352</c:v>
                </c:pt>
                <c:pt idx="18806">
                  <c:v>0.55712962962973889</c:v>
                </c:pt>
                <c:pt idx="18807">
                  <c:v>0.55714120370381326</c:v>
                </c:pt>
                <c:pt idx="18808">
                  <c:v>0.55715277777788552</c:v>
                </c:pt>
                <c:pt idx="18809">
                  <c:v>0.55716435185195723</c:v>
                </c:pt>
                <c:pt idx="18810">
                  <c:v>0.55717592592603349</c:v>
                </c:pt>
                <c:pt idx="18811">
                  <c:v>0.55718750000010753</c:v>
                </c:pt>
                <c:pt idx="18812">
                  <c:v>0.55719907407418456</c:v>
                </c:pt>
                <c:pt idx="18813">
                  <c:v>0.55721064814825549</c:v>
                </c:pt>
                <c:pt idx="18814">
                  <c:v>0.55722222222232987</c:v>
                </c:pt>
                <c:pt idx="18815">
                  <c:v>0.5572337962964039</c:v>
                </c:pt>
                <c:pt idx="18816">
                  <c:v>0.55724537037047972</c:v>
                </c:pt>
                <c:pt idx="18817">
                  <c:v>0.55725694444455198</c:v>
                </c:pt>
                <c:pt idx="18818">
                  <c:v>0.55726851851862602</c:v>
                </c:pt>
                <c:pt idx="18819">
                  <c:v>0.55728009259270062</c:v>
                </c:pt>
                <c:pt idx="18820">
                  <c:v>0.55729166666677665</c:v>
                </c:pt>
                <c:pt idx="18821">
                  <c:v>0.55730324074084758</c:v>
                </c:pt>
                <c:pt idx="18822">
                  <c:v>0.55731481481492218</c:v>
                </c:pt>
                <c:pt idx="18823">
                  <c:v>0.55732638888899488</c:v>
                </c:pt>
                <c:pt idx="18824">
                  <c:v>0.55733796296307025</c:v>
                </c:pt>
                <c:pt idx="18825">
                  <c:v>0.55734953703714463</c:v>
                </c:pt>
                <c:pt idx="18826">
                  <c:v>0.55736111111121756</c:v>
                </c:pt>
                <c:pt idx="18827">
                  <c:v>0.55737268518529237</c:v>
                </c:pt>
                <c:pt idx="18828">
                  <c:v>0.55738425925936641</c:v>
                </c:pt>
                <c:pt idx="18829">
                  <c:v>0.55739583333344334</c:v>
                </c:pt>
                <c:pt idx="18830">
                  <c:v>0.5574074074075146</c:v>
                </c:pt>
                <c:pt idx="18831">
                  <c:v>0.55741898148158853</c:v>
                </c:pt>
                <c:pt idx="18832">
                  <c:v>0.55743055555566257</c:v>
                </c:pt>
                <c:pt idx="18833">
                  <c:v>0.55744212962973649</c:v>
                </c:pt>
                <c:pt idx="18834">
                  <c:v>0.55745370370381053</c:v>
                </c:pt>
                <c:pt idx="18835">
                  <c:v>0.55746527777788468</c:v>
                </c:pt>
                <c:pt idx="18836">
                  <c:v>0.55747685185195706</c:v>
                </c:pt>
                <c:pt idx="18837">
                  <c:v>0.55748842592603121</c:v>
                </c:pt>
                <c:pt idx="18838">
                  <c:v>0.5575000000001068</c:v>
                </c:pt>
                <c:pt idx="18839">
                  <c:v>0.55751157407418084</c:v>
                </c:pt>
                <c:pt idx="18840">
                  <c:v>0.55752314814825343</c:v>
                </c:pt>
                <c:pt idx="18841">
                  <c:v>0.55753472222232858</c:v>
                </c:pt>
              </c:numCache>
            </c:numRef>
          </c:xVal>
          <c:yVal>
            <c:numRef>
              <c:f>'Combined data by second'!$V$7:$V$18848</c:f>
              <c:numCache>
                <c:formatCode>General</c:formatCode>
                <c:ptCount val="18842"/>
                <c:pt idx="0">
                  <c:v>-10.08</c:v>
                </c:pt>
                <c:pt idx="1">
                  <c:v>-10.08</c:v>
                </c:pt>
                <c:pt idx="2">
                  <c:v>-10.08</c:v>
                </c:pt>
                <c:pt idx="3">
                  <c:v>-10.08</c:v>
                </c:pt>
                <c:pt idx="4">
                  <c:v>-10.08</c:v>
                </c:pt>
                <c:pt idx="5">
                  <c:v>-10.08</c:v>
                </c:pt>
                <c:pt idx="6">
                  <c:v>-10.08</c:v>
                </c:pt>
                <c:pt idx="7">
                  <c:v>-10.08</c:v>
                </c:pt>
                <c:pt idx="8">
                  <c:v>-10.08</c:v>
                </c:pt>
                <c:pt idx="9">
                  <c:v>-10.08</c:v>
                </c:pt>
                <c:pt idx="10">
                  <c:v>-10.08</c:v>
                </c:pt>
                <c:pt idx="11">
                  <c:v>-10.08</c:v>
                </c:pt>
                <c:pt idx="12">
                  <c:v>-10.08</c:v>
                </c:pt>
                <c:pt idx="13">
                  <c:v>-10.08</c:v>
                </c:pt>
                <c:pt idx="14">
                  <c:v>-10.08</c:v>
                </c:pt>
                <c:pt idx="15">
                  <c:v>-10.08</c:v>
                </c:pt>
                <c:pt idx="16">
                  <c:v>-10.08</c:v>
                </c:pt>
                <c:pt idx="17">
                  <c:v>-10.08</c:v>
                </c:pt>
                <c:pt idx="18">
                  <c:v>-10.08</c:v>
                </c:pt>
                <c:pt idx="19">
                  <c:v>-10.08</c:v>
                </c:pt>
                <c:pt idx="20">
                  <c:v>-10.08</c:v>
                </c:pt>
                <c:pt idx="21">
                  <c:v>-10.08</c:v>
                </c:pt>
                <c:pt idx="22">
                  <c:v>-10.08</c:v>
                </c:pt>
                <c:pt idx="23">
                  <c:v>-10.08</c:v>
                </c:pt>
                <c:pt idx="24">
                  <c:v>-10.08</c:v>
                </c:pt>
                <c:pt idx="25">
                  <c:v>-10.08</c:v>
                </c:pt>
                <c:pt idx="26">
                  <c:v>-10.08</c:v>
                </c:pt>
                <c:pt idx="27">
                  <c:v>-10.08</c:v>
                </c:pt>
                <c:pt idx="28">
                  <c:v>-10.08</c:v>
                </c:pt>
                <c:pt idx="29">
                  <c:v>-10.08</c:v>
                </c:pt>
                <c:pt idx="30">
                  <c:v>-10.08</c:v>
                </c:pt>
                <c:pt idx="31">
                  <c:v>-10.08</c:v>
                </c:pt>
                <c:pt idx="32">
                  <c:v>-10.08</c:v>
                </c:pt>
                <c:pt idx="33">
                  <c:v>-10.08</c:v>
                </c:pt>
                <c:pt idx="34">
                  <c:v>-10.08</c:v>
                </c:pt>
                <c:pt idx="35">
                  <c:v>-10.08</c:v>
                </c:pt>
                <c:pt idx="36">
                  <c:v>-10.08</c:v>
                </c:pt>
                <c:pt idx="37">
                  <c:v>-10.08</c:v>
                </c:pt>
                <c:pt idx="38">
                  <c:v>-10.08</c:v>
                </c:pt>
                <c:pt idx="39">
                  <c:v>-10.08</c:v>
                </c:pt>
                <c:pt idx="40">
                  <c:v>-10.08</c:v>
                </c:pt>
                <c:pt idx="41">
                  <c:v>-10.08</c:v>
                </c:pt>
                <c:pt idx="42">
                  <c:v>-10.08</c:v>
                </c:pt>
                <c:pt idx="43">
                  <c:v>-10.08</c:v>
                </c:pt>
                <c:pt idx="44">
                  <c:v>-10.08</c:v>
                </c:pt>
                <c:pt idx="45">
                  <c:v>-10.08</c:v>
                </c:pt>
                <c:pt idx="46">
                  <c:v>-10.08</c:v>
                </c:pt>
                <c:pt idx="47">
                  <c:v>-10.08</c:v>
                </c:pt>
                <c:pt idx="48">
                  <c:v>-10.08</c:v>
                </c:pt>
                <c:pt idx="49">
                  <c:v>-10.08</c:v>
                </c:pt>
                <c:pt idx="50">
                  <c:v>-10.08</c:v>
                </c:pt>
                <c:pt idx="51">
                  <c:v>-10.08</c:v>
                </c:pt>
                <c:pt idx="52">
                  <c:v>-10.08</c:v>
                </c:pt>
                <c:pt idx="53">
                  <c:v>-10.08</c:v>
                </c:pt>
                <c:pt idx="54">
                  <c:v>-10.08</c:v>
                </c:pt>
                <c:pt idx="55">
                  <c:v>-10.08</c:v>
                </c:pt>
                <c:pt idx="56">
                  <c:v>-10.08</c:v>
                </c:pt>
                <c:pt idx="57">
                  <c:v>-10.08</c:v>
                </c:pt>
                <c:pt idx="58">
                  <c:v>-10.08</c:v>
                </c:pt>
                <c:pt idx="59">
                  <c:v>-10.08</c:v>
                </c:pt>
                <c:pt idx="60">
                  <c:v>-10.08</c:v>
                </c:pt>
                <c:pt idx="61">
                  <c:v>-10.08</c:v>
                </c:pt>
                <c:pt idx="62">
                  <c:v>-10.08</c:v>
                </c:pt>
                <c:pt idx="63">
                  <c:v>-10.08</c:v>
                </c:pt>
                <c:pt idx="64">
                  <c:v>-10.08</c:v>
                </c:pt>
                <c:pt idx="65">
                  <c:v>-10.08</c:v>
                </c:pt>
                <c:pt idx="66">
                  <c:v>-10.08</c:v>
                </c:pt>
                <c:pt idx="67">
                  <c:v>-10.08</c:v>
                </c:pt>
                <c:pt idx="68">
                  <c:v>-10.08</c:v>
                </c:pt>
                <c:pt idx="69">
                  <c:v>-10.08</c:v>
                </c:pt>
                <c:pt idx="70">
                  <c:v>-10.08</c:v>
                </c:pt>
                <c:pt idx="71">
                  <c:v>-10.08</c:v>
                </c:pt>
                <c:pt idx="72">
                  <c:v>-10.08</c:v>
                </c:pt>
                <c:pt idx="73">
                  <c:v>-10.08</c:v>
                </c:pt>
                <c:pt idx="74">
                  <c:v>-10.08</c:v>
                </c:pt>
                <c:pt idx="75">
                  <c:v>-10.08</c:v>
                </c:pt>
                <c:pt idx="76">
                  <c:v>-10.08</c:v>
                </c:pt>
                <c:pt idx="77">
                  <c:v>-10.08</c:v>
                </c:pt>
                <c:pt idx="78">
                  <c:v>-10.08</c:v>
                </c:pt>
                <c:pt idx="79">
                  <c:v>-10.08</c:v>
                </c:pt>
                <c:pt idx="80">
                  <c:v>-10.08</c:v>
                </c:pt>
                <c:pt idx="81">
                  <c:v>-10.08</c:v>
                </c:pt>
                <c:pt idx="82">
                  <c:v>-10.08</c:v>
                </c:pt>
                <c:pt idx="83">
                  <c:v>-10.08</c:v>
                </c:pt>
                <c:pt idx="84">
                  <c:v>-10.08</c:v>
                </c:pt>
                <c:pt idx="85">
                  <c:v>-10.08</c:v>
                </c:pt>
                <c:pt idx="86">
                  <c:v>-10.08</c:v>
                </c:pt>
                <c:pt idx="87">
                  <c:v>-10.08</c:v>
                </c:pt>
                <c:pt idx="88">
                  <c:v>-10.08</c:v>
                </c:pt>
                <c:pt idx="89">
                  <c:v>-10.08</c:v>
                </c:pt>
                <c:pt idx="90">
                  <c:v>-10.08</c:v>
                </c:pt>
                <c:pt idx="91">
                  <c:v>-10.08</c:v>
                </c:pt>
                <c:pt idx="92">
                  <c:v>-10.08</c:v>
                </c:pt>
                <c:pt idx="93">
                  <c:v>-10.08</c:v>
                </c:pt>
                <c:pt idx="94">
                  <c:v>-10.08</c:v>
                </c:pt>
                <c:pt idx="95">
                  <c:v>-10.08</c:v>
                </c:pt>
                <c:pt idx="96">
                  <c:v>-10.08</c:v>
                </c:pt>
                <c:pt idx="97">
                  <c:v>-10.08</c:v>
                </c:pt>
                <c:pt idx="98">
                  <c:v>-10.08</c:v>
                </c:pt>
                <c:pt idx="99">
                  <c:v>-10.08</c:v>
                </c:pt>
                <c:pt idx="100">
                  <c:v>-10.08</c:v>
                </c:pt>
                <c:pt idx="101">
                  <c:v>-10.08</c:v>
                </c:pt>
                <c:pt idx="102">
                  <c:v>-10.08</c:v>
                </c:pt>
                <c:pt idx="103">
                  <c:v>-10.08</c:v>
                </c:pt>
                <c:pt idx="104">
                  <c:v>-10.08</c:v>
                </c:pt>
                <c:pt idx="105">
                  <c:v>-10.08</c:v>
                </c:pt>
                <c:pt idx="106">
                  <c:v>-10.08</c:v>
                </c:pt>
                <c:pt idx="107">
                  <c:v>-10.08</c:v>
                </c:pt>
                <c:pt idx="108">
                  <c:v>-10.08</c:v>
                </c:pt>
                <c:pt idx="109">
                  <c:v>-10.08</c:v>
                </c:pt>
                <c:pt idx="110">
                  <c:v>-10.08</c:v>
                </c:pt>
                <c:pt idx="111">
                  <c:v>-10.08</c:v>
                </c:pt>
                <c:pt idx="112">
                  <c:v>-10.08</c:v>
                </c:pt>
                <c:pt idx="113">
                  <c:v>-10.08</c:v>
                </c:pt>
                <c:pt idx="114">
                  <c:v>-10.08</c:v>
                </c:pt>
                <c:pt idx="115">
                  <c:v>-10.08</c:v>
                </c:pt>
                <c:pt idx="116">
                  <c:v>-10.08</c:v>
                </c:pt>
                <c:pt idx="117">
                  <c:v>-10.08</c:v>
                </c:pt>
                <c:pt idx="118">
                  <c:v>-10.08</c:v>
                </c:pt>
                <c:pt idx="119">
                  <c:v>-10.08</c:v>
                </c:pt>
                <c:pt idx="120">
                  <c:v>-10.08</c:v>
                </c:pt>
                <c:pt idx="121">
                  <c:v>-10.08</c:v>
                </c:pt>
                <c:pt idx="122">
                  <c:v>-10.08</c:v>
                </c:pt>
                <c:pt idx="123">
                  <c:v>-10.08</c:v>
                </c:pt>
                <c:pt idx="124">
                  <c:v>-10.08</c:v>
                </c:pt>
                <c:pt idx="125">
                  <c:v>-10.08</c:v>
                </c:pt>
                <c:pt idx="126">
                  <c:v>-10.08</c:v>
                </c:pt>
                <c:pt idx="127">
                  <c:v>-10.08</c:v>
                </c:pt>
                <c:pt idx="128">
                  <c:v>-10.08</c:v>
                </c:pt>
                <c:pt idx="129">
                  <c:v>-10.08</c:v>
                </c:pt>
                <c:pt idx="130">
                  <c:v>-10.08</c:v>
                </c:pt>
                <c:pt idx="131">
                  <c:v>-10.08</c:v>
                </c:pt>
                <c:pt idx="132">
                  <c:v>-10.08</c:v>
                </c:pt>
                <c:pt idx="133">
                  <c:v>-10.08</c:v>
                </c:pt>
                <c:pt idx="134">
                  <c:v>-10.08</c:v>
                </c:pt>
                <c:pt idx="135">
                  <c:v>-10.08</c:v>
                </c:pt>
                <c:pt idx="136">
                  <c:v>-10.08</c:v>
                </c:pt>
                <c:pt idx="137">
                  <c:v>-10.08</c:v>
                </c:pt>
                <c:pt idx="138">
                  <c:v>-10.08</c:v>
                </c:pt>
                <c:pt idx="139">
                  <c:v>-10.08</c:v>
                </c:pt>
                <c:pt idx="140">
                  <c:v>-10.08</c:v>
                </c:pt>
                <c:pt idx="141">
                  <c:v>-10.08</c:v>
                </c:pt>
                <c:pt idx="142">
                  <c:v>-10.08</c:v>
                </c:pt>
                <c:pt idx="143">
                  <c:v>-10.08</c:v>
                </c:pt>
                <c:pt idx="144">
                  <c:v>-10.08</c:v>
                </c:pt>
                <c:pt idx="145">
                  <c:v>-10.08</c:v>
                </c:pt>
                <c:pt idx="146">
                  <c:v>-10.08</c:v>
                </c:pt>
                <c:pt idx="147">
                  <c:v>-10.08</c:v>
                </c:pt>
                <c:pt idx="148">
                  <c:v>-10.08</c:v>
                </c:pt>
                <c:pt idx="149">
                  <c:v>-10.08</c:v>
                </c:pt>
                <c:pt idx="150">
                  <c:v>-10.08</c:v>
                </c:pt>
                <c:pt idx="151">
                  <c:v>-10.08</c:v>
                </c:pt>
                <c:pt idx="152">
                  <c:v>-10.08</c:v>
                </c:pt>
                <c:pt idx="153">
                  <c:v>-10.08</c:v>
                </c:pt>
                <c:pt idx="154">
                  <c:v>-10.08</c:v>
                </c:pt>
                <c:pt idx="155">
                  <c:v>-10.08</c:v>
                </c:pt>
                <c:pt idx="156">
                  <c:v>-10.08</c:v>
                </c:pt>
                <c:pt idx="157">
                  <c:v>-10.08</c:v>
                </c:pt>
                <c:pt idx="158">
                  <c:v>-10.08</c:v>
                </c:pt>
                <c:pt idx="159">
                  <c:v>-10.08</c:v>
                </c:pt>
                <c:pt idx="160">
                  <c:v>-10.08</c:v>
                </c:pt>
                <c:pt idx="161">
                  <c:v>-10.08</c:v>
                </c:pt>
                <c:pt idx="162">
                  <c:v>-10.08</c:v>
                </c:pt>
                <c:pt idx="163">
                  <c:v>-10.08</c:v>
                </c:pt>
                <c:pt idx="164">
                  <c:v>-10.08</c:v>
                </c:pt>
                <c:pt idx="165">
                  <c:v>-10.08</c:v>
                </c:pt>
                <c:pt idx="166">
                  <c:v>-10.08</c:v>
                </c:pt>
                <c:pt idx="167">
                  <c:v>-10.08</c:v>
                </c:pt>
                <c:pt idx="168">
                  <c:v>-10.08</c:v>
                </c:pt>
                <c:pt idx="169">
                  <c:v>-10.08</c:v>
                </c:pt>
                <c:pt idx="170">
                  <c:v>-10.08</c:v>
                </c:pt>
                <c:pt idx="171">
                  <c:v>-10.08</c:v>
                </c:pt>
                <c:pt idx="172">
                  <c:v>-10.08</c:v>
                </c:pt>
                <c:pt idx="173">
                  <c:v>-10.08</c:v>
                </c:pt>
                <c:pt idx="174">
                  <c:v>-10.08</c:v>
                </c:pt>
                <c:pt idx="175">
                  <c:v>-10.08</c:v>
                </c:pt>
                <c:pt idx="176">
                  <c:v>-10.08</c:v>
                </c:pt>
                <c:pt idx="177">
                  <c:v>-10.08</c:v>
                </c:pt>
                <c:pt idx="178">
                  <c:v>-10.08</c:v>
                </c:pt>
                <c:pt idx="179">
                  <c:v>-10.08</c:v>
                </c:pt>
                <c:pt idx="180">
                  <c:v>-10.08</c:v>
                </c:pt>
                <c:pt idx="181">
                  <c:v>-10.08</c:v>
                </c:pt>
                <c:pt idx="182">
                  <c:v>-10.08</c:v>
                </c:pt>
                <c:pt idx="183">
                  <c:v>-10.08</c:v>
                </c:pt>
                <c:pt idx="184">
                  <c:v>-10.08</c:v>
                </c:pt>
                <c:pt idx="185">
                  <c:v>-10.08</c:v>
                </c:pt>
                <c:pt idx="186">
                  <c:v>-10.08</c:v>
                </c:pt>
                <c:pt idx="187">
                  <c:v>-10.08</c:v>
                </c:pt>
                <c:pt idx="188">
                  <c:v>-10.08</c:v>
                </c:pt>
                <c:pt idx="189">
                  <c:v>-10.08</c:v>
                </c:pt>
                <c:pt idx="190">
                  <c:v>-10.08</c:v>
                </c:pt>
                <c:pt idx="191">
                  <c:v>-10.08</c:v>
                </c:pt>
                <c:pt idx="192">
                  <c:v>-10.08</c:v>
                </c:pt>
                <c:pt idx="193">
                  <c:v>-10.08</c:v>
                </c:pt>
                <c:pt idx="194">
                  <c:v>-10.08</c:v>
                </c:pt>
                <c:pt idx="195">
                  <c:v>-10.08</c:v>
                </c:pt>
                <c:pt idx="196">
                  <c:v>-10.08</c:v>
                </c:pt>
                <c:pt idx="197">
                  <c:v>-10.08</c:v>
                </c:pt>
                <c:pt idx="198">
                  <c:v>-10.08</c:v>
                </c:pt>
                <c:pt idx="199">
                  <c:v>-10.08</c:v>
                </c:pt>
                <c:pt idx="200">
                  <c:v>-10.08</c:v>
                </c:pt>
                <c:pt idx="201">
                  <c:v>-10.08</c:v>
                </c:pt>
                <c:pt idx="202">
                  <c:v>-10.08</c:v>
                </c:pt>
                <c:pt idx="203">
                  <c:v>-10.08</c:v>
                </c:pt>
                <c:pt idx="204">
                  <c:v>-10.08</c:v>
                </c:pt>
                <c:pt idx="205">
                  <c:v>-10.08</c:v>
                </c:pt>
                <c:pt idx="206">
                  <c:v>-10.08</c:v>
                </c:pt>
                <c:pt idx="207">
                  <c:v>-10.08</c:v>
                </c:pt>
                <c:pt idx="208">
                  <c:v>-10.08</c:v>
                </c:pt>
                <c:pt idx="209">
                  <c:v>-10.08</c:v>
                </c:pt>
                <c:pt idx="210">
                  <c:v>-10.08</c:v>
                </c:pt>
                <c:pt idx="211">
                  <c:v>-10.08</c:v>
                </c:pt>
                <c:pt idx="212">
                  <c:v>-10.08</c:v>
                </c:pt>
                <c:pt idx="213">
                  <c:v>-10.08</c:v>
                </c:pt>
                <c:pt idx="214">
                  <c:v>-10.08</c:v>
                </c:pt>
                <c:pt idx="215">
                  <c:v>-10.08</c:v>
                </c:pt>
                <c:pt idx="216">
                  <c:v>-10.08</c:v>
                </c:pt>
                <c:pt idx="217">
                  <c:v>-10.08</c:v>
                </c:pt>
                <c:pt idx="218">
                  <c:v>-10.08</c:v>
                </c:pt>
                <c:pt idx="219">
                  <c:v>-10.08</c:v>
                </c:pt>
                <c:pt idx="220">
                  <c:v>-10.08</c:v>
                </c:pt>
                <c:pt idx="221">
                  <c:v>-10.08</c:v>
                </c:pt>
                <c:pt idx="222">
                  <c:v>-10.08</c:v>
                </c:pt>
                <c:pt idx="223">
                  <c:v>-10.08</c:v>
                </c:pt>
                <c:pt idx="224">
                  <c:v>-10.08</c:v>
                </c:pt>
                <c:pt idx="225">
                  <c:v>-10.08</c:v>
                </c:pt>
                <c:pt idx="226">
                  <c:v>-10.08</c:v>
                </c:pt>
                <c:pt idx="227">
                  <c:v>-10.08</c:v>
                </c:pt>
                <c:pt idx="228">
                  <c:v>-10.08</c:v>
                </c:pt>
                <c:pt idx="229">
                  <c:v>-10.08</c:v>
                </c:pt>
                <c:pt idx="230">
                  <c:v>-10.08</c:v>
                </c:pt>
                <c:pt idx="231">
                  <c:v>-10.08</c:v>
                </c:pt>
                <c:pt idx="232">
                  <c:v>-10.08</c:v>
                </c:pt>
                <c:pt idx="233">
                  <c:v>-10.08</c:v>
                </c:pt>
                <c:pt idx="234">
                  <c:v>-10.08</c:v>
                </c:pt>
                <c:pt idx="235">
                  <c:v>-10.08</c:v>
                </c:pt>
                <c:pt idx="236">
                  <c:v>-10.08</c:v>
                </c:pt>
                <c:pt idx="237">
                  <c:v>-10.08</c:v>
                </c:pt>
                <c:pt idx="238">
                  <c:v>-10.08</c:v>
                </c:pt>
                <c:pt idx="239">
                  <c:v>-10.08</c:v>
                </c:pt>
                <c:pt idx="240">
                  <c:v>-10.08</c:v>
                </c:pt>
                <c:pt idx="241">
                  <c:v>-10.08</c:v>
                </c:pt>
                <c:pt idx="242">
                  <c:v>-10.08</c:v>
                </c:pt>
                <c:pt idx="243">
                  <c:v>-10.08</c:v>
                </c:pt>
                <c:pt idx="244">
                  <c:v>-10.08</c:v>
                </c:pt>
                <c:pt idx="245">
                  <c:v>-10.08</c:v>
                </c:pt>
                <c:pt idx="246">
                  <c:v>-10.08</c:v>
                </c:pt>
                <c:pt idx="247">
                  <c:v>-10.08</c:v>
                </c:pt>
                <c:pt idx="248">
                  <c:v>-10.08</c:v>
                </c:pt>
                <c:pt idx="249">
                  <c:v>-10.08</c:v>
                </c:pt>
                <c:pt idx="250">
                  <c:v>-10.08</c:v>
                </c:pt>
                <c:pt idx="251">
                  <c:v>-10.08</c:v>
                </c:pt>
                <c:pt idx="252">
                  <c:v>-10.08</c:v>
                </c:pt>
                <c:pt idx="253">
                  <c:v>-10.08</c:v>
                </c:pt>
                <c:pt idx="254">
                  <c:v>-10.08</c:v>
                </c:pt>
                <c:pt idx="255">
                  <c:v>-10.08</c:v>
                </c:pt>
                <c:pt idx="256">
                  <c:v>-10.08</c:v>
                </c:pt>
                <c:pt idx="257">
                  <c:v>-10.08</c:v>
                </c:pt>
                <c:pt idx="258">
                  <c:v>-10.08</c:v>
                </c:pt>
                <c:pt idx="259">
                  <c:v>-10.08</c:v>
                </c:pt>
                <c:pt idx="260">
                  <c:v>-10.08</c:v>
                </c:pt>
                <c:pt idx="261">
                  <c:v>-10.08</c:v>
                </c:pt>
                <c:pt idx="262">
                  <c:v>-10.08</c:v>
                </c:pt>
                <c:pt idx="263">
                  <c:v>-10.08</c:v>
                </c:pt>
                <c:pt idx="264">
                  <c:v>-10.08</c:v>
                </c:pt>
                <c:pt idx="265">
                  <c:v>-10.08</c:v>
                </c:pt>
                <c:pt idx="266">
                  <c:v>-10.08</c:v>
                </c:pt>
                <c:pt idx="267">
                  <c:v>-10.08</c:v>
                </c:pt>
                <c:pt idx="268">
                  <c:v>-10.08</c:v>
                </c:pt>
                <c:pt idx="269">
                  <c:v>-10.08</c:v>
                </c:pt>
                <c:pt idx="270">
                  <c:v>-10.08</c:v>
                </c:pt>
                <c:pt idx="271">
                  <c:v>-10.08</c:v>
                </c:pt>
                <c:pt idx="272">
                  <c:v>-10.08</c:v>
                </c:pt>
                <c:pt idx="273">
                  <c:v>-10.08</c:v>
                </c:pt>
                <c:pt idx="274">
                  <c:v>-10.08</c:v>
                </c:pt>
                <c:pt idx="275">
                  <c:v>-10.08</c:v>
                </c:pt>
                <c:pt idx="276">
                  <c:v>-10.08</c:v>
                </c:pt>
                <c:pt idx="277">
                  <c:v>-10.08</c:v>
                </c:pt>
                <c:pt idx="278">
                  <c:v>-10.08</c:v>
                </c:pt>
                <c:pt idx="279">
                  <c:v>-10.08</c:v>
                </c:pt>
                <c:pt idx="280">
                  <c:v>-10.08</c:v>
                </c:pt>
                <c:pt idx="281">
                  <c:v>-10.08</c:v>
                </c:pt>
                <c:pt idx="282">
                  <c:v>-10.08</c:v>
                </c:pt>
                <c:pt idx="283">
                  <c:v>-10.08</c:v>
                </c:pt>
                <c:pt idx="284">
                  <c:v>-10.08</c:v>
                </c:pt>
                <c:pt idx="285">
                  <c:v>-10.08</c:v>
                </c:pt>
                <c:pt idx="286">
                  <c:v>-10.08</c:v>
                </c:pt>
                <c:pt idx="287">
                  <c:v>-10.08</c:v>
                </c:pt>
                <c:pt idx="288">
                  <c:v>-10.08</c:v>
                </c:pt>
                <c:pt idx="289">
                  <c:v>-10.08</c:v>
                </c:pt>
                <c:pt idx="290">
                  <c:v>-10.08</c:v>
                </c:pt>
                <c:pt idx="291">
                  <c:v>-10.08</c:v>
                </c:pt>
                <c:pt idx="292">
                  <c:v>-10.08</c:v>
                </c:pt>
                <c:pt idx="293">
                  <c:v>-10.08</c:v>
                </c:pt>
                <c:pt idx="294">
                  <c:v>-10.08</c:v>
                </c:pt>
                <c:pt idx="295">
                  <c:v>-10.08</c:v>
                </c:pt>
                <c:pt idx="296">
                  <c:v>-10.08</c:v>
                </c:pt>
                <c:pt idx="297">
                  <c:v>-10.08</c:v>
                </c:pt>
                <c:pt idx="298">
                  <c:v>-10.08</c:v>
                </c:pt>
                <c:pt idx="299">
                  <c:v>-10.08</c:v>
                </c:pt>
                <c:pt idx="300">
                  <c:v>-10.08</c:v>
                </c:pt>
                <c:pt idx="301">
                  <c:v>-10.08</c:v>
                </c:pt>
                <c:pt idx="302">
                  <c:v>-10.08</c:v>
                </c:pt>
                <c:pt idx="303">
                  <c:v>-10.08</c:v>
                </c:pt>
                <c:pt idx="304">
                  <c:v>-10.08</c:v>
                </c:pt>
                <c:pt idx="305">
                  <c:v>-10.08</c:v>
                </c:pt>
                <c:pt idx="306">
                  <c:v>-10.08</c:v>
                </c:pt>
                <c:pt idx="307">
                  <c:v>-10.08</c:v>
                </c:pt>
                <c:pt idx="308">
                  <c:v>-10.08</c:v>
                </c:pt>
                <c:pt idx="309">
                  <c:v>-10.08</c:v>
                </c:pt>
                <c:pt idx="310">
                  <c:v>-10.08</c:v>
                </c:pt>
                <c:pt idx="311">
                  <c:v>-10.08</c:v>
                </c:pt>
                <c:pt idx="312">
                  <c:v>-10.08</c:v>
                </c:pt>
                <c:pt idx="313">
                  <c:v>-10.08</c:v>
                </c:pt>
                <c:pt idx="314">
                  <c:v>-10.08</c:v>
                </c:pt>
                <c:pt idx="315">
                  <c:v>-10.08</c:v>
                </c:pt>
                <c:pt idx="316">
                  <c:v>-10.08</c:v>
                </c:pt>
                <c:pt idx="317">
                  <c:v>-10.08</c:v>
                </c:pt>
                <c:pt idx="318">
                  <c:v>-10.08</c:v>
                </c:pt>
                <c:pt idx="319">
                  <c:v>-10.08</c:v>
                </c:pt>
                <c:pt idx="320">
                  <c:v>-10.08</c:v>
                </c:pt>
                <c:pt idx="321">
                  <c:v>-10.08</c:v>
                </c:pt>
                <c:pt idx="322">
                  <c:v>-10.08</c:v>
                </c:pt>
                <c:pt idx="323">
                  <c:v>-10.08</c:v>
                </c:pt>
                <c:pt idx="324">
                  <c:v>-10.08</c:v>
                </c:pt>
                <c:pt idx="325">
                  <c:v>-10.08</c:v>
                </c:pt>
                <c:pt idx="326">
                  <c:v>-10.08</c:v>
                </c:pt>
                <c:pt idx="327">
                  <c:v>-10.08</c:v>
                </c:pt>
                <c:pt idx="328">
                  <c:v>-10.08</c:v>
                </c:pt>
                <c:pt idx="329">
                  <c:v>-10.08</c:v>
                </c:pt>
                <c:pt idx="330">
                  <c:v>-10.08</c:v>
                </c:pt>
                <c:pt idx="331">
                  <c:v>-10.08</c:v>
                </c:pt>
                <c:pt idx="332">
                  <c:v>-10.08</c:v>
                </c:pt>
                <c:pt idx="333">
                  <c:v>-10.08</c:v>
                </c:pt>
                <c:pt idx="334">
                  <c:v>-10.08</c:v>
                </c:pt>
                <c:pt idx="335">
                  <c:v>-10.08</c:v>
                </c:pt>
                <c:pt idx="336">
                  <c:v>-10.08</c:v>
                </c:pt>
                <c:pt idx="337">
                  <c:v>-10.08</c:v>
                </c:pt>
                <c:pt idx="338">
                  <c:v>-10.08</c:v>
                </c:pt>
                <c:pt idx="339">
                  <c:v>-10.08</c:v>
                </c:pt>
                <c:pt idx="340">
                  <c:v>-10.08</c:v>
                </c:pt>
                <c:pt idx="341">
                  <c:v>-10.08</c:v>
                </c:pt>
                <c:pt idx="342">
                  <c:v>-10.08</c:v>
                </c:pt>
                <c:pt idx="343">
                  <c:v>-10.08</c:v>
                </c:pt>
                <c:pt idx="344">
                  <c:v>-10.08</c:v>
                </c:pt>
                <c:pt idx="345">
                  <c:v>-10.08</c:v>
                </c:pt>
                <c:pt idx="346">
                  <c:v>-10.08</c:v>
                </c:pt>
                <c:pt idx="347">
                  <c:v>-10.08</c:v>
                </c:pt>
                <c:pt idx="348">
                  <c:v>-10.08</c:v>
                </c:pt>
                <c:pt idx="349">
                  <c:v>-10.08</c:v>
                </c:pt>
                <c:pt idx="350">
                  <c:v>-10.08</c:v>
                </c:pt>
                <c:pt idx="351">
                  <c:v>-10.08</c:v>
                </c:pt>
                <c:pt idx="352">
                  <c:v>-10.08</c:v>
                </c:pt>
                <c:pt idx="353">
                  <c:v>-10.08</c:v>
                </c:pt>
                <c:pt idx="354">
                  <c:v>-10.08</c:v>
                </c:pt>
                <c:pt idx="355">
                  <c:v>-10.08</c:v>
                </c:pt>
                <c:pt idx="356">
                  <c:v>-10.08</c:v>
                </c:pt>
                <c:pt idx="357">
                  <c:v>-10.08</c:v>
                </c:pt>
                <c:pt idx="358">
                  <c:v>-10.08</c:v>
                </c:pt>
                <c:pt idx="359">
                  <c:v>-10.08</c:v>
                </c:pt>
                <c:pt idx="360">
                  <c:v>-10.08</c:v>
                </c:pt>
                <c:pt idx="361">
                  <c:v>-10.08</c:v>
                </c:pt>
                <c:pt idx="362">
                  <c:v>-10.08</c:v>
                </c:pt>
                <c:pt idx="363">
                  <c:v>-10.08</c:v>
                </c:pt>
                <c:pt idx="364">
                  <c:v>-10.08</c:v>
                </c:pt>
                <c:pt idx="365">
                  <c:v>-10.08</c:v>
                </c:pt>
                <c:pt idx="366">
                  <c:v>-10.08</c:v>
                </c:pt>
                <c:pt idx="367">
                  <c:v>-10.08</c:v>
                </c:pt>
                <c:pt idx="368">
                  <c:v>-10.08</c:v>
                </c:pt>
                <c:pt idx="369">
                  <c:v>-10.08</c:v>
                </c:pt>
                <c:pt idx="370">
                  <c:v>-10.08</c:v>
                </c:pt>
                <c:pt idx="371">
                  <c:v>-10.08</c:v>
                </c:pt>
                <c:pt idx="372">
                  <c:v>-10.08</c:v>
                </c:pt>
                <c:pt idx="373">
                  <c:v>-10.08</c:v>
                </c:pt>
                <c:pt idx="374">
                  <c:v>-10.08</c:v>
                </c:pt>
                <c:pt idx="375">
                  <c:v>-10.08</c:v>
                </c:pt>
                <c:pt idx="376">
                  <c:v>-10.08</c:v>
                </c:pt>
                <c:pt idx="377">
                  <c:v>-10.08</c:v>
                </c:pt>
                <c:pt idx="378">
                  <c:v>-10.08</c:v>
                </c:pt>
                <c:pt idx="379">
                  <c:v>-10.08</c:v>
                </c:pt>
                <c:pt idx="380">
                  <c:v>-10.08</c:v>
                </c:pt>
                <c:pt idx="381">
                  <c:v>-10.08</c:v>
                </c:pt>
                <c:pt idx="382">
                  <c:v>-10.08</c:v>
                </c:pt>
                <c:pt idx="383">
                  <c:v>-10.08</c:v>
                </c:pt>
                <c:pt idx="384">
                  <c:v>-10.08</c:v>
                </c:pt>
                <c:pt idx="385">
                  <c:v>-10.08</c:v>
                </c:pt>
                <c:pt idx="386">
                  <c:v>-10.08</c:v>
                </c:pt>
                <c:pt idx="387">
                  <c:v>-10.08</c:v>
                </c:pt>
                <c:pt idx="388">
                  <c:v>-10.08</c:v>
                </c:pt>
                <c:pt idx="389">
                  <c:v>-10.08</c:v>
                </c:pt>
                <c:pt idx="390">
                  <c:v>-10.08</c:v>
                </c:pt>
                <c:pt idx="391">
                  <c:v>-10.08</c:v>
                </c:pt>
                <c:pt idx="392">
                  <c:v>-10.08</c:v>
                </c:pt>
                <c:pt idx="393">
                  <c:v>-10.08</c:v>
                </c:pt>
                <c:pt idx="394">
                  <c:v>-10.08</c:v>
                </c:pt>
                <c:pt idx="395">
                  <c:v>-10.08</c:v>
                </c:pt>
                <c:pt idx="396">
                  <c:v>-10.08</c:v>
                </c:pt>
                <c:pt idx="397">
                  <c:v>-10.08</c:v>
                </c:pt>
                <c:pt idx="398">
                  <c:v>-10.08</c:v>
                </c:pt>
                <c:pt idx="399">
                  <c:v>-10.08</c:v>
                </c:pt>
                <c:pt idx="400">
                  <c:v>-10.08</c:v>
                </c:pt>
                <c:pt idx="401">
                  <c:v>-10.08</c:v>
                </c:pt>
                <c:pt idx="402">
                  <c:v>-10.08</c:v>
                </c:pt>
                <c:pt idx="403">
                  <c:v>-10.08</c:v>
                </c:pt>
                <c:pt idx="404">
                  <c:v>-10.08</c:v>
                </c:pt>
                <c:pt idx="405">
                  <c:v>-10.08</c:v>
                </c:pt>
                <c:pt idx="406">
                  <c:v>-10.08</c:v>
                </c:pt>
                <c:pt idx="407">
                  <c:v>-10.08</c:v>
                </c:pt>
                <c:pt idx="408">
                  <c:v>-10.08</c:v>
                </c:pt>
                <c:pt idx="409">
                  <c:v>-10.08</c:v>
                </c:pt>
                <c:pt idx="410">
                  <c:v>-10.08</c:v>
                </c:pt>
                <c:pt idx="411">
                  <c:v>-10.08</c:v>
                </c:pt>
                <c:pt idx="412">
                  <c:v>-10.08</c:v>
                </c:pt>
                <c:pt idx="413">
                  <c:v>-10.08</c:v>
                </c:pt>
                <c:pt idx="414">
                  <c:v>-10.08</c:v>
                </c:pt>
                <c:pt idx="415">
                  <c:v>-10.08</c:v>
                </c:pt>
                <c:pt idx="416">
                  <c:v>-10.08</c:v>
                </c:pt>
                <c:pt idx="417">
                  <c:v>-10.08</c:v>
                </c:pt>
                <c:pt idx="418">
                  <c:v>-10.08</c:v>
                </c:pt>
                <c:pt idx="419">
                  <c:v>-10.08</c:v>
                </c:pt>
                <c:pt idx="420">
                  <c:v>-10.08</c:v>
                </c:pt>
                <c:pt idx="421">
                  <c:v>-10.08</c:v>
                </c:pt>
                <c:pt idx="422">
                  <c:v>-10.08</c:v>
                </c:pt>
                <c:pt idx="423">
                  <c:v>-10.08</c:v>
                </c:pt>
                <c:pt idx="424">
                  <c:v>-10.08</c:v>
                </c:pt>
                <c:pt idx="425">
                  <c:v>-10.08</c:v>
                </c:pt>
                <c:pt idx="426">
                  <c:v>-10.08</c:v>
                </c:pt>
                <c:pt idx="427">
                  <c:v>-10.08</c:v>
                </c:pt>
                <c:pt idx="428">
                  <c:v>-10.08</c:v>
                </c:pt>
                <c:pt idx="429">
                  <c:v>-10.08</c:v>
                </c:pt>
                <c:pt idx="430">
                  <c:v>-10.08</c:v>
                </c:pt>
                <c:pt idx="431">
                  <c:v>-10.08</c:v>
                </c:pt>
                <c:pt idx="432">
                  <c:v>-10.08</c:v>
                </c:pt>
                <c:pt idx="433">
                  <c:v>-10.08</c:v>
                </c:pt>
                <c:pt idx="434">
                  <c:v>-10.08</c:v>
                </c:pt>
                <c:pt idx="435">
                  <c:v>-10.08</c:v>
                </c:pt>
                <c:pt idx="436">
                  <c:v>-10.08</c:v>
                </c:pt>
                <c:pt idx="437">
                  <c:v>-10.08</c:v>
                </c:pt>
                <c:pt idx="438">
                  <c:v>-10.08</c:v>
                </c:pt>
                <c:pt idx="439">
                  <c:v>-10.08</c:v>
                </c:pt>
                <c:pt idx="440">
                  <c:v>-10.08</c:v>
                </c:pt>
                <c:pt idx="441">
                  <c:v>-10.08</c:v>
                </c:pt>
                <c:pt idx="442">
                  <c:v>-10.08</c:v>
                </c:pt>
                <c:pt idx="443">
                  <c:v>-10.08</c:v>
                </c:pt>
                <c:pt idx="444">
                  <c:v>-10.08</c:v>
                </c:pt>
                <c:pt idx="445">
                  <c:v>-10.08</c:v>
                </c:pt>
                <c:pt idx="446">
                  <c:v>-10.08</c:v>
                </c:pt>
                <c:pt idx="447">
                  <c:v>-10.08</c:v>
                </c:pt>
                <c:pt idx="448">
                  <c:v>-10.08</c:v>
                </c:pt>
                <c:pt idx="449">
                  <c:v>-10.08</c:v>
                </c:pt>
                <c:pt idx="450">
                  <c:v>-10.08</c:v>
                </c:pt>
                <c:pt idx="451">
                  <c:v>-10.08</c:v>
                </c:pt>
                <c:pt idx="452">
                  <c:v>-10.08</c:v>
                </c:pt>
                <c:pt idx="453">
                  <c:v>-10.08</c:v>
                </c:pt>
                <c:pt idx="454">
                  <c:v>-10.08</c:v>
                </c:pt>
                <c:pt idx="455">
                  <c:v>-10.08</c:v>
                </c:pt>
                <c:pt idx="456">
                  <c:v>-10.08</c:v>
                </c:pt>
                <c:pt idx="457">
                  <c:v>-10.08</c:v>
                </c:pt>
                <c:pt idx="458">
                  <c:v>-10.08</c:v>
                </c:pt>
                <c:pt idx="459">
                  <c:v>-10.08</c:v>
                </c:pt>
                <c:pt idx="460">
                  <c:v>-10.08</c:v>
                </c:pt>
                <c:pt idx="461">
                  <c:v>-10.08</c:v>
                </c:pt>
                <c:pt idx="462">
                  <c:v>-10.08</c:v>
                </c:pt>
                <c:pt idx="463">
                  <c:v>-10.08</c:v>
                </c:pt>
                <c:pt idx="464">
                  <c:v>-10.08</c:v>
                </c:pt>
                <c:pt idx="465">
                  <c:v>-10.08</c:v>
                </c:pt>
                <c:pt idx="466">
                  <c:v>-10.08</c:v>
                </c:pt>
                <c:pt idx="467">
                  <c:v>-10.08</c:v>
                </c:pt>
                <c:pt idx="468">
                  <c:v>-10.08</c:v>
                </c:pt>
                <c:pt idx="469">
                  <c:v>-10.08</c:v>
                </c:pt>
                <c:pt idx="470">
                  <c:v>-10.08</c:v>
                </c:pt>
                <c:pt idx="471">
                  <c:v>-10.08</c:v>
                </c:pt>
                <c:pt idx="472">
                  <c:v>-10.08</c:v>
                </c:pt>
                <c:pt idx="473">
                  <c:v>-10.08</c:v>
                </c:pt>
                <c:pt idx="474">
                  <c:v>-10.08</c:v>
                </c:pt>
                <c:pt idx="475">
                  <c:v>-10.08</c:v>
                </c:pt>
                <c:pt idx="476">
                  <c:v>-10.08</c:v>
                </c:pt>
                <c:pt idx="477">
                  <c:v>-10.08</c:v>
                </c:pt>
                <c:pt idx="478">
                  <c:v>-10.08</c:v>
                </c:pt>
                <c:pt idx="479">
                  <c:v>-10.08</c:v>
                </c:pt>
                <c:pt idx="480">
                  <c:v>-10.08</c:v>
                </c:pt>
                <c:pt idx="481">
                  <c:v>-10.08</c:v>
                </c:pt>
                <c:pt idx="482">
                  <c:v>-10.08</c:v>
                </c:pt>
                <c:pt idx="483">
                  <c:v>-10.08</c:v>
                </c:pt>
                <c:pt idx="484">
                  <c:v>-10.08</c:v>
                </c:pt>
                <c:pt idx="485">
                  <c:v>-10.08</c:v>
                </c:pt>
                <c:pt idx="486">
                  <c:v>-10.08</c:v>
                </c:pt>
                <c:pt idx="487">
                  <c:v>-10.08</c:v>
                </c:pt>
                <c:pt idx="488">
                  <c:v>-10.08</c:v>
                </c:pt>
                <c:pt idx="489">
                  <c:v>-10.08</c:v>
                </c:pt>
                <c:pt idx="490">
                  <c:v>-10.08</c:v>
                </c:pt>
                <c:pt idx="491">
                  <c:v>-10.08</c:v>
                </c:pt>
                <c:pt idx="492">
                  <c:v>-10.08</c:v>
                </c:pt>
                <c:pt idx="493">
                  <c:v>-10.08</c:v>
                </c:pt>
                <c:pt idx="494">
                  <c:v>-10.08</c:v>
                </c:pt>
                <c:pt idx="495">
                  <c:v>-10.08</c:v>
                </c:pt>
                <c:pt idx="496">
                  <c:v>-10.08</c:v>
                </c:pt>
                <c:pt idx="497">
                  <c:v>-10.08</c:v>
                </c:pt>
                <c:pt idx="498">
                  <c:v>-10.08</c:v>
                </c:pt>
                <c:pt idx="499">
                  <c:v>-10.08</c:v>
                </c:pt>
                <c:pt idx="500">
                  <c:v>-10.08</c:v>
                </c:pt>
                <c:pt idx="501">
                  <c:v>-10.08</c:v>
                </c:pt>
                <c:pt idx="502">
                  <c:v>-10.08</c:v>
                </c:pt>
                <c:pt idx="503">
                  <c:v>-10.08</c:v>
                </c:pt>
                <c:pt idx="504">
                  <c:v>-10.08</c:v>
                </c:pt>
                <c:pt idx="505">
                  <c:v>-10.08</c:v>
                </c:pt>
                <c:pt idx="506">
                  <c:v>-10.08</c:v>
                </c:pt>
                <c:pt idx="507">
                  <c:v>-10.08</c:v>
                </c:pt>
                <c:pt idx="508">
                  <c:v>-10.08</c:v>
                </c:pt>
                <c:pt idx="509">
                  <c:v>-10.08</c:v>
                </c:pt>
                <c:pt idx="510">
                  <c:v>-10.08</c:v>
                </c:pt>
                <c:pt idx="511">
                  <c:v>-10.08</c:v>
                </c:pt>
                <c:pt idx="512">
                  <c:v>-10.08</c:v>
                </c:pt>
                <c:pt idx="513">
                  <c:v>-10.08</c:v>
                </c:pt>
                <c:pt idx="514">
                  <c:v>-10.08</c:v>
                </c:pt>
                <c:pt idx="515">
                  <c:v>-10.08</c:v>
                </c:pt>
                <c:pt idx="516">
                  <c:v>-10.08</c:v>
                </c:pt>
                <c:pt idx="517">
                  <c:v>-10.08</c:v>
                </c:pt>
                <c:pt idx="518">
                  <c:v>-10.08</c:v>
                </c:pt>
                <c:pt idx="519">
                  <c:v>-10.08</c:v>
                </c:pt>
                <c:pt idx="520">
                  <c:v>-10.08</c:v>
                </c:pt>
                <c:pt idx="521">
                  <c:v>-10.08</c:v>
                </c:pt>
                <c:pt idx="522">
                  <c:v>-10.08</c:v>
                </c:pt>
                <c:pt idx="523">
                  <c:v>-10.08</c:v>
                </c:pt>
                <c:pt idx="524">
                  <c:v>-10.08</c:v>
                </c:pt>
                <c:pt idx="525">
                  <c:v>-10.08</c:v>
                </c:pt>
                <c:pt idx="526">
                  <c:v>-10.08</c:v>
                </c:pt>
                <c:pt idx="527">
                  <c:v>-10.08</c:v>
                </c:pt>
                <c:pt idx="528">
                  <c:v>-10.08</c:v>
                </c:pt>
                <c:pt idx="529">
                  <c:v>-10.08</c:v>
                </c:pt>
                <c:pt idx="530">
                  <c:v>-10.08</c:v>
                </c:pt>
                <c:pt idx="531">
                  <c:v>-10.08</c:v>
                </c:pt>
                <c:pt idx="532">
                  <c:v>-10.08</c:v>
                </c:pt>
                <c:pt idx="533">
                  <c:v>-10.08</c:v>
                </c:pt>
                <c:pt idx="534">
                  <c:v>-10.08</c:v>
                </c:pt>
                <c:pt idx="535">
                  <c:v>-10.08</c:v>
                </c:pt>
                <c:pt idx="536">
                  <c:v>-10.08</c:v>
                </c:pt>
                <c:pt idx="537">
                  <c:v>-10.08</c:v>
                </c:pt>
                <c:pt idx="538">
                  <c:v>-10.08</c:v>
                </c:pt>
                <c:pt idx="539">
                  <c:v>-10.08</c:v>
                </c:pt>
                <c:pt idx="540">
                  <c:v>-10.08</c:v>
                </c:pt>
                <c:pt idx="541">
                  <c:v>-10.08</c:v>
                </c:pt>
                <c:pt idx="542">
                  <c:v>-10.08</c:v>
                </c:pt>
                <c:pt idx="543">
                  <c:v>-10.08</c:v>
                </c:pt>
                <c:pt idx="544">
                  <c:v>-10.08</c:v>
                </c:pt>
                <c:pt idx="545">
                  <c:v>-10.08</c:v>
                </c:pt>
                <c:pt idx="546">
                  <c:v>-10.08</c:v>
                </c:pt>
                <c:pt idx="547">
                  <c:v>-10.08</c:v>
                </c:pt>
                <c:pt idx="548">
                  <c:v>-10.08</c:v>
                </c:pt>
                <c:pt idx="549">
                  <c:v>-10.08</c:v>
                </c:pt>
                <c:pt idx="550">
                  <c:v>-10.08</c:v>
                </c:pt>
                <c:pt idx="551">
                  <c:v>-10.08</c:v>
                </c:pt>
                <c:pt idx="552">
                  <c:v>-10.08</c:v>
                </c:pt>
                <c:pt idx="553">
                  <c:v>-10.08</c:v>
                </c:pt>
                <c:pt idx="554">
                  <c:v>-10.08</c:v>
                </c:pt>
                <c:pt idx="555">
                  <c:v>-10.08</c:v>
                </c:pt>
                <c:pt idx="556">
                  <c:v>-10.08</c:v>
                </c:pt>
                <c:pt idx="557">
                  <c:v>-10.08</c:v>
                </c:pt>
                <c:pt idx="558">
                  <c:v>-10.08</c:v>
                </c:pt>
                <c:pt idx="559">
                  <c:v>-10.08</c:v>
                </c:pt>
                <c:pt idx="560">
                  <c:v>-10.08</c:v>
                </c:pt>
                <c:pt idx="561">
                  <c:v>-10.08</c:v>
                </c:pt>
                <c:pt idx="562">
                  <c:v>-10.08</c:v>
                </c:pt>
                <c:pt idx="563">
                  <c:v>-10.08</c:v>
                </c:pt>
                <c:pt idx="564">
                  <c:v>-10.08</c:v>
                </c:pt>
                <c:pt idx="565">
                  <c:v>-10.08</c:v>
                </c:pt>
                <c:pt idx="566">
                  <c:v>-10.08</c:v>
                </c:pt>
                <c:pt idx="567">
                  <c:v>-10.08</c:v>
                </c:pt>
                <c:pt idx="568">
                  <c:v>-10.08</c:v>
                </c:pt>
                <c:pt idx="569">
                  <c:v>-10.08</c:v>
                </c:pt>
                <c:pt idx="570">
                  <c:v>-10.08</c:v>
                </c:pt>
                <c:pt idx="571">
                  <c:v>-10.08</c:v>
                </c:pt>
                <c:pt idx="572">
                  <c:v>-10.08</c:v>
                </c:pt>
                <c:pt idx="573">
                  <c:v>-10.08</c:v>
                </c:pt>
                <c:pt idx="574">
                  <c:v>-10.08</c:v>
                </c:pt>
                <c:pt idx="575">
                  <c:v>-10.08</c:v>
                </c:pt>
                <c:pt idx="576">
                  <c:v>-10.08</c:v>
                </c:pt>
                <c:pt idx="577">
                  <c:v>-10.08</c:v>
                </c:pt>
                <c:pt idx="578">
                  <c:v>-10.08</c:v>
                </c:pt>
                <c:pt idx="579">
                  <c:v>-10.08</c:v>
                </c:pt>
                <c:pt idx="580">
                  <c:v>-10.08</c:v>
                </c:pt>
                <c:pt idx="581">
                  <c:v>-10.08</c:v>
                </c:pt>
                <c:pt idx="582">
                  <c:v>-10.08</c:v>
                </c:pt>
                <c:pt idx="583">
                  <c:v>-10.08</c:v>
                </c:pt>
                <c:pt idx="584">
                  <c:v>-10.08</c:v>
                </c:pt>
                <c:pt idx="585">
                  <c:v>-10.08</c:v>
                </c:pt>
                <c:pt idx="586">
                  <c:v>-10.08</c:v>
                </c:pt>
                <c:pt idx="587">
                  <c:v>-10.08</c:v>
                </c:pt>
                <c:pt idx="588">
                  <c:v>-10.08</c:v>
                </c:pt>
                <c:pt idx="589">
                  <c:v>-10.08</c:v>
                </c:pt>
                <c:pt idx="590">
                  <c:v>-10.08</c:v>
                </c:pt>
                <c:pt idx="591">
                  <c:v>-10.08</c:v>
                </c:pt>
                <c:pt idx="592">
                  <c:v>-10.08</c:v>
                </c:pt>
                <c:pt idx="593">
                  <c:v>-10.08</c:v>
                </c:pt>
                <c:pt idx="594">
                  <c:v>-10.08</c:v>
                </c:pt>
                <c:pt idx="595">
                  <c:v>-10.08</c:v>
                </c:pt>
                <c:pt idx="596">
                  <c:v>-10.08</c:v>
                </c:pt>
                <c:pt idx="597">
                  <c:v>-10.08</c:v>
                </c:pt>
                <c:pt idx="598">
                  <c:v>-10.08</c:v>
                </c:pt>
                <c:pt idx="599">
                  <c:v>-10.08</c:v>
                </c:pt>
                <c:pt idx="600">
                  <c:v>-10.08</c:v>
                </c:pt>
                <c:pt idx="601">
                  <c:v>-10.08</c:v>
                </c:pt>
                <c:pt idx="602">
                  <c:v>-10.08</c:v>
                </c:pt>
                <c:pt idx="603">
                  <c:v>-10.08</c:v>
                </c:pt>
                <c:pt idx="604">
                  <c:v>-10.08</c:v>
                </c:pt>
                <c:pt idx="605">
                  <c:v>-10.08</c:v>
                </c:pt>
                <c:pt idx="606">
                  <c:v>-10.08</c:v>
                </c:pt>
                <c:pt idx="607">
                  <c:v>-10.08</c:v>
                </c:pt>
                <c:pt idx="608">
                  <c:v>-10.08</c:v>
                </c:pt>
                <c:pt idx="609">
                  <c:v>-10.08</c:v>
                </c:pt>
                <c:pt idx="610">
                  <c:v>-10.08</c:v>
                </c:pt>
                <c:pt idx="611">
                  <c:v>-10.08</c:v>
                </c:pt>
                <c:pt idx="612">
                  <c:v>-10.08</c:v>
                </c:pt>
                <c:pt idx="613">
                  <c:v>-10.08</c:v>
                </c:pt>
                <c:pt idx="614">
                  <c:v>-10.08</c:v>
                </c:pt>
                <c:pt idx="615">
                  <c:v>-10.08</c:v>
                </c:pt>
                <c:pt idx="616">
                  <c:v>-10.08</c:v>
                </c:pt>
                <c:pt idx="617">
                  <c:v>-10.08</c:v>
                </c:pt>
                <c:pt idx="618">
                  <c:v>-10.08</c:v>
                </c:pt>
                <c:pt idx="619">
                  <c:v>-10.08</c:v>
                </c:pt>
                <c:pt idx="620">
                  <c:v>-10.08</c:v>
                </c:pt>
                <c:pt idx="621">
                  <c:v>-10.08</c:v>
                </c:pt>
                <c:pt idx="622">
                  <c:v>-10.08</c:v>
                </c:pt>
                <c:pt idx="623">
                  <c:v>-10.08</c:v>
                </c:pt>
                <c:pt idx="624">
                  <c:v>-10.08</c:v>
                </c:pt>
                <c:pt idx="625">
                  <c:v>-10.08</c:v>
                </c:pt>
                <c:pt idx="626">
                  <c:v>-10.08</c:v>
                </c:pt>
                <c:pt idx="627">
                  <c:v>-10.08</c:v>
                </c:pt>
                <c:pt idx="628">
                  <c:v>-10.08</c:v>
                </c:pt>
                <c:pt idx="629">
                  <c:v>-10.08</c:v>
                </c:pt>
                <c:pt idx="630">
                  <c:v>-10.08</c:v>
                </c:pt>
                <c:pt idx="631">
                  <c:v>-10.08</c:v>
                </c:pt>
                <c:pt idx="632">
                  <c:v>-10.08</c:v>
                </c:pt>
                <c:pt idx="633">
                  <c:v>-10.08</c:v>
                </c:pt>
                <c:pt idx="634">
                  <c:v>-10.08</c:v>
                </c:pt>
                <c:pt idx="635">
                  <c:v>-10.08</c:v>
                </c:pt>
                <c:pt idx="636">
                  <c:v>-10.08</c:v>
                </c:pt>
                <c:pt idx="637">
                  <c:v>-10.08</c:v>
                </c:pt>
                <c:pt idx="638">
                  <c:v>-10.08</c:v>
                </c:pt>
                <c:pt idx="639">
                  <c:v>-10.08</c:v>
                </c:pt>
                <c:pt idx="640">
                  <c:v>-10.08</c:v>
                </c:pt>
                <c:pt idx="641">
                  <c:v>-10.08</c:v>
                </c:pt>
                <c:pt idx="642">
                  <c:v>-10.08</c:v>
                </c:pt>
                <c:pt idx="643">
                  <c:v>-10.08</c:v>
                </c:pt>
                <c:pt idx="644">
                  <c:v>-10.08</c:v>
                </c:pt>
                <c:pt idx="645">
                  <c:v>-10.08</c:v>
                </c:pt>
                <c:pt idx="646">
                  <c:v>-10.08</c:v>
                </c:pt>
                <c:pt idx="647">
                  <c:v>-10.08</c:v>
                </c:pt>
                <c:pt idx="648">
                  <c:v>-10.08</c:v>
                </c:pt>
                <c:pt idx="649">
                  <c:v>-10.08</c:v>
                </c:pt>
                <c:pt idx="650">
                  <c:v>-10.08</c:v>
                </c:pt>
                <c:pt idx="651">
                  <c:v>-10.08</c:v>
                </c:pt>
                <c:pt idx="652">
                  <c:v>-10.08</c:v>
                </c:pt>
                <c:pt idx="653">
                  <c:v>-10.08</c:v>
                </c:pt>
                <c:pt idx="654">
                  <c:v>-10.08</c:v>
                </c:pt>
                <c:pt idx="655">
                  <c:v>-10.08</c:v>
                </c:pt>
                <c:pt idx="656">
                  <c:v>-10.08</c:v>
                </c:pt>
                <c:pt idx="657">
                  <c:v>-10.08</c:v>
                </c:pt>
                <c:pt idx="658">
                  <c:v>-10.08</c:v>
                </c:pt>
                <c:pt idx="659">
                  <c:v>-10.08</c:v>
                </c:pt>
                <c:pt idx="660">
                  <c:v>-10.08</c:v>
                </c:pt>
                <c:pt idx="661">
                  <c:v>-10.08</c:v>
                </c:pt>
                <c:pt idx="662">
                  <c:v>-10.08</c:v>
                </c:pt>
                <c:pt idx="663">
                  <c:v>-10.08</c:v>
                </c:pt>
                <c:pt idx="664">
                  <c:v>-10.08</c:v>
                </c:pt>
                <c:pt idx="665">
                  <c:v>-10.08</c:v>
                </c:pt>
                <c:pt idx="666">
                  <c:v>-10.08</c:v>
                </c:pt>
                <c:pt idx="667">
                  <c:v>-10.08</c:v>
                </c:pt>
                <c:pt idx="668">
                  <c:v>-10.08</c:v>
                </c:pt>
                <c:pt idx="669">
                  <c:v>-10.08</c:v>
                </c:pt>
                <c:pt idx="670">
                  <c:v>-10.08</c:v>
                </c:pt>
                <c:pt idx="671">
                  <c:v>-10.08</c:v>
                </c:pt>
                <c:pt idx="672">
                  <c:v>-10.08</c:v>
                </c:pt>
                <c:pt idx="673">
                  <c:v>-10.08</c:v>
                </c:pt>
                <c:pt idx="674">
                  <c:v>-10.08</c:v>
                </c:pt>
                <c:pt idx="675">
                  <c:v>-10.08</c:v>
                </c:pt>
                <c:pt idx="676">
                  <c:v>-10.08</c:v>
                </c:pt>
                <c:pt idx="677">
                  <c:v>-10.08</c:v>
                </c:pt>
                <c:pt idx="678">
                  <c:v>-10.08</c:v>
                </c:pt>
                <c:pt idx="679">
                  <c:v>-10.08</c:v>
                </c:pt>
                <c:pt idx="680">
                  <c:v>-10.08</c:v>
                </c:pt>
                <c:pt idx="681">
                  <c:v>-10.08</c:v>
                </c:pt>
                <c:pt idx="682">
                  <c:v>-10.08</c:v>
                </c:pt>
                <c:pt idx="683">
                  <c:v>-10.08</c:v>
                </c:pt>
                <c:pt idx="684">
                  <c:v>-10.08</c:v>
                </c:pt>
                <c:pt idx="685">
                  <c:v>-10.08</c:v>
                </c:pt>
                <c:pt idx="686">
                  <c:v>-10.08</c:v>
                </c:pt>
                <c:pt idx="687">
                  <c:v>-10.08</c:v>
                </c:pt>
                <c:pt idx="688">
                  <c:v>-10.08</c:v>
                </c:pt>
                <c:pt idx="689">
                  <c:v>-10.08</c:v>
                </c:pt>
                <c:pt idx="690">
                  <c:v>-10.08</c:v>
                </c:pt>
                <c:pt idx="691">
                  <c:v>-10.08</c:v>
                </c:pt>
                <c:pt idx="692">
                  <c:v>-10.08</c:v>
                </c:pt>
                <c:pt idx="693">
                  <c:v>-10.08</c:v>
                </c:pt>
                <c:pt idx="694">
                  <c:v>-10.08</c:v>
                </c:pt>
                <c:pt idx="695">
                  <c:v>-10.08</c:v>
                </c:pt>
                <c:pt idx="696">
                  <c:v>-10.08</c:v>
                </c:pt>
                <c:pt idx="697">
                  <c:v>-10.08</c:v>
                </c:pt>
                <c:pt idx="698">
                  <c:v>-10.08</c:v>
                </c:pt>
                <c:pt idx="699">
                  <c:v>-10.08</c:v>
                </c:pt>
                <c:pt idx="700">
                  <c:v>-10.08</c:v>
                </c:pt>
                <c:pt idx="701">
                  <c:v>-10.08</c:v>
                </c:pt>
                <c:pt idx="702">
                  <c:v>-10.08</c:v>
                </c:pt>
                <c:pt idx="703">
                  <c:v>-10.08</c:v>
                </c:pt>
                <c:pt idx="704">
                  <c:v>-10.08</c:v>
                </c:pt>
                <c:pt idx="705">
                  <c:v>-10.08</c:v>
                </c:pt>
                <c:pt idx="706">
                  <c:v>-10.08</c:v>
                </c:pt>
                <c:pt idx="707">
                  <c:v>-10.08</c:v>
                </c:pt>
                <c:pt idx="708">
                  <c:v>-10.08</c:v>
                </c:pt>
                <c:pt idx="709">
                  <c:v>-10.08</c:v>
                </c:pt>
                <c:pt idx="710">
                  <c:v>-10.08</c:v>
                </c:pt>
                <c:pt idx="711">
                  <c:v>-10.08</c:v>
                </c:pt>
                <c:pt idx="712">
                  <c:v>-10.08</c:v>
                </c:pt>
                <c:pt idx="713">
                  <c:v>-10.08</c:v>
                </c:pt>
                <c:pt idx="714">
                  <c:v>-10.08</c:v>
                </c:pt>
                <c:pt idx="715">
                  <c:v>-10.08</c:v>
                </c:pt>
                <c:pt idx="716">
                  <c:v>-10.08</c:v>
                </c:pt>
                <c:pt idx="717">
                  <c:v>-10.08</c:v>
                </c:pt>
                <c:pt idx="718">
                  <c:v>-10.08</c:v>
                </c:pt>
                <c:pt idx="719">
                  <c:v>-10.08</c:v>
                </c:pt>
                <c:pt idx="720">
                  <c:v>-10.08</c:v>
                </c:pt>
                <c:pt idx="721">
                  <c:v>-10.08</c:v>
                </c:pt>
                <c:pt idx="722">
                  <c:v>-10.08</c:v>
                </c:pt>
                <c:pt idx="723">
                  <c:v>-10.08</c:v>
                </c:pt>
                <c:pt idx="724">
                  <c:v>-10.08</c:v>
                </c:pt>
                <c:pt idx="725">
                  <c:v>-10.08</c:v>
                </c:pt>
                <c:pt idx="726">
                  <c:v>-10.08</c:v>
                </c:pt>
                <c:pt idx="727">
                  <c:v>-10.08</c:v>
                </c:pt>
                <c:pt idx="728">
                  <c:v>-10.08</c:v>
                </c:pt>
                <c:pt idx="729">
                  <c:v>-10.08</c:v>
                </c:pt>
                <c:pt idx="730">
                  <c:v>-10.08</c:v>
                </c:pt>
                <c:pt idx="731">
                  <c:v>-10.08</c:v>
                </c:pt>
                <c:pt idx="732">
                  <c:v>-10.08</c:v>
                </c:pt>
                <c:pt idx="733">
                  <c:v>-10.08</c:v>
                </c:pt>
                <c:pt idx="734">
                  <c:v>-10.08</c:v>
                </c:pt>
                <c:pt idx="735">
                  <c:v>-10.08</c:v>
                </c:pt>
                <c:pt idx="736">
                  <c:v>-10.08</c:v>
                </c:pt>
                <c:pt idx="737">
                  <c:v>-10.08</c:v>
                </c:pt>
                <c:pt idx="738">
                  <c:v>-10.08</c:v>
                </c:pt>
                <c:pt idx="739">
                  <c:v>-10.08</c:v>
                </c:pt>
                <c:pt idx="740">
                  <c:v>-10.08</c:v>
                </c:pt>
                <c:pt idx="741">
                  <c:v>-10.08</c:v>
                </c:pt>
                <c:pt idx="742">
                  <c:v>-10.08</c:v>
                </c:pt>
                <c:pt idx="743">
                  <c:v>-10.08</c:v>
                </c:pt>
                <c:pt idx="744">
                  <c:v>-10.08</c:v>
                </c:pt>
                <c:pt idx="745">
                  <c:v>-10.08</c:v>
                </c:pt>
                <c:pt idx="746">
                  <c:v>-10.08</c:v>
                </c:pt>
                <c:pt idx="747">
                  <c:v>-10.08</c:v>
                </c:pt>
                <c:pt idx="748">
                  <c:v>-10.08</c:v>
                </c:pt>
                <c:pt idx="749">
                  <c:v>-10.08</c:v>
                </c:pt>
                <c:pt idx="750">
                  <c:v>-10.08</c:v>
                </c:pt>
                <c:pt idx="751">
                  <c:v>-10.08</c:v>
                </c:pt>
                <c:pt idx="752">
                  <c:v>-10.08</c:v>
                </c:pt>
                <c:pt idx="753">
                  <c:v>-10.08</c:v>
                </c:pt>
                <c:pt idx="754">
                  <c:v>-10.08</c:v>
                </c:pt>
                <c:pt idx="755">
                  <c:v>-10.08</c:v>
                </c:pt>
                <c:pt idx="756">
                  <c:v>-10.08</c:v>
                </c:pt>
                <c:pt idx="757">
                  <c:v>-10.08</c:v>
                </c:pt>
                <c:pt idx="758">
                  <c:v>-10.08</c:v>
                </c:pt>
                <c:pt idx="759">
                  <c:v>-10.08</c:v>
                </c:pt>
                <c:pt idx="760">
                  <c:v>-10.08</c:v>
                </c:pt>
                <c:pt idx="761">
                  <c:v>-10.08</c:v>
                </c:pt>
                <c:pt idx="762">
                  <c:v>-10.08</c:v>
                </c:pt>
                <c:pt idx="763">
                  <c:v>-10.08</c:v>
                </c:pt>
                <c:pt idx="764">
                  <c:v>-10.08</c:v>
                </c:pt>
                <c:pt idx="765">
                  <c:v>-10.08</c:v>
                </c:pt>
                <c:pt idx="766">
                  <c:v>-10.08</c:v>
                </c:pt>
                <c:pt idx="767">
                  <c:v>-10.08</c:v>
                </c:pt>
                <c:pt idx="768">
                  <c:v>-10.08</c:v>
                </c:pt>
                <c:pt idx="769">
                  <c:v>-10.08</c:v>
                </c:pt>
                <c:pt idx="770">
                  <c:v>-10.08</c:v>
                </c:pt>
                <c:pt idx="771">
                  <c:v>-10.08</c:v>
                </c:pt>
                <c:pt idx="772">
                  <c:v>-10.08</c:v>
                </c:pt>
                <c:pt idx="773">
                  <c:v>-10.08</c:v>
                </c:pt>
                <c:pt idx="774">
                  <c:v>-10.08</c:v>
                </c:pt>
                <c:pt idx="775">
                  <c:v>-10.08</c:v>
                </c:pt>
                <c:pt idx="776">
                  <c:v>-10.08</c:v>
                </c:pt>
                <c:pt idx="777">
                  <c:v>-10.08</c:v>
                </c:pt>
                <c:pt idx="778">
                  <c:v>-10.08</c:v>
                </c:pt>
                <c:pt idx="779">
                  <c:v>-10.08</c:v>
                </c:pt>
                <c:pt idx="780">
                  <c:v>-10.08</c:v>
                </c:pt>
                <c:pt idx="781">
                  <c:v>-10.08</c:v>
                </c:pt>
                <c:pt idx="782">
                  <c:v>-10.08</c:v>
                </c:pt>
                <c:pt idx="783">
                  <c:v>-10.08</c:v>
                </c:pt>
                <c:pt idx="784">
                  <c:v>-10.08</c:v>
                </c:pt>
                <c:pt idx="785">
                  <c:v>-10.08</c:v>
                </c:pt>
                <c:pt idx="786">
                  <c:v>-10.08</c:v>
                </c:pt>
                <c:pt idx="787">
                  <c:v>-10.08</c:v>
                </c:pt>
                <c:pt idx="788">
                  <c:v>-10.08</c:v>
                </c:pt>
                <c:pt idx="789">
                  <c:v>-10.08</c:v>
                </c:pt>
                <c:pt idx="790">
                  <c:v>-10.08</c:v>
                </c:pt>
                <c:pt idx="791">
                  <c:v>-10.08</c:v>
                </c:pt>
                <c:pt idx="792">
                  <c:v>-10.08</c:v>
                </c:pt>
                <c:pt idx="793">
                  <c:v>-10.08</c:v>
                </c:pt>
                <c:pt idx="794">
                  <c:v>-10.08</c:v>
                </c:pt>
                <c:pt idx="795">
                  <c:v>-10.08</c:v>
                </c:pt>
                <c:pt idx="796">
                  <c:v>-10.08</c:v>
                </c:pt>
                <c:pt idx="797">
                  <c:v>-10.08</c:v>
                </c:pt>
                <c:pt idx="798">
                  <c:v>-10.08</c:v>
                </c:pt>
                <c:pt idx="799">
                  <c:v>-10.08</c:v>
                </c:pt>
                <c:pt idx="800">
                  <c:v>-10.08</c:v>
                </c:pt>
                <c:pt idx="801">
                  <c:v>-10.08</c:v>
                </c:pt>
                <c:pt idx="802">
                  <c:v>-10.08</c:v>
                </c:pt>
                <c:pt idx="803">
                  <c:v>-10.08</c:v>
                </c:pt>
                <c:pt idx="804">
                  <c:v>-10.08</c:v>
                </c:pt>
                <c:pt idx="805">
                  <c:v>-10.08</c:v>
                </c:pt>
                <c:pt idx="806">
                  <c:v>-10.08</c:v>
                </c:pt>
                <c:pt idx="807">
                  <c:v>-10.08</c:v>
                </c:pt>
                <c:pt idx="808">
                  <c:v>-10.08</c:v>
                </c:pt>
                <c:pt idx="809">
                  <c:v>-10.08</c:v>
                </c:pt>
                <c:pt idx="810">
                  <c:v>-10.08</c:v>
                </c:pt>
                <c:pt idx="811">
                  <c:v>-10.08</c:v>
                </c:pt>
                <c:pt idx="812">
                  <c:v>-10.08</c:v>
                </c:pt>
                <c:pt idx="813">
                  <c:v>-10.08</c:v>
                </c:pt>
                <c:pt idx="814">
                  <c:v>-10.08</c:v>
                </c:pt>
                <c:pt idx="815">
                  <c:v>-10.08</c:v>
                </c:pt>
                <c:pt idx="816">
                  <c:v>-10.08</c:v>
                </c:pt>
                <c:pt idx="817">
                  <c:v>-10.08</c:v>
                </c:pt>
                <c:pt idx="818">
                  <c:v>-10.08</c:v>
                </c:pt>
                <c:pt idx="819">
                  <c:v>-10.08</c:v>
                </c:pt>
                <c:pt idx="820">
                  <c:v>-10.08</c:v>
                </c:pt>
                <c:pt idx="821">
                  <c:v>-10.08</c:v>
                </c:pt>
                <c:pt idx="822">
                  <c:v>-10.08</c:v>
                </c:pt>
                <c:pt idx="823">
                  <c:v>-10.08</c:v>
                </c:pt>
                <c:pt idx="824">
                  <c:v>-10.08</c:v>
                </c:pt>
                <c:pt idx="825">
                  <c:v>-10.08</c:v>
                </c:pt>
                <c:pt idx="826">
                  <c:v>-10.08</c:v>
                </c:pt>
                <c:pt idx="827">
                  <c:v>-10.08</c:v>
                </c:pt>
                <c:pt idx="828">
                  <c:v>-10.08</c:v>
                </c:pt>
                <c:pt idx="829">
                  <c:v>-10.08</c:v>
                </c:pt>
                <c:pt idx="830">
                  <c:v>-10.08</c:v>
                </c:pt>
                <c:pt idx="831">
                  <c:v>-10.08</c:v>
                </c:pt>
                <c:pt idx="832">
                  <c:v>-10.08</c:v>
                </c:pt>
                <c:pt idx="833">
                  <c:v>-10.08</c:v>
                </c:pt>
                <c:pt idx="834">
                  <c:v>-10.08</c:v>
                </c:pt>
                <c:pt idx="835">
                  <c:v>-10.08</c:v>
                </c:pt>
                <c:pt idx="836">
                  <c:v>-10.08</c:v>
                </c:pt>
                <c:pt idx="837">
                  <c:v>-10.08</c:v>
                </c:pt>
                <c:pt idx="838">
                  <c:v>-10.08</c:v>
                </c:pt>
                <c:pt idx="839">
                  <c:v>-10.08</c:v>
                </c:pt>
                <c:pt idx="840">
                  <c:v>-10.08</c:v>
                </c:pt>
                <c:pt idx="841">
                  <c:v>-10.08</c:v>
                </c:pt>
                <c:pt idx="842">
                  <c:v>-10.08</c:v>
                </c:pt>
                <c:pt idx="843">
                  <c:v>-10.08</c:v>
                </c:pt>
                <c:pt idx="844">
                  <c:v>-10.08</c:v>
                </c:pt>
                <c:pt idx="845">
                  <c:v>-10.08</c:v>
                </c:pt>
                <c:pt idx="846">
                  <c:v>-10.08</c:v>
                </c:pt>
                <c:pt idx="847">
                  <c:v>-10.08</c:v>
                </c:pt>
                <c:pt idx="848">
                  <c:v>-10.08</c:v>
                </c:pt>
                <c:pt idx="849">
                  <c:v>-10.08</c:v>
                </c:pt>
                <c:pt idx="850">
                  <c:v>-10.08</c:v>
                </c:pt>
                <c:pt idx="851">
                  <c:v>-10.08</c:v>
                </c:pt>
                <c:pt idx="852">
                  <c:v>-10.08</c:v>
                </c:pt>
                <c:pt idx="853">
                  <c:v>-10.08</c:v>
                </c:pt>
                <c:pt idx="854">
                  <c:v>-10.08</c:v>
                </c:pt>
                <c:pt idx="855">
                  <c:v>-10.08</c:v>
                </c:pt>
                <c:pt idx="856">
                  <c:v>-10.08</c:v>
                </c:pt>
                <c:pt idx="857">
                  <c:v>-10.08</c:v>
                </c:pt>
                <c:pt idx="858">
                  <c:v>-10.08</c:v>
                </c:pt>
                <c:pt idx="859">
                  <c:v>-10.08</c:v>
                </c:pt>
                <c:pt idx="860">
                  <c:v>-10.08</c:v>
                </c:pt>
                <c:pt idx="861">
                  <c:v>-10.08</c:v>
                </c:pt>
                <c:pt idx="862">
                  <c:v>-10.08</c:v>
                </c:pt>
                <c:pt idx="863">
                  <c:v>-10.08</c:v>
                </c:pt>
                <c:pt idx="864">
                  <c:v>-10.08</c:v>
                </c:pt>
                <c:pt idx="865">
                  <c:v>-10.08</c:v>
                </c:pt>
                <c:pt idx="866">
                  <c:v>-10.08</c:v>
                </c:pt>
                <c:pt idx="867">
                  <c:v>-10.08</c:v>
                </c:pt>
                <c:pt idx="868">
                  <c:v>-10.08</c:v>
                </c:pt>
                <c:pt idx="869">
                  <c:v>-10.08</c:v>
                </c:pt>
                <c:pt idx="870">
                  <c:v>-10.08</c:v>
                </c:pt>
                <c:pt idx="871">
                  <c:v>-10.08</c:v>
                </c:pt>
                <c:pt idx="872">
                  <c:v>-10.08</c:v>
                </c:pt>
                <c:pt idx="873">
                  <c:v>-10.08</c:v>
                </c:pt>
                <c:pt idx="874">
                  <c:v>-10.08</c:v>
                </c:pt>
                <c:pt idx="875">
                  <c:v>-10.08</c:v>
                </c:pt>
                <c:pt idx="876">
                  <c:v>-10.08</c:v>
                </c:pt>
                <c:pt idx="877">
                  <c:v>-10.08</c:v>
                </c:pt>
                <c:pt idx="878">
                  <c:v>-10.08</c:v>
                </c:pt>
                <c:pt idx="879">
                  <c:v>-10.08</c:v>
                </c:pt>
                <c:pt idx="880">
                  <c:v>-10.08</c:v>
                </c:pt>
                <c:pt idx="881">
                  <c:v>-10.08</c:v>
                </c:pt>
                <c:pt idx="882">
                  <c:v>-10.08</c:v>
                </c:pt>
                <c:pt idx="883">
                  <c:v>-10.08</c:v>
                </c:pt>
                <c:pt idx="884">
                  <c:v>-10.08</c:v>
                </c:pt>
                <c:pt idx="885">
                  <c:v>-10.08</c:v>
                </c:pt>
                <c:pt idx="886">
                  <c:v>-10.08</c:v>
                </c:pt>
                <c:pt idx="887">
                  <c:v>-10.08</c:v>
                </c:pt>
                <c:pt idx="888">
                  <c:v>-10.08</c:v>
                </c:pt>
                <c:pt idx="889">
                  <c:v>-10.08</c:v>
                </c:pt>
                <c:pt idx="890">
                  <c:v>-10.08</c:v>
                </c:pt>
                <c:pt idx="891">
                  <c:v>-10.08</c:v>
                </c:pt>
                <c:pt idx="892">
                  <c:v>-10.08</c:v>
                </c:pt>
                <c:pt idx="893">
                  <c:v>-10.08</c:v>
                </c:pt>
                <c:pt idx="894">
                  <c:v>-10.08</c:v>
                </c:pt>
                <c:pt idx="895">
                  <c:v>-10.08</c:v>
                </c:pt>
                <c:pt idx="896">
                  <c:v>-10.08</c:v>
                </c:pt>
                <c:pt idx="897">
                  <c:v>-10.08</c:v>
                </c:pt>
                <c:pt idx="898">
                  <c:v>-10.08</c:v>
                </c:pt>
                <c:pt idx="899">
                  <c:v>-10.08</c:v>
                </c:pt>
                <c:pt idx="900">
                  <c:v>-10.08</c:v>
                </c:pt>
                <c:pt idx="901">
                  <c:v>-10.08</c:v>
                </c:pt>
                <c:pt idx="902">
                  <c:v>-10.08</c:v>
                </c:pt>
                <c:pt idx="903">
                  <c:v>-10.08</c:v>
                </c:pt>
                <c:pt idx="904">
                  <c:v>-10.08</c:v>
                </c:pt>
                <c:pt idx="905">
                  <c:v>-10.08</c:v>
                </c:pt>
                <c:pt idx="906">
                  <c:v>-10.08</c:v>
                </c:pt>
                <c:pt idx="907">
                  <c:v>-10.08</c:v>
                </c:pt>
                <c:pt idx="908">
                  <c:v>-10.08</c:v>
                </c:pt>
                <c:pt idx="909">
                  <c:v>-10.08</c:v>
                </c:pt>
                <c:pt idx="910">
                  <c:v>-10.08</c:v>
                </c:pt>
                <c:pt idx="911">
                  <c:v>-10.08</c:v>
                </c:pt>
                <c:pt idx="912">
                  <c:v>-10.08</c:v>
                </c:pt>
                <c:pt idx="913">
                  <c:v>-10.08</c:v>
                </c:pt>
                <c:pt idx="914">
                  <c:v>-10.08</c:v>
                </c:pt>
                <c:pt idx="915">
                  <c:v>-10.08</c:v>
                </c:pt>
                <c:pt idx="916">
                  <c:v>-10.08</c:v>
                </c:pt>
                <c:pt idx="917">
                  <c:v>-10.08</c:v>
                </c:pt>
                <c:pt idx="918">
                  <c:v>-10.08</c:v>
                </c:pt>
                <c:pt idx="919">
                  <c:v>-10.08</c:v>
                </c:pt>
                <c:pt idx="920">
                  <c:v>-10.08</c:v>
                </c:pt>
                <c:pt idx="921">
                  <c:v>-10.08</c:v>
                </c:pt>
                <c:pt idx="922">
                  <c:v>-10.08</c:v>
                </c:pt>
                <c:pt idx="923">
                  <c:v>-10.08</c:v>
                </c:pt>
                <c:pt idx="924">
                  <c:v>-10.08</c:v>
                </c:pt>
                <c:pt idx="925">
                  <c:v>-10.08</c:v>
                </c:pt>
                <c:pt idx="926">
                  <c:v>-10.08</c:v>
                </c:pt>
                <c:pt idx="927">
                  <c:v>-10.08</c:v>
                </c:pt>
                <c:pt idx="928">
                  <c:v>-10.08</c:v>
                </c:pt>
                <c:pt idx="929">
                  <c:v>-10.08</c:v>
                </c:pt>
                <c:pt idx="930">
                  <c:v>-10.08</c:v>
                </c:pt>
                <c:pt idx="931">
                  <c:v>-10.08</c:v>
                </c:pt>
                <c:pt idx="932">
                  <c:v>-10.08</c:v>
                </c:pt>
                <c:pt idx="933">
                  <c:v>-10.08</c:v>
                </c:pt>
                <c:pt idx="934">
                  <c:v>-10.08</c:v>
                </c:pt>
                <c:pt idx="935">
                  <c:v>-10.08</c:v>
                </c:pt>
                <c:pt idx="936">
                  <c:v>-10.08</c:v>
                </c:pt>
                <c:pt idx="937">
                  <c:v>-10.08</c:v>
                </c:pt>
                <c:pt idx="938">
                  <c:v>-10.08</c:v>
                </c:pt>
                <c:pt idx="939">
                  <c:v>-10.08</c:v>
                </c:pt>
                <c:pt idx="940">
                  <c:v>-10.08</c:v>
                </c:pt>
                <c:pt idx="941">
                  <c:v>-10.08</c:v>
                </c:pt>
                <c:pt idx="942">
                  <c:v>-10.08</c:v>
                </c:pt>
                <c:pt idx="943">
                  <c:v>-10.08</c:v>
                </c:pt>
                <c:pt idx="944">
                  <c:v>-10.08</c:v>
                </c:pt>
                <c:pt idx="945">
                  <c:v>-10.08</c:v>
                </c:pt>
                <c:pt idx="946">
                  <c:v>-10.08</c:v>
                </c:pt>
                <c:pt idx="947">
                  <c:v>-10.08</c:v>
                </c:pt>
                <c:pt idx="948">
                  <c:v>-10.08</c:v>
                </c:pt>
                <c:pt idx="949">
                  <c:v>-10.08</c:v>
                </c:pt>
                <c:pt idx="950">
                  <c:v>-10.08</c:v>
                </c:pt>
                <c:pt idx="951">
                  <c:v>-10.08</c:v>
                </c:pt>
                <c:pt idx="952">
                  <c:v>-10.08</c:v>
                </c:pt>
                <c:pt idx="953">
                  <c:v>-10.08</c:v>
                </c:pt>
                <c:pt idx="954">
                  <c:v>-10.08</c:v>
                </c:pt>
                <c:pt idx="955">
                  <c:v>-10.08</c:v>
                </c:pt>
                <c:pt idx="956">
                  <c:v>-10.08</c:v>
                </c:pt>
                <c:pt idx="957">
                  <c:v>-10.08</c:v>
                </c:pt>
                <c:pt idx="958">
                  <c:v>-10.08</c:v>
                </c:pt>
                <c:pt idx="959">
                  <c:v>-10.08</c:v>
                </c:pt>
                <c:pt idx="960">
                  <c:v>-10.08</c:v>
                </c:pt>
                <c:pt idx="961">
                  <c:v>-10.08</c:v>
                </c:pt>
                <c:pt idx="962">
                  <c:v>-10.08</c:v>
                </c:pt>
                <c:pt idx="963">
                  <c:v>-10.08</c:v>
                </c:pt>
                <c:pt idx="964">
                  <c:v>-10.08</c:v>
                </c:pt>
                <c:pt idx="965">
                  <c:v>-10.08</c:v>
                </c:pt>
                <c:pt idx="966">
                  <c:v>-10.08</c:v>
                </c:pt>
                <c:pt idx="967">
                  <c:v>-10.08</c:v>
                </c:pt>
                <c:pt idx="968">
                  <c:v>-10.08</c:v>
                </c:pt>
                <c:pt idx="969">
                  <c:v>-10.08</c:v>
                </c:pt>
                <c:pt idx="970">
                  <c:v>-10.08</c:v>
                </c:pt>
                <c:pt idx="971">
                  <c:v>-10.08</c:v>
                </c:pt>
                <c:pt idx="972">
                  <c:v>-10.08</c:v>
                </c:pt>
                <c:pt idx="973">
                  <c:v>-10.08</c:v>
                </c:pt>
                <c:pt idx="974">
                  <c:v>-10.08</c:v>
                </c:pt>
                <c:pt idx="975">
                  <c:v>-10.08</c:v>
                </c:pt>
                <c:pt idx="976">
                  <c:v>-10.08</c:v>
                </c:pt>
                <c:pt idx="977">
                  <c:v>-10.08</c:v>
                </c:pt>
                <c:pt idx="978">
                  <c:v>-10.08</c:v>
                </c:pt>
                <c:pt idx="979">
                  <c:v>-10.08</c:v>
                </c:pt>
                <c:pt idx="980">
                  <c:v>-10.08</c:v>
                </c:pt>
                <c:pt idx="981">
                  <c:v>-10.08</c:v>
                </c:pt>
                <c:pt idx="982">
                  <c:v>-10.08</c:v>
                </c:pt>
                <c:pt idx="983">
                  <c:v>-10.08</c:v>
                </c:pt>
                <c:pt idx="984">
                  <c:v>-10.08</c:v>
                </c:pt>
                <c:pt idx="985">
                  <c:v>-10.08</c:v>
                </c:pt>
                <c:pt idx="986">
                  <c:v>-10.08</c:v>
                </c:pt>
                <c:pt idx="987">
                  <c:v>-10.08</c:v>
                </c:pt>
                <c:pt idx="988">
                  <c:v>-10.08</c:v>
                </c:pt>
                <c:pt idx="989">
                  <c:v>-10.08</c:v>
                </c:pt>
                <c:pt idx="990">
                  <c:v>-10.08</c:v>
                </c:pt>
                <c:pt idx="991">
                  <c:v>-10.08</c:v>
                </c:pt>
                <c:pt idx="992">
                  <c:v>-10.08</c:v>
                </c:pt>
                <c:pt idx="993">
                  <c:v>-10.08</c:v>
                </c:pt>
                <c:pt idx="994">
                  <c:v>-10.08</c:v>
                </c:pt>
                <c:pt idx="995">
                  <c:v>-10.08</c:v>
                </c:pt>
                <c:pt idx="996">
                  <c:v>-10.08</c:v>
                </c:pt>
                <c:pt idx="997">
                  <c:v>-10.08</c:v>
                </c:pt>
                <c:pt idx="998">
                  <c:v>-10.08</c:v>
                </c:pt>
                <c:pt idx="999">
                  <c:v>-10.08</c:v>
                </c:pt>
                <c:pt idx="1000">
                  <c:v>-10.08</c:v>
                </c:pt>
                <c:pt idx="1001">
                  <c:v>-10.08</c:v>
                </c:pt>
                <c:pt idx="1002">
                  <c:v>-10.08</c:v>
                </c:pt>
                <c:pt idx="1003">
                  <c:v>-10.08</c:v>
                </c:pt>
                <c:pt idx="1004">
                  <c:v>-10.08</c:v>
                </c:pt>
                <c:pt idx="1005">
                  <c:v>-10.08</c:v>
                </c:pt>
                <c:pt idx="1006">
                  <c:v>-10.08</c:v>
                </c:pt>
                <c:pt idx="1007">
                  <c:v>-10.08</c:v>
                </c:pt>
                <c:pt idx="1008">
                  <c:v>-10.08</c:v>
                </c:pt>
                <c:pt idx="1009">
                  <c:v>-10.08</c:v>
                </c:pt>
                <c:pt idx="1010">
                  <c:v>-10.08</c:v>
                </c:pt>
                <c:pt idx="1011">
                  <c:v>-10.08</c:v>
                </c:pt>
                <c:pt idx="1012">
                  <c:v>-10.08</c:v>
                </c:pt>
                <c:pt idx="1013">
                  <c:v>-10.08</c:v>
                </c:pt>
                <c:pt idx="1014">
                  <c:v>-10.08</c:v>
                </c:pt>
                <c:pt idx="1015">
                  <c:v>-10.08</c:v>
                </c:pt>
                <c:pt idx="1016">
                  <c:v>-10.08</c:v>
                </c:pt>
                <c:pt idx="1017">
                  <c:v>-10.08</c:v>
                </c:pt>
                <c:pt idx="1018">
                  <c:v>-10.08</c:v>
                </c:pt>
                <c:pt idx="1019">
                  <c:v>-10.08</c:v>
                </c:pt>
                <c:pt idx="1020">
                  <c:v>-10.08</c:v>
                </c:pt>
                <c:pt idx="1021">
                  <c:v>-10.08</c:v>
                </c:pt>
                <c:pt idx="1022">
                  <c:v>-10.08</c:v>
                </c:pt>
                <c:pt idx="1023">
                  <c:v>-10.08</c:v>
                </c:pt>
                <c:pt idx="1024">
                  <c:v>-10.08</c:v>
                </c:pt>
                <c:pt idx="1025">
                  <c:v>-10.08</c:v>
                </c:pt>
                <c:pt idx="1026">
                  <c:v>-10.08</c:v>
                </c:pt>
                <c:pt idx="1027">
                  <c:v>-10.08</c:v>
                </c:pt>
                <c:pt idx="1028">
                  <c:v>-10.08</c:v>
                </c:pt>
                <c:pt idx="1029">
                  <c:v>-10.08</c:v>
                </c:pt>
                <c:pt idx="1030">
                  <c:v>-10.08</c:v>
                </c:pt>
                <c:pt idx="1031">
                  <c:v>-10.08</c:v>
                </c:pt>
                <c:pt idx="1032">
                  <c:v>-10.08</c:v>
                </c:pt>
                <c:pt idx="1033">
                  <c:v>-10.08</c:v>
                </c:pt>
                <c:pt idx="1034">
                  <c:v>-10.08</c:v>
                </c:pt>
                <c:pt idx="1035">
                  <c:v>-10.08</c:v>
                </c:pt>
                <c:pt idx="1036">
                  <c:v>-10.08</c:v>
                </c:pt>
                <c:pt idx="1037">
                  <c:v>-10.08</c:v>
                </c:pt>
                <c:pt idx="1038">
                  <c:v>-10.08</c:v>
                </c:pt>
                <c:pt idx="1039">
                  <c:v>-10.08</c:v>
                </c:pt>
                <c:pt idx="1040">
                  <c:v>-10.08</c:v>
                </c:pt>
                <c:pt idx="1041">
                  <c:v>-10.08</c:v>
                </c:pt>
                <c:pt idx="1042">
                  <c:v>-10.08</c:v>
                </c:pt>
                <c:pt idx="1043">
                  <c:v>-10.08</c:v>
                </c:pt>
                <c:pt idx="1044">
                  <c:v>-10.08</c:v>
                </c:pt>
                <c:pt idx="1045">
                  <c:v>-10.08</c:v>
                </c:pt>
                <c:pt idx="1046">
                  <c:v>-10.08</c:v>
                </c:pt>
                <c:pt idx="1047">
                  <c:v>-10.08</c:v>
                </c:pt>
                <c:pt idx="1048">
                  <c:v>-10.08</c:v>
                </c:pt>
                <c:pt idx="1049">
                  <c:v>-10.08</c:v>
                </c:pt>
                <c:pt idx="1050">
                  <c:v>-10.08</c:v>
                </c:pt>
                <c:pt idx="1051">
                  <c:v>-10.08</c:v>
                </c:pt>
                <c:pt idx="1052">
                  <c:v>-10.08</c:v>
                </c:pt>
                <c:pt idx="1053">
                  <c:v>-10.08</c:v>
                </c:pt>
                <c:pt idx="1054">
                  <c:v>-10.08</c:v>
                </c:pt>
                <c:pt idx="1055">
                  <c:v>-10.08</c:v>
                </c:pt>
                <c:pt idx="1056">
                  <c:v>-10.08</c:v>
                </c:pt>
                <c:pt idx="1057">
                  <c:v>-10.08</c:v>
                </c:pt>
                <c:pt idx="1058">
                  <c:v>-10.08</c:v>
                </c:pt>
                <c:pt idx="1059">
                  <c:v>-10.08</c:v>
                </c:pt>
                <c:pt idx="1060">
                  <c:v>-10.08</c:v>
                </c:pt>
                <c:pt idx="1061">
                  <c:v>-10.08</c:v>
                </c:pt>
                <c:pt idx="1062">
                  <c:v>-10.08</c:v>
                </c:pt>
                <c:pt idx="1063">
                  <c:v>-10.08</c:v>
                </c:pt>
                <c:pt idx="1064">
                  <c:v>-10.08</c:v>
                </c:pt>
                <c:pt idx="1065">
                  <c:v>-10.08</c:v>
                </c:pt>
                <c:pt idx="1066">
                  <c:v>-10.08</c:v>
                </c:pt>
                <c:pt idx="1067">
                  <c:v>-10.08</c:v>
                </c:pt>
                <c:pt idx="1068">
                  <c:v>-10.08</c:v>
                </c:pt>
                <c:pt idx="1069">
                  <c:v>-10.08</c:v>
                </c:pt>
                <c:pt idx="1070">
                  <c:v>-10.08</c:v>
                </c:pt>
                <c:pt idx="1071">
                  <c:v>-10.08</c:v>
                </c:pt>
                <c:pt idx="1072">
                  <c:v>-10.08</c:v>
                </c:pt>
                <c:pt idx="1073">
                  <c:v>-10.08</c:v>
                </c:pt>
                <c:pt idx="1074">
                  <c:v>-10.08</c:v>
                </c:pt>
                <c:pt idx="1075">
                  <c:v>-10.08</c:v>
                </c:pt>
                <c:pt idx="1076">
                  <c:v>-10.08</c:v>
                </c:pt>
                <c:pt idx="1077">
                  <c:v>-10.08</c:v>
                </c:pt>
                <c:pt idx="1078">
                  <c:v>-10.08</c:v>
                </c:pt>
                <c:pt idx="1079">
                  <c:v>-10.08</c:v>
                </c:pt>
                <c:pt idx="1080">
                  <c:v>-10.08</c:v>
                </c:pt>
                <c:pt idx="1081">
                  <c:v>-10.08</c:v>
                </c:pt>
                <c:pt idx="1082">
                  <c:v>-10.08</c:v>
                </c:pt>
                <c:pt idx="1083">
                  <c:v>-10.08</c:v>
                </c:pt>
                <c:pt idx="1084">
                  <c:v>-10.08</c:v>
                </c:pt>
                <c:pt idx="1085">
                  <c:v>-10.08</c:v>
                </c:pt>
                <c:pt idx="1086">
                  <c:v>-10.08</c:v>
                </c:pt>
                <c:pt idx="1087">
                  <c:v>-10.08</c:v>
                </c:pt>
                <c:pt idx="1088">
                  <c:v>-10.08</c:v>
                </c:pt>
                <c:pt idx="1089">
                  <c:v>-10.08</c:v>
                </c:pt>
                <c:pt idx="1090">
                  <c:v>-10.08</c:v>
                </c:pt>
                <c:pt idx="1091">
                  <c:v>-10.08</c:v>
                </c:pt>
                <c:pt idx="1092">
                  <c:v>-10.08</c:v>
                </c:pt>
                <c:pt idx="1093">
                  <c:v>-10.08</c:v>
                </c:pt>
                <c:pt idx="1094">
                  <c:v>-10.08</c:v>
                </c:pt>
                <c:pt idx="1095">
                  <c:v>-10.08</c:v>
                </c:pt>
                <c:pt idx="1096">
                  <c:v>-10.08</c:v>
                </c:pt>
                <c:pt idx="1097">
                  <c:v>-10.08</c:v>
                </c:pt>
                <c:pt idx="1098">
                  <c:v>-10.08</c:v>
                </c:pt>
                <c:pt idx="1099">
                  <c:v>-10.08</c:v>
                </c:pt>
                <c:pt idx="1100">
                  <c:v>-10.08</c:v>
                </c:pt>
                <c:pt idx="1101">
                  <c:v>-10.08</c:v>
                </c:pt>
                <c:pt idx="1102">
                  <c:v>-10.08</c:v>
                </c:pt>
                <c:pt idx="1103">
                  <c:v>-10.08</c:v>
                </c:pt>
                <c:pt idx="1104">
                  <c:v>-10.08</c:v>
                </c:pt>
                <c:pt idx="1105">
                  <c:v>-10.08</c:v>
                </c:pt>
                <c:pt idx="1106">
                  <c:v>-10.08</c:v>
                </c:pt>
                <c:pt idx="1107">
                  <c:v>-10.08</c:v>
                </c:pt>
                <c:pt idx="1108">
                  <c:v>-10.08</c:v>
                </c:pt>
                <c:pt idx="1109">
                  <c:v>-10.08</c:v>
                </c:pt>
                <c:pt idx="1110">
                  <c:v>-10.08</c:v>
                </c:pt>
                <c:pt idx="1111">
                  <c:v>-10.08</c:v>
                </c:pt>
                <c:pt idx="1112">
                  <c:v>-10.08</c:v>
                </c:pt>
                <c:pt idx="1113">
                  <c:v>-10.08</c:v>
                </c:pt>
                <c:pt idx="1114">
                  <c:v>-10.08</c:v>
                </c:pt>
                <c:pt idx="1115">
                  <c:v>-10.08</c:v>
                </c:pt>
                <c:pt idx="1116">
                  <c:v>-10.08</c:v>
                </c:pt>
                <c:pt idx="1117">
                  <c:v>-10.08</c:v>
                </c:pt>
                <c:pt idx="1118">
                  <c:v>-10.08</c:v>
                </c:pt>
                <c:pt idx="1119">
                  <c:v>-10.08</c:v>
                </c:pt>
                <c:pt idx="1120">
                  <c:v>-10.08</c:v>
                </c:pt>
                <c:pt idx="1121">
                  <c:v>-10.08</c:v>
                </c:pt>
                <c:pt idx="1122">
                  <c:v>-10.08</c:v>
                </c:pt>
                <c:pt idx="1123">
                  <c:v>-10.08</c:v>
                </c:pt>
                <c:pt idx="1124">
                  <c:v>-10.08</c:v>
                </c:pt>
                <c:pt idx="1125">
                  <c:v>-10.08</c:v>
                </c:pt>
                <c:pt idx="1126">
                  <c:v>-10.08</c:v>
                </c:pt>
                <c:pt idx="1127">
                  <c:v>-10.08</c:v>
                </c:pt>
                <c:pt idx="1128">
                  <c:v>-10.08</c:v>
                </c:pt>
                <c:pt idx="1129">
                  <c:v>-10.08</c:v>
                </c:pt>
                <c:pt idx="1130">
                  <c:v>-10.08</c:v>
                </c:pt>
                <c:pt idx="1131">
                  <c:v>-10.08</c:v>
                </c:pt>
                <c:pt idx="1132">
                  <c:v>-10.08</c:v>
                </c:pt>
                <c:pt idx="1133">
                  <c:v>-10.08</c:v>
                </c:pt>
                <c:pt idx="1134">
                  <c:v>-10.08</c:v>
                </c:pt>
                <c:pt idx="1135">
                  <c:v>-10.08</c:v>
                </c:pt>
                <c:pt idx="1136">
                  <c:v>-10.08</c:v>
                </c:pt>
                <c:pt idx="1137">
                  <c:v>-10.08</c:v>
                </c:pt>
                <c:pt idx="1138">
                  <c:v>-10.08</c:v>
                </c:pt>
                <c:pt idx="1139">
                  <c:v>-10.08</c:v>
                </c:pt>
                <c:pt idx="1140">
                  <c:v>-10.08</c:v>
                </c:pt>
                <c:pt idx="1141">
                  <c:v>-10.08</c:v>
                </c:pt>
                <c:pt idx="1142">
                  <c:v>-10.08</c:v>
                </c:pt>
                <c:pt idx="1143">
                  <c:v>-10.08</c:v>
                </c:pt>
                <c:pt idx="1144">
                  <c:v>-10.08</c:v>
                </c:pt>
                <c:pt idx="1145">
                  <c:v>-10.08</c:v>
                </c:pt>
                <c:pt idx="1146">
                  <c:v>-10.08</c:v>
                </c:pt>
                <c:pt idx="1147">
                  <c:v>-10.08</c:v>
                </c:pt>
                <c:pt idx="1148">
                  <c:v>-10.08</c:v>
                </c:pt>
                <c:pt idx="1149">
                  <c:v>-10.08</c:v>
                </c:pt>
                <c:pt idx="1150">
                  <c:v>-10.08</c:v>
                </c:pt>
                <c:pt idx="1151">
                  <c:v>-10.08</c:v>
                </c:pt>
                <c:pt idx="1152">
                  <c:v>-10.08</c:v>
                </c:pt>
                <c:pt idx="1153">
                  <c:v>-10.08</c:v>
                </c:pt>
                <c:pt idx="1154">
                  <c:v>-10.08</c:v>
                </c:pt>
                <c:pt idx="1155">
                  <c:v>-10.08</c:v>
                </c:pt>
                <c:pt idx="1156">
                  <c:v>-10.08</c:v>
                </c:pt>
                <c:pt idx="1157">
                  <c:v>-10.08</c:v>
                </c:pt>
                <c:pt idx="1158">
                  <c:v>-10.08</c:v>
                </c:pt>
                <c:pt idx="1159">
                  <c:v>-10.08</c:v>
                </c:pt>
                <c:pt idx="1160">
                  <c:v>-10.08</c:v>
                </c:pt>
                <c:pt idx="1161">
                  <c:v>-10.08</c:v>
                </c:pt>
                <c:pt idx="1162">
                  <c:v>-10.08</c:v>
                </c:pt>
                <c:pt idx="1163">
                  <c:v>-10.08</c:v>
                </c:pt>
                <c:pt idx="1164">
                  <c:v>-10.08</c:v>
                </c:pt>
                <c:pt idx="1165">
                  <c:v>-10.08</c:v>
                </c:pt>
                <c:pt idx="1166">
                  <c:v>-10.08</c:v>
                </c:pt>
                <c:pt idx="1167">
                  <c:v>-10.08</c:v>
                </c:pt>
                <c:pt idx="1168">
                  <c:v>-10.08</c:v>
                </c:pt>
                <c:pt idx="1169">
                  <c:v>-10.08</c:v>
                </c:pt>
                <c:pt idx="1170">
                  <c:v>-10.08</c:v>
                </c:pt>
                <c:pt idx="1171">
                  <c:v>-10.08</c:v>
                </c:pt>
                <c:pt idx="1172">
                  <c:v>-10.08</c:v>
                </c:pt>
                <c:pt idx="1173">
                  <c:v>-10.08</c:v>
                </c:pt>
                <c:pt idx="1174">
                  <c:v>-10.08</c:v>
                </c:pt>
                <c:pt idx="1175">
                  <c:v>-10.08</c:v>
                </c:pt>
                <c:pt idx="1176">
                  <c:v>-10.08</c:v>
                </c:pt>
                <c:pt idx="1177">
                  <c:v>-10.08</c:v>
                </c:pt>
                <c:pt idx="1178">
                  <c:v>-10.08</c:v>
                </c:pt>
                <c:pt idx="1179">
                  <c:v>-10.08</c:v>
                </c:pt>
                <c:pt idx="1180">
                  <c:v>-10.08</c:v>
                </c:pt>
                <c:pt idx="1181">
                  <c:v>-10.08</c:v>
                </c:pt>
                <c:pt idx="1182">
                  <c:v>-10.08</c:v>
                </c:pt>
                <c:pt idx="1183">
                  <c:v>-10.08</c:v>
                </c:pt>
                <c:pt idx="1184">
                  <c:v>-10.08</c:v>
                </c:pt>
                <c:pt idx="1185">
                  <c:v>-10.08</c:v>
                </c:pt>
                <c:pt idx="1186">
                  <c:v>-10.08</c:v>
                </c:pt>
                <c:pt idx="1187">
                  <c:v>-10.08</c:v>
                </c:pt>
                <c:pt idx="1188">
                  <c:v>-10.08</c:v>
                </c:pt>
                <c:pt idx="1189">
                  <c:v>-10.08</c:v>
                </c:pt>
                <c:pt idx="1190">
                  <c:v>-10.08</c:v>
                </c:pt>
                <c:pt idx="1191">
                  <c:v>-10.08</c:v>
                </c:pt>
                <c:pt idx="1192">
                  <c:v>-10.08</c:v>
                </c:pt>
                <c:pt idx="1193">
                  <c:v>-10.08</c:v>
                </c:pt>
                <c:pt idx="1194">
                  <c:v>-10.08</c:v>
                </c:pt>
                <c:pt idx="1195">
                  <c:v>-10.08</c:v>
                </c:pt>
                <c:pt idx="1196">
                  <c:v>-10.08</c:v>
                </c:pt>
                <c:pt idx="1197">
                  <c:v>-10.08</c:v>
                </c:pt>
                <c:pt idx="1198">
                  <c:v>-10.08</c:v>
                </c:pt>
                <c:pt idx="1199">
                  <c:v>-10.08</c:v>
                </c:pt>
                <c:pt idx="1200">
                  <c:v>-10.08</c:v>
                </c:pt>
                <c:pt idx="1201">
                  <c:v>-10.08</c:v>
                </c:pt>
                <c:pt idx="1202">
                  <c:v>-10.08</c:v>
                </c:pt>
                <c:pt idx="1203">
                  <c:v>-10.08</c:v>
                </c:pt>
                <c:pt idx="1204">
                  <c:v>-10.08</c:v>
                </c:pt>
                <c:pt idx="1205">
                  <c:v>-10.08</c:v>
                </c:pt>
                <c:pt idx="1206">
                  <c:v>-10.08</c:v>
                </c:pt>
                <c:pt idx="1207">
                  <c:v>-10.08</c:v>
                </c:pt>
                <c:pt idx="1208">
                  <c:v>-10.08</c:v>
                </c:pt>
                <c:pt idx="1209">
                  <c:v>-10.08</c:v>
                </c:pt>
                <c:pt idx="1210">
                  <c:v>-10.08</c:v>
                </c:pt>
                <c:pt idx="1211">
                  <c:v>-10.08</c:v>
                </c:pt>
                <c:pt idx="1212">
                  <c:v>-10.08</c:v>
                </c:pt>
                <c:pt idx="1213">
                  <c:v>-10.08</c:v>
                </c:pt>
                <c:pt idx="1214">
                  <c:v>-10.08</c:v>
                </c:pt>
                <c:pt idx="1215">
                  <c:v>-10.08</c:v>
                </c:pt>
                <c:pt idx="1216">
                  <c:v>-10.08</c:v>
                </c:pt>
                <c:pt idx="1217">
                  <c:v>-10.08</c:v>
                </c:pt>
                <c:pt idx="1218">
                  <c:v>-10.08</c:v>
                </c:pt>
                <c:pt idx="1219">
                  <c:v>-10.08</c:v>
                </c:pt>
                <c:pt idx="1220">
                  <c:v>-10.08</c:v>
                </c:pt>
                <c:pt idx="1221">
                  <c:v>-10.08</c:v>
                </c:pt>
                <c:pt idx="1222">
                  <c:v>-10.08</c:v>
                </c:pt>
                <c:pt idx="1223">
                  <c:v>-10.08</c:v>
                </c:pt>
                <c:pt idx="1224">
                  <c:v>-10.08</c:v>
                </c:pt>
                <c:pt idx="1225">
                  <c:v>-10.08</c:v>
                </c:pt>
                <c:pt idx="1226">
                  <c:v>-10.08</c:v>
                </c:pt>
                <c:pt idx="1227">
                  <c:v>-10.08</c:v>
                </c:pt>
                <c:pt idx="1228">
                  <c:v>-10.08</c:v>
                </c:pt>
                <c:pt idx="1229">
                  <c:v>-10.08</c:v>
                </c:pt>
                <c:pt idx="1230">
                  <c:v>-10.08</c:v>
                </c:pt>
                <c:pt idx="1231">
                  <c:v>-10.08</c:v>
                </c:pt>
                <c:pt idx="1232">
                  <c:v>-10.08</c:v>
                </c:pt>
                <c:pt idx="1233">
                  <c:v>-10.08</c:v>
                </c:pt>
                <c:pt idx="1234">
                  <c:v>-10.08</c:v>
                </c:pt>
                <c:pt idx="1235">
                  <c:v>-10.08</c:v>
                </c:pt>
                <c:pt idx="1236">
                  <c:v>-10.08</c:v>
                </c:pt>
                <c:pt idx="1237">
                  <c:v>-10.08</c:v>
                </c:pt>
                <c:pt idx="1238">
                  <c:v>-10.08</c:v>
                </c:pt>
                <c:pt idx="1239">
                  <c:v>-10.08</c:v>
                </c:pt>
                <c:pt idx="1240">
                  <c:v>-10.08</c:v>
                </c:pt>
                <c:pt idx="1241">
                  <c:v>-10.08</c:v>
                </c:pt>
                <c:pt idx="1242">
                  <c:v>-10.08</c:v>
                </c:pt>
                <c:pt idx="1243">
                  <c:v>-10.08</c:v>
                </c:pt>
                <c:pt idx="1244">
                  <c:v>-10.08</c:v>
                </c:pt>
                <c:pt idx="1245">
                  <c:v>-10.08</c:v>
                </c:pt>
                <c:pt idx="1246">
                  <c:v>-10.08</c:v>
                </c:pt>
                <c:pt idx="1247">
                  <c:v>-10.08</c:v>
                </c:pt>
                <c:pt idx="1248">
                  <c:v>-10.08</c:v>
                </c:pt>
                <c:pt idx="1249">
                  <c:v>-10.08</c:v>
                </c:pt>
                <c:pt idx="1250">
                  <c:v>-10.08</c:v>
                </c:pt>
                <c:pt idx="1251">
                  <c:v>-10.08</c:v>
                </c:pt>
                <c:pt idx="1252">
                  <c:v>-10.08</c:v>
                </c:pt>
                <c:pt idx="1253">
                  <c:v>-10.08</c:v>
                </c:pt>
                <c:pt idx="1254">
                  <c:v>-10.08</c:v>
                </c:pt>
                <c:pt idx="1255">
                  <c:v>-10.08</c:v>
                </c:pt>
                <c:pt idx="1256">
                  <c:v>-10.08</c:v>
                </c:pt>
                <c:pt idx="1257">
                  <c:v>-10.08</c:v>
                </c:pt>
                <c:pt idx="1258">
                  <c:v>-10.08</c:v>
                </c:pt>
                <c:pt idx="1259">
                  <c:v>-10.08</c:v>
                </c:pt>
                <c:pt idx="1260">
                  <c:v>-10.08</c:v>
                </c:pt>
                <c:pt idx="1261">
                  <c:v>-10.08</c:v>
                </c:pt>
                <c:pt idx="1262">
                  <c:v>-10.08</c:v>
                </c:pt>
                <c:pt idx="1263">
                  <c:v>-10.08</c:v>
                </c:pt>
                <c:pt idx="1264">
                  <c:v>-10.08</c:v>
                </c:pt>
                <c:pt idx="1265">
                  <c:v>-10.08</c:v>
                </c:pt>
                <c:pt idx="1266">
                  <c:v>-10.08</c:v>
                </c:pt>
                <c:pt idx="1267">
                  <c:v>-10.08</c:v>
                </c:pt>
                <c:pt idx="1268">
                  <c:v>-10.08</c:v>
                </c:pt>
                <c:pt idx="1269">
                  <c:v>-10.08</c:v>
                </c:pt>
                <c:pt idx="1270">
                  <c:v>-10.08</c:v>
                </c:pt>
                <c:pt idx="1271">
                  <c:v>-10.08</c:v>
                </c:pt>
                <c:pt idx="1272">
                  <c:v>-10.08</c:v>
                </c:pt>
                <c:pt idx="1273">
                  <c:v>-10.08</c:v>
                </c:pt>
                <c:pt idx="1274">
                  <c:v>-10.08</c:v>
                </c:pt>
                <c:pt idx="1275">
                  <c:v>-10.08</c:v>
                </c:pt>
                <c:pt idx="1276">
                  <c:v>-10.08</c:v>
                </c:pt>
                <c:pt idx="1277">
                  <c:v>-10.08</c:v>
                </c:pt>
                <c:pt idx="1278">
                  <c:v>-10.08</c:v>
                </c:pt>
                <c:pt idx="1279">
                  <c:v>-10.08</c:v>
                </c:pt>
                <c:pt idx="1280">
                  <c:v>-10.08</c:v>
                </c:pt>
                <c:pt idx="1281">
                  <c:v>-10.08</c:v>
                </c:pt>
                <c:pt idx="1282">
                  <c:v>-10.08</c:v>
                </c:pt>
                <c:pt idx="1283">
                  <c:v>-10.08</c:v>
                </c:pt>
                <c:pt idx="1284">
                  <c:v>-10.08</c:v>
                </c:pt>
                <c:pt idx="1285">
                  <c:v>-10.08</c:v>
                </c:pt>
                <c:pt idx="1286">
                  <c:v>-10.08</c:v>
                </c:pt>
                <c:pt idx="1287">
                  <c:v>-10.08</c:v>
                </c:pt>
                <c:pt idx="1288">
                  <c:v>-10.08</c:v>
                </c:pt>
                <c:pt idx="1289">
                  <c:v>-10.08</c:v>
                </c:pt>
                <c:pt idx="1290">
                  <c:v>-10.08</c:v>
                </c:pt>
                <c:pt idx="1291">
                  <c:v>-10.08</c:v>
                </c:pt>
                <c:pt idx="1292">
                  <c:v>-10.08</c:v>
                </c:pt>
                <c:pt idx="1293">
                  <c:v>-10.08</c:v>
                </c:pt>
                <c:pt idx="1294">
                  <c:v>-10.08</c:v>
                </c:pt>
                <c:pt idx="1295">
                  <c:v>-10.08</c:v>
                </c:pt>
                <c:pt idx="1296">
                  <c:v>-10.08</c:v>
                </c:pt>
                <c:pt idx="1297">
                  <c:v>-10.08</c:v>
                </c:pt>
                <c:pt idx="1298">
                  <c:v>-10.08</c:v>
                </c:pt>
                <c:pt idx="1299">
                  <c:v>-10.08</c:v>
                </c:pt>
                <c:pt idx="1300">
                  <c:v>-10.08</c:v>
                </c:pt>
                <c:pt idx="1301">
                  <c:v>-10.08</c:v>
                </c:pt>
                <c:pt idx="1302">
                  <c:v>-10.08</c:v>
                </c:pt>
                <c:pt idx="1303">
                  <c:v>-10.08</c:v>
                </c:pt>
                <c:pt idx="1304">
                  <c:v>-10.08</c:v>
                </c:pt>
                <c:pt idx="1305">
                  <c:v>-10.08</c:v>
                </c:pt>
                <c:pt idx="1306">
                  <c:v>-10.08</c:v>
                </c:pt>
                <c:pt idx="1307">
                  <c:v>-10.08</c:v>
                </c:pt>
                <c:pt idx="1308">
                  <c:v>-10.08</c:v>
                </c:pt>
                <c:pt idx="1309">
                  <c:v>-10.08</c:v>
                </c:pt>
                <c:pt idx="1310">
                  <c:v>-10.08</c:v>
                </c:pt>
                <c:pt idx="1311">
                  <c:v>-10.08</c:v>
                </c:pt>
                <c:pt idx="1312">
                  <c:v>-10.08</c:v>
                </c:pt>
                <c:pt idx="1313">
                  <c:v>-10.08</c:v>
                </c:pt>
                <c:pt idx="1314">
                  <c:v>-10.08</c:v>
                </c:pt>
                <c:pt idx="1315">
                  <c:v>-10.08</c:v>
                </c:pt>
                <c:pt idx="1316">
                  <c:v>-10.08</c:v>
                </c:pt>
                <c:pt idx="1317">
                  <c:v>-10.08</c:v>
                </c:pt>
                <c:pt idx="1318">
                  <c:v>-10.08</c:v>
                </c:pt>
                <c:pt idx="1319">
                  <c:v>-10.08</c:v>
                </c:pt>
                <c:pt idx="1320">
                  <c:v>-10.08</c:v>
                </c:pt>
                <c:pt idx="1321">
                  <c:v>-10.08</c:v>
                </c:pt>
                <c:pt idx="1322">
                  <c:v>-10.08</c:v>
                </c:pt>
                <c:pt idx="1323">
                  <c:v>-10.08</c:v>
                </c:pt>
                <c:pt idx="1324">
                  <c:v>-10.08</c:v>
                </c:pt>
                <c:pt idx="1325">
                  <c:v>-10.08</c:v>
                </c:pt>
                <c:pt idx="1326">
                  <c:v>-10.08</c:v>
                </c:pt>
                <c:pt idx="1327">
                  <c:v>-10.08</c:v>
                </c:pt>
                <c:pt idx="1328">
                  <c:v>-10.08</c:v>
                </c:pt>
                <c:pt idx="1329">
                  <c:v>-10.08</c:v>
                </c:pt>
                <c:pt idx="1330">
                  <c:v>-10.08</c:v>
                </c:pt>
                <c:pt idx="1331">
                  <c:v>-10.08</c:v>
                </c:pt>
                <c:pt idx="1332">
                  <c:v>-10.08</c:v>
                </c:pt>
                <c:pt idx="1333">
                  <c:v>-10.08</c:v>
                </c:pt>
                <c:pt idx="1334">
                  <c:v>-10.08</c:v>
                </c:pt>
                <c:pt idx="1335">
                  <c:v>-10.08</c:v>
                </c:pt>
                <c:pt idx="1336">
                  <c:v>-10.08</c:v>
                </c:pt>
                <c:pt idx="1337">
                  <c:v>-10.08</c:v>
                </c:pt>
                <c:pt idx="1338">
                  <c:v>-10.08</c:v>
                </c:pt>
                <c:pt idx="1339">
                  <c:v>-10.08</c:v>
                </c:pt>
                <c:pt idx="1340">
                  <c:v>-10.08</c:v>
                </c:pt>
                <c:pt idx="1341">
                  <c:v>-10.08</c:v>
                </c:pt>
                <c:pt idx="1342">
                  <c:v>-10.08</c:v>
                </c:pt>
                <c:pt idx="1343">
                  <c:v>-10.08</c:v>
                </c:pt>
                <c:pt idx="1344">
                  <c:v>-10.08</c:v>
                </c:pt>
                <c:pt idx="1345">
                  <c:v>-10.08</c:v>
                </c:pt>
                <c:pt idx="1346">
                  <c:v>-10.08</c:v>
                </c:pt>
                <c:pt idx="1347">
                  <c:v>-10.08</c:v>
                </c:pt>
                <c:pt idx="1348">
                  <c:v>-10.08</c:v>
                </c:pt>
                <c:pt idx="1349">
                  <c:v>-10.08</c:v>
                </c:pt>
                <c:pt idx="1350">
                  <c:v>-10.08</c:v>
                </c:pt>
                <c:pt idx="1351">
                  <c:v>-10.08</c:v>
                </c:pt>
                <c:pt idx="1352">
                  <c:v>-10.08</c:v>
                </c:pt>
                <c:pt idx="1353">
                  <c:v>-10.08</c:v>
                </c:pt>
                <c:pt idx="1354">
                  <c:v>-10.08</c:v>
                </c:pt>
                <c:pt idx="1355">
                  <c:v>-10.08</c:v>
                </c:pt>
                <c:pt idx="1356">
                  <c:v>-10.08</c:v>
                </c:pt>
                <c:pt idx="1357">
                  <c:v>-10.08</c:v>
                </c:pt>
                <c:pt idx="1358">
                  <c:v>-10.08</c:v>
                </c:pt>
                <c:pt idx="1359">
                  <c:v>-10.08</c:v>
                </c:pt>
                <c:pt idx="1360">
                  <c:v>-10.08</c:v>
                </c:pt>
                <c:pt idx="1361">
                  <c:v>-10.08</c:v>
                </c:pt>
                <c:pt idx="1362">
                  <c:v>-10.08</c:v>
                </c:pt>
                <c:pt idx="1363">
                  <c:v>-10.08</c:v>
                </c:pt>
                <c:pt idx="1364">
                  <c:v>-10.08</c:v>
                </c:pt>
                <c:pt idx="1365">
                  <c:v>-10.08</c:v>
                </c:pt>
                <c:pt idx="1366">
                  <c:v>-10.08</c:v>
                </c:pt>
                <c:pt idx="1367">
                  <c:v>-10.08</c:v>
                </c:pt>
                <c:pt idx="1368">
                  <c:v>-10.08</c:v>
                </c:pt>
                <c:pt idx="1369">
                  <c:v>-10.08</c:v>
                </c:pt>
                <c:pt idx="1370">
                  <c:v>-10.08</c:v>
                </c:pt>
                <c:pt idx="1371">
                  <c:v>-10.08</c:v>
                </c:pt>
                <c:pt idx="1372">
                  <c:v>-10.08</c:v>
                </c:pt>
                <c:pt idx="1373">
                  <c:v>-10.08</c:v>
                </c:pt>
                <c:pt idx="1374">
                  <c:v>-10.08</c:v>
                </c:pt>
                <c:pt idx="1375">
                  <c:v>-10.08</c:v>
                </c:pt>
                <c:pt idx="1376">
                  <c:v>-10.08</c:v>
                </c:pt>
                <c:pt idx="1377">
                  <c:v>-10.08</c:v>
                </c:pt>
                <c:pt idx="1378">
                  <c:v>-10.08</c:v>
                </c:pt>
                <c:pt idx="1379">
                  <c:v>-10.08</c:v>
                </c:pt>
                <c:pt idx="1380">
                  <c:v>-10.08</c:v>
                </c:pt>
                <c:pt idx="1381">
                  <c:v>-10.08</c:v>
                </c:pt>
                <c:pt idx="1382">
                  <c:v>-10.08</c:v>
                </c:pt>
                <c:pt idx="1383">
                  <c:v>-10.08</c:v>
                </c:pt>
                <c:pt idx="1384">
                  <c:v>-10.08</c:v>
                </c:pt>
                <c:pt idx="1385">
                  <c:v>-10.08</c:v>
                </c:pt>
                <c:pt idx="1386">
                  <c:v>-10.08</c:v>
                </c:pt>
                <c:pt idx="1387">
                  <c:v>-10.08</c:v>
                </c:pt>
                <c:pt idx="1388">
                  <c:v>-10.08</c:v>
                </c:pt>
                <c:pt idx="1389">
                  <c:v>-10.08</c:v>
                </c:pt>
                <c:pt idx="1390">
                  <c:v>-10.08</c:v>
                </c:pt>
                <c:pt idx="1391">
                  <c:v>-10.08</c:v>
                </c:pt>
                <c:pt idx="1392">
                  <c:v>-10.08</c:v>
                </c:pt>
                <c:pt idx="1393">
                  <c:v>-10.08</c:v>
                </c:pt>
                <c:pt idx="1394">
                  <c:v>-10.08</c:v>
                </c:pt>
                <c:pt idx="1395">
                  <c:v>-10.08</c:v>
                </c:pt>
                <c:pt idx="1396">
                  <c:v>-10.08</c:v>
                </c:pt>
                <c:pt idx="1397">
                  <c:v>-10.08</c:v>
                </c:pt>
                <c:pt idx="1398">
                  <c:v>-10.08</c:v>
                </c:pt>
                <c:pt idx="1399">
                  <c:v>-10.08</c:v>
                </c:pt>
                <c:pt idx="1400">
                  <c:v>-10.08</c:v>
                </c:pt>
                <c:pt idx="1401">
                  <c:v>-10.08</c:v>
                </c:pt>
                <c:pt idx="1402">
                  <c:v>-10.08</c:v>
                </c:pt>
                <c:pt idx="1403">
                  <c:v>-10.08</c:v>
                </c:pt>
                <c:pt idx="1404">
                  <c:v>-10.08</c:v>
                </c:pt>
                <c:pt idx="1405">
                  <c:v>-10.08</c:v>
                </c:pt>
                <c:pt idx="1406">
                  <c:v>-10.08</c:v>
                </c:pt>
                <c:pt idx="1407">
                  <c:v>-10.08</c:v>
                </c:pt>
                <c:pt idx="1408">
                  <c:v>-10.08</c:v>
                </c:pt>
                <c:pt idx="1409">
                  <c:v>-10.08</c:v>
                </c:pt>
                <c:pt idx="1410">
                  <c:v>-10.08</c:v>
                </c:pt>
                <c:pt idx="1411">
                  <c:v>-10.08</c:v>
                </c:pt>
                <c:pt idx="1412">
                  <c:v>-10.08</c:v>
                </c:pt>
                <c:pt idx="1413">
                  <c:v>-10.08</c:v>
                </c:pt>
                <c:pt idx="1414">
                  <c:v>-10.08</c:v>
                </c:pt>
                <c:pt idx="1415">
                  <c:v>-10.08</c:v>
                </c:pt>
                <c:pt idx="1416">
                  <c:v>-10.08</c:v>
                </c:pt>
                <c:pt idx="1417">
                  <c:v>-10.08</c:v>
                </c:pt>
                <c:pt idx="1418">
                  <c:v>-10.08</c:v>
                </c:pt>
                <c:pt idx="1419">
                  <c:v>-10.08</c:v>
                </c:pt>
                <c:pt idx="1420">
                  <c:v>-10.08</c:v>
                </c:pt>
                <c:pt idx="1421">
                  <c:v>-10.08</c:v>
                </c:pt>
                <c:pt idx="1422">
                  <c:v>-10.08</c:v>
                </c:pt>
                <c:pt idx="1423">
                  <c:v>-10.08</c:v>
                </c:pt>
                <c:pt idx="1424">
                  <c:v>-10.08</c:v>
                </c:pt>
                <c:pt idx="1425">
                  <c:v>-10.08</c:v>
                </c:pt>
                <c:pt idx="1426">
                  <c:v>-10.08</c:v>
                </c:pt>
                <c:pt idx="1427">
                  <c:v>-10.08</c:v>
                </c:pt>
                <c:pt idx="1428">
                  <c:v>-10.08</c:v>
                </c:pt>
                <c:pt idx="1429">
                  <c:v>-10.08</c:v>
                </c:pt>
                <c:pt idx="1430">
                  <c:v>-10.08</c:v>
                </c:pt>
                <c:pt idx="1431">
                  <c:v>-10.08</c:v>
                </c:pt>
                <c:pt idx="1432">
                  <c:v>-10.08</c:v>
                </c:pt>
                <c:pt idx="1433">
                  <c:v>-10.08</c:v>
                </c:pt>
                <c:pt idx="1434">
                  <c:v>-10.08</c:v>
                </c:pt>
                <c:pt idx="1435">
                  <c:v>-10.08</c:v>
                </c:pt>
                <c:pt idx="1436">
                  <c:v>-10.08</c:v>
                </c:pt>
                <c:pt idx="1437">
                  <c:v>-10.08</c:v>
                </c:pt>
                <c:pt idx="1438">
                  <c:v>-10.08</c:v>
                </c:pt>
                <c:pt idx="1439">
                  <c:v>-10.08</c:v>
                </c:pt>
                <c:pt idx="1440">
                  <c:v>-10.08</c:v>
                </c:pt>
                <c:pt idx="1441">
                  <c:v>-10.08</c:v>
                </c:pt>
                <c:pt idx="1442">
                  <c:v>-10.08</c:v>
                </c:pt>
                <c:pt idx="1443">
                  <c:v>-10.08</c:v>
                </c:pt>
                <c:pt idx="1444">
                  <c:v>-10.08</c:v>
                </c:pt>
                <c:pt idx="1445">
                  <c:v>-10.08</c:v>
                </c:pt>
                <c:pt idx="1446">
                  <c:v>-10.08</c:v>
                </c:pt>
                <c:pt idx="1447">
                  <c:v>-10.08</c:v>
                </c:pt>
                <c:pt idx="1448">
                  <c:v>-10.08</c:v>
                </c:pt>
                <c:pt idx="1449">
                  <c:v>-10.08</c:v>
                </c:pt>
                <c:pt idx="1450">
                  <c:v>-10.08</c:v>
                </c:pt>
                <c:pt idx="1451">
                  <c:v>-10.08</c:v>
                </c:pt>
                <c:pt idx="1452">
                  <c:v>-10.08</c:v>
                </c:pt>
                <c:pt idx="1453">
                  <c:v>-10.08</c:v>
                </c:pt>
                <c:pt idx="1454">
                  <c:v>-10.08</c:v>
                </c:pt>
                <c:pt idx="1455">
                  <c:v>-10.08</c:v>
                </c:pt>
                <c:pt idx="1456">
                  <c:v>-10.08</c:v>
                </c:pt>
                <c:pt idx="1457">
                  <c:v>-10.08</c:v>
                </c:pt>
                <c:pt idx="1458">
                  <c:v>-10.08</c:v>
                </c:pt>
                <c:pt idx="1459">
                  <c:v>-10.08</c:v>
                </c:pt>
                <c:pt idx="1460">
                  <c:v>-10.08</c:v>
                </c:pt>
                <c:pt idx="1461">
                  <c:v>-10.08</c:v>
                </c:pt>
                <c:pt idx="1462">
                  <c:v>-10.08</c:v>
                </c:pt>
                <c:pt idx="1463">
                  <c:v>-10.08</c:v>
                </c:pt>
                <c:pt idx="1464">
                  <c:v>-10.08</c:v>
                </c:pt>
                <c:pt idx="1465">
                  <c:v>-10.08</c:v>
                </c:pt>
                <c:pt idx="1466">
                  <c:v>-10.08</c:v>
                </c:pt>
                <c:pt idx="1467">
                  <c:v>-10.08</c:v>
                </c:pt>
                <c:pt idx="1468">
                  <c:v>-10.08</c:v>
                </c:pt>
                <c:pt idx="1469">
                  <c:v>-10.08</c:v>
                </c:pt>
                <c:pt idx="1470">
                  <c:v>-10.08</c:v>
                </c:pt>
                <c:pt idx="1471">
                  <c:v>-10.08</c:v>
                </c:pt>
                <c:pt idx="1472">
                  <c:v>-10.08</c:v>
                </c:pt>
                <c:pt idx="1473">
                  <c:v>-10.08</c:v>
                </c:pt>
                <c:pt idx="1474">
                  <c:v>-10.08</c:v>
                </c:pt>
                <c:pt idx="1475">
                  <c:v>-10.08</c:v>
                </c:pt>
                <c:pt idx="1476">
                  <c:v>-10.08</c:v>
                </c:pt>
                <c:pt idx="1477">
                  <c:v>-10.08</c:v>
                </c:pt>
                <c:pt idx="1478">
                  <c:v>-10.08</c:v>
                </c:pt>
                <c:pt idx="1479">
                  <c:v>-10.08</c:v>
                </c:pt>
                <c:pt idx="1480">
                  <c:v>-10.08</c:v>
                </c:pt>
                <c:pt idx="1481">
                  <c:v>-10.08</c:v>
                </c:pt>
                <c:pt idx="1482">
                  <c:v>-10.08</c:v>
                </c:pt>
                <c:pt idx="1483">
                  <c:v>-10.08</c:v>
                </c:pt>
                <c:pt idx="1484">
                  <c:v>-10.08</c:v>
                </c:pt>
                <c:pt idx="1485">
                  <c:v>-10.08</c:v>
                </c:pt>
                <c:pt idx="1486">
                  <c:v>-10.08</c:v>
                </c:pt>
                <c:pt idx="1487">
                  <c:v>-10.08</c:v>
                </c:pt>
                <c:pt idx="1488">
                  <c:v>-10.08</c:v>
                </c:pt>
                <c:pt idx="1489">
                  <c:v>-10.08</c:v>
                </c:pt>
                <c:pt idx="1490">
                  <c:v>-10.08</c:v>
                </c:pt>
                <c:pt idx="1491">
                  <c:v>-10.08</c:v>
                </c:pt>
                <c:pt idx="1492">
                  <c:v>-10.08</c:v>
                </c:pt>
                <c:pt idx="1493">
                  <c:v>-10.08</c:v>
                </c:pt>
                <c:pt idx="1494">
                  <c:v>-10.08</c:v>
                </c:pt>
                <c:pt idx="1495">
                  <c:v>-10.08</c:v>
                </c:pt>
                <c:pt idx="1496">
                  <c:v>-10.08</c:v>
                </c:pt>
                <c:pt idx="1497">
                  <c:v>-10.08</c:v>
                </c:pt>
                <c:pt idx="1498">
                  <c:v>-10.08</c:v>
                </c:pt>
                <c:pt idx="1499">
                  <c:v>-10.08</c:v>
                </c:pt>
                <c:pt idx="1500">
                  <c:v>-10.08</c:v>
                </c:pt>
                <c:pt idx="1501">
                  <c:v>-10.08</c:v>
                </c:pt>
                <c:pt idx="1502">
                  <c:v>-10.08</c:v>
                </c:pt>
                <c:pt idx="1503">
                  <c:v>-10.08</c:v>
                </c:pt>
                <c:pt idx="1504">
                  <c:v>-10.08</c:v>
                </c:pt>
                <c:pt idx="1505">
                  <c:v>-10.08</c:v>
                </c:pt>
                <c:pt idx="1506">
                  <c:v>-10.08</c:v>
                </c:pt>
                <c:pt idx="1507">
                  <c:v>-10.08</c:v>
                </c:pt>
                <c:pt idx="1508">
                  <c:v>-10.08</c:v>
                </c:pt>
                <c:pt idx="1509">
                  <c:v>-10.08</c:v>
                </c:pt>
                <c:pt idx="1510">
                  <c:v>-10.08</c:v>
                </c:pt>
                <c:pt idx="1511">
                  <c:v>-10.08</c:v>
                </c:pt>
                <c:pt idx="1512">
                  <c:v>-10.08</c:v>
                </c:pt>
                <c:pt idx="1513">
                  <c:v>-10.08</c:v>
                </c:pt>
                <c:pt idx="1514">
                  <c:v>-10.08</c:v>
                </c:pt>
                <c:pt idx="1515">
                  <c:v>-10.08</c:v>
                </c:pt>
                <c:pt idx="1516">
                  <c:v>-10.08</c:v>
                </c:pt>
                <c:pt idx="1517">
                  <c:v>-10.08</c:v>
                </c:pt>
                <c:pt idx="1518">
                  <c:v>-10.08</c:v>
                </c:pt>
                <c:pt idx="1519">
                  <c:v>-10.08</c:v>
                </c:pt>
                <c:pt idx="1520">
                  <c:v>-10.08</c:v>
                </c:pt>
                <c:pt idx="1521">
                  <c:v>-10.08</c:v>
                </c:pt>
                <c:pt idx="1522">
                  <c:v>-10.08</c:v>
                </c:pt>
                <c:pt idx="1523">
                  <c:v>-10.08</c:v>
                </c:pt>
                <c:pt idx="1524">
                  <c:v>-10.08</c:v>
                </c:pt>
                <c:pt idx="1525">
                  <c:v>-10.08</c:v>
                </c:pt>
                <c:pt idx="1526">
                  <c:v>-10.08</c:v>
                </c:pt>
                <c:pt idx="1527">
                  <c:v>-10.08</c:v>
                </c:pt>
                <c:pt idx="1528">
                  <c:v>-10.08</c:v>
                </c:pt>
                <c:pt idx="1529">
                  <c:v>-10.08</c:v>
                </c:pt>
                <c:pt idx="1530">
                  <c:v>-10.08</c:v>
                </c:pt>
                <c:pt idx="1531">
                  <c:v>-10.08</c:v>
                </c:pt>
                <c:pt idx="1532">
                  <c:v>-10.08</c:v>
                </c:pt>
                <c:pt idx="1533">
                  <c:v>-10.08</c:v>
                </c:pt>
                <c:pt idx="1534">
                  <c:v>-10.08</c:v>
                </c:pt>
                <c:pt idx="1535">
                  <c:v>-10.08</c:v>
                </c:pt>
                <c:pt idx="1536">
                  <c:v>-10.08</c:v>
                </c:pt>
                <c:pt idx="1537">
                  <c:v>-10.08</c:v>
                </c:pt>
                <c:pt idx="1538">
                  <c:v>-10.08</c:v>
                </c:pt>
                <c:pt idx="1539">
                  <c:v>-10.08</c:v>
                </c:pt>
                <c:pt idx="1540">
                  <c:v>-10.08</c:v>
                </c:pt>
                <c:pt idx="1541">
                  <c:v>-10.08</c:v>
                </c:pt>
                <c:pt idx="1542">
                  <c:v>-10.08</c:v>
                </c:pt>
                <c:pt idx="1543">
                  <c:v>-10.08</c:v>
                </c:pt>
                <c:pt idx="1544">
                  <c:v>-10.08</c:v>
                </c:pt>
                <c:pt idx="1545">
                  <c:v>-10.08</c:v>
                </c:pt>
                <c:pt idx="1546">
                  <c:v>-10.08</c:v>
                </c:pt>
                <c:pt idx="1547">
                  <c:v>-10.08</c:v>
                </c:pt>
                <c:pt idx="1548">
                  <c:v>-10.08</c:v>
                </c:pt>
                <c:pt idx="1549">
                  <c:v>-10.08</c:v>
                </c:pt>
                <c:pt idx="1550">
                  <c:v>-10.08</c:v>
                </c:pt>
                <c:pt idx="1551">
                  <c:v>-10.08</c:v>
                </c:pt>
                <c:pt idx="1552">
                  <c:v>-10.08</c:v>
                </c:pt>
                <c:pt idx="1553">
                  <c:v>-10.08</c:v>
                </c:pt>
                <c:pt idx="1554">
                  <c:v>-10.08</c:v>
                </c:pt>
                <c:pt idx="1555">
                  <c:v>-10.08</c:v>
                </c:pt>
                <c:pt idx="1556">
                  <c:v>-10.08</c:v>
                </c:pt>
                <c:pt idx="1557">
                  <c:v>-10.08</c:v>
                </c:pt>
                <c:pt idx="1558">
                  <c:v>-10.08</c:v>
                </c:pt>
                <c:pt idx="1559">
                  <c:v>-10.08</c:v>
                </c:pt>
                <c:pt idx="1560">
                  <c:v>-10.08</c:v>
                </c:pt>
                <c:pt idx="1561">
                  <c:v>-10.08</c:v>
                </c:pt>
                <c:pt idx="1562">
                  <c:v>-10.08</c:v>
                </c:pt>
                <c:pt idx="1563">
                  <c:v>-10.08</c:v>
                </c:pt>
                <c:pt idx="1564">
                  <c:v>-10.08</c:v>
                </c:pt>
                <c:pt idx="1565">
                  <c:v>-10.08</c:v>
                </c:pt>
                <c:pt idx="1566">
                  <c:v>-10.08</c:v>
                </c:pt>
                <c:pt idx="1567">
                  <c:v>-10.08</c:v>
                </c:pt>
                <c:pt idx="1568">
                  <c:v>-10.08</c:v>
                </c:pt>
                <c:pt idx="1569">
                  <c:v>-10.08</c:v>
                </c:pt>
                <c:pt idx="1570">
                  <c:v>-10.08</c:v>
                </c:pt>
                <c:pt idx="1571">
                  <c:v>-10.08</c:v>
                </c:pt>
                <c:pt idx="1572">
                  <c:v>-10.08</c:v>
                </c:pt>
                <c:pt idx="1573">
                  <c:v>-10.08</c:v>
                </c:pt>
                <c:pt idx="1574">
                  <c:v>-10.08</c:v>
                </c:pt>
                <c:pt idx="1575">
                  <c:v>-10.08</c:v>
                </c:pt>
                <c:pt idx="1576">
                  <c:v>-10.08</c:v>
                </c:pt>
                <c:pt idx="1577">
                  <c:v>-10.08</c:v>
                </c:pt>
                <c:pt idx="1578">
                  <c:v>-10.08</c:v>
                </c:pt>
                <c:pt idx="1579">
                  <c:v>-10.08</c:v>
                </c:pt>
                <c:pt idx="1580">
                  <c:v>-10.08</c:v>
                </c:pt>
                <c:pt idx="1581">
                  <c:v>-10.08</c:v>
                </c:pt>
                <c:pt idx="1582">
                  <c:v>-10.08</c:v>
                </c:pt>
                <c:pt idx="1583">
                  <c:v>-10.08</c:v>
                </c:pt>
                <c:pt idx="1584">
                  <c:v>-10.08</c:v>
                </c:pt>
                <c:pt idx="1585">
                  <c:v>-10.08</c:v>
                </c:pt>
                <c:pt idx="1586">
                  <c:v>-10.08</c:v>
                </c:pt>
                <c:pt idx="1587">
                  <c:v>-10.08</c:v>
                </c:pt>
                <c:pt idx="1588">
                  <c:v>-10.08</c:v>
                </c:pt>
                <c:pt idx="1589">
                  <c:v>-10.08</c:v>
                </c:pt>
                <c:pt idx="1590">
                  <c:v>-10.08</c:v>
                </c:pt>
                <c:pt idx="1591">
                  <c:v>-10.08</c:v>
                </c:pt>
                <c:pt idx="1592">
                  <c:v>-10.08</c:v>
                </c:pt>
                <c:pt idx="1593">
                  <c:v>-10.08</c:v>
                </c:pt>
                <c:pt idx="1594">
                  <c:v>-10.08</c:v>
                </c:pt>
                <c:pt idx="1595">
                  <c:v>-10.08</c:v>
                </c:pt>
                <c:pt idx="1596">
                  <c:v>-10.08</c:v>
                </c:pt>
                <c:pt idx="1597">
                  <c:v>-10.08</c:v>
                </c:pt>
                <c:pt idx="1598">
                  <c:v>-10.08</c:v>
                </c:pt>
                <c:pt idx="1599">
                  <c:v>-10.08</c:v>
                </c:pt>
                <c:pt idx="1600">
                  <c:v>-10.08</c:v>
                </c:pt>
                <c:pt idx="1601">
                  <c:v>-10.08</c:v>
                </c:pt>
                <c:pt idx="1602">
                  <c:v>-10.08</c:v>
                </c:pt>
                <c:pt idx="1603">
                  <c:v>-10.08</c:v>
                </c:pt>
                <c:pt idx="1604">
                  <c:v>-10.08</c:v>
                </c:pt>
                <c:pt idx="1605">
                  <c:v>-10.08</c:v>
                </c:pt>
                <c:pt idx="1606">
                  <c:v>-10.08</c:v>
                </c:pt>
                <c:pt idx="1607">
                  <c:v>-10.08</c:v>
                </c:pt>
                <c:pt idx="1608">
                  <c:v>-10.08</c:v>
                </c:pt>
                <c:pt idx="1609">
                  <c:v>-10.08</c:v>
                </c:pt>
                <c:pt idx="1610">
                  <c:v>-10.08</c:v>
                </c:pt>
                <c:pt idx="1611">
                  <c:v>-10.08</c:v>
                </c:pt>
                <c:pt idx="1612">
                  <c:v>-10.08</c:v>
                </c:pt>
                <c:pt idx="1613">
                  <c:v>-10.08</c:v>
                </c:pt>
                <c:pt idx="1614">
                  <c:v>-10.08</c:v>
                </c:pt>
                <c:pt idx="1615">
                  <c:v>-10.08</c:v>
                </c:pt>
                <c:pt idx="1616">
                  <c:v>-10.08</c:v>
                </c:pt>
                <c:pt idx="1617">
                  <c:v>-10.08</c:v>
                </c:pt>
                <c:pt idx="1618">
                  <c:v>-10.08</c:v>
                </c:pt>
                <c:pt idx="1619">
                  <c:v>-10.08</c:v>
                </c:pt>
                <c:pt idx="1620">
                  <c:v>-10.08</c:v>
                </c:pt>
                <c:pt idx="1621">
                  <c:v>-10.08</c:v>
                </c:pt>
                <c:pt idx="1622">
                  <c:v>-10.08</c:v>
                </c:pt>
                <c:pt idx="1623">
                  <c:v>-10.08</c:v>
                </c:pt>
                <c:pt idx="1624">
                  <c:v>-10.08</c:v>
                </c:pt>
                <c:pt idx="1625">
                  <c:v>-10.08</c:v>
                </c:pt>
                <c:pt idx="1626">
                  <c:v>-10.08</c:v>
                </c:pt>
                <c:pt idx="1627">
                  <c:v>-10.08</c:v>
                </c:pt>
                <c:pt idx="1628">
                  <c:v>-10.08</c:v>
                </c:pt>
                <c:pt idx="1629">
                  <c:v>-10.08</c:v>
                </c:pt>
                <c:pt idx="1630">
                  <c:v>-10.08</c:v>
                </c:pt>
                <c:pt idx="1631">
                  <c:v>-10.08</c:v>
                </c:pt>
                <c:pt idx="1632">
                  <c:v>-10.08</c:v>
                </c:pt>
                <c:pt idx="1633">
                  <c:v>-10.08</c:v>
                </c:pt>
                <c:pt idx="1634">
                  <c:v>-10.08</c:v>
                </c:pt>
                <c:pt idx="1635">
                  <c:v>-10.08</c:v>
                </c:pt>
                <c:pt idx="1636">
                  <c:v>-10.08</c:v>
                </c:pt>
                <c:pt idx="1637">
                  <c:v>-10.08</c:v>
                </c:pt>
                <c:pt idx="1638">
                  <c:v>-10.08</c:v>
                </c:pt>
                <c:pt idx="1639">
                  <c:v>-10.08</c:v>
                </c:pt>
                <c:pt idx="1640">
                  <c:v>-10.08</c:v>
                </c:pt>
                <c:pt idx="1641">
                  <c:v>-10.08</c:v>
                </c:pt>
                <c:pt idx="1642">
                  <c:v>-10.08</c:v>
                </c:pt>
                <c:pt idx="1643">
                  <c:v>-10.08</c:v>
                </c:pt>
                <c:pt idx="1644">
                  <c:v>-10.08</c:v>
                </c:pt>
                <c:pt idx="1645">
                  <c:v>-10.08</c:v>
                </c:pt>
                <c:pt idx="1646">
                  <c:v>-10.08</c:v>
                </c:pt>
                <c:pt idx="1647">
                  <c:v>-10.08</c:v>
                </c:pt>
                <c:pt idx="1648">
                  <c:v>-10.08</c:v>
                </c:pt>
                <c:pt idx="1649">
                  <c:v>-10.08</c:v>
                </c:pt>
                <c:pt idx="1650">
                  <c:v>-10.08</c:v>
                </c:pt>
                <c:pt idx="1651">
                  <c:v>-10.08</c:v>
                </c:pt>
                <c:pt idx="1652">
                  <c:v>-10.08</c:v>
                </c:pt>
                <c:pt idx="1653">
                  <c:v>-10.08</c:v>
                </c:pt>
                <c:pt idx="1654">
                  <c:v>-10.08</c:v>
                </c:pt>
                <c:pt idx="1655">
                  <c:v>-10.08</c:v>
                </c:pt>
                <c:pt idx="1656">
                  <c:v>-10.08</c:v>
                </c:pt>
                <c:pt idx="1657">
                  <c:v>-10.08</c:v>
                </c:pt>
                <c:pt idx="1658">
                  <c:v>-10.08</c:v>
                </c:pt>
                <c:pt idx="1659">
                  <c:v>-10.08</c:v>
                </c:pt>
                <c:pt idx="1660">
                  <c:v>-10.08</c:v>
                </c:pt>
                <c:pt idx="1661">
                  <c:v>-10.08</c:v>
                </c:pt>
                <c:pt idx="1662">
                  <c:v>-10.08</c:v>
                </c:pt>
                <c:pt idx="1663">
                  <c:v>-10.08</c:v>
                </c:pt>
                <c:pt idx="1664">
                  <c:v>-10.08</c:v>
                </c:pt>
                <c:pt idx="1665">
                  <c:v>-10.08</c:v>
                </c:pt>
                <c:pt idx="1666">
                  <c:v>-10.08</c:v>
                </c:pt>
                <c:pt idx="1667">
                  <c:v>-10.08</c:v>
                </c:pt>
                <c:pt idx="1668">
                  <c:v>-10.08</c:v>
                </c:pt>
                <c:pt idx="1669">
                  <c:v>-10.08</c:v>
                </c:pt>
                <c:pt idx="1670">
                  <c:v>-10.08</c:v>
                </c:pt>
                <c:pt idx="1671">
                  <c:v>-10.08</c:v>
                </c:pt>
                <c:pt idx="1672">
                  <c:v>-10.08</c:v>
                </c:pt>
                <c:pt idx="1673">
                  <c:v>-10.08</c:v>
                </c:pt>
                <c:pt idx="1674">
                  <c:v>-10.08</c:v>
                </c:pt>
                <c:pt idx="1675">
                  <c:v>-10.08</c:v>
                </c:pt>
                <c:pt idx="1676">
                  <c:v>-10.08</c:v>
                </c:pt>
                <c:pt idx="1677">
                  <c:v>-10.08</c:v>
                </c:pt>
                <c:pt idx="1678">
                  <c:v>-10.08</c:v>
                </c:pt>
                <c:pt idx="1679">
                  <c:v>-10.08</c:v>
                </c:pt>
                <c:pt idx="1680">
                  <c:v>-10.08</c:v>
                </c:pt>
                <c:pt idx="1681">
                  <c:v>-10.08</c:v>
                </c:pt>
                <c:pt idx="1682">
                  <c:v>-10.08</c:v>
                </c:pt>
                <c:pt idx="1683">
                  <c:v>-10.08</c:v>
                </c:pt>
                <c:pt idx="1684">
                  <c:v>-10.08</c:v>
                </c:pt>
                <c:pt idx="1685">
                  <c:v>-10.08</c:v>
                </c:pt>
                <c:pt idx="1686">
                  <c:v>-10.08</c:v>
                </c:pt>
                <c:pt idx="1687">
                  <c:v>-10.08</c:v>
                </c:pt>
                <c:pt idx="1688">
                  <c:v>-10.08</c:v>
                </c:pt>
                <c:pt idx="1689">
                  <c:v>-10.08</c:v>
                </c:pt>
                <c:pt idx="1690">
                  <c:v>-10.08</c:v>
                </c:pt>
                <c:pt idx="1691">
                  <c:v>-10.08</c:v>
                </c:pt>
                <c:pt idx="1692">
                  <c:v>-10.08</c:v>
                </c:pt>
                <c:pt idx="1693">
                  <c:v>-10.08</c:v>
                </c:pt>
                <c:pt idx="1694">
                  <c:v>-10.08</c:v>
                </c:pt>
                <c:pt idx="1695">
                  <c:v>-10.08</c:v>
                </c:pt>
                <c:pt idx="1696">
                  <c:v>-10.08</c:v>
                </c:pt>
                <c:pt idx="1697">
                  <c:v>-10.08</c:v>
                </c:pt>
                <c:pt idx="1698">
                  <c:v>-10.08</c:v>
                </c:pt>
                <c:pt idx="1699">
                  <c:v>-10.08</c:v>
                </c:pt>
                <c:pt idx="1700">
                  <c:v>-10.08</c:v>
                </c:pt>
                <c:pt idx="1701">
                  <c:v>-10.08</c:v>
                </c:pt>
                <c:pt idx="1702">
                  <c:v>-10.08</c:v>
                </c:pt>
                <c:pt idx="1703">
                  <c:v>-10.08</c:v>
                </c:pt>
                <c:pt idx="1704">
                  <c:v>-10.08</c:v>
                </c:pt>
                <c:pt idx="1705">
                  <c:v>-10.08</c:v>
                </c:pt>
                <c:pt idx="1706">
                  <c:v>-10.08</c:v>
                </c:pt>
                <c:pt idx="1707">
                  <c:v>-10.08</c:v>
                </c:pt>
                <c:pt idx="1708">
                  <c:v>-10.08</c:v>
                </c:pt>
                <c:pt idx="1709">
                  <c:v>-10.08</c:v>
                </c:pt>
                <c:pt idx="1710">
                  <c:v>-10.08</c:v>
                </c:pt>
                <c:pt idx="1711">
                  <c:v>-10.08</c:v>
                </c:pt>
                <c:pt idx="1712">
                  <c:v>-10.08</c:v>
                </c:pt>
                <c:pt idx="1713">
                  <c:v>-10.08</c:v>
                </c:pt>
                <c:pt idx="1714">
                  <c:v>-10.08</c:v>
                </c:pt>
                <c:pt idx="1715">
                  <c:v>-10.08</c:v>
                </c:pt>
                <c:pt idx="1716">
                  <c:v>-10.08</c:v>
                </c:pt>
                <c:pt idx="1717">
                  <c:v>-10.08</c:v>
                </c:pt>
                <c:pt idx="1718">
                  <c:v>-10.08</c:v>
                </c:pt>
                <c:pt idx="1719">
                  <c:v>-10.08</c:v>
                </c:pt>
                <c:pt idx="1720">
                  <c:v>-10.08</c:v>
                </c:pt>
                <c:pt idx="1721">
                  <c:v>-10.08</c:v>
                </c:pt>
                <c:pt idx="1722">
                  <c:v>-10.08</c:v>
                </c:pt>
                <c:pt idx="1723">
                  <c:v>-10.08</c:v>
                </c:pt>
                <c:pt idx="1724">
                  <c:v>-10.08</c:v>
                </c:pt>
                <c:pt idx="1725">
                  <c:v>-10.08</c:v>
                </c:pt>
                <c:pt idx="1726">
                  <c:v>-10.08</c:v>
                </c:pt>
                <c:pt idx="1727">
                  <c:v>-10.08</c:v>
                </c:pt>
                <c:pt idx="1728">
                  <c:v>-10.08</c:v>
                </c:pt>
                <c:pt idx="1729">
                  <c:v>-10.08</c:v>
                </c:pt>
                <c:pt idx="1730">
                  <c:v>-10.08</c:v>
                </c:pt>
                <c:pt idx="1731">
                  <c:v>-10.08</c:v>
                </c:pt>
                <c:pt idx="1732">
                  <c:v>-10.08</c:v>
                </c:pt>
                <c:pt idx="1733">
                  <c:v>-10.08</c:v>
                </c:pt>
                <c:pt idx="1734">
                  <c:v>-10.08</c:v>
                </c:pt>
                <c:pt idx="1735">
                  <c:v>-10.08</c:v>
                </c:pt>
                <c:pt idx="1736">
                  <c:v>-10.08</c:v>
                </c:pt>
                <c:pt idx="1737">
                  <c:v>-10.08</c:v>
                </c:pt>
                <c:pt idx="1738">
                  <c:v>-10.08</c:v>
                </c:pt>
                <c:pt idx="1739">
                  <c:v>-10.08</c:v>
                </c:pt>
                <c:pt idx="1740">
                  <c:v>-10.08</c:v>
                </c:pt>
                <c:pt idx="1741">
                  <c:v>-10.08</c:v>
                </c:pt>
                <c:pt idx="1742">
                  <c:v>-10.08</c:v>
                </c:pt>
                <c:pt idx="1743">
                  <c:v>-10.08</c:v>
                </c:pt>
                <c:pt idx="1744">
                  <c:v>-10.08</c:v>
                </c:pt>
                <c:pt idx="1745">
                  <c:v>-10.08</c:v>
                </c:pt>
                <c:pt idx="1746">
                  <c:v>-10.08</c:v>
                </c:pt>
                <c:pt idx="1747">
                  <c:v>-10.08</c:v>
                </c:pt>
                <c:pt idx="1748">
                  <c:v>-10.08</c:v>
                </c:pt>
                <c:pt idx="1749">
                  <c:v>-10.08</c:v>
                </c:pt>
                <c:pt idx="1750">
                  <c:v>-10.08</c:v>
                </c:pt>
                <c:pt idx="1751">
                  <c:v>-10.08</c:v>
                </c:pt>
                <c:pt idx="1752">
                  <c:v>-10.08</c:v>
                </c:pt>
                <c:pt idx="1753">
                  <c:v>-10.08</c:v>
                </c:pt>
                <c:pt idx="1754">
                  <c:v>-10.08</c:v>
                </c:pt>
                <c:pt idx="1755">
                  <c:v>-10.08</c:v>
                </c:pt>
                <c:pt idx="1756">
                  <c:v>-10.08</c:v>
                </c:pt>
                <c:pt idx="1757">
                  <c:v>-10.08</c:v>
                </c:pt>
                <c:pt idx="1758">
                  <c:v>-10.08</c:v>
                </c:pt>
                <c:pt idx="1759">
                  <c:v>-10.08</c:v>
                </c:pt>
                <c:pt idx="1760">
                  <c:v>-10.08</c:v>
                </c:pt>
                <c:pt idx="1761">
                  <c:v>-10.08</c:v>
                </c:pt>
                <c:pt idx="1762">
                  <c:v>-10.08</c:v>
                </c:pt>
                <c:pt idx="1763">
                  <c:v>-10.08</c:v>
                </c:pt>
                <c:pt idx="1764">
                  <c:v>-10.08</c:v>
                </c:pt>
                <c:pt idx="1765">
                  <c:v>-10.08</c:v>
                </c:pt>
                <c:pt idx="1766">
                  <c:v>-10.08</c:v>
                </c:pt>
                <c:pt idx="1767">
                  <c:v>-10.08</c:v>
                </c:pt>
                <c:pt idx="1768">
                  <c:v>-10.08</c:v>
                </c:pt>
                <c:pt idx="1769">
                  <c:v>-10.08</c:v>
                </c:pt>
                <c:pt idx="1770">
                  <c:v>-10.08</c:v>
                </c:pt>
                <c:pt idx="1771">
                  <c:v>-10.08</c:v>
                </c:pt>
                <c:pt idx="1772">
                  <c:v>-10.08</c:v>
                </c:pt>
                <c:pt idx="1773">
                  <c:v>-10.08</c:v>
                </c:pt>
                <c:pt idx="1774">
                  <c:v>-10.08</c:v>
                </c:pt>
                <c:pt idx="1775">
                  <c:v>-10.08</c:v>
                </c:pt>
                <c:pt idx="1776">
                  <c:v>-10.08</c:v>
                </c:pt>
                <c:pt idx="1777">
                  <c:v>-10.08</c:v>
                </c:pt>
                <c:pt idx="1778">
                  <c:v>-10.08</c:v>
                </c:pt>
                <c:pt idx="1779">
                  <c:v>-10.08</c:v>
                </c:pt>
                <c:pt idx="1780">
                  <c:v>-10.08</c:v>
                </c:pt>
                <c:pt idx="1781">
                  <c:v>-10.08</c:v>
                </c:pt>
                <c:pt idx="1782">
                  <c:v>-10.08</c:v>
                </c:pt>
                <c:pt idx="1783">
                  <c:v>-10.08</c:v>
                </c:pt>
                <c:pt idx="1784">
                  <c:v>-10.08</c:v>
                </c:pt>
                <c:pt idx="1785">
                  <c:v>-10.08</c:v>
                </c:pt>
                <c:pt idx="1786">
                  <c:v>-10.08</c:v>
                </c:pt>
                <c:pt idx="1787">
                  <c:v>-10.08</c:v>
                </c:pt>
                <c:pt idx="1788">
                  <c:v>-10.08</c:v>
                </c:pt>
                <c:pt idx="1789">
                  <c:v>-10.08</c:v>
                </c:pt>
                <c:pt idx="1790">
                  <c:v>-10.08</c:v>
                </c:pt>
                <c:pt idx="1791">
                  <c:v>-10.08</c:v>
                </c:pt>
                <c:pt idx="1792">
                  <c:v>-10.08</c:v>
                </c:pt>
                <c:pt idx="1793">
                  <c:v>-10.08</c:v>
                </c:pt>
                <c:pt idx="1794">
                  <c:v>-10.08</c:v>
                </c:pt>
                <c:pt idx="1795">
                  <c:v>-10.08</c:v>
                </c:pt>
                <c:pt idx="1796">
                  <c:v>-10.08</c:v>
                </c:pt>
                <c:pt idx="1797">
                  <c:v>-10.08</c:v>
                </c:pt>
                <c:pt idx="1798">
                  <c:v>-10.08</c:v>
                </c:pt>
                <c:pt idx="1799">
                  <c:v>-10.08</c:v>
                </c:pt>
                <c:pt idx="1800">
                  <c:v>-10.08</c:v>
                </c:pt>
                <c:pt idx="1801">
                  <c:v>-10.08</c:v>
                </c:pt>
                <c:pt idx="1802">
                  <c:v>-10.08</c:v>
                </c:pt>
                <c:pt idx="1803">
                  <c:v>-10.08</c:v>
                </c:pt>
                <c:pt idx="1804">
                  <c:v>-10.08</c:v>
                </c:pt>
                <c:pt idx="1805">
                  <c:v>-10.08</c:v>
                </c:pt>
                <c:pt idx="1806">
                  <c:v>-10.08</c:v>
                </c:pt>
                <c:pt idx="1807">
                  <c:v>-10.08</c:v>
                </c:pt>
                <c:pt idx="1808">
                  <c:v>-10.08</c:v>
                </c:pt>
                <c:pt idx="1809">
                  <c:v>-10.08</c:v>
                </c:pt>
                <c:pt idx="1810">
                  <c:v>-10.08</c:v>
                </c:pt>
                <c:pt idx="1811">
                  <c:v>-10.08</c:v>
                </c:pt>
                <c:pt idx="1812">
                  <c:v>-10.08</c:v>
                </c:pt>
                <c:pt idx="1813">
                  <c:v>-10.08</c:v>
                </c:pt>
                <c:pt idx="1814">
                  <c:v>-10.08</c:v>
                </c:pt>
                <c:pt idx="1815">
                  <c:v>-10.08</c:v>
                </c:pt>
                <c:pt idx="1816">
                  <c:v>-10.08</c:v>
                </c:pt>
                <c:pt idx="1817">
                  <c:v>-10.08</c:v>
                </c:pt>
                <c:pt idx="1818">
                  <c:v>-10.08</c:v>
                </c:pt>
                <c:pt idx="1819">
                  <c:v>-10.08</c:v>
                </c:pt>
                <c:pt idx="1820">
                  <c:v>-10.08</c:v>
                </c:pt>
                <c:pt idx="1821">
                  <c:v>-10.08</c:v>
                </c:pt>
                <c:pt idx="1822">
                  <c:v>-10.08</c:v>
                </c:pt>
                <c:pt idx="1823">
                  <c:v>-10.08</c:v>
                </c:pt>
                <c:pt idx="1824">
                  <c:v>-10.08</c:v>
                </c:pt>
                <c:pt idx="1825">
                  <c:v>-10.08</c:v>
                </c:pt>
                <c:pt idx="1826">
                  <c:v>-10.08</c:v>
                </c:pt>
                <c:pt idx="1827">
                  <c:v>-10.08</c:v>
                </c:pt>
                <c:pt idx="1828">
                  <c:v>-10.08</c:v>
                </c:pt>
                <c:pt idx="1829">
                  <c:v>-10.08</c:v>
                </c:pt>
                <c:pt idx="1830">
                  <c:v>-10.08</c:v>
                </c:pt>
                <c:pt idx="1831">
                  <c:v>-10.08</c:v>
                </c:pt>
                <c:pt idx="1832">
                  <c:v>-10.08</c:v>
                </c:pt>
                <c:pt idx="1833">
                  <c:v>-10.08</c:v>
                </c:pt>
                <c:pt idx="1834">
                  <c:v>-10.08</c:v>
                </c:pt>
                <c:pt idx="1835">
                  <c:v>-10.08</c:v>
                </c:pt>
                <c:pt idx="1836">
                  <c:v>-10.08</c:v>
                </c:pt>
                <c:pt idx="1837">
                  <c:v>-10.08</c:v>
                </c:pt>
                <c:pt idx="1838">
                  <c:v>-10.08</c:v>
                </c:pt>
                <c:pt idx="1839">
                  <c:v>-10.08</c:v>
                </c:pt>
                <c:pt idx="1840">
                  <c:v>-10.08</c:v>
                </c:pt>
                <c:pt idx="1841">
                  <c:v>-10.08</c:v>
                </c:pt>
                <c:pt idx="1842">
                  <c:v>-10.08</c:v>
                </c:pt>
                <c:pt idx="1843">
                  <c:v>-10.08</c:v>
                </c:pt>
                <c:pt idx="1844">
                  <c:v>-10.08</c:v>
                </c:pt>
                <c:pt idx="1845">
                  <c:v>-10.08</c:v>
                </c:pt>
                <c:pt idx="1846">
                  <c:v>-10.08</c:v>
                </c:pt>
                <c:pt idx="1847">
                  <c:v>-10.08</c:v>
                </c:pt>
                <c:pt idx="1848">
                  <c:v>-10.08</c:v>
                </c:pt>
                <c:pt idx="1849">
                  <c:v>-10.08</c:v>
                </c:pt>
                <c:pt idx="1850">
                  <c:v>-10.08</c:v>
                </c:pt>
                <c:pt idx="1851">
                  <c:v>-10.08</c:v>
                </c:pt>
                <c:pt idx="1852">
                  <c:v>-10.08</c:v>
                </c:pt>
                <c:pt idx="1853">
                  <c:v>-10.08</c:v>
                </c:pt>
                <c:pt idx="1854">
                  <c:v>-10.08</c:v>
                </c:pt>
                <c:pt idx="1855">
                  <c:v>-10.08</c:v>
                </c:pt>
                <c:pt idx="1856">
                  <c:v>-10.08</c:v>
                </c:pt>
                <c:pt idx="1857">
                  <c:v>-10.08</c:v>
                </c:pt>
                <c:pt idx="1858">
                  <c:v>-10.08</c:v>
                </c:pt>
                <c:pt idx="1859">
                  <c:v>-10.08</c:v>
                </c:pt>
                <c:pt idx="1860">
                  <c:v>-10.08</c:v>
                </c:pt>
                <c:pt idx="1861">
                  <c:v>-10.08</c:v>
                </c:pt>
                <c:pt idx="1862">
                  <c:v>-10.08</c:v>
                </c:pt>
                <c:pt idx="1863">
                  <c:v>-10.08</c:v>
                </c:pt>
                <c:pt idx="1864">
                  <c:v>-10.08</c:v>
                </c:pt>
                <c:pt idx="1865">
                  <c:v>-10.08</c:v>
                </c:pt>
                <c:pt idx="1866">
                  <c:v>-10.08</c:v>
                </c:pt>
                <c:pt idx="1867">
                  <c:v>-10.08</c:v>
                </c:pt>
                <c:pt idx="1868">
                  <c:v>-10.08</c:v>
                </c:pt>
                <c:pt idx="1869">
                  <c:v>-10.08</c:v>
                </c:pt>
                <c:pt idx="1870">
                  <c:v>-10.08</c:v>
                </c:pt>
                <c:pt idx="1871">
                  <c:v>-10.08</c:v>
                </c:pt>
                <c:pt idx="1872">
                  <c:v>-10.08</c:v>
                </c:pt>
                <c:pt idx="1873">
                  <c:v>-10.08</c:v>
                </c:pt>
                <c:pt idx="1874">
                  <c:v>-10.08</c:v>
                </c:pt>
                <c:pt idx="1875">
                  <c:v>-10.08</c:v>
                </c:pt>
                <c:pt idx="1876">
                  <c:v>-10.08</c:v>
                </c:pt>
                <c:pt idx="1877">
                  <c:v>-10.08</c:v>
                </c:pt>
                <c:pt idx="1878">
                  <c:v>-10.08</c:v>
                </c:pt>
                <c:pt idx="1879">
                  <c:v>-10.08</c:v>
                </c:pt>
                <c:pt idx="1880">
                  <c:v>-10.08</c:v>
                </c:pt>
                <c:pt idx="1881">
                  <c:v>-10.08</c:v>
                </c:pt>
                <c:pt idx="1882">
                  <c:v>-10.08</c:v>
                </c:pt>
                <c:pt idx="1883">
                  <c:v>-10.08</c:v>
                </c:pt>
                <c:pt idx="1884">
                  <c:v>-10.08</c:v>
                </c:pt>
                <c:pt idx="1885">
                  <c:v>-10.08</c:v>
                </c:pt>
                <c:pt idx="1886">
                  <c:v>-10.08</c:v>
                </c:pt>
                <c:pt idx="1887">
                  <c:v>-10.08</c:v>
                </c:pt>
                <c:pt idx="1888">
                  <c:v>-10.08</c:v>
                </c:pt>
                <c:pt idx="1889">
                  <c:v>-10.08</c:v>
                </c:pt>
                <c:pt idx="1890">
                  <c:v>-10.08</c:v>
                </c:pt>
                <c:pt idx="1891">
                  <c:v>-10.08</c:v>
                </c:pt>
                <c:pt idx="1892">
                  <c:v>-10.08</c:v>
                </c:pt>
                <c:pt idx="1893">
                  <c:v>-10.08</c:v>
                </c:pt>
                <c:pt idx="1894">
                  <c:v>-10.08</c:v>
                </c:pt>
                <c:pt idx="1895">
                  <c:v>-10.08</c:v>
                </c:pt>
                <c:pt idx="1896">
                  <c:v>-10.08</c:v>
                </c:pt>
                <c:pt idx="1897">
                  <c:v>-10.08</c:v>
                </c:pt>
                <c:pt idx="1898">
                  <c:v>-10.08</c:v>
                </c:pt>
                <c:pt idx="1899">
                  <c:v>-10.08</c:v>
                </c:pt>
                <c:pt idx="1900">
                  <c:v>-10.08</c:v>
                </c:pt>
                <c:pt idx="1901">
                  <c:v>-10.08</c:v>
                </c:pt>
                <c:pt idx="1902">
                  <c:v>-10.08</c:v>
                </c:pt>
                <c:pt idx="1903">
                  <c:v>-10.08</c:v>
                </c:pt>
                <c:pt idx="1904">
                  <c:v>-10.08</c:v>
                </c:pt>
                <c:pt idx="1905">
                  <c:v>-10.08</c:v>
                </c:pt>
                <c:pt idx="1906">
                  <c:v>-10.08</c:v>
                </c:pt>
                <c:pt idx="1907">
                  <c:v>-10.08</c:v>
                </c:pt>
                <c:pt idx="1908">
                  <c:v>-10.08</c:v>
                </c:pt>
                <c:pt idx="1909">
                  <c:v>-10.08</c:v>
                </c:pt>
                <c:pt idx="1910">
                  <c:v>-10.08</c:v>
                </c:pt>
                <c:pt idx="1911">
                  <c:v>-10.08</c:v>
                </c:pt>
                <c:pt idx="1912">
                  <c:v>-10.08</c:v>
                </c:pt>
                <c:pt idx="1913">
                  <c:v>-10.08</c:v>
                </c:pt>
                <c:pt idx="1914">
                  <c:v>-10.08</c:v>
                </c:pt>
                <c:pt idx="1915">
                  <c:v>-10.08</c:v>
                </c:pt>
                <c:pt idx="1916">
                  <c:v>-10.08</c:v>
                </c:pt>
                <c:pt idx="1917">
                  <c:v>-10.08</c:v>
                </c:pt>
                <c:pt idx="1918">
                  <c:v>-10.08</c:v>
                </c:pt>
                <c:pt idx="1919">
                  <c:v>-10.08</c:v>
                </c:pt>
                <c:pt idx="1920">
                  <c:v>-10.08</c:v>
                </c:pt>
                <c:pt idx="1921">
                  <c:v>-10.08</c:v>
                </c:pt>
                <c:pt idx="1922">
                  <c:v>-10.08</c:v>
                </c:pt>
                <c:pt idx="1923">
                  <c:v>-10.08</c:v>
                </c:pt>
                <c:pt idx="1924">
                  <c:v>-10.08</c:v>
                </c:pt>
                <c:pt idx="1925">
                  <c:v>-10.08</c:v>
                </c:pt>
                <c:pt idx="1926">
                  <c:v>-10.08</c:v>
                </c:pt>
                <c:pt idx="1927">
                  <c:v>-10.08</c:v>
                </c:pt>
                <c:pt idx="1928">
                  <c:v>-10.08</c:v>
                </c:pt>
                <c:pt idx="1929">
                  <c:v>-10.08</c:v>
                </c:pt>
                <c:pt idx="1930">
                  <c:v>-10.08</c:v>
                </c:pt>
                <c:pt idx="1931">
                  <c:v>-10.08</c:v>
                </c:pt>
                <c:pt idx="1932">
                  <c:v>-10.08</c:v>
                </c:pt>
                <c:pt idx="1933">
                  <c:v>-10.08</c:v>
                </c:pt>
                <c:pt idx="1934">
                  <c:v>-10.08</c:v>
                </c:pt>
                <c:pt idx="1935">
                  <c:v>-10.08</c:v>
                </c:pt>
                <c:pt idx="1936">
                  <c:v>-10.08</c:v>
                </c:pt>
                <c:pt idx="1937">
                  <c:v>-10.08</c:v>
                </c:pt>
                <c:pt idx="1938">
                  <c:v>-10.08</c:v>
                </c:pt>
                <c:pt idx="1939">
                  <c:v>-10.08</c:v>
                </c:pt>
                <c:pt idx="1940">
                  <c:v>-10.08</c:v>
                </c:pt>
                <c:pt idx="1941">
                  <c:v>-10.08</c:v>
                </c:pt>
                <c:pt idx="1942">
                  <c:v>-10.08</c:v>
                </c:pt>
                <c:pt idx="1943">
                  <c:v>-10.08</c:v>
                </c:pt>
                <c:pt idx="1944">
                  <c:v>-10.08</c:v>
                </c:pt>
                <c:pt idx="1945">
                  <c:v>-10.08</c:v>
                </c:pt>
                <c:pt idx="1946">
                  <c:v>-10.08</c:v>
                </c:pt>
                <c:pt idx="1947">
                  <c:v>-10.08</c:v>
                </c:pt>
                <c:pt idx="1948">
                  <c:v>-10.08</c:v>
                </c:pt>
                <c:pt idx="1949">
                  <c:v>-10.08</c:v>
                </c:pt>
                <c:pt idx="1950">
                  <c:v>-10.08</c:v>
                </c:pt>
                <c:pt idx="1951">
                  <c:v>-10.08</c:v>
                </c:pt>
                <c:pt idx="1952">
                  <c:v>-10.08</c:v>
                </c:pt>
                <c:pt idx="1953">
                  <c:v>-10.08</c:v>
                </c:pt>
                <c:pt idx="1954">
                  <c:v>-10.08</c:v>
                </c:pt>
                <c:pt idx="1955">
                  <c:v>-10.08</c:v>
                </c:pt>
                <c:pt idx="1956">
                  <c:v>-10.08</c:v>
                </c:pt>
                <c:pt idx="1957">
                  <c:v>-10.08</c:v>
                </c:pt>
                <c:pt idx="1958">
                  <c:v>-10.08</c:v>
                </c:pt>
                <c:pt idx="1959">
                  <c:v>-10.08</c:v>
                </c:pt>
                <c:pt idx="1960">
                  <c:v>-10.08</c:v>
                </c:pt>
                <c:pt idx="1961">
                  <c:v>-10.08</c:v>
                </c:pt>
                <c:pt idx="1962">
                  <c:v>-10.08</c:v>
                </c:pt>
                <c:pt idx="1963">
                  <c:v>-10.08</c:v>
                </c:pt>
                <c:pt idx="1964">
                  <c:v>-10.08</c:v>
                </c:pt>
                <c:pt idx="1965">
                  <c:v>-10.08</c:v>
                </c:pt>
                <c:pt idx="1966">
                  <c:v>-10.08</c:v>
                </c:pt>
                <c:pt idx="1967">
                  <c:v>-10.08</c:v>
                </c:pt>
                <c:pt idx="1968">
                  <c:v>-10.08</c:v>
                </c:pt>
                <c:pt idx="1969">
                  <c:v>-10.08</c:v>
                </c:pt>
                <c:pt idx="1970">
                  <c:v>-10.08</c:v>
                </c:pt>
                <c:pt idx="1971">
                  <c:v>-10.08</c:v>
                </c:pt>
                <c:pt idx="1972">
                  <c:v>-10.08</c:v>
                </c:pt>
                <c:pt idx="1973">
                  <c:v>-10.08</c:v>
                </c:pt>
                <c:pt idx="1974">
                  <c:v>-10.08</c:v>
                </c:pt>
                <c:pt idx="1975">
                  <c:v>-10.08</c:v>
                </c:pt>
                <c:pt idx="1976">
                  <c:v>-10.08</c:v>
                </c:pt>
                <c:pt idx="1977">
                  <c:v>-10.08</c:v>
                </c:pt>
                <c:pt idx="1978">
                  <c:v>-10.08</c:v>
                </c:pt>
                <c:pt idx="1979">
                  <c:v>-10.08</c:v>
                </c:pt>
                <c:pt idx="1980">
                  <c:v>-10.08</c:v>
                </c:pt>
                <c:pt idx="1981">
                  <c:v>-10.08</c:v>
                </c:pt>
                <c:pt idx="1982">
                  <c:v>-10.08</c:v>
                </c:pt>
                <c:pt idx="1983">
                  <c:v>-10.08</c:v>
                </c:pt>
                <c:pt idx="1984">
                  <c:v>-10.08</c:v>
                </c:pt>
                <c:pt idx="1985">
                  <c:v>-10.08</c:v>
                </c:pt>
                <c:pt idx="1986">
                  <c:v>-10.08</c:v>
                </c:pt>
                <c:pt idx="1987">
                  <c:v>-10.08</c:v>
                </c:pt>
                <c:pt idx="1988">
                  <c:v>-10.08</c:v>
                </c:pt>
                <c:pt idx="1989">
                  <c:v>-10.08</c:v>
                </c:pt>
                <c:pt idx="1990">
                  <c:v>-10.08</c:v>
                </c:pt>
                <c:pt idx="1991">
                  <c:v>-10.08</c:v>
                </c:pt>
                <c:pt idx="1992">
                  <c:v>-10.08</c:v>
                </c:pt>
                <c:pt idx="1993">
                  <c:v>-10.08</c:v>
                </c:pt>
                <c:pt idx="1994">
                  <c:v>-10.08</c:v>
                </c:pt>
                <c:pt idx="1995">
                  <c:v>-10.08</c:v>
                </c:pt>
                <c:pt idx="1996">
                  <c:v>-10.08</c:v>
                </c:pt>
                <c:pt idx="1997">
                  <c:v>-10.08</c:v>
                </c:pt>
                <c:pt idx="1998">
                  <c:v>-10.08</c:v>
                </c:pt>
                <c:pt idx="1999">
                  <c:v>-10.08</c:v>
                </c:pt>
                <c:pt idx="2000">
                  <c:v>-10.08</c:v>
                </c:pt>
                <c:pt idx="2001">
                  <c:v>-10.08</c:v>
                </c:pt>
                <c:pt idx="2002">
                  <c:v>-10.08</c:v>
                </c:pt>
                <c:pt idx="2003">
                  <c:v>-10.08</c:v>
                </c:pt>
                <c:pt idx="2004">
                  <c:v>-10.08</c:v>
                </c:pt>
                <c:pt idx="2005">
                  <c:v>-10.08</c:v>
                </c:pt>
                <c:pt idx="2006">
                  <c:v>-10.08</c:v>
                </c:pt>
                <c:pt idx="2007">
                  <c:v>-10.08</c:v>
                </c:pt>
                <c:pt idx="2008">
                  <c:v>-10.08</c:v>
                </c:pt>
                <c:pt idx="2009">
                  <c:v>-10.08</c:v>
                </c:pt>
                <c:pt idx="2010">
                  <c:v>-10.08</c:v>
                </c:pt>
                <c:pt idx="2011">
                  <c:v>-10.08</c:v>
                </c:pt>
                <c:pt idx="2012">
                  <c:v>-10.08</c:v>
                </c:pt>
                <c:pt idx="2013">
                  <c:v>-10.08</c:v>
                </c:pt>
                <c:pt idx="2014">
                  <c:v>-10.08</c:v>
                </c:pt>
                <c:pt idx="2015">
                  <c:v>-10.08</c:v>
                </c:pt>
                <c:pt idx="2016">
                  <c:v>-10.08</c:v>
                </c:pt>
                <c:pt idx="2017">
                  <c:v>-10.08</c:v>
                </c:pt>
                <c:pt idx="2018">
                  <c:v>-10.08</c:v>
                </c:pt>
                <c:pt idx="2019">
                  <c:v>-10.08</c:v>
                </c:pt>
                <c:pt idx="2020">
                  <c:v>-10.08</c:v>
                </c:pt>
                <c:pt idx="2021">
                  <c:v>-10.08</c:v>
                </c:pt>
                <c:pt idx="2022">
                  <c:v>-10.08</c:v>
                </c:pt>
                <c:pt idx="2023">
                  <c:v>-10.08</c:v>
                </c:pt>
                <c:pt idx="2024">
                  <c:v>-10.08</c:v>
                </c:pt>
                <c:pt idx="2025">
                  <c:v>-10.08</c:v>
                </c:pt>
                <c:pt idx="2026">
                  <c:v>-10.08</c:v>
                </c:pt>
                <c:pt idx="2027">
                  <c:v>-10.08</c:v>
                </c:pt>
                <c:pt idx="2028">
                  <c:v>-10.08</c:v>
                </c:pt>
                <c:pt idx="2029">
                  <c:v>-10.08</c:v>
                </c:pt>
                <c:pt idx="2030">
                  <c:v>-10.08</c:v>
                </c:pt>
                <c:pt idx="2031">
                  <c:v>-10.08</c:v>
                </c:pt>
                <c:pt idx="2032">
                  <c:v>-10.08</c:v>
                </c:pt>
                <c:pt idx="2033">
                  <c:v>-10.08</c:v>
                </c:pt>
                <c:pt idx="2034">
                  <c:v>-10.08</c:v>
                </c:pt>
                <c:pt idx="2035">
                  <c:v>-10.08</c:v>
                </c:pt>
                <c:pt idx="2036">
                  <c:v>-10.08</c:v>
                </c:pt>
                <c:pt idx="2037">
                  <c:v>-10.08</c:v>
                </c:pt>
                <c:pt idx="2038">
                  <c:v>-10.08</c:v>
                </c:pt>
                <c:pt idx="2039">
                  <c:v>-10.08</c:v>
                </c:pt>
                <c:pt idx="2040">
                  <c:v>-10.08</c:v>
                </c:pt>
                <c:pt idx="2041">
                  <c:v>-10.08</c:v>
                </c:pt>
                <c:pt idx="2042">
                  <c:v>-10.08</c:v>
                </c:pt>
                <c:pt idx="2043">
                  <c:v>-10.08</c:v>
                </c:pt>
                <c:pt idx="2044">
                  <c:v>-10.08</c:v>
                </c:pt>
                <c:pt idx="2045">
                  <c:v>-10.08</c:v>
                </c:pt>
                <c:pt idx="2046">
                  <c:v>-10.08</c:v>
                </c:pt>
                <c:pt idx="2047">
                  <c:v>-10.08</c:v>
                </c:pt>
                <c:pt idx="2048">
                  <c:v>-10.08</c:v>
                </c:pt>
                <c:pt idx="2049">
                  <c:v>-10.08</c:v>
                </c:pt>
                <c:pt idx="2050">
                  <c:v>-10.08</c:v>
                </c:pt>
                <c:pt idx="2051">
                  <c:v>-10.08</c:v>
                </c:pt>
                <c:pt idx="2052">
                  <c:v>-10.08</c:v>
                </c:pt>
                <c:pt idx="2053">
                  <c:v>-10.08</c:v>
                </c:pt>
                <c:pt idx="2054">
                  <c:v>-10.08</c:v>
                </c:pt>
                <c:pt idx="2055">
                  <c:v>-10.08</c:v>
                </c:pt>
                <c:pt idx="2056">
                  <c:v>-10.08</c:v>
                </c:pt>
                <c:pt idx="2057">
                  <c:v>-10.08</c:v>
                </c:pt>
                <c:pt idx="2058">
                  <c:v>-10.08</c:v>
                </c:pt>
                <c:pt idx="2059">
                  <c:v>-10.08</c:v>
                </c:pt>
                <c:pt idx="2060">
                  <c:v>-10.08</c:v>
                </c:pt>
                <c:pt idx="2061">
                  <c:v>-10.08</c:v>
                </c:pt>
                <c:pt idx="2062">
                  <c:v>-10.08</c:v>
                </c:pt>
                <c:pt idx="2063">
                  <c:v>-10.08</c:v>
                </c:pt>
                <c:pt idx="2064">
                  <c:v>-10.08</c:v>
                </c:pt>
                <c:pt idx="2065">
                  <c:v>-10.08</c:v>
                </c:pt>
                <c:pt idx="2066">
                  <c:v>-10.08</c:v>
                </c:pt>
                <c:pt idx="2067">
                  <c:v>-10.08</c:v>
                </c:pt>
                <c:pt idx="2068">
                  <c:v>-10.08</c:v>
                </c:pt>
                <c:pt idx="2069">
                  <c:v>-10.08</c:v>
                </c:pt>
                <c:pt idx="2070">
                  <c:v>-10.08</c:v>
                </c:pt>
                <c:pt idx="2071">
                  <c:v>-10.08</c:v>
                </c:pt>
                <c:pt idx="2072">
                  <c:v>-10.08</c:v>
                </c:pt>
                <c:pt idx="2073">
                  <c:v>-10.08</c:v>
                </c:pt>
                <c:pt idx="2074">
                  <c:v>-10.08</c:v>
                </c:pt>
                <c:pt idx="2075">
                  <c:v>-10.08</c:v>
                </c:pt>
                <c:pt idx="2076">
                  <c:v>-10.08</c:v>
                </c:pt>
                <c:pt idx="2077">
                  <c:v>-10.08</c:v>
                </c:pt>
                <c:pt idx="2078">
                  <c:v>-10.08</c:v>
                </c:pt>
                <c:pt idx="2079">
                  <c:v>-10.08</c:v>
                </c:pt>
                <c:pt idx="2080">
                  <c:v>-10.08</c:v>
                </c:pt>
                <c:pt idx="2081">
                  <c:v>-10.08</c:v>
                </c:pt>
                <c:pt idx="2082">
                  <c:v>-10.08</c:v>
                </c:pt>
                <c:pt idx="2083">
                  <c:v>-10.08</c:v>
                </c:pt>
                <c:pt idx="2084">
                  <c:v>-10.08</c:v>
                </c:pt>
                <c:pt idx="2085">
                  <c:v>-10.08</c:v>
                </c:pt>
                <c:pt idx="2086">
                  <c:v>-10.08</c:v>
                </c:pt>
                <c:pt idx="2087">
                  <c:v>-10.08</c:v>
                </c:pt>
                <c:pt idx="2088">
                  <c:v>-10.08</c:v>
                </c:pt>
                <c:pt idx="2089">
                  <c:v>-10.08</c:v>
                </c:pt>
                <c:pt idx="2090">
                  <c:v>-10.08</c:v>
                </c:pt>
                <c:pt idx="2091">
                  <c:v>-10.08</c:v>
                </c:pt>
                <c:pt idx="2092">
                  <c:v>-10.08</c:v>
                </c:pt>
                <c:pt idx="2093">
                  <c:v>-10.08</c:v>
                </c:pt>
                <c:pt idx="2094">
                  <c:v>-10.08</c:v>
                </c:pt>
                <c:pt idx="2095">
                  <c:v>-10.08</c:v>
                </c:pt>
                <c:pt idx="2096">
                  <c:v>-10.08</c:v>
                </c:pt>
                <c:pt idx="2097">
                  <c:v>-10.08</c:v>
                </c:pt>
                <c:pt idx="2098">
                  <c:v>-10.08</c:v>
                </c:pt>
                <c:pt idx="2099">
                  <c:v>-10.08</c:v>
                </c:pt>
                <c:pt idx="2100">
                  <c:v>-10.08</c:v>
                </c:pt>
                <c:pt idx="2101">
                  <c:v>-10.08</c:v>
                </c:pt>
                <c:pt idx="2102">
                  <c:v>-10.08</c:v>
                </c:pt>
                <c:pt idx="2103">
                  <c:v>-10.08</c:v>
                </c:pt>
                <c:pt idx="2104">
                  <c:v>-10.08</c:v>
                </c:pt>
                <c:pt idx="2105">
                  <c:v>-10.08</c:v>
                </c:pt>
                <c:pt idx="2106">
                  <c:v>-10.08</c:v>
                </c:pt>
                <c:pt idx="2107">
                  <c:v>-10.08</c:v>
                </c:pt>
                <c:pt idx="2108">
                  <c:v>-10.08</c:v>
                </c:pt>
                <c:pt idx="2109">
                  <c:v>-10.08</c:v>
                </c:pt>
                <c:pt idx="2110">
                  <c:v>-10.08</c:v>
                </c:pt>
                <c:pt idx="2111">
                  <c:v>-10.08</c:v>
                </c:pt>
                <c:pt idx="2112">
                  <c:v>-10.08</c:v>
                </c:pt>
                <c:pt idx="2113">
                  <c:v>-10.08</c:v>
                </c:pt>
                <c:pt idx="2114">
                  <c:v>-10.08</c:v>
                </c:pt>
                <c:pt idx="2115">
                  <c:v>-10.08</c:v>
                </c:pt>
                <c:pt idx="2116">
                  <c:v>-10.08</c:v>
                </c:pt>
                <c:pt idx="2117">
                  <c:v>-10.08</c:v>
                </c:pt>
                <c:pt idx="2118">
                  <c:v>-10.08</c:v>
                </c:pt>
                <c:pt idx="2119">
                  <c:v>-10.08</c:v>
                </c:pt>
                <c:pt idx="2120">
                  <c:v>-10.08</c:v>
                </c:pt>
                <c:pt idx="2121">
                  <c:v>-10.08</c:v>
                </c:pt>
                <c:pt idx="2122">
                  <c:v>-10.08</c:v>
                </c:pt>
                <c:pt idx="2123">
                  <c:v>-10.08</c:v>
                </c:pt>
                <c:pt idx="2124">
                  <c:v>-10.08</c:v>
                </c:pt>
                <c:pt idx="2125">
                  <c:v>-10.08</c:v>
                </c:pt>
                <c:pt idx="2126">
                  <c:v>-10.08</c:v>
                </c:pt>
                <c:pt idx="2127">
                  <c:v>-10.08</c:v>
                </c:pt>
                <c:pt idx="2128">
                  <c:v>-10.08</c:v>
                </c:pt>
                <c:pt idx="2129">
                  <c:v>-10.08</c:v>
                </c:pt>
                <c:pt idx="2130">
                  <c:v>-10.08</c:v>
                </c:pt>
                <c:pt idx="2131">
                  <c:v>-10.08</c:v>
                </c:pt>
                <c:pt idx="2132">
                  <c:v>-10.08</c:v>
                </c:pt>
                <c:pt idx="2133">
                  <c:v>-10.08</c:v>
                </c:pt>
                <c:pt idx="2134">
                  <c:v>-10.08</c:v>
                </c:pt>
                <c:pt idx="2135">
                  <c:v>-10.08</c:v>
                </c:pt>
                <c:pt idx="2136">
                  <c:v>-10.08</c:v>
                </c:pt>
                <c:pt idx="2137">
                  <c:v>-10.08</c:v>
                </c:pt>
                <c:pt idx="2138">
                  <c:v>-10.08</c:v>
                </c:pt>
                <c:pt idx="2139">
                  <c:v>-10.08</c:v>
                </c:pt>
                <c:pt idx="2140">
                  <c:v>-10.08</c:v>
                </c:pt>
                <c:pt idx="2141">
                  <c:v>-10.08</c:v>
                </c:pt>
                <c:pt idx="2142">
                  <c:v>-10.08</c:v>
                </c:pt>
                <c:pt idx="2143">
                  <c:v>-10.08</c:v>
                </c:pt>
                <c:pt idx="2144">
                  <c:v>-10.08</c:v>
                </c:pt>
                <c:pt idx="2145">
                  <c:v>-10.08</c:v>
                </c:pt>
                <c:pt idx="2146">
                  <c:v>-10.08</c:v>
                </c:pt>
                <c:pt idx="2147">
                  <c:v>-10.08</c:v>
                </c:pt>
                <c:pt idx="2148">
                  <c:v>-10.08</c:v>
                </c:pt>
                <c:pt idx="2149">
                  <c:v>-10.08</c:v>
                </c:pt>
                <c:pt idx="2150">
                  <c:v>-10.08</c:v>
                </c:pt>
                <c:pt idx="2151">
                  <c:v>-10.08</c:v>
                </c:pt>
                <c:pt idx="2152">
                  <c:v>-10.08</c:v>
                </c:pt>
                <c:pt idx="2153">
                  <c:v>-10.08</c:v>
                </c:pt>
                <c:pt idx="2154">
                  <c:v>-10.08</c:v>
                </c:pt>
                <c:pt idx="2155">
                  <c:v>-10.08</c:v>
                </c:pt>
                <c:pt idx="2156">
                  <c:v>-10.08</c:v>
                </c:pt>
                <c:pt idx="2157">
                  <c:v>-10.08</c:v>
                </c:pt>
                <c:pt idx="2158">
                  <c:v>-10.08</c:v>
                </c:pt>
                <c:pt idx="2159">
                  <c:v>-10.08</c:v>
                </c:pt>
                <c:pt idx="2160">
                  <c:v>-10.08</c:v>
                </c:pt>
                <c:pt idx="2161">
                  <c:v>-10.08</c:v>
                </c:pt>
                <c:pt idx="2162">
                  <c:v>-10.08</c:v>
                </c:pt>
                <c:pt idx="2163">
                  <c:v>-10.08</c:v>
                </c:pt>
                <c:pt idx="2164">
                  <c:v>-10.08</c:v>
                </c:pt>
                <c:pt idx="2165">
                  <c:v>-10.08</c:v>
                </c:pt>
                <c:pt idx="2166">
                  <c:v>-10.08</c:v>
                </c:pt>
                <c:pt idx="2167">
                  <c:v>-10.08</c:v>
                </c:pt>
                <c:pt idx="2168">
                  <c:v>-10.08</c:v>
                </c:pt>
                <c:pt idx="2169">
                  <c:v>-10.08</c:v>
                </c:pt>
                <c:pt idx="2170">
                  <c:v>-10.08</c:v>
                </c:pt>
                <c:pt idx="2171">
                  <c:v>-10.08</c:v>
                </c:pt>
                <c:pt idx="2172">
                  <c:v>-10.08</c:v>
                </c:pt>
                <c:pt idx="2173">
                  <c:v>-10.08</c:v>
                </c:pt>
                <c:pt idx="2174">
                  <c:v>-10.08</c:v>
                </c:pt>
                <c:pt idx="2175">
                  <c:v>-10.08</c:v>
                </c:pt>
                <c:pt idx="2176">
                  <c:v>-10.08</c:v>
                </c:pt>
                <c:pt idx="2177">
                  <c:v>-10.08</c:v>
                </c:pt>
                <c:pt idx="2178">
                  <c:v>-10.08</c:v>
                </c:pt>
                <c:pt idx="2179">
                  <c:v>-10.08</c:v>
                </c:pt>
                <c:pt idx="2180">
                  <c:v>-10.08</c:v>
                </c:pt>
                <c:pt idx="2181">
                  <c:v>-10.08</c:v>
                </c:pt>
                <c:pt idx="2182">
                  <c:v>-10.08</c:v>
                </c:pt>
                <c:pt idx="2183">
                  <c:v>-10.08</c:v>
                </c:pt>
                <c:pt idx="2184">
                  <c:v>-10.08</c:v>
                </c:pt>
                <c:pt idx="2185">
                  <c:v>-10.08</c:v>
                </c:pt>
                <c:pt idx="2186">
                  <c:v>-10.08</c:v>
                </c:pt>
                <c:pt idx="2187">
                  <c:v>-10.08</c:v>
                </c:pt>
                <c:pt idx="2188">
                  <c:v>-10.08</c:v>
                </c:pt>
                <c:pt idx="2189">
                  <c:v>-10.08</c:v>
                </c:pt>
                <c:pt idx="2190">
                  <c:v>-10.08</c:v>
                </c:pt>
                <c:pt idx="2191">
                  <c:v>-10.08</c:v>
                </c:pt>
                <c:pt idx="2192">
                  <c:v>-10.08</c:v>
                </c:pt>
                <c:pt idx="2193">
                  <c:v>-10.08</c:v>
                </c:pt>
                <c:pt idx="2194">
                  <c:v>-10.08</c:v>
                </c:pt>
                <c:pt idx="2195">
                  <c:v>-10.08</c:v>
                </c:pt>
                <c:pt idx="2196">
                  <c:v>-10.08</c:v>
                </c:pt>
                <c:pt idx="2197">
                  <c:v>-10.08</c:v>
                </c:pt>
                <c:pt idx="2198">
                  <c:v>-10.08</c:v>
                </c:pt>
                <c:pt idx="2199">
                  <c:v>-10.08</c:v>
                </c:pt>
                <c:pt idx="2200">
                  <c:v>-10.08</c:v>
                </c:pt>
                <c:pt idx="2201">
                  <c:v>-10.08</c:v>
                </c:pt>
                <c:pt idx="2202">
                  <c:v>-10.08</c:v>
                </c:pt>
                <c:pt idx="2203">
                  <c:v>-10.08</c:v>
                </c:pt>
                <c:pt idx="2204">
                  <c:v>-10.08</c:v>
                </c:pt>
                <c:pt idx="2205">
                  <c:v>-10.08</c:v>
                </c:pt>
                <c:pt idx="2206">
                  <c:v>-10.08</c:v>
                </c:pt>
                <c:pt idx="2207">
                  <c:v>-10.08</c:v>
                </c:pt>
                <c:pt idx="2208">
                  <c:v>-10.08</c:v>
                </c:pt>
                <c:pt idx="2209">
                  <c:v>-10.08</c:v>
                </c:pt>
                <c:pt idx="2210">
                  <c:v>-10.08</c:v>
                </c:pt>
                <c:pt idx="2211">
                  <c:v>-10.08</c:v>
                </c:pt>
                <c:pt idx="2212">
                  <c:v>-10.08</c:v>
                </c:pt>
                <c:pt idx="2213">
                  <c:v>-10.08</c:v>
                </c:pt>
                <c:pt idx="2214">
                  <c:v>-10.08</c:v>
                </c:pt>
                <c:pt idx="2215">
                  <c:v>-10.08</c:v>
                </c:pt>
                <c:pt idx="2216">
                  <c:v>-10.08</c:v>
                </c:pt>
                <c:pt idx="2217">
                  <c:v>-10.08</c:v>
                </c:pt>
                <c:pt idx="2218">
                  <c:v>-10.08</c:v>
                </c:pt>
                <c:pt idx="2219">
                  <c:v>-10.08</c:v>
                </c:pt>
                <c:pt idx="2220">
                  <c:v>-10.08</c:v>
                </c:pt>
                <c:pt idx="2221">
                  <c:v>-10.08</c:v>
                </c:pt>
                <c:pt idx="2222">
                  <c:v>-10.08</c:v>
                </c:pt>
                <c:pt idx="2223">
                  <c:v>-10.08</c:v>
                </c:pt>
                <c:pt idx="2224">
                  <c:v>-10.08</c:v>
                </c:pt>
                <c:pt idx="2225">
                  <c:v>-10.08</c:v>
                </c:pt>
                <c:pt idx="2226">
                  <c:v>-10.08</c:v>
                </c:pt>
                <c:pt idx="2227">
                  <c:v>-10.08</c:v>
                </c:pt>
                <c:pt idx="2228">
                  <c:v>-10.08</c:v>
                </c:pt>
                <c:pt idx="2229">
                  <c:v>-10.08</c:v>
                </c:pt>
                <c:pt idx="2230">
                  <c:v>-10.08</c:v>
                </c:pt>
                <c:pt idx="2231">
                  <c:v>-10.08</c:v>
                </c:pt>
                <c:pt idx="2232">
                  <c:v>-10.08</c:v>
                </c:pt>
                <c:pt idx="2233">
                  <c:v>-10.08</c:v>
                </c:pt>
                <c:pt idx="2234">
                  <c:v>-10.08</c:v>
                </c:pt>
                <c:pt idx="2235">
                  <c:v>-10.08</c:v>
                </c:pt>
                <c:pt idx="2236">
                  <c:v>-10.08</c:v>
                </c:pt>
                <c:pt idx="2237">
                  <c:v>-10.08</c:v>
                </c:pt>
                <c:pt idx="2238">
                  <c:v>-10.08</c:v>
                </c:pt>
                <c:pt idx="2239">
                  <c:v>-10.08</c:v>
                </c:pt>
                <c:pt idx="2240">
                  <c:v>-10.08</c:v>
                </c:pt>
                <c:pt idx="2241">
                  <c:v>-10.08</c:v>
                </c:pt>
                <c:pt idx="2242">
                  <c:v>-10.08</c:v>
                </c:pt>
                <c:pt idx="2243">
                  <c:v>-10.08</c:v>
                </c:pt>
                <c:pt idx="2244">
                  <c:v>-10.08</c:v>
                </c:pt>
                <c:pt idx="2245">
                  <c:v>-10.08</c:v>
                </c:pt>
                <c:pt idx="2246">
                  <c:v>-10.08</c:v>
                </c:pt>
                <c:pt idx="2247">
                  <c:v>-10.08</c:v>
                </c:pt>
                <c:pt idx="2248">
                  <c:v>-10.08</c:v>
                </c:pt>
                <c:pt idx="2249">
                  <c:v>-10.08</c:v>
                </c:pt>
                <c:pt idx="2250">
                  <c:v>-10.08</c:v>
                </c:pt>
                <c:pt idx="2251">
                  <c:v>-10.08</c:v>
                </c:pt>
                <c:pt idx="2252">
                  <c:v>-10.08</c:v>
                </c:pt>
                <c:pt idx="2253">
                  <c:v>-10.08</c:v>
                </c:pt>
                <c:pt idx="2254">
                  <c:v>-10.08</c:v>
                </c:pt>
                <c:pt idx="2255">
                  <c:v>-10.08</c:v>
                </c:pt>
                <c:pt idx="2256">
                  <c:v>-10.08</c:v>
                </c:pt>
                <c:pt idx="2257">
                  <c:v>-10.08</c:v>
                </c:pt>
                <c:pt idx="2258">
                  <c:v>-10.08</c:v>
                </c:pt>
                <c:pt idx="2259">
                  <c:v>-10.08</c:v>
                </c:pt>
                <c:pt idx="2260">
                  <c:v>-10.08</c:v>
                </c:pt>
                <c:pt idx="2261">
                  <c:v>-10.08</c:v>
                </c:pt>
                <c:pt idx="2262">
                  <c:v>-10.08</c:v>
                </c:pt>
                <c:pt idx="2263">
                  <c:v>-10.08</c:v>
                </c:pt>
                <c:pt idx="2264">
                  <c:v>-10.08</c:v>
                </c:pt>
                <c:pt idx="2265">
                  <c:v>-10.08</c:v>
                </c:pt>
                <c:pt idx="2266">
                  <c:v>-10.08</c:v>
                </c:pt>
                <c:pt idx="2267">
                  <c:v>-10.08</c:v>
                </c:pt>
                <c:pt idx="2268">
                  <c:v>-10.08</c:v>
                </c:pt>
                <c:pt idx="2269">
                  <c:v>-10.08</c:v>
                </c:pt>
                <c:pt idx="2270">
                  <c:v>-10.08</c:v>
                </c:pt>
                <c:pt idx="2271">
                  <c:v>-10.08</c:v>
                </c:pt>
                <c:pt idx="2272">
                  <c:v>-10.08</c:v>
                </c:pt>
                <c:pt idx="2273">
                  <c:v>-10.08</c:v>
                </c:pt>
                <c:pt idx="2274">
                  <c:v>-10.08</c:v>
                </c:pt>
                <c:pt idx="2275">
                  <c:v>-10.08</c:v>
                </c:pt>
                <c:pt idx="2276">
                  <c:v>-10.08</c:v>
                </c:pt>
                <c:pt idx="2277">
                  <c:v>-10.08</c:v>
                </c:pt>
                <c:pt idx="2278">
                  <c:v>-10.08</c:v>
                </c:pt>
                <c:pt idx="2279">
                  <c:v>-10.08</c:v>
                </c:pt>
                <c:pt idx="2280">
                  <c:v>-10.08</c:v>
                </c:pt>
                <c:pt idx="2281">
                  <c:v>-10.08</c:v>
                </c:pt>
                <c:pt idx="2282">
                  <c:v>-10.08</c:v>
                </c:pt>
                <c:pt idx="2283">
                  <c:v>-10.08</c:v>
                </c:pt>
                <c:pt idx="2284">
                  <c:v>-10.08</c:v>
                </c:pt>
                <c:pt idx="2285">
                  <c:v>-10.08</c:v>
                </c:pt>
                <c:pt idx="2286">
                  <c:v>-10.08</c:v>
                </c:pt>
                <c:pt idx="2287">
                  <c:v>-10.08</c:v>
                </c:pt>
                <c:pt idx="2288">
                  <c:v>-10.08</c:v>
                </c:pt>
                <c:pt idx="2289">
                  <c:v>-10.08</c:v>
                </c:pt>
                <c:pt idx="2290">
                  <c:v>-10.08</c:v>
                </c:pt>
                <c:pt idx="2291">
                  <c:v>-10.08</c:v>
                </c:pt>
                <c:pt idx="2292">
                  <c:v>-10.08</c:v>
                </c:pt>
                <c:pt idx="2293">
                  <c:v>-10.08</c:v>
                </c:pt>
                <c:pt idx="2294">
                  <c:v>-10.08</c:v>
                </c:pt>
                <c:pt idx="2295">
                  <c:v>-10.08</c:v>
                </c:pt>
                <c:pt idx="2296">
                  <c:v>-10.08</c:v>
                </c:pt>
                <c:pt idx="2297">
                  <c:v>-10.08</c:v>
                </c:pt>
                <c:pt idx="2298">
                  <c:v>-10.08</c:v>
                </c:pt>
                <c:pt idx="2299">
                  <c:v>-10.08</c:v>
                </c:pt>
                <c:pt idx="2300">
                  <c:v>-10.08</c:v>
                </c:pt>
                <c:pt idx="2301">
                  <c:v>-10.08</c:v>
                </c:pt>
                <c:pt idx="2302">
                  <c:v>-10.08</c:v>
                </c:pt>
                <c:pt idx="2303">
                  <c:v>-10.08</c:v>
                </c:pt>
                <c:pt idx="2304">
                  <c:v>-10.08</c:v>
                </c:pt>
                <c:pt idx="2305">
                  <c:v>-10.08</c:v>
                </c:pt>
                <c:pt idx="2306">
                  <c:v>-10.08</c:v>
                </c:pt>
                <c:pt idx="2307">
                  <c:v>-10.08</c:v>
                </c:pt>
                <c:pt idx="2308">
                  <c:v>-10.08</c:v>
                </c:pt>
                <c:pt idx="2309">
                  <c:v>-10.08</c:v>
                </c:pt>
                <c:pt idx="2310">
                  <c:v>-10.08</c:v>
                </c:pt>
                <c:pt idx="2311">
                  <c:v>-10.08</c:v>
                </c:pt>
                <c:pt idx="2312">
                  <c:v>-10.08</c:v>
                </c:pt>
                <c:pt idx="2313">
                  <c:v>-10.08</c:v>
                </c:pt>
                <c:pt idx="2314">
                  <c:v>-10.08</c:v>
                </c:pt>
                <c:pt idx="2315">
                  <c:v>-10.08</c:v>
                </c:pt>
                <c:pt idx="2316">
                  <c:v>-10.08</c:v>
                </c:pt>
                <c:pt idx="2317">
                  <c:v>-10.08</c:v>
                </c:pt>
                <c:pt idx="2318">
                  <c:v>-10.08</c:v>
                </c:pt>
                <c:pt idx="2319">
                  <c:v>-10.08</c:v>
                </c:pt>
                <c:pt idx="2320">
                  <c:v>-10.08</c:v>
                </c:pt>
                <c:pt idx="2321">
                  <c:v>-10.08</c:v>
                </c:pt>
                <c:pt idx="2322">
                  <c:v>-10.08</c:v>
                </c:pt>
                <c:pt idx="2323">
                  <c:v>-10.08</c:v>
                </c:pt>
                <c:pt idx="2324">
                  <c:v>-10.08</c:v>
                </c:pt>
                <c:pt idx="2325">
                  <c:v>-10.08</c:v>
                </c:pt>
                <c:pt idx="2326">
                  <c:v>-10.08</c:v>
                </c:pt>
                <c:pt idx="2327">
                  <c:v>-10.08</c:v>
                </c:pt>
                <c:pt idx="2328">
                  <c:v>-10.08</c:v>
                </c:pt>
                <c:pt idx="2329">
                  <c:v>-10.08</c:v>
                </c:pt>
                <c:pt idx="2330">
                  <c:v>-10.08</c:v>
                </c:pt>
                <c:pt idx="2331">
                  <c:v>-10.08</c:v>
                </c:pt>
                <c:pt idx="2332">
                  <c:v>-10.08</c:v>
                </c:pt>
                <c:pt idx="2333">
                  <c:v>-10.08</c:v>
                </c:pt>
                <c:pt idx="2334">
                  <c:v>-10.08</c:v>
                </c:pt>
                <c:pt idx="2335">
                  <c:v>-10.08</c:v>
                </c:pt>
                <c:pt idx="2336">
                  <c:v>-10.08</c:v>
                </c:pt>
                <c:pt idx="2337">
                  <c:v>-10.08</c:v>
                </c:pt>
                <c:pt idx="2338">
                  <c:v>-10.08</c:v>
                </c:pt>
                <c:pt idx="2339">
                  <c:v>-10.08</c:v>
                </c:pt>
                <c:pt idx="2340">
                  <c:v>-10.08</c:v>
                </c:pt>
                <c:pt idx="2341">
                  <c:v>-10.08</c:v>
                </c:pt>
                <c:pt idx="2342">
                  <c:v>-10.08</c:v>
                </c:pt>
                <c:pt idx="2343">
                  <c:v>-10.08</c:v>
                </c:pt>
                <c:pt idx="2344">
                  <c:v>-10.08</c:v>
                </c:pt>
                <c:pt idx="2345">
                  <c:v>-10.08</c:v>
                </c:pt>
                <c:pt idx="2346">
                  <c:v>-10.08</c:v>
                </c:pt>
                <c:pt idx="2347">
                  <c:v>-10.08</c:v>
                </c:pt>
                <c:pt idx="2348">
                  <c:v>-10.08</c:v>
                </c:pt>
                <c:pt idx="2349">
                  <c:v>-10.08</c:v>
                </c:pt>
                <c:pt idx="2350">
                  <c:v>-10.08</c:v>
                </c:pt>
                <c:pt idx="2351">
                  <c:v>-10.08</c:v>
                </c:pt>
                <c:pt idx="2352">
                  <c:v>-10.08</c:v>
                </c:pt>
                <c:pt idx="2353">
                  <c:v>-10.08</c:v>
                </c:pt>
                <c:pt idx="2354">
                  <c:v>-10.08</c:v>
                </c:pt>
                <c:pt idx="2355">
                  <c:v>-10.08</c:v>
                </c:pt>
                <c:pt idx="2356">
                  <c:v>-10.08</c:v>
                </c:pt>
                <c:pt idx="2357">
                  <c:v>-10.08</c:v>
                </c:pt>
                <c:pt idx="2358">
                  <c:v>-10.08</c:v>
                </c:pt>
                <c:pt idx="2359">
                  <c:v>-10.08</c:v>
                </c:pt>
                <c:pt idx="2360">
                  <c:v>-10.08</c:v>
                </c:pt>
                <c:pt idx="2361">
                  <c:v>-10.08</c:v>
                </c:pt>
                <c:pt idx="2362">
                  <c:v>-10.08</c:v>
                </c:pt>
                <c:pt idx="2363">
                  <c:v>-10.08</c:v>
                </c:pt>
                <c:pt idx="2364">
                  <c:v>-10.08</c:v>
                </c:pt>
                <c:pt idx="2365">
                  <c:v>-10.08</c:v>
                </c:pt>
                <c:pt idx="2366">
                  <c:v>-10.08</c:v>
                </c:pt>
                <c:pt idx="2367">
                  <c:v>-10.08</c:v>
                </c:pt>
                <c:pt idx="2368">
                  <c:v>-10.08</c:v>
                </c:pt>
                <c:pt idx="2369">
                  <c:v>-10.08</c:v>
                </c:pt>
                <c:pt idx="2370">
                  <c:v>-10.08</c:v>
                </c:pt>
                <c:pt idx="2371">
                  <c:v>-10.08</c:v>
                </c:pt>
                <c:pt idx="2372">
                  <c:v>-10.08</c:v>
                </c:pt>
                <c:pt idx="2373">
                  <c:v>-10.08</c:v>
                </c:pt>
                <c:pt idx="2374">
                  <c:v>-10.08</c:v>
                </c:pt>
                <c:pt idx="2375">
                  <c:v>-10.08</c:v>
                </c:pt>
                <c:pt idx="2376">
                  <c:v>-10.08</c:v>
                </c:pt>
                <c:pt idx="2377">
                  <c:v>-10.08</c:v>
                </c:pt>
                <c:pt idx="2378">
                  <c:v>-10.08</c:v>
                </c:pt>
                <c:pt idx="2379">
                  <c:v>-10.08</c:v>
                </c:pt>
                <c:pt idx="2380">
                  <c:v>-10.08</c:v>
                </c:pt>
                <c:pt idx="2381">
                  <c:v>-10.08</c:v>
                </c:pt>
                <c:pt idx="2382">
                  <c:v>-10.08</c:v>
                </c:pt>
                <c:pt idx="2383">
                  <c:v>-10.08</c:v>
                </c:pt>
                <c:pt idx="2384">
                  <c:v>-10.08</c:v>
                </c:pt>
                <c:pt idx="2385">
                  <c:v>-10.08</c:v>
                </c:pt>
                <c:pt idx="2386">
                  <c:v>-10.08</c:v>
                </c:pt>
                <c:pt idx="2387">
                  <c:v>-10.08</c:v>
                </c:pt>
                <c:pt idx="2388">
                  <c:v>-10.08</c:v>
                </c:pt>
                <c:pt idx="2389">
                  <c:v>-10.08</c:v>
                </c:pt>
                <c:pt idx="2390">
                  <c:v>-10.08</c:v>
                </c:pt>
                <c:pt idx="2391">
                  <c:v>-10.08</c:v>
                </c:pt>
                <c:pt idx="2392">
                  <c:v>-10.08</c:v>
                </c:pt>
                <c:pt idx="2393">
                  <c:v>-10.08</c:v>
                </c:pt>
                <c:pt idx="2394">
                  <c:v>-10.08</c:v>
                </c:pt>
                <c:pt idx="2395">
                  <c:v>-10.08</c:v>
                </c:pt>
                <c:pt idx="2396">
                  <c:v>-10.08</c:v>
                </c:pt>
                <c:pt idx="2397">
                  <c:v>-10.08</c:v>
                </c:pt>
                <c:pt idx="2398">
                  <c:v>-10.08</c:v>
                </c:pt>
                <c:pt idx="2399">
                  <c:v>-10.08</c:v>
                </c:pt>
                <c:pt idx="2400">
                  <c:v>-10.08</c:v>
                </c:pt>
                <c:pt idx="2401">
                  <c:v>-10.08</c:v>
                </c:pt>
                <c:pt idx="2402">
                  <c:v>-10.08</c:v>
                </c:pt>
                <c:pt idx="2403">
                  <c:v>-10.08</c:v>
                </c:pt>
                <c:pt idx="2404">
                  <c:v>-10.08</c:v>
                </c:pt>
                <c:pt idx="2405">
                  <c:v>-10.08</c:v>
                </c:pt>
                <c:pt idx="2406">
                  <c:v>-10.08</c:v>
                </c:pt>
                <c:pt idx="2407">
                  <c:v>-10.08</c:v>
                </c:pt>
                <c:pt idx="2408">
                  <c:v>-10.08</c:v>
                </c:pt>
                <c:pt idx="2409">
                  <c:v>-10.08</c:v>
                </c:pt>
                <c:pt idx="2410">
                  <c:v>-10.08</c:v>
                </c:pt>
                <c:pt idx="2411">
                  <c:v>-10.08</c:v>
                </c:pt>
                <c:pt idx="2412">
                  <c:v>-10.08</c:v>
                </c:pt>
                <c:pt idx="2413">
                  <c:v>-10.08</c:v>
                </c:pt>
                <c:pt idx="2414">
                  <c:v>-10.08</c:v>
                </c:pt>
                <c:pt idx="2415">
                  <c:v>-10.08</c:v>
                </c:pt>
                <c:pt idx="2416">
                  <c:v>-10.08</c:v>
                </c:pt>
                <c:pt idx="2417">
                  <c:v>-10.08</c:v>
                </c:pt>
                <c:pt idx="2418">
                  <c:v>-10.08</c:v>
                </c:pt>
                <c:pt idx="2419">
                  <c:v>-10.08</c:v>
                </c:pt>
                <c:pt idx="2420">
                  <c:v>-10.08</c:v>
                </c:pt>
                <c:pt idx="2421">
                  <c:v>-10.08</c:v>
                </c:pt>
                <c:pt idx="2422">
                  <c:v>-10.08</c:v>
                </c:pt>
                <c:pt idx="2423">
                  <c:v>-10.08</c:v>
                </c:pt>
                <c:pt idx="2424">
                  <c:v>-10.08</c:v>
                </c:pt>
                <c:pt idx="2425">
                  <c:v>-10.08</c:v>
                </c:pt>
                <c:pt idx="2426">
                  <c:v>-10.08</c:v>
                </c:pt>
                <c:pt idx="2427">
                  <c:v>-10.08</c:v>
                </c:pt>
                <c:pt idx="2428">
                  <c:v>-10.08</c:v>
                </c:pt>
                <c:pt idx="2429">
                  <c:v>-10.08</c:v>
                </c:pt>
                <c:pt idx="2430">
                  <c:v>-10.08</c:v>
                </c:pt>
                <c:pt idx="2431">
                  <c:v>-10.08</c:v>
                </c:pt>
                <c:pt idx="2432">
                  <c:v>-10.08</c:v>
                </c:pt>
                <c:pt idx="2433">
                  <c:v>-10.08</c:v>
                </c:pt>
                <c:pt idx="2434">
                  <c:v>-10.08</c:v>
                </c:pt>
                <c:pt idx="2435">
                  <c:v>-10.08</c:v>
                </c:pt>
                <c:pt idx="2436">
                  <c:v>-10.08</c:v>
                </c:pt>
                <c:pt idx="2437">
                  <c:v>-10.08</c:v>
                </c:pt>
                <c:pt idx="2438">
                  <c:v>-10.08</c:v>
                </c:pt>
                <c:pt idx="2439">
                  <c:v>-10.08</c:v>
                </c:pt>
                <c:pt idx="2440">
                  <c:v>-10.08</c:v>
                </c:pt>
                <c:pt idx="2441">
                  <c:v>-10.08</c:v>
                </c:pt>
                <c:pt idx="2442">
                  <c:v>-10.08</c:v>
                </c:pt>
                <c:pt idx="2443">
                  <c:v>-10.08</c:v>
                </c:pt>
                <c:pt idx="2444">
                  <c:v>-10.08</c:v>
                </c:pt>
                <c:pt idx="2445">
                  <c:v>-10.08</c:v>
                </c:pt>
                <c:pt idx="2446">
                  <c:v>-10.08</c:v>
                </c:pt>
                <c:pt idx="2447">
                  <c:v>-10.08</c:v>
                </c:pt>
                <c:pt idx="2448">
                  <c:v>-10.08</c:v>
                </c:pt>
                <c:pt idx="2449">
                  <c:v>-10.08</c:v>
                </c:pt>
                <c:pt idx="2450">
                  <c:v>-10.08</c:v>
                </c:pt>
                <c:pt idx="2451">
                  <c:v>-10.08</c:v>
                </c:pt>
                <c:pt idx="2452">
                  <c:v>-10.08</c:v>
                </c:pt>
                <c:pt idx="2453">
                  <c:v>-10.08</c:v>
                </c:pt>
                <c:pt idx="2454">
                  <c:v>-10.08</c:v>
                </c:pt>
                <c:pt idx="2455">
                  <c:v>-10.08</c:v>
                </c:pt>
                <c:pt idx="2456">
                  <c:v>-10.08</c:v>
                </c:pt>
                <c:pt idx="2457">
                  <c:v>-10.08</c:v>
                </c:pt>
                <c:pt idx="2458">
                  <c:v>-10.08</c:v>
                </c:pt>
                <c:pt idx="2459">
                  <c:v>-10.08</c:v>
                </c:pt>
                <c:pt idx="2460">
                  <c:v>-10.08</c:v>
                </c:pt>
                <c:pt idx="2461">
                  <c:v>-10.08</c:v>
                </c:pt>
                <c:pt idx="2462">
                  <c:v>-10.08</c:v>
                </c:pt>
                <c:pt idx="2463">
                  <c:v>-10.08</c:v>
                </c:pt>
                <c:pt idx="2464">
                  <c:v>-10.08</c:v>
                </c:pt>
                <c:pt idx="2465">
                  <c:v>-10.08</c:v>
                </c:pt>
                <c:pt idx="2466">
                  <c:v>-10.08</c:v>
                </c:pt>
                <c:pt idx="2467">
                  <c:v>-10.08</c:v>
                </c:pt>
                <c:pt idx="2468">
                  <c:v>-10.08</c:v>
                </c:pt>
                <c:pt idx="2469">
                  <c:v>-10.08</c:v>
                </c:pt>
                <c:pt idx="2470">
                  <c:v>-10.08</c:v>
                </c:pt>
                <c:pt idx="2471">
                  <c:v>-10.08</c:v>
                </c:pt>
                <c:pt idx="2472">
                  <c:v>-10.08</c:v>
                </c:pt>
                <c:pt idx="2473">
                  <c:v>-10.08</c:v>
                </c:pt>
                <c:pt idx="2474">
                  <c:v>-10.08</c:v>
                </c:pt>
                <c:pt idx="2475">
                  <c:v>-10.08</c:v>
                </c:pt>
                <c:pt idx="2476">
                  <c:v>-10.08</c:v>
                </c:pt>
                <c:pt idx="2477">
                  <c:v>-10.08</c:v>
                </c:pt>
                <c:pt idx="2478">
                  <c:v>-10.08</c:v>
                </c:pt>
                <c:pt idx="2479">
                  <c:v>-10.08</c:v>
                </c:pt>
                <c:pt idx="2480">
                  <c:v>-10.08</c:v>
                </c:pt>
                <c:pt idx="2481">
                  <c:v>-10.08</c:v>
                </c:pt>
                <c:pt idx="2482">
                  <c:v>-10.08</c:v>
                </c:pt>
                <c:pt idx="2483">
                  <c:v>-10.08</c:v>
                </c:pt>
                <c:pt idx="2484">
                  <c:v>-10.08</c:v>
                </c:pt>
                <c:pt idx="2485">
                  <c:v>-10.08</c:v>
                </c:pt>
                <c:pt idx="2486">
                  <c:v>-10.08</c:v>
                </c:pt>
                <c:pt idx="2487">
                  <c:v>-10.08</c:v>
                </c:pt>
                <c:pt idx="2488">
                  <c:v>-10.08</c:v>
                </c:pt>
                <c:pt idx="2489">
                  <c:v>-10.08</c:v>
                </c:pt>
                <c:pt idx="2490">
                  <c:v>-10.08</c:v>
                </c:pt>
                <c:pt idx="2491">
                  <c:v>-10.08</c:v>
                </c:pt>
                <c:pt idx="2492">
                  <c:v>-10.08</c:v>
                </c:pt>
                <c:pt idx="2493">
                  <c:v>-10.08</c:v>
                </c:pt>
                <c:pt idx="2494">
                  <c:v>-10.08</c:v>
                </c:pt>
                <c:pt idx="2495">
                  <c:v>-10.08</c:v>
                </c:pt>
                <c:pt idx="2496">
                  <c:v>-10.08</c:v>
                </c:pt>
                <c:pt idx="2497">
                  <c:v>-10.08</c:v>
                </c:pt>
                <c:pt idx="2498">
                  <c:v>-10.08</c:v>
                </c:pt>
                <c:pt idx="2499">
                  <c:v>-10.08</c:v>
                </c:pt>
                <c:pt idx="2500">
                  <c:v>-10.08</c:v>
                </c:pt>
                <c:pt idx="2501">
                  <c:v>-10.08</c:v>
                </c:pt>
                <c:pt idx="2502">
                  <c:v>-10.08</c:v>
                </c:pt>
                <c:pt idx="2503">
                  <c:v>-10.08</c:v>
                </c:pt>
                <c:pt idx="2504">
                  <c:v>-10.08</c:v>
                </c:pt>
                <c:pt idx="2505">
                  <c:v>-10.08</c:v>
                </c:pt>
                <c:pt idx="2506">
                  <c:v>-10.08</c:v>
                </c:pt>
                <c:pt idx="2507">
                  <c:v>-10.08</c:v>
                </c:pt>
                <c:pt idx="2508">
                  <c:v>-10.08</c:v>
                </c:pt>
                <c:pt idx="2509">
                  <c:v>-10.08</c:v>
                </c:pt>
                <c:pt idx="2510">
                  <c:v>-10.08</c:v>
                </c:pt>
                <c:pt idx="2511">
                  <c:v>-10.08</c:v>
                </c:pt>
                <c:pt idx="2512">
                  <c:v>-10.08</c:v>
                </c:pt>
                <c:pt idx="2513">
                  <c:v>-10.08</c:v>
                </c:pt>
                <c:pt idx="2514">
                  <c:v>-10.08</c:v>
                </c:pt>
                <c:pt idx="2515">
                  <c:v>-10.08</c:v>
                </c:pt>
                <c:pt idx="2516">
                  <c:v>-10.08</c:v>
                </c:pt>
                <c:pt idx="2517">
                  <c:v>-10.08</c:v>
                </c:pt>
                <c:pt idx="2518">
                  <c:v>-10.08</c:v>
                </c:pt>
                <c:pt idx="2519">
                  <c:v>-10.08</c:v>
                </c:pt>
                <c:pt idx="2520">
                  <c:v>-10.08</c:v>
                </c:pt>
                <c:pt idx="2521">
                  <c:v>-10.08</c:v>
                </c:pt>
                <c:pt idx="2522">
                  <c:v>-10.08</c:v>
                </c:pt>
                <c:pt idx="2523">
                  <c:v>-10.08</c:v>
                </c:pt>
                <c:pt idx="2524">
                  <c:v>-10.08</c:v>
                </c:pt>
                <c:pt idx="2525">
                  <c:v>-10.08</c:v>
                </c:pt>
                <c:pt idx="2526">
                  <c:v>-10.08</c:v>
                </c:pt>
                <c:pt idx="2527">
                  <c:v>-10.08</c:v>
                </c:pt>
                <c:pt idx="2528">
                  <c:v>-10.08</c:v>
                </c:pt>
                <c:pt idx="2529">
                  <c:v>-10.08</c:v>
                </c:pt>
                <c:pt idx="2530">
                  <c:v>-10.08</c:v>
                </c:pt>
                <c:pt idx="2531">
                  <c:v>-10.08</c:v>
                </c:pt>
                <c:pt idx="2532">
                  <c:v>-10.08</c:v>
                </c:pt>
                <c:pt idx="2533">
                  <c:v>-10.08</c:v>
                </c:pt>
                <c:pt idx="2534">
                  <c:v>-10.08</c:v>
                </c:pt>
                <c:pt idx="2535">
                  <c:v>-10.08</c:v>
                </c:pt>
                <c:pt idx="2536">
                  <c:v>-10.08</c:v>
                </c:pt>
                <c:pt idx="2537">
                  <c:v>-10.08</c:v>
                </c:pt>
                <c:pt idx="2538">
                  <c:v>-10.08</c:v>
                </c:pt>
                <c:pt idx="2539">
                  <c:v>-10.08</c:v>
                </c:pt>
                <c:pt idx="2540">
                  <c:v>-10.08</c:v>
                </c:pt>
                <c:pt idx="2541">
                  <c:v>-10.08</c:v>
                </c:pt>
                <c:pt idx="2542">
                  <c:v>-10.08</c:v>
                </c:pt>
                <c:pt idx="2543">
                  <c:v>-10.08</c:v>
                </c:pt>
                <c:pt idx="2544">
                  <c:v>-10.08</c:v>
                </c:pt>
                <c:pt idx="2545">
                  <c:v>-10.08</c:v>
                </c:pt>
                <c:pt idx="2546">
                  <c:v>-10.08</c:v>
                </c:pt>
                <c:pt idx="2547">
                  <c:v>-10.08</c:v>
                </c:pt>
                <c:pt idx="2548">
                  <c:v>-10.08</c:v>
                </c:pt>
                <c:pt idx="2549">
                  <c:v>-10.08</c:v>
                </c:pt>
                <c:pt idx="2550">
                  <c:v>-10.08</c:v>
                </c:pt>
                <c:pt idx="2551">
                  <c:v>-10.08</c:v>
                </c:pt>
                <c:pt idx="2552">
                  <c:v>-10.08</c:v>
                </c:pt>
                <c:pt idx="2553">
                  <c:v>-10.08</c:v>
                </c:pt>
                <c:pt idx="2554">
                  <c:v>-10.08</c:v>
                </c:pt>
                <c:pt idx="2555">
                  <c:v>-10.08</c:v>
                </c:pt>
                <c:pt idx="2556">
                  <c:v>-10.08</c:v>
                </c:pt>
                <c:pt idx="2557">
                  <c:v>-15.12</c:v>
                </c:pt>
                <c:pt idx="2558">
                  <c:v>-10.08</c:v>
                </c:pt>
                <c:pt idx="2559">
                  <c:v>-10.08</c:v>
                </c:pt>
                <c:pt idx="2560">
                  <c:v>-10.08</c:v>
                </c:pt>
                <c:pt idx="2561">
                  <c:v>-10.08</c:v>
                </c:pt>
                <c:pt idx="2562">
                  <c:v>-10.08</c:v>
                </c:pt>
                <c:pt idx="2563">
                  <c:v>-10.08</c:v>
                </c:pt>
                <c:pt idx="2564">
                  <c:v>-5.04</c:v>
                </c:pt>
                <c:pt idx="2565">
                  <c:v>-10.08</c:v>
                </c:pt>
                <c:pt idx="2566">
                  <c:v>-10.08</c:v>
                </c:pt>
                <c:pt idx="2567">
                  <c:v>-10.08</c:v>
                </c:pt>
                <c:pt idx="2568">
                  <c:v>-10.08</c:v>
                </c:pt>
                <c:pt idx="2569">
                  <c:v>-10.08</c:v>
                </c:pt>
                <c:pt idx="2570">
                  <c:v>-10.08</c:v>
                </c:pt>
                <c:pt idx="2571">
                  <c:v>-10.08</c:v>
                </c:pt>
                <c:pt idx="2572">
                  <c:v>-10.08</c:v>
                </c:pt>
                <c:pt idx="2573">
                  <c:v>-10.08</c:v>
                </c:pt>
                <c:pt idx="2574">
                  <c:v>-5.04</c:v>
                </c:pt>
                <c:pt idx="2575">
                  <c:v>-10.08</c:v>
                </c:pt>
                <c:pt idx="2576">
                  <c:v>-10.08</c:v>
                </c:pt>
                <c:pt idx="2577">
                  <c:v>-10.08</c:v>
                </c:pt>
                <c:pt idx="2578">
                  <c:v>-10.08</c:v>
                </c:pt>
                <c:pt idx="2579">
                  <c:v>-10.08</c:v>
                </c:pt>
                <c:pt idx="2580">
                  <c:v>-15.12</c:v>
                </c:pt>
                <c:pt idx="2581">
                  <c:v>-10.08</c:v>
                </c:pt>
                <c:pt idx="2582">
                  <c:v>-10.08</c:v>
                </c:pt>
                <c:pt idx="2583">
                  <c:v>-10.08</c:v>
                </c:pt>
                <c:pt idx="2584">
                  <c:v>-10.08</c:v>
                </c:pt>
                <c:pt idx="2585">
                  <c:v>-10.08</c:v>
                </c:pt>
                <c:pt idx="2586">
                  <c:v>-10.08</c:v>
                </c:pt>
                <c:pt idx="2587">
                  <c:v>-10.08</c:v>
                </c:pt>
                <c:pt idx="2588">
                  <c:v>-10.08</c:v>
                </c:pt>
                <c:pt idx="2589">
                  <c:v>-10.08</c:v>
                </c:pt>
                <c:pt idx="2590">
                  <c:v>-10.08</c:v>
                </c:pt>
                <c:pt idx="2591">
                  <c:v>-10.08</c:v>
                </c:pt>
                <c:pt idx="2592">
                  <c:v>-10.08</c:v>
                </c:pt>
                <c:pt idx="2593">
                  <c:v>-10.08</c:v>
                </c:pt>
                <c:pt idx="2594">
                  <c:v>-10.08</c:v>
                </c:pt>
                <c:pt idx="2595">
                  <c:v>-15.12</c:v>
                </c:pt>
                <c:pt idx="2596">
                  <c:v>-5.04</c:v>
                </c:pt>
                <c:pt idx="2597">
                  <c:v>-10.08</c:v>
                </c:pt>
                <c:pt idx="2598">
                  <c:v>-5.04</c:v>
                </c:pt>
                <c:pt idx="2599">
                  <c:v>-15.12</c:v>
                </c:pt>
                <c:pt idx="2600">
                  <c:v>-10.08</c:v>
                </c:pt>
                <c:pt idx="2601">
                  <c:v>-15.12</c:v>
                </c:pt>
                <c:pt idx="2602">
                  <c:v>-10.08</c:v>
                </c:pt>
                <c:pt idx="2603">
                  <c:v>-10.08</c:v>
                </c:pt>
                <c:pt idx="2604">
                  <c:v>-10.08</c:v>
                </c:pt>
                <c:pt idx="2605">
                  <c:v>-10.08</c:v>
                </c:pt>
                <c:pt idx="2606">
                  <c:v>-10.08</c:v>
                </c:pt>
                <c:pt idx="2607">
                  <c:v>-10.08</c:v>
                </c:pt>
                <c:pt idx="2608">
                  <c:v>-10.08</c:v>
                </c:pt>
                <c:pt idx="2609">
                  <c:v>-10.08</c:v>
                </c:pt>
                <c:pt idx="2610">
                  <c:v>-15.12</c:v>
                </c:pt>
                <c:pt idx="2611">
                  <c:v>-10.08</c:v>
                </c:pt>
                <c:pt idx="2612">
                  <c:v>-10.08</c:v>
                </c:pt>
                <c:pt idx="2613">
                  <c:v>-10.08</c:v>
                </c:pt>
                <c:pt idx="2614">
                  <c:v>-10.08</c:v>
                </c:pt>
                <c:pt idx="2615">
                  <c:v>-5.04</c:v>
                </c:pt>
                <c:pt idx="2616">
                  <c:v>-10.08</c:v>
                </c:pt>
                <c:pt idx="2617">
                  <c:v>-10.08</c:v>
                </c:pt>
                <c:pt idx="2618">
                  <c:v>-10.08</c:v>
                </c:pt>
                <c:pt idx="2619">
                  <c:v>-10.08</c:v>
                </c:pt>
                <c:pt idx="2620">
                  <c:v>-10.08</c:v>
                </c:pt>
                <c:pt idx="2621">
                  <c:v>-10.08</c:v>
                </c:pt>
                <c:pt idx="2622">
                  <c:v>-10.08</c:v>
                </c:pt>
                <c:pt idx="2623">
                  <c:v>-15.12</c:v>
                </c:pt>
                <c:pt idx="2624">
                  <c:v>-10.08</c:v>
                </c:pt>
                <c:pt idx="2625">
                  <c:v>-15.12</c:v>
                </c:pt>
                <c:pt idx="2626">
                  <c:v>-5.04</c:v>
                </c:pt>
                <c:pt idx="2627">
                  <c:v>-10.08</c:v>
                </c:pt>
                <c:pt idx="2628">
                  <c:v>-10.08</c:v>
                </c:pt>
                <c:pt idx="2629">
                  <c:v>-10.08</c:v>
                </c:pt>
                <c:pt idx="2630">
                  <c:v>-15.12</c:v>
                </c:pt>
                <c:pt idx="2631">
                  <c:v>-10.08</c:v>
                </c:pt>
                <c:pt idx="2632">
                  <c:v>-10.08</c:v>
                </c:pt>
                <c:pt idx="2633">
                  <c:v>-10.08</c:v>
                </c:pt>
                <c:pt idx="2634">
                  <c:v>-10.08</c:v>
                </c:pt>
                <c:pt idx="2635">
                  <c:v>-10.08</c:v>
                </c:pt>
                <c:pt idx="2636">
                  <c:v>-15.12</c:v>
                </c:pt>
                <c:pt idx="2637">
                  <c:v>-10.08</c:v>
                </c:pt>
                <c:pt idx="2638">
                  <c:v>-5.04</c:v>
                </c:pt>
                <c:pt idx="2639">
                  <c:v>-10.08</c:v>
                </c:pt>
                <c:pt idx="2640">
                  <c:v>-10.08</c:v>
                </c:pt>
                <c:pt idx="2641">
                  <c:v>-10.08</c:v>
                </c:pt>
                <c:pt idx="2642">
                  <c:v>-10.08</c:v>
                </c:pt>
                <c:pt idx="2643">
                  <c:v>-5.04</c:v>
                </c:pt>
                <c:pt idx="2644">
                  <c:v>-15.12</c:v>
                </c:pt>
                <c:pt idx="2645">
                  <c:v>-10.08</c:v>
                </c:pt>
                <c:pt idx="2646">
                  <c:v>-10.08</c:v>
                </c:pt>
                <c:pt idx="2647">
                  <c:v>-10.08</c:v>
                </c:pt>
                <c:pt idx="2648">
                  <c:v>-10.08</c:v>
                </c:pt>
                <c:pt idx="2649">
                  <c:v>-10.08</c:v>
                </c:pt>
                <c:pt idx="2650">
                  <c:v>-5.04</c:v>
                </c:pt>
                <c:pt idx="2651">
                  <c:v>-10.08</c:v>
                </c:pt>
                <c:pt idx="2652">
                  <c:v>-10.08</c:v>
                </c:pt>
                <c:pt idx="2653">
                  <c:v>-5.04</c:v>
                </c:pt>
                <c:pt idx="2654">
                  <c:v>-10.08</c:v>
                </c:pt>
                <c:pt idx="2655">
                  <c:v>-10.08</c:v>
                </c:pt>
                <c:pt idx="2656">
                  <c:v>-5.04</c:v>
                </c:pt>
                <c:pt idx="2657">
                  <c:v>-10.08</c:v>
                </c:pt>
                <c:pt idx="2658">
                  <c:v>-10.08</c:v>
                </c:pt>
                <c:pt idx="2659">
                  <c:v>-10.08</c:v>
                </c:pt>
                <c:pt idx="2660">
                  <c:v>-15.12</c:v>
                </c:pt>
                <c:pt idx="2661">
                  <c:v>-15.12</c:v>
                </c:pt>
                <c:pt idx="2662">
                  <c:v>-10.08</c:v>
                </c:pt>
                <c:pt idx="2663">
                  <c:v>-10.08</c:v>
                </c:pt>
                <c:pt idx="2664">
                  <c:v>-10.08</c:v>
                </c:pt>
                <c:pt idx="2665">
                  <c:v>-10.08</c:v>
                </c:pt>
                <c:pt idx="2666">
                  <c:v>-10.08</c:v>
                </c:pt>
                <c:pt idx="2667">
                  <c:v>-10.08</c:v>
                </c:pt>
                <c:pt idx="2668">
                  <c:v>-10.08</c:v>
                </c:pt>
                <c:pt idx="2669">
                  <c:v>-15.12</c:v>
                </c:pt>
                <c:pt idx="2670">
                  <c:v>-5.04</c:v>
                </c:pt>
                <c:pt idx="2671">
                  <c:v>-5.04</c:v>
                </c:pt>
                <c:pt idx="2672">
                  <c:v>-10.08</c:v>
                </c:pt>
                <c:pt idx="2673">
                  <c:v>-10.08</c:v>
                </c:pt>
                <c:pt idx="2674">
                  <c:v>-10.08</c:v>
                </c:pt>
                <c:pt idx="2675">
                  <c:v>-10.08</c:v>
                </c:pt>
                <c:pt idx="2676">
                  <c:v>-10.08</c:v>
                </c:pt>
                <c:pt idx="2677">
                  <c:v>-10.08</c:v>
                </c:pt>
                <c:pt idx="2678">
                  <c:v>-5.04</c:v>
                </c:pt>
                <c:pt idx="2679">
                  <c:v>-10.08</c:v>
                </c:pt>
                <c:pt idx="2680">
                  <c:v>-10.08</c:v>
                </c:pt>
                <c:pt idx="2681">
                  <c:v>-10.08</c:v>
                </c:pt>
                <c:pt idx="2682">
                  <c:v>-10.08</c:v>
                </c:pt>
                <c:pt idx="2683">
                  <c:v>-10.08</c:v>
                </c:pt>
                <c:pt idx="2684">
                  <c:v>-15.12</c:v>
                </c:pt>
                <c:pt idx="2685">
                  <c:v>-10.08</c:v>
                </c:pt>
                <c:pt idx="2686">
                  <c:v>-10.08</c:v>
                </c:pt>
                <c:pt idx="2687">
                  <c:v>-15.12</c:v>
                </c:pt>
                <c:pt idx="2688">
                  <c:v>-10.08</c:v>
                </c:pt>
                <c:pt idx="2689">
                  <c:v>-5.04</c:v>
                </c:pt>
                <c:pt idx="2690">
                  <c:v>-10.08</c:v>
                </c:pt>
                <c:pt idx="2691">
                  <c:v>-10.08</c:v>
                </c:pt>
                <c:pt idx="2692">
                  <c:v>-10.08</c:v>
                </c:pt>
                <c:pt idx="2693">
                  <c:v>-5.04</c:v>
                </c:pt>
                <c:pt idx="2694">
                  <c:v>-10.08</c:v>
                </c:pt>
                <c:pt idx="2695">
                  <c:v>-10.08</c:v>
                </c:pt>
                <c:pt idx="2696">
                  <c:v>-10.08</c:v>
                </c:pt>
                <c:pt idx="2697">
                  <c:v>-15.12</c:v>
                </c:pt>
                <c:pt idx="2698">
                  <c:v>-5.04</c:v>
                </c:pt>
                <c:pt idx="2699">
                  <c:v>-10.08</c:v>
                </c:pt>
                <c:pt idx="2700">
                  <c:v>-10.08</c:v>
                </c:pt>
                <c:pt idx="2701">
                  <c:v>-15.12</c:v>
                </c:pt>
                <c:pt idx="2702">
                  <c:v>-10.08</c:v>
                </c:pt>
                <c:pt idx="2703">
                  <c:v>-10.08</c:v>
                </c:pt>
                <c:pt idx="2704">
                  <c:v>-10.08</c:v>
                </c:pt>
                <c:pt idx="2705">
                  <c:v>-10.08</c:v>
                </c:pt>
                <c:pt idx="2706">
                  <c:v>-10.08</c:v>
                </c:pt>
                <c:pt idx="2707">
                  <c:v>-5.04</c:v>
                </c:pt>
                <c:pt idx="2708">
                  <c:v>-10.08</c:v>
                </c:pt>
                <c:pt idx="2709">
                  <c:v>-10.08</c:v>
                </c:pt>
                <c:pt idx="2710">
                  <c:v>-10.08</c:v>
                </c:pt>
                <c:pt idx="2711">
                  <c:v>-10.08</c:v>
                </c:pt>
                <c:pt idx="2712">
                  <c:v>-10.08</c:v>
                </c:pt>
                <c:pt idx="2713">
                  <c:v>-10.08</c:v>
                </c:pt>
                <c:pt idx="2714">
                  <c:v>-15.12</c:v>
                </c:pt>
                <c:pt idx="2715">
                  <c:v>-10.08</c:v>
                </c:pt>
                <c:pt idx="2716">
                  <c:v>-10.08</c:v>
                </c:pt>
                <c:pt idx="2717">
                  <c:v>-5.04</c:v>
                </c:pt>
                <c:pt idx="2718">
                  <c:v>-10.08</c:v>
                </c:pt>
                <c:pt idx="2719">
                  <c:v>-10.08</c:v>
                </c:pt>
                <c:pt idx="2720">
                  <c:v>-10.08</c:v>
                </c:pt>
                <c:pt idx="2721">
                  <c:v>-10.08</c:v>
                </c:pt>
                <c:pt idx="2722">
                  <c:v>-10.08</c:v>
                </c:pt>
                <c:pt idx="2723">
                  <c:v>-15.12</c:v>
                </c:pt>
                <c:pt idx="2724">
                  <c:v>-10.08</c:v>
                </c:pt>
                <c:pt idx="2725">
                  <c:v>-10.08</c:v>
                </c:pt>
                <c:pt idx="2726">
                  <c:v>-10.08</c:v>
                </c:pt>
                <c:pt idx="2727">
                  <c:v>-10.08</c:v>
                </c:pt>
                <c:pt idx="2728">
                  <c:v>-10.08</c:v>
                </c:pt>
                <c:pt idx="2729">
                  <c:v>-10.08</c:v>
                </c:pt>
                <c:pt idx="2730">
                  <c:v>-10.08</c:v>
                </c:pt>
                <c:pt idx="2731">
                  <c:v>-10.08</c:v>
                </c:pt>
                <c:pt idx="2732">
                  <c:v>-10.08</c:v>
                </c:pt>
                <c:pt idx="2733">
                  <c:v>-10.08</c:v>
                </c:pt>
                <c:pt idx="2734">
                  <c:v>-10.08</c:v>
                </c:pt>
                <c:pt idx="2735">
                  <c:v>-10.08</c:v>
                </c:pt>
                <c:pt idx="2736">
                  <c:v>-10.08</c:v>
                </c:pt>
                <c:pt idx="2737">
                  <c:v>-15.12</c:v>
                </c:pt>
                <c:pt idx="2738">
                  <c:v>-15.12</c:v>
                </c:pt>
                <c:pt idx="2739">
                  <c:v>-10.08</c:v>
                </c:pt>
                <c:pt idx="2740">
                  <c:v>-10.08</c:v>
                </c:pt>
                <c:pt idx="2741">
                  <c:v>-5.04</c:v>
                </c:pt>
                <c:pt idx="2742">
                  <c:v>-10.08</c:v>
                </c:pt>
                <c:pt idx="2743">
                  <c:v>-10.08</c:v>
                </c:pt>
                <c:pt idx="2744">
                  <c:v>-15.12</c:v>
                </c:pt>
                <c:pt idx="2745">
                  <c:v>-10.08</c:v>
                </c:pt>
                <c:pt idx="2746">
                  <c:v>-15.12</c:v>
                </c:pt>
                <c:pt idx="2747">
                  <c:v>-10.08</c:v>
                </c:pt>
                <c:pt idx="2748">
                  <c:v>-10.08</c:v>
                </c:pt>
                <c:pt idx="2749">
                  <c:v>-10.08</c:v>
                </c:pt>
                <c:pt idx="2750">
                  <c:v>-10.08</c:v>
                </c:pt>
                <c:pt idx="2751">
                  <c:v>-10.08</c:v>
                </c:pt>
                <c:pt idx="2752">
                  <c:v>-10.08</c:v>
                </c:pt>
                <c:pt idx="2753">
                  <c:v>-10.08</c:v>
                </c:pt>
                <c:pt idx="2754">
                  <c:v>-10.08</c:v>
                </c:pt>
                <c:pt idx="2755">
                  <c:v>-10.08</c:v>
                </c:pt>
                <c:pt idx="2756">
                  <c:v>-10.08</c:v>
                </c:pt>
                <c:pt idx="2757">
                  <c:v>-10.08</c:v>
                </c:pt>
                <c:pt idx="2758">
                  <c:v>-10.08</c:v>
                </c:pt>
                <c:pt idx="2759">
                  <c:v>-10.08</c:v>
                </c:pt>
                <c:pt idx="2760">
                  <c:v>-10.08</c:v>
                </c:pt>
                <c:pt idx="2761">
                  <c:v>-10.08</c:v>
                </c:pt>
                <c:pt idx="2762">
                  <c:v>-15.12</c:v>
                </c:pt>
                <c:pt idx="2763">
                  <c:v>-10.08</c:v>
                </c:pt>
                <c:pt idx="2764">
                  <c:v>-10.08</c:v>
                </c:pt>
                <c:pt idx="2765">
                  <c:v>-10.08</c:v>
                </c:pt>
                <c:pt idx="2766">
                  <c:v>-10.08</c:v>
                </c:pt>
                <c:pt idx="2767">
                  <c:v>-10.08</c:v>
                </c:pt>
                <c:pt idx="2768">
                  <c:v>-10.08</c:v>
                </c:pt>
                <c:pt idx="2769">
                  <c:v>-10.08</c:v>
                </c:pt>
                <c:pt idx="2770">
                  <c:v>-15.12</c:v>
                </c:pt>
                <c:pt idx="2771">
                  <c:v>-10.08</c:v>
                </c:pt>
                <c:pt idx="2772">
                  <c:v>-15.12</c:v>
                </c:pt>
                <c:pt idx="2773">
                  <c:v>-5.04</c:v>
                </c:pt>
                <c:pt idx="2774">
                  <c:v>-10.08</c:v>
                </c:pt>
                <c:pt idx="2775">
                  <c:v>-10.08</c:v>
                </c:pt>
                <c:pt idx="2776">
                  <c:v>-10.08</c:v>
                </c:pt>
                <c:pt idx="2777">
                  <c:v>-10.08</c:v>
                </c:pt>
                <c:pt idx="2778">
                  <c:v>-10.08</c:v>
                </c:pt>
                <c:pt idx="2779">
                  <c:v>-10.08</c:v>
                </c:pt>
                <c:pt idx="2780">
                  <c:v>-10.08</c:v>
                </c:pt>
                <c:pt idx="2781">
                  <c:v>-10.08</c:v>
                </c:pt>
                <c:pt idx="2782">
                  <c:v>-10.08</c:v>
                </c:pt>
                <c:pt idx="2783">
                  <c:v>-10.08</c:v>
                </c:pt>
                <c:pt idx="2784">
                  <c:v>-10.08</c:v>
                </c:pt>
                <c:pt idx="2785">
                  <c:v>-10.08</c:v>
                </c:pt>
                <c:pt idx="2786">
                  <c:v>-10.08</c:v>
                </c:pt>
                <c:pt idx="2787">
                  <c:v>-10.08</c:v>
                </c:pt>
                <c:pt idx="2788">
                  <c:v>-10.08</c:v>
                </c:pt>
                <c:pt idx="2789">
                  <c:v>-15.12</c:v>
                </c:pt>
                <c:pt idx="2790">
                  <c:v>-10.08</c:v>
                </c:pt>
                <c:pt idx="2791">
                  <c:v>-10.08</c:v>
                </c:pt>
                <c:pt idx="2792">
                  <c:v>-10.08</c:v>
                </c:pt>
                <c:pt idx="2793">
                  <c:v>-10.08</c:v>
                </c:pt>
                <c:pt idx="2794">
                  <c:v>-10.08</c:v>
                </c:pt>
                <c:pt idx="2795">
                  <c:v>-10.08</c:v>
                </c:pt>
                <c:pt idx="2796">
                  <c:v>-10.08</c:v>
                </c:pt>
                <c:pt idx="2797">
                  <c:v>-15.12</c:v>
                </c:pt>
                <c:pt idx="2798">
                  <c:v>-10.08</c:v>
                </c:pt>
                <c:pt idx="2799">
                  <c:v>-10.08</c:v>
                </c:pt>
                <c:pt idx="2800">
                  <c:v>-10.08</c:v>
                </c:pt>
                <c:pt idx="2801">
                  <c:v>-10.08</c:v>
                </c:pt>
                <c:pt idx="2802">
                  <c:v>-10.08</c:v>
                </c:pt>
                <c:pt idx="2803">
                  <c:v>-10.08</c:v>
                </c:pt>
                <c:pt idx="2804">
                  <c:v>-10.08</c:v>
                </c:pt>
                <c:pt idx="2805">
                  <c:v>-10.08</c:v>
                </c:pt>
                <c:pt idx="2806">
                  <c:v>-10.08</c:v>
                </c:pt>
                <c:pt idx="2807">
                  <c:v>-10.08</c:v>
                </c:pt>
                <c:pt idx="2808">
                  <c:v>-10.08</c:v>
                </c:pt>
                <c:pt idx="2809">
                  <c:v>-10.08</c:v>
                </c:pt>
                <c:pt idx="2810">
                  <c:v>-15.12</c:v>
                </c:pt>
                <c:pt idx="2811">
                  <c:v>-10.08</c:v>
                </c:pt>
                <c:pt idx="2812">
                  <c:v>-10.08</c:v>
                </c:pt>
                <c:pt idx="2813">
                  <c:v>-10.08</c:v>
                </c:pt>
                <c:pt idx="2814">
                  <c:v>-10.08</c:v>
                </c:pt>
                <c:pt idx="2815">
                  <c:v>-10.08</c:v>
                </c:pt>
                <c:pt idx="2816">
                  <c:v>-15.12</c:v>
                </c:pt>
                <c:pt idx="2817">
                  <c:v>-10.08</c:v>
                </c:pt>
                <c:pt idx="2818">
                  <c:v>-10.08</c:v>
                </c:pt>
                <c:pt idx="2819">
                  <c:v>-10.08</c:v>
                </c:pt>
                <c:pt idx="2820">
                  <c:v>-5.04</c:v>
                </c:pt>
                <c:pt idx="2821">
                  <c:v>-10.08</c:v>
                </c:pt>
                <c:pt idx="2822">
                  <c:v>-10.08</c:v>
                </c:pt>
                <c:pt idx="2823">
                  <c:v>-10.08</c:v>
                </c:pt>
                <c:pt idx="2824">
                  <c:v>-10.08</c:v>
                </c:pt>
                <c:pt idx="2825">
                  <c:v>-10.08</c:v>
                </c:pt>
                <c:pt idx="2826">
                  <c:v>-10.08</c:v>
                </c:pt>
                <c:pt idx="2827">
                  <c:v>-10.08</c:v>
                </c:pt>
                <c:pt idx="2828">
                  <c:v>-10.08</c:v>
                </c:pt>
                <c:pt idx="2829">
                  <c:v>-10.08</c:v>
                </c:pt>
                <c:pt idx="2830">
                  <c:v>-15.12</c:v>
                </c:pt>
                <c:pt idx="2831">
                  <c:v>-10.08</c:v>
                </c:pt>
                <c:pt idx="2832">
                  <c:v>-10.08</c:v>
                </c:pt>
                <c:pt idx="2833">
                  <c:v>-10.08</c:v>
                </c:pt>
                <c:pt idx="2834">
                  <c:v>-10.08</c:v>
                </c:pt>
                <c:pt idx="2835">
                  <c:v>-10.08</c:v>
                </c:pt>
                <c:pt idx="2836">
                  <c:v>-10.08</c:v>
                </c:pt>
                <c:pt idx="2837">
                  <c:v>-10.08</c:v>
                </c:pt>
                <c:pt idx="2838">
                  <c:v>-10.08</c:v>
                </c:pt>
                <c:pt idx="2839">
                  <c:v>-10.08</c:v>
                </c:pt>
                <c:pt idx="2840">
                  <c:v>-10.08</c:v>
                </c:pt>
                <c:pt idx="2841">
                  <c:v>-10.08</c:v>
                </c:pt>
                <c:pt idx="2842">
                  <c:v>-10.08</c:v>
                </c:pt>
                <c:pt idx="2843">
                  <c:v>-10.08</c:v>
                </c:pt>
                <c:pt idx="2844">
                  <c:v>-10.08</c:v>
                </c:pt>
                <c:pt idx="2845">
                  <c:v>-5.04</c:v>
                </c:pt>
                <c:pt idx="2846">
                  <c:v>-10.08</c:v>
                </c:pt>
                <c:pt idx="2847">
                  <c:v>-10.08</c:v>
                </c:pt>
                <c:pt idx="2848">
                  <c:v>-10.08</c:v>
                </c:pt>
                <c:pt idx="2849">
                  <c:v>-10.08</c:v>
                </c:pt>
                <c:pt idx="2850">
                  <c:v>-10.08</c:v>
                </c:pt>
                <c:pt idx="2851">
                  <c:v>-10.08</c:v>
                </c:pt>
                <c:pt idx="2852">
                  <c:v>-10.08</c:v>
                </c:pt>
                <c:pt idx="2853">
                  <c:v>-10.08</c:v>
                </c:pt>
                <c:pt idx="2854">
                  <c:v>-10.08</c:v>
                </c:pt>
                <c:pt idx="2855">
                  <c:v>-10.08</c:v>
                </c:pt>
                <c:pt idx="2856">
                  <c:v>-10.08</c:v>
                </c:pt>
                <c:pt idx="2857">
                  <c:v>-10.08</c:v>
                </c:pt>
                <c:pt idx="2858">
                  <c:v>-10.08</c:v>
                </c:pt>
                <c:pt idx="2859">
                  <c:v>-10.08</c:v>
                </c:pt>
                <c:pt idx="2860">
                  <c:v>-10.08</c:v>
                </c:pt>
                <c:pt idx="2861">
                  <c:v>-10.08</c:v>
                </c:pt>
                <c:pt idx="2862">
                  <c:v>-10.08</c:v>
                </c:pt>
                <c:pt idx="2863">
                  <c:v>-10.08</c:v>
                </c:pt>
                <c:pt idx="2864">
                  <c:v>-10.08</c:v>
                </c:pt>
                <c:pt idx="2865">
                  <c:v>-15.12</c:v>
                </c:pt>
                <c:pt idx="2866">
                  <c:v>-15.12</c:v>
                </c:pt>
                <c:pt idx="2867">
                  <c:v>-10.08</c:v>
                </c:pt>
                <c:pt idx="2868">
                  <c:v>-10.08</c:v>
                </c:pt>
                <c:pt idx="2869">
                  <c:v>-10.08</c:v>
                </c:pt>
                <c:pt idx="2870">
                  <c:v>-10.08</c:v>
                </c:pt>
                <c:pt idx="2871">
                  <c:v>-15.12</c:v>
                </c:pt>
                <c:pt idx="2872">
                  <c:v>-10.08</c:v>
                </c:pt>
                <c:pt idx="2873">
                  <c:v>-10.08</c:v>
                </c:pt>
                <c:pt idx="2874">
                  <c:v>-10.08</c:v>
                </c:pt>
                <c:pt idx="2875">
                  <c:v>-10.08</c:v>
                </c:pt>
                <c:pt idx="2876">
                  <c:v>-10.08</c:v>
                </c:pt>
                <c:pt idx="2877">
                  <c:v>-10.08</c:v>
                </c:pt>
                <c:pt idx="2878">
                  <c:v>-10.08</c:v>
                </c:pt>
                <c:pt idx="2879">
                  <c:v>-15.12</c:v>
                </c:pt>
                <c:pt idx="2880">
                  <c:v>-10.08</c:v>
                </c:pt>
                <c:pt idx="2881">
                  <c:v>-10.08</c:v>
                </c:pt>
                <c:pt idx="2882">
                  <c:v>-10.08</c:v>
                </c:pt>
                <c:pt idx="2883">
                  <c:v>-10.08</c:v>
                </c:pt>
                <c:pt idx="2884">
                  <c:v>-15.12</c:v>
                </c:pt>
                <c:pt idx="2885">
                  <c:v>-10.08</c:v>
                </c:pt>
                <c:pt idx="2886">
                  <c:v>-5.04</c:v>
                </c:pt>
                <c:pt idx="2887">
                  <c:v>-10.08</c:v>
                </c:pt>
                <c:pt idx="2888">
                  <c:v>-10.08</c:v>
                </c:pt>
                <c:pt idx="2889">
                  <c:v>-5.04</c:v>
                </c:pt>
                <c:pt idx="2890">
                  <c:v>-5.04</c:v>
                </c:pt>
                <c:pt idx="2891">
                  <c:v>-5.04</c:v>
                </c:pt>
                <c:pt idx="2892">
                  <c:v>-10.08</c:v>
                </c:pt>
                <c:pt idx="2893">
                  <c:v>-10.08</c:v>
                </c:pt>
                <c:pt idx="2894">
                  <c:v>-10.08</c:v>
                </c:pt>
                <c:pt idx="2895">
                  <c:v>-10.08</c:v>
                </c:pt>
                <c:pt idx="2896">
                  <c:v>-10.08</c:v>
                </c:pt>
                <c:pt idx="2897">
                  <c:v>-10.08</c:v>
                </c:pt>
                <c:pt idx="2898">
                  <c:v>-10.08</c:v>
                </c:pt>
                <c:pt idx="2899">
                  <c:v>-5.04</c:v>
                </c:pt>
                <c:pt idx="2900">
                  <c:v>-15.12</c:v>
                </c:pt>
                <c:pt idx="2901">
                  <c:v>-5.04</c:v>
                </c:pt>
                <c:pt idx="2902">
                  <c:v>-15.12</c:v>
                </c:pt>
                <c:pt idx="2903">
                  <c:v>-10.08</c:v>
                </c:pt>
                <c:pt idx="2904">
                  <c:v>-15.12</c:v>
                </c:pt>
                <c:pt idx="2905">
                  <c:v>-15.12</c:v>
                </c:pt>
                <c:pt idx="2906">
                  <c:v>-15.12</c:v>
                </c:pt>
                <c:pt idx="2907">
                  <c:v>-5.04</c:v>
                </c:pt>
                <c:pt idx="2908">
                  <c:v>-5.04</c:v>
                </c:pt>
                <c:pt idx="2909">
                  <c:v>-10.08</c:v>
                </c:pt>
                <c:pt idx="2910">
                  <c:v>-10.08</c:v>
                </c:pt>
                <c:pt idx="2911">
                  <c:v>-15.12</c:v>
                </c:pt>
                <c:pt idx="2912">
                  <c:v>-10.08</c:v>
                </c:pt>
                <c:pt idx="2913">
                  <c:v>-10.08</c:v>
                </c:pt>
                <c:pt idx="2914">
                  <c:v>-10.08</c:v>
                </c:pt>
                <c:pt idx="2915">
                  <c:v>-10.08</c:v>
                </c:pt>
                <c:pt idx="2916">
                  <c:v>-10.08</c:v>
                </c:pt>
                <c:pt idx="2917">
                  <c:v>-10.08</c:v>
                </c:pt>
                <c:pt idx="2918">
                  <c:v>-10.08</c:v>
                </c:pt>
                <c:pt idx="2919">
                  <c:v>-10.08</c:v>
                </c:pt>
                <c:pt idx="2920">
                  <c:v>-10.08</c:v>
                </c:pt>
                <c:pt idx="2921">
                  <c:v>-10.08</c:v>
                </c:pt>
                <c:pt idx="2922">
                  <c:v>-10.08</c:v>
                </c:pt>
                <c:pt idx="2923">
                  <c:v>-10.08</c:v>
                </c:pt>
                <c:pt idx="2924">
                  <c:v>-10.08</c:v>
                </c:pt>
                <c:pt idx="2925">
                  <c:v>-10.08</c:v>
                </c:pt>
                <c:pt idx="2926">
                  <c:v>-10.08</c:v>
                </c:pt>
                <c:pt idx="2927">
                  <c:v>-15.12</c:v>
                </c:pt>
                <c:pt idx="2928">
                  <c:v>-10.08</c:v>
                </c:pt>
                <c:pt idx="2929">
                  <c:v>-10.08</c:v>
                </c:pt>
                <c:pt idx="2930">
                  <c:v>-10.08</c:v>
                </c:pt>
                <c:pt idx="2931">
                  <c:v>-10.08</c:v>
                </c:pt>
                <c:pt idx="2932">
                  <c:v>-10.08</c:v>
                </c:pt>
                <c:pt idx="2933">
                  <c:v>-10.08</c:v>
                </c:pt>
                <c:pt idx="2934">
                  <c:v>-10.08</c:v>
                </c:pt>
                <c:pt idx="2935">
                  <c:v>-10.08</c:v>
                </c:pt>
                <c:pt idx="2936">
                  <c:v>-15.12</c:v>
                </c:pt>
                <c:pt idx="2937">
                  <c:v>-10.08</c:v>
                </c:pt>
                <c:pt idx="2938">
                  <c:v>-10.08</c:v>
                </c:pt>
                <c:pt idx="2939">
                  <c:v>-10.08</c:v>
                </c:pt>
                <c:pt idx="2940">
                  <c:v>-10.08</c:v>
                </c:pt>
                <c:pt idx="2941">
                  <c:v>-10.08</c:v>
                </c:pt>
                <c:pt idx="2942">
                  <c:v>-10.08</c:v>
                </c:pt>
                <c:pt idx="2943">
                  <c:v>-10.08</c:v>
                </c:pt>
                <c:pt idx="2944">
                  <c:v>-10.08</c:v>
                </c:pt>
                <c:pt idx="2945">
                  <c:v>-10.08</c:v>
                </c:pt>
                <c:pt idx="2946">
                  <c:v>-5.04</c:v>
                </c:pt>
                <c:pt idx="2947">
                  <c:v>-10.08</c:v>
                </c:pt>
                <c:pt idx="2948">
                  <c:v>-10.08</c:v>
                </c:pt>
                <c:pt idx="2949">
                  <c:v>-10.08</c:v>
                </c:pt>
                <c:pt idx="2950">
                  <c:v>-15.12</c:v>
                </c:pt>
                <c:pt idx="2951">
                  <c:v>-5.04</c:v>
                </c:pt>
                <c:pt idx="2952">
                  <c:v>-15.12</c:v>
                </c:pt>
                <c:pt idx="2953">
                  <c:v>-10.08</c:v>
                </c:pt>
                <c:pt idx="2954">
                  <c:v>-5.04</c:v>
                </c:pt>
                <c:pt idx="2955">
                  <c:v>-10.08</c:v>
                </c:pt>
                <c:pt idx="2956">
                  <c:v>-10.08</c:v>
                </c:pt>
                <c:pt idx="2957">
                  <c:v>-10.08</c:v>
                </c:pt>
                <c:pt idx="2958">
                  <c:v>-10.08</c:v>
                </c:pt>
                <c:pt idx="2959">
                  <c:v>-10.08</c:v>
                </c:pt>
                <c:pt idx="2960">
                  <c:v>-10.08</c:v>
                </c:pt>
                <c:pt idx="2961">
                  <c:v>-10.08</c:v>
                </c:pt>
                <c:pt idx="2962">
                  <c:v>-10.08</c:v>
                </c:pt>
                <c:pt idx="2963">
                  <c:v>-10.08</c:v>
                </c:pt>
                <c:pt idx="2964">
                  <c:v>-10.08</c:v>
                </c:pt>
                <c:pt idx="2965">
                  <c:v>-10.08</c:v>
                </c:pt>
                <c:pt idx="2966">
                  <c:v>-10.08</c:v>
                </c:pt>
                <c:pt idx="2967">
                  <c:v>-10.08</c:v>
                </c:pt>
                <c:pt idx="2968">
                  <c:v>-10.08</c:v>
                </c:pt>
                <c:pt idx="2969">
                  <c:v>-10.08</c:v>
                </c:pt>
                <c:pt idx="2970">
                  <c:v>-10.08</c:v>
                </c:pt>
                <c:pt idx="2971">
                  <c:v>-10.08</c:v>
                </c:pt>
                <c:pt idx="2972">
                  <c:v>-10.08</c:v>
                </c:pt>
                <c:pt idx="2973">
                  <c:v>-10.08</c:v>
                </c:pt>
                <c:pt idx="2974">
                  <c:v>-10.08</c:v>
                </c:pt>
                <c:pt idx="2975">
                  <c:v>-10.08</c:v>
                </c:pt>
                <c:pt idx="2976">
                  <c:v>-10.08</c:v>
                </c:pt>
                <c:pt idx="2977">
                  <c:v>-10.08</c:v>
                </c:pt>
                <c:pt idx="2978">
                  <c:v>-5.04</c:v>
                </c:pt>
                <c:pt idx="2979">
                  <c:v>-10.08</c:v>
                </c:pt>
                <c:pt idx="2980">
                  <c:v>-10.08</c:v>
                </c:pt>
                <c:pt idx="2981">
                  <c:v>-5.04</c:v>
                </c:pt>
                <c:pt idx="2982">
                  <c:v>-10.08</c:v>
                </c:pt>
                <c:pt idx="2983">
                  <c:v>-10.08</c:v>
                </c:pt>
                <c:pt idx="2984">
                  <c:v>-10.08</c:v>
                </c:pt>
                <c:pt idx="2985">
                  <c:v>-10.08</c:v>
                </c:pt>
                <c:pt idx="2986">
                  <c:v>-10.08</c:v>
                </c:pt>
                <c:pt idx="2987">
                  <c:v>-10.08</c:v>
                </c:pt>
                <c:pt idx="2988">
                  <c:v>-10.08</c:v>
                </c:pt>
                <c:pt idx="2989">
                  <c:v>-10.08</c:v>
                </c:pt>
                <c:pt idx="2990">
                  <c:v>-10.08</c:v>
                </c:pt>
                <c:pt idx="2991">
                  <c:v>-15.12</c:v>
                </c:pt>
                <c:pt idx="2992">
                  <c:v>-10.08</c:v>
                </c:pt>
                <c:pt idx="2993">
                  <c:v>-10.08</c:v>
                </c:pt>
                <c:pt idx="2994">
                  <c:v>-5.04</c:v>
                </c:pt>
                <c:pt idx="2995">
                  <c:v>-10.08</c:v>
                </c:pt>
                <c:pt idx="2996">
                  <c:v>-10.08</c:v>
                </c:pt>
                <c:pt idx="2997">
                  <c:v>-10.08</c:v>
                </c:pt>
                <c:pt idx="2998">
                  <c:v>-10.08</c:v>
                </c:pt>
                <c:pt idx="2999">
                  <c:v>-10.08</c:v>
                </c:pt>
                <c:pt idx="3000">
                  <c:v>-10.08</c:v>
                </c:pt>
                <c:pt idx="3001">
                  <c:v>-10.08</c:v>
                </c:pt>
                <c:pt idx="3002">
                  <c:v>-10.08</c:v>
                </c:pt>
                <c:pt idx="3003">
                  <c:v>-5.04</c:v>
                </c:pt>
                <c:pt idx="3004">
                  <c:v>-10.08</c:v>
                </c:pt>
                <c:pt idx="3005">
                  <c:v>-5.04</c:v>
                </c:pt>
                <c:pt idx="3006">
                  <c:v>-10.08</c:v>
                </c:pt>
                <c:pt idx="3007">
                  <c:v>-10.08</c:v>
                </c:pt>
                <c:pt idx="3008">
                  <c:v>-10.08</c:v>
                </c:pt>
                <c:pt idx="3009">
                  <c:v>-10.08</c:v>
                </c:pt>
                <c:pt idx="3010">
                  <c:v>-10.08</c:v>
                </c:pt>
                <c:pt idx="3011">
                  <c:v>-10.08</c:v>
                </c:pt>
                <c:pt idx="3012">
                  <c:v>-10.08</c:v>
                </c:pt>
                <c:pt idx="3013">
                  <c:v>-10.08</c:v>
                </c:pt>
                <c:pt idx="3014">
                  <c:v>-10.08</c:v>
                </c:pt>
                <c:pt idx="3015">
                  <c:v>-10.08</c:v>
                </c:pt>
                <c:pt idx="3016">
                  <c:v>-10.08</c:v>
                </c:pt>
                <c:pt idx="3017">
                  <c:v>-10.08</c:v>
                </c:pt>
                <c:pt idx="3018">
                  <c:v>-10.08</c:v>
                </c:pt>
                <c:pt idx="3019">
                  <c:v>-10.08</c:v>
                </c:pt>
                <c:pt idx="3020">
                  <c:v>-5.04</c:v>
                </c:pt>
                <c:pt idx="3021">
                  <c:v>-10.08</c:v>
                </c:pt>
                <c:pt idx="3022">
                  <c:v>-10.08</c:v>
                </c:pt>
                <c:pt idx="3023">
                  <c:v>-10.08</c:v>
                </c:pt>
                <c:pt idx="3024">
                  <c:v>-10.08</c:v>
                </c:pt>
                <c:pt idx="3025">
                  <c:v>-10.08</c:v>
                </c:pt>
                <c:pt idx="3026">
                  <c:v>-10.08</c:v>
                </c:pt>
                <c:pt idx="3027">
                  <c:v>-10.08</c:v>
                </c:pt>
                <c:pt idx="3028">
                  <c:v>-15.12</c:v>
                </c:pt>
                <c:pt idx="3029">
                  <c:v>-5.04</c:v>
                </c:pt>
                <c:pt idx="3030">
                  <c:v>-10.08</c:v>
                </c:pt>
                <c:pt idx="3031">
                  <c:v>-10.08</c:v>
                </c:pt>
                <c:pt idx="3032">
                  <c:v>-10.08</c:v>
                </c:pt>
                <c:pt idx="3033">
                  <c:v>-10.08</c:v>
                </c:pt>
                <c:pt idx="3034">
                  <c:v>-10.08</c:v>
                </c:pt>
                <c:pt idx="3035">
                  <c:v>-5.04</c:v>
                </c:pt>
                <c:pt idx="3036">
                  <c:v>-10.08</c:v>
                </c:pt>
                <c:pt idx="3037">
                  <c:v>-10.08</c:v>
                </c:pt>
                <c:pt idx="3038">
                  <c:v>-10.08</c:v>
                </c:pt>
                <c:pt idx="3039">
                  <c:v>-10.08</c:v>
                </c:pt>
                <c:pt idx="3040">
                  <c:v>-15.12</c:v>
                </c:pt>
                <c:pt idx="3041">
                  <c:v>-10.08</c:v>
                </c:pt>
                <c:pt idx="3042">
                  <c:v>-10.08</c:v>
                </c:pt>
                <c:pt idx="3043">
                  <c:v>-10.08</c:v>
                </c:pt>
                <c:pt idx="3044">
                  <c:v>-10.08</c:v>
                </c:pt>
                <c:pt idx="3045">
                  <c:v>-10.08</c:v>
                </c:pt>
                <c:pt idx="3046">
                  <c:v>-10.08</c:v>
                </c:pt>
                <c:pt idx="3047">
                  <c:v>-10.08</c:v>
                </c:pt>
                <c:pt idx="3048">
                  <c:v>-10.08</c:v>
                </c:pt>
                <c:pt idx="3049">
                  <c:v>-10.08</c:v>
                </c:pt>
                <c:pt idx="3050">
                  <c:v>-10.08</c:v>
                </c:pt>
                <c:pt idx="3051">
                  <c:v>-10.08</c:v>
                </c:pt>
                <c:pt idx="3052">
                  <c:v>-10.08</c:v>
                </c:pt>
                <c:pt idx="3053">
                  <c:v>-10.08</c:v>
                </c:pt>
                <c:pt idx="3054">
                  <c:v>-10.08</c:v>
                </c:pt>
                <c:pt idx="3055">
                  <c:v>-10.08</c:v>
                </c:pt>
                <c:pt idx="3056">
                  <c:v>-10.08</c:v>
                </c:pt>
                <c:pt idx="3057">
                  <c:v>-10.08</c:v>
                </c:pt>
                <c:pt idx="3058">
                  <c:v>-10.08</c:v>
                </c:pt>
                <c:pt idx="3059">
                  <c:v>-10.08</c:v>
                </c:pt>
                <c:pt idx="3060">
                  <c:v>-10.08</c:v>
                </c:pt>
                <c:pt idx="3061">
                  <c:v>-10.08</c:v>
                </c:pt>
                <c:pt idx="3062">
                  <c:v>-15.12</c:v>
                </c:pt>
                <c:pt idx="3063">
                  <c:v>-10.08</c:v>
                </c:pt>
                <c:pt idx="3064">
                  <c:v>-10.08</c:v>
                </c:pt>
                <c:pt idx="3065">
                  <c:v>-10.08</c:v>
                </c:pt>
                <c:pt idx="3066">
                  <c:v>-10.08</c:v>
                </c:pt>
                <c:pt idx="3067">
                  <c:v>-10.08</c:v>
                </c:pt>
                <c:pt idx="3068">
                  <c:v>-10.08</c:v>
                </c:pt>
                <c:pt idx="3069">
                  <c:v>-10.08</c:v>
                </c:pt>
                <c:pt idx="3070">
                  <c:v>-5.04</c:v>
                </c:pt>
                <c:pt idx="3071">
                  <c:v>-10.08</c:v>
                </c:pt>
                <c:pt idx="3072">
                  <c:v>-10.08</c:v>
                </c:pt>
                <c:pt idx="3073">
                  <c:v>-5.04</c:v>
                </c:pt>
                <c:pt idx="3074">
                  <c:v>-10.08</c:v>
                </c:pt>
                <c:pt idx="3075">
                  <c:v>-10.08</c:v>
                </c:pt>
                <c:pt idx="3076">
                  <c:v>-5.04</c:v>
                </c:pt>
                <c:pt idx="3077">
                  <c:v>-10.08</c:v>
                </c:pt>
                <c:pt idx="3078">
                  <c:v>-10.08</c:v>
                </c:pt>
                <c:pt idx="3079">
                  <c:v>-10.08</c:v>
                </c:pt>
                <c:pt idx="3080">
                  <c:v>-10.08</c:v>
                </c:pt>
                <c:pt idx="3081">
                  <c:v>-10.08</c:v>
                </c:pt>
                <c:pt idx="3082">
                  <c:v>-10.08</c:v>
                </c:pt>
                <c:pt idx="3083">
                  <c:v>-15.12</c:v>
                </c:pt>
                <c:pt idx="3084">
                  <c:v>-10.08</c:v>
                </c:pt>
                <c:pt idx="3085">
                  <c:v>-15.12</c:v>
                </c:pt>
                <c:pt idx="3086">
                  <c:v>-10.08</c:v>
                </c:pt>
                <c:pt idx="3087">
                  <c:v>-10.08</c:v>
                </c:pt>
                <c:pt idx="3088">
                  <c:v>-10.08</c:v>
                </c:pt>
                <c:pt idx="3089">
                  <c:v>-10.08</c:v>
                </c:pt>
                <c:pt idx="3090">
                  <c:v>-10.08</c:v>
                </c:pt>
                <c:pt idx="3091">
                  <c:v>-10.08</c:v>
                </c:pt>
                <c:pt idx="3092">
                  <c:v>-10.08</c:v>
                </c:pt>
                <c:pt idx="3093">
                  <c:v>-10.08</c:v>
                </c:pt>
                <c:pt idx="3094">
                  <c:v>-10.08</c:v>
                </c:pt>
                <c:pt idx="3095">
                  <c:v>-10.08</c:v>
                </c:pt>
                <c:pt idx="3096">
                  <c:v>-15.12</c:v>
                </c:pt>
                <c:pt idx="3097">
                  <c:v>-10.08</c:v>
                </c:pt>
                <c:pt idx="3098">
                  <c:v>-10.08</c:v>
                </c:pt>
                <c:pt idx="3099">
                  <c:v>-10.08</c:v>
                </c:pt>
                <c:pt idx="3100">
                  <c:v>-10.08</c:v>
                </c:pt>
                <c:pt idx="3101">
                  <c:v>-15.12</c:v>
                </c:pt>
                <c:pt idx="3102">
                  <c:v>-10.08</c:v>
                </c:pt>
                <c:pt idx="3103">
                  <c:v>-5.04</c:v>
                </c:pt>
                <c:pt idx="3104">
                  <c:v>-10.08</c:v>
                </c:pt>
                <c:pt idx="3105">
                  <c:v>-10.08</c:v>
                </c:pt>
                <c:pt idx="3106">
                  <c:v>-5.04</c:v>
                </c:pt>
                <c:pt idx="3107">
                  <c:v>-5.04</c:v>
                </c:pt>
                <c:pt idx="3108">
                  <c:v>-5.04</c:v>
                </c:pt>
                <c:pt idx="3109">
                  <c:v>-10.08</c:v>
                </c:pt>
                <c:pt idx="3110">
                  <c:v>-10.08</c:v>
                </c:pt>
                <c:pt idx="3111">
                  <c:v>-10.08</c:v>
                </c:pt>
                <c:pt idx="3112">
                  <c:v>-10.08</c:v>
                </c:pt>
                <c:pt idx="3113">
                  <c:v>-10.08</c:v>
                </c:pt>
                <c:pt idx="3114">
                  <c:v>-10.08</c:v>
                </c:pt>
                <c:pt idx="3115">
                  <c:v>-10.08</c:v>
                </c:pt>
                <c:pt idx="3116">
                  <c:v>-15.12</c:v>
                </c:pt>
                <c:pt idx="3117">
                  <c:v>-10.08</c:v>
                </c:pt>
                <c:pt idx="3118">
                  <c:v>-5.04</c:v>
                </c:pt>
                <c:pt idx="3119">
                  <c:v>-10.08</c:v>
                </c:pt>
                <c:pt idx="3120">
                  <c:v>-10.08</c:v>
                </c:pt>
                <c:pt idx="3121">
                  <c:v>-10.08</c:v>
                </c:pt>
                <c:pt idx="3122">
                  <c:v>-10.08</c:v>
                </c:pt>
                <c:pt idx="3123">
                  <c:v>-10.08</c:v>
                </c:pt>
                <c:pt idx="3124">
                  <c:v>-10.08</c:v>
                </c:pt>
                <c:pt idx="3125">
                  <c:v>-10.08</c:v>
                </c:pt>
                <c:pt idx="3126">
                  <c:v>-10.08</c:v>
                </c:pt>
                <c:pt idx="3127">
                  <c:v>-5.04</c:v>
                </c:pt>
                <c:pt idx="3128">
                  <c:v>-5.04</c:v>
                </c:pt>
                <c:pt idx="3129">
                  <c:v>-10.08</c:v>
                </c:pt>
                <c:pt idx="3130">
                  <c:v>-10.08</c:v>
                </c:pt>
                <c:pt idx="3131">
                  <c:v>-5.04</c:v>
                </c:pt>
                <c:pt idx="3132">
                  <c:v>-10.08</c:v>
                </c:pt>
                <c:pt idx="3133">
                  <c:v>-10.08</c:v>
                </c:pt>
                <c:pt idx="3134">
                  <c:v>-10.08</c:v>
                </c:pt>
                <c:pt idx="3135">
                  <c:v>-10.08</c:v>
                </c:pt>
                <c:pt idx="3136">
                  <c:v>-10.08</c:v>
                </c:pt>
                <c:pt idx="3137">
                  <c:v>-10.08</c:v>
                </c:pt>
                <c:pt idx="3138">
                  <c:v>-5.04</c:v>
                </c:pt>
                <c:pt idx="3139">
                  <c:v>-5.04</c:v>
                </c:pt>
                <c:pt idx="3140">
                  <c:v>-5.04</c:v>
                </c:pt>
                <c:pt idx="3141">
                  <c:v>-10.08</c:v>
                </c:pt>
                <c:pt idx="3142">
                  <c:v>-5.04</c:v>
                </c:pt>
                <c:pt idx="3143">
                  <c:v>-10.08</c:v>
                </c:pt>
                <c:pt idx="3144">
                  <c:v>-10.08</c:v>
                </c:pt>
                <c:pt idx="3145">
                  <c:v>-10.08</c:v>
                </c:pt>
                <c:pt idx="3146">
                  <c:v>-10.08</c:v>
                </c:pt>
                <c:pt idx="3147">
                  <c:v>-5.04</c:v>
                </c:pt>
                <c:pt idx="3148">
                  <c:v>-10.08</c:v>
                </c:pt>
                <c:pt idx="3149">
                  <c:v>-5.04</c:v>
                </c:pt>
                <c:pt idx="3150">
                  <c:v>-5.04</c:v>
                </c:pt>
                <c:pt idx="3151">
                  <c:v>-10.08</c:v>
                </c:pt>
                <c:pt idx="3152">
                  <c:v>-5.04</c:v>
                </c:pt>
                <c:pt idx="3153">
                  <c:v>-10.08</c:v>
                </c:pt>
                <c:pt idx="3154">
                  <c:v>-10.08</c:v>
                </c:pt>
                <c:pt idx="3155">
                  <c:v>-5.04</c:v>
                </c:pt>
                <c:pt idx="3156">
                  <c:v>-10.08</c:v>
                </c:pt>
                <c:pt idx="3157">
                  <c:v>-10.08</c:v>
                </c:pt>
                <c:pt idx="3158">
                  <c:v>-10.08</c:v>
                </c:pt>
                <c:pt idx="3159">
                  <c:v>-10.08</c:v>
                </c:pt>
                <c:pt idx="3160">
                  <c:v>-10.08</c:v>
                </c:pt>
                <c:pt idx="3161">
                  <c:v>-5.04</c:v>
                </c:pt>
                <c:pt idx="3162">
                  <c:v>-10.08</c:v>
                </c:pt>
                <c:pt idx="3163">
                  <c:v>-10.08</c:v>
                </c:pt>
                <c:pt idx="3164">
                  <c:v>-10.08</c:v>
                </c:pt>
                <c:pt idx="3165">
                  <c:v>-10.08</c:v>
                </c:pt>
                <c:pt idx="3166">
                  <c:v>-5.04</c:v>
                </c:pt>
                <c:pt idx="3167">
                  <c:v>-10.08</c:v>
                </c:pt>
                <c:pt idx="3168">
                  <c:v>-10.08</c:v>
                </c:pt>
                <c:pt idx="3169">
                  <c:v>-5.04</c:v>
                </c:pt>
                <c:pt idx="3170">
                  <c:v>-10.08</c:v>
                </c:pt>
                <c:pt idx="3171">
                  <c:v>-10.08</c:v>
                </c:pt>
                <c:pt idx="3172">
                  <c:v>-10.08</c:v>
                </c:pt>
                <c:pt idx="3173">
                  <c:v>-10.08</c:v>
                </c:pt>
                <c:pt idx="3174">
                  <c:v>-10.08</c:v>
                </c:pt>
                <c:pt idx="3175">
                  <c:v>-10.08</c:v>
                </c:pt>
                <c:pt idx="3176">
                  <c:v>-5.04</c:v>
                </c:pt>
                <c:pt idx="3177">
                  <c:v>-10.08</c:v>
                </c:pt>
                <c:pt idx="3178">
                  <c:v>-5.04</c:v>
                </c:pt>
                <c:pt idx="3179">
                  <c:v>-10.08</c:v>
                </c:pt>
                <c:pt idx="3180">
                  <c:v>-10.08</c:v>
                </c:pt>
                <c:pt idx="3181">
                  <c:v>-10.08</c:v>
                </c:pt>
                <c:pt idx="3182">
                  <c:v>-10.08</c:v>
                </c:pt>
                <c:pt idx="3183">
                  <c:v>-10.08</c:v>
                </c:pt>
                <c:pt idx="3184">
                  <c:v>-10.08</c:v>
                </c:pt>
                <c:pt idx="3185">
                  <c:v>-10.08</c:v>
                </c:pt>
                <c:pt idx="3186">
                  <c:v>-10.08</c:v>
                </c:pt>
                <c:pt idx="3187">
                  <c:v>-10.08</c:v>
                </c:pt>
                <c:pt idx="3188">
                  <c:v>-10.08</c:v>
                </c:pt>
                <c:pt idx="3189">
                  <c:v>-10.08</c:v>
                </c:pt>
                <c:pt idx="3190">
                  <c:v>-5.04</c:v>
                </c:pt>
                <c:pt idx="3191">
                  <c:v>-5.04</c:v>
                </c:pt>
                <c:pt idx="3192">
                  <c:v>-10.08</c:v>
                </c:pt>
                <c:pt idx="3193">
                  <c:v>-5.04</c:v>
                </c:pt>
                <c:pt idx="3194">
                  <c:v>-5.04</c:v>
                </c:pt>
                <c:pt idx="3195">
                  <c:v>-10.08</c:v>
                </c:pt>
                <c:pt idx="3196">
                  <c:v>-10.08</c:v>
                </c:pt>
                <c:pt idx="3197">
                  <c:v>-10.08</c:v>
                </c:pt>
                <c:pt idx="3198">
                  <c:v>-10.08</c:v>
                </c:pt>
                <c:pt idx="3199">
                  <c:v>-10.08</c:v>
                </c:pt>
                <c:pt idx="3200">
                  <c:v>-5.04</c:v>
                </c:pt>
                <c:pt idx="3201">
                  <c:v>-5.04</c:v>
                </c:pt>
                <c:pt idx="3202">
                  <c:v>-10.08</c:v>
                </c:pt>
                <c:pt idx="3203">
                  <c:v>-5.04</c:v>
                </c:pt>
                <c:pt idx="3204">
                  <c:v>-10.08</c:v>
                </c:pt>
                <c:pt idx="3205">
                  <c:v>-5.04</c:v>
                </c:pt>
                <c:pt idx="3206">
                  <c:v>-5.04</c:v>
                </c:pt>
                <c:pt idx="3207">
                  <c:v>-5.04</c:v>
                </c:pt>
                <c:pt idx="3208">
                  <c:v>-5.04</c:v>
                </c:pt>
                <c:pt idx="3209">
                  <c:v>-5.04</c:v>
                </c:pt>
                <c:pt idx="3210">
                  <c:v>-10.08</c:v>
                </c:pt>
                <c:pt idx="3211">
                  <c:v>-10.08</c:v>
                </c:pt>
                <c:pt idx="3212">
                  <c:v>-5.04</c:v>
                </c:pt>
                <c:pt idx="3213">
                  <c:v>-10.08</c:v>
                </c:pt>
                <c:pt idx="3214">
                  <c:v>-10.08</c:v>
                </c:pt>
                <c:pt idx="3215">
                  <c:v>-5.04</c:v>
                </c:pt>
                <c:pt idx="3216">
                  <c:v>-10.08</c:v>
                </c:pt>
                <c:pt idx="3217">
                  <c:v>-10.08</c:v>
                </c:pt>
                <c:pt idx="3218">
                  <c:v>-10.08</c:v>
                </c:pt>
                <c:pt idx="3219">
                  <c:v>-10.08</c:v>
                </c:pt>
                <c:pt idx="3220">
                  <c:v>-5.04</c:v>
                </c:pt>
                <c:pt idx="3221">
                  <c:v>-10.08</c:v>
                </c:pt>
                <c:pt idx="3222">
                  <c:v>-10.08</c:v>
                </c:pt>
                <c:pt idx="3223">
                  <c:v>-5.04</c:v>
                </c:pt>
                <c:pt idx="3224">
                  <c:v>-5.04</c:v>
                </c:pt>
                <c:pt idx="3225">
                  <c:v>-10.08</c:v>
                </c:pt>
                <c:pt idx="3226">
                  <c:v>-10.08</c:v>
                </c:pt>
                <c:pt idx="3227">
                  <c:v>-10.08</c:v>
                </c:pt>
                <c:pt idx="3228">
                  <c:v>-10.08</c:v>
                </c:pt>
                <c:pt idx="3229">
                  <c:v>-10.08</c:v>
                </c:pt>
                <c:pt idx="3230">
                  <c:v>-5.04</c:v>
                </c:pt>
                <c:pt idx="3231">
                  <c:v>-10.08</c:v>
                </c:pt>
                <c:pt idx="3232">
                  <c:v>-10.08</c:v>
                </c:pt>
                <c:pt idx="3233">
                  <c:v>-10.08</c:v>
                </c:pt>
                <c:pt idx="3234">
                  <c:v>-10.08</c:v>
                </c:pt>
                <c:pt idx="3235">
                  <c:v>-5.04</c:v>
                </c:pt>
                <c:pt idx="3236">
                  <c:v>-10.08</c:v>
                </c:pt>
                <c:pt idx="3237">
                  <c:v>-10.08</c:v>
                </c:pt>
                <c:pt idx="3238">
                  <c:v>-10.08</c:v>
                </c:pt>
                <c:pt idx="3239">
                  <c:v>-10.08</c:v>
                </c:pt>
                <c:pt idx="3240">
                  <c:v>-10.08</c:v>
                </c:pt>
                <c:pt idx="3241">
                  <c:v>-10.08</c:v>
                </c:pt>
                <c:pt idx="3242">
                  <c:v>-10.08</c:v>
                </c:pt>
                <c:pt idx="3243">
                  <c:v>-10.08</c:v>
                </c:pt>
                <c:pt idx="3244">
                  <c:v>-10.08</c:v>
                </c:pt>
                <c:pt idx="3245">
                  <c:v>-10.08</c:v>
                </c:pt>
                <c:pt idx="3246">
                  <c:v>-10.08</c:v>
                </c:pt>
                <c:pt idx="3247">
                  <c:v>-10.08</c:v>
                </c:pt>
                <c:pt idx="3248">
                  <c:v>-10.08</c:v>
                </c:pt>
                <c:pt idx="3249">
                  <c:v>-10.08</c:v>
                </c:pt>
                <c:pt idx="3250">
                  <c:v>-10.08</c:v>
                </c:pt>
                <c:pt idx="3251">
                  <c:v>-10.08</c:v>
                </c:pt>
                <c:pt idx="3252">
                  <c:v>-10.08</c:v>
                </c:pt>
                <c:pt idx="3253">
                  <c:v>-5.04</c:v>
                </c:pt>
                <c:pt idx="3254">
                  <c:v>-10.08</c:v>
                </c:pt>
                <c:pt idx="3255">
                  <c:v>-10.08</c:v>
                </c:pt>
                <c:pt idx="3256">
                  <c:v>-10.08</c:v>
                </c:pt>
                <c:pt idx="3257">
                  <c:v>-10.08</c:v>
                </c:pt>
                <c:pt idx="3258">
                  <c:v>-5.04</c:v>
                </c:pt>
                <c:pt idx="3259">
                  <c:v>-5.04</c:v>
                </c:pt>
                <c:pt idx="3260">
                  <c:v>-5.04</c:v>
                </c:pt>
                <c:pt idx="3261">
                  <c:v>-10.08</c:v>
                </c:pt>
                <c:pt idx="3262">
                  <c:v>-5.04</c:v>
                </c:pt>
                <c:pt idx="3263">
                  <c:v>-10.08</c:v>
                </c:pt>
                <c:pt idx="3264">
                  <c:v>-10.08</c:v>
                </c:pt>
                <c:pt idx="3265">
                  <c:v>-10.08</c:v>
                </c:pt>
                <c:pt idx="3266">
                  <c:v>-5.04</c:v>
                </c:pt>
                <c:pt idx="3267">
                  <c:v>-10.08</c:v>
                </c:pt>
                <c:pt idx="3268">
                  <c:v>-10.08</c:v>
                </c:pt>
                <c:pt idx="3269">
                  <c:v>-10.08</c:v>
                </c:pt>
                <c:pt idx="3270">
                  <c:v>-10.08</c:v>
                </c:pt>
                <c:pt idx="3271">
                  <c:v>-5.04</c:v>
                </c:pt>
                <c:pt idx="3272">
                  <c:v>-10.08</c:v>
                </c:pt>
                <c:pt idx="3273">
                  <c:v>-5.04</c:v>
                </c:pt>
                <c:pt idx="3274">
                  <c:v>-10.08</c:v>
                </c:pt>
                <c:pt idx="3275">
                  <c:v>-5.04</c:v>
                </c:pt>
                <c:pt idx="3276">
                  <c:v>-10.08</c:v>
                </c:pt>
                <c:pt idx="3277">
                  <c:v>-10.08</c:v>
                </c:pt>
                <c:pt idx="3278">
                  <c:v>-10.08</c:v>
                </c:pt>
                <c:pt idx="3279">
                  <c:v>-10.08</c:v>
                </c:pt>
                <c:pt idx="3280">
                  <c:v>-10.08</c:v>
                </c:pt>
                <c:pt idx="3281">
                  <c:v>-5.04</c:v>
                </c:pt>
                <c:pt idx="3282">
                  <c:v>-10.08</c:v>
                </c:pt>
                <c:pt idx="3283">
                  <c:v>-10.08</c:v>
                </c:pt>
                <c:pt idx="3284">
                  <c:v>-10.08</c:v>
                </c:pt>
                <c:pt idx="3285">
                  <c:v>-10.08</c:v>
                </c:pt>
                <c:pt idx="3286">
                  <c:v>-10.08</c:v>
                </c:pt>
                <c:pt idx="3287">
                  <c:v>-10.08</c:v>
                </c:pt>
                <c:pt idx="3288">
                  <c:v>-5.04</c:v>
                </c:pt>
                <c:pt idx="3289">
                  <c:v>-5.04</c:v>
                </c:pt>
                <c:pt idx="3290">
                  <c:v>-10.08</c:v>
                </c:pt>
                <c:pt idx="3291">
                  <c:v>-10.08</c:v>
                </c:pt>
                <c:pt idx="3292">
                  <c:v>-5.04</c:v>
                </c:pt>
                <c:pt idx="3293">
                  <c:v>-10.08</c:v>
                </c:pt>
                <c:pt idx="3294">
                  <c:v>-5.04</c:v>
                </c:pt>
                <c:pt idx="3295">
                  <c:v>-10.08</c:v>
                </c:pt>
                <c:pt idx="3296">
                  <c:v>-5.04</c:v>
                </c:pt>
                <c:pt idx="3297">
                  <c:v>-10.08</c:v>
                </c:pt>
                <c:pt idx="3298">
                  <c:v>-5.04</c:v>
                </c:pt>
                <c:pt idx="3299">
                  <c:v>-10.08</c:v>
                </c:pt>
                <c:pt idx="3300">
                  <c:v>-5.04</c:v>
                </c:pt>
                <c:pt idx="3301">
                  <c:v>-5.04</c:v>
                </c:pt>
                <c:pt idx="3302">
                  <c:v>-10.08</c:v>
                </c:pt>
                <c:pt idx="3303">
                  <c:v>-5.04</c:v>
                </c:pt>
                <c:pt idx="3304">
                  <c:v>-5.04</c:v>
                </c:pt>
                <c:pt idx="3305">
                  <c:v>-5.04</c:v>
                </c:pt>
                <c:pt idx="3306">
                  <c:v>-10.08</c:v>
                </c:pt>
                <c:pt idx="3307">
                  <c:v>-5.04</c:v>
                </c:pt>
                <c:pt idx="3308">
                  <c:v>-5.04</c:v>
                </c:pt>
                <c:pt idx="3309">
                  <c:v>-5.04</c:v>
                </c:pt>
                <c:pt idx="3310">
                  <c:v>-10.08</c:v>
                </c:pt>
                <c:pt idx="3311">
                  <c:v>-5.04</c:v>
                </c:pt>
                <c:pt idx="3312">
                  <c:v>-10.08</c:v>
                </c:pt>
                <c:pt idx="3313">
                  <c:v>-10.08</c:v>
                </c:pt>
                <c:pt idx="3314">
                  <c:v>-10.08</c:v>
                </c:pt>
                <c:pt idx="3315">
                  <c:v>-10.08</c:v>
                </c:pt>
                <c:pt idx="3316">
                  <c:v>-15.12</c:v>
                </c:pt>
                <c:pt idx="3317">
                  <c:v>-10.08</c:v>
                </c:pt>
                <c:pt idx="3318">
                  <c:v>-10.08</c:v>
                </c:pt>
                <c:pt idx="3319">
                  <c:v>-10.08</c:v>
                </c:pt>
                <c:pt idx="3320">
                  <c:v>-5.04</c:v>
                </c:pt>
                <c:pt idx="3321">
                  <c:v>-10.08</c:v>
                </c:pt>
                <c:pt idx="3322">
                  <c:v>-5.04</c:v>
                </c:pt>
                <c:pt idx="3323">
                  <c:v>-5.04</c:v>
                </c:pt>
                <c:pt idx="3324">
                  <c:v>-5.04</c:v>
                </c:pt>
                <c:pt idx="3325">
                  <c:v>-5.04</c:v>
                </c:pt>
                <c:pt idx="3326">
                  <c:v>-5.04</c:v>
                </c:pt>
                <c:pt idx="3327">
                  <c:v>-5.04</c:v>
                </c:pt>
                <c:pt idx="3328">
                  <c:v>-5.04</c:v>
                </c:pt>
                <c:pt idx="3329">
                  <c:v>-10.08</c:v>
                </c:pt>
                <c:pt idx="3330">
                  <c:v>-5.04</c:v>
                </c:pt>
                <c:pt idx="3331">
                  <c:v>-10.08</c:v>
                </c:pt>
                <c:pt idx="3332">
                  <c:v>-10.08</c:v>
                </c:pt>
                <c:pt idx="3333">
                  <c:v>-10.08</c:v>
                </c:pt>
                <c:pt idx="3334">
                  <c:v>-5.04</c:v>
                </c:pt>
                <c:pt idx="3335">
                  <c:v>-5.04</c:v>
                </c:pt>
                <c:pt idx="3336">
                  <c:v>-10.08</c:v>
                </c:pt>
                <c:pt idx="3337">
                  <c:v>-10.08</c:v>
                </c:pt>
                <c:pt idx="3338">
                  <c:v>-5.04</c:v>
                </c:pt>
                <c:pt idx="3339">
                  <c:v>-5.04</c:v>
                </c:pt>
                <c:pt idx="3340">
                  <c:v>-5.04</c:v>
                </c:pt>
                <c:pt idx="3341">
                  <c:v>-5.04</c:v>
                </c:pt>
                <c:pt idx="3342">
                  <c:v>-10.08</c:v>
                </c:pt>
                <c:pt idx="3343">
                  <c:v>-5.04</c:v>
                </c:pt>
                <c:pt idx="3344">
                  <c:v>-10.08</c:v>
                </c:pt>
                <c:pt idx="3345">
                  <c:v>-10.08</c:v>
                </c:pt>
                <c:pt idx="3346">
                  <c:v>-5.04</c:v>
                </c:pt>
                <c:pt idx="3347">
                  <c:v>-5.04</c:v>
                </c:pt>
                <c:pt idx="3348">
                  <c:v>-10.08</c:v>
                </c:pt>
                <c:pt idx="3349">
                  <c:v>-10.08</c:v>
                </c:pt>
                <c:pt idx="3350">
                  <c:v>-10.08</c:v>
                </c:pt>
                <c:pt idx="3351">
                  <c:v>-5.04</c:v>
                </c:pt>
                <c:pt idx="3352">
                  <c:v>-5.04</c:v>
                </c:pt>
                <c:pt idx="3353">
                  <c:v>-5.04</c:v>
                </c:pt>
                <c:pt idx="3354">
                  <c:v>-10.08</c:v>
                </c:pt>
                <c:pt idx="3355">
                  <c:v>-10.08</c:v>
                </c:pt>
                <c:pt idx="3356">
                  <c:v>-10.08</c:v>
                </c:pt>
                <c:pt idx="3357">
                  <c:v>-10.08</c:v>
                </c:pt>
                <c:pt idx="3358">
                  <c:v>-10.08</c:v>
                </c:pt>
                <c:pt idx="3359">
                  <c:v>-10.08</c:v>
                </c:pt>
                <c:pt idx="3360">
                  <c:v>-5.04</c:v>
                </c:pt>
                <c:pt idx="3361">
                  <c:v>-5.04</c:v>
                </c:pt>
                <c:pt idx="3362">
                  <c:v>-10.08</c:v>
                </c:pt>
                <c:pt idx="3363">
                  <c:v>-10.08</c:v>
                </c:pt>
                <c:pt idx="3364">
                  <c:v>-10.08</c:v>
                </c:pt>
                <c:pt idx="3365">
                  <c:v>-5.04</c:v>
                </c:pt>
                <c:pt idx="3366">
                  <c:v>-5.04</c:v>
                </c:pt>
                <c:pt idx="3367">
                  <c:v>-10.08</c:v>
                </c:pt>
                <c:pt idx="3368">
                  <c:v>-5.04</c:v>
                </c:pt>
                <c:pt idx="3369">
                  <c:v>-5.04</c:v>
                </c:pt>
                <c:pt idx="3370">
                  <c:v>-10.08</c:v>
                </c:pt>
                <c:pt idx="3371">
                  <c:v>-10.08</c:v>
                </c:pt>
                <c:pt idx="3372">
                  <c:v>-10.08</c:v>
                </c:pt>
                <c:pt idx="3373">
                  <c:v>-5.04</c:v>
                </c:pt>
                <c:pt idx="3374">
                  <c:v>-10.08</c:v>
                </c:pt>
                <c:pt idx="3375">
                  <c:v>-10.08</c:v>
                </c:pt>
                <c:pt idx="3376">
                  <c:v>-5.04</c:v>
                </c:pt>
                <c:pt idx="3377">
                  <c:v>-10.08</c:v>
                </c:pt>
                <c:pt idx="3378">
                  <c:v>-15.12</c:v>
                </c:pt>
                <c:pt idx="3379">
                  <c:v>-5.04</c:v>
                </c:pt>
                <c:pt idx="3380">
                  <c:v>-10.08</c:v>
                </c:pt>
                <c:pt idx="3381">
                  <c:v>-10.08</c:v>
                </c:pt>
                <c:pt idx="3382">
                  <c:v>-5.04</c:v>
                </c:pt>
                <c:pt idx="3383">
                  <c:v>-10.08</c:v>
                </c:pt>
                <c:pt idx="3384">
                  <c:v>-10.08</c:v>
                </c:pt>
                <c:pt idx="3385">
                  <c:v>-10.08</c:v>
                </c:pt>
                <c:pt idx="3386">
                  <c:v>-5.04</c:v>
                </c:pt>
                <c:pt idx="3387">
                  <c:v>-5.04</c:v>
                </c:pt>
                <c:pt idx="3388">
                  <c:v>-10.08</c:v>
                </c:pt>
                <c:pt idx="3389">
                  <c:v>-5.04</c:v>
                </c:pt>
                <c:pt idx="3390">
                  <c:v>-10.08</c:v>
                </c:pt>
                <c:pt idx="3391">
                  <c:v>-5.04</c:v>
                </c:pt>
                <c:pt idx="3392">
                  <c:v>-5.04</c:v>
                </c:pt>
                <c:pt idx="3393">
                  <c:v>-10.08</c:v>
                </c:pt>
                <c:pt idx="3394">
                  <c:v>-10.08</c:v>
                </c:pt>
                <c:pt idx="3395">
                  <c:v>-10.08</c:v>
                </c:pt>
                <c:pt idx="3396">
                  <c:v>-5.04</c:v>
                </c:pt>
                <c:pt idx="3397">
                  <c:v>-5.04</c:v>
                </c:pt>
                <c:pt idx="3398">
                  <c:v>-5.04</c:v>
                </c:pt>
                <c:pt idx="3399">
                  <c:v>-5.04</c:v>
                </c:pt>
                <c:pt idx="3400">
                  <c:v>-10.08</c:v>
                </c:pt>
                <c:pt idx="3401">
                  <c:v>-5.04</c:v>
                </c:pt>
                <c:pt idx="3402">
                  <c:v>-5.04</c:v>
                </c:pt>
                <c:pt idx="3403">
                  <c:v>-10.08</c:v>
                </c:pt>
                <c:pt idx="3404">
                  <c:v>-10.08</c:v>
                </c:pt>
                <c:pt idx="3405">
                  <c:v>-10.08</c:v>
                </c:pt>
                <c:pt idx="3406">
                  <c:v>-10.08</c:v>
                </c:pt>
                <c:pt idx="3407">
                  <c:v>-10.08</c:v>
                </c:pt>
                <c:pt idx="3408">
                  <c:v>-5.04</c:v>
                </c:pt>
                <c:pt idx="3409">
                  <c:v>-5.04</c:v>
                </c:pt>
                <c:pt idx="3410">
                  <c:v>-10.08</c:v>
                </c:pt>
                <c:pt idx="3411">
                  <c:v>-10.08</c:v>
                </c:pt>
                <c:pt idx="3412">
                  <c:v>-5.04</c:v>
                </c:pt>
                <c:pt idx="3413">
                  <c:v>-5.04</c:v>
                </c:pt>
                <c:pt idx="3414">
                  <c:v>-5.04</c:v>
                </c:pt>
                <c:pt idx="3415">
                  <c:v>-10.08</c:v>
                </c:pt>
                <c:pt idx="3416">
                  <c:v>-5.04</c:v>
                </c:pt>
                <c:pt idx="3417">
                  <c:v>-10.08</c:v>
                </c:pt>
                <c:pt idx="3418">
                  <c:v>-10.08</c:v>
                </c:pt>
                <c:pt idx="3419">
                  <c:v>-5.04</c:v>
                </c:pt>
                <c:pt idx="3420">
                  <c:v>-10.08</c:v>
                </c:pt>
                <c:pt idx="3421">
                  <c:v>-5.04</c:v>
                </c:pt>
                <c:pt idx="3422">
                  <c:v>-10.08</c:v>
                </c:pt>
                <c:pt idx="3423">
                  <c:v>-10.08</c:v>
                </c:pt>
                <c:pt idx="3424">
                  <c:v>-5.04</c:v>
                </c:pt>
                <c:pt idx="3425">
                  <c:v>-10.08</c:v>
                </c:pt>
                <c:pt idx="3426">
                  <c:v>-10.08</c:v>
                </c:pt>
                <c:pt idx="3427">
                  <c:v>-10.08</c:v>
                </c:pt>
                <c:pt idx="3428">
                  <c:v>-10.08</c:v>
                </c:pt>
                <c:pt idx="3429">
                  <c:v>-5.04</c:v>
                </c:pt>
                <c:pt idx="3430">
                  <c:v>-5.04</c:v>
                </c:pt>
                <c:pt idx="3431">
                  <c:v>-10.08</c:v>
                </c:pt>
                <c:pt idx="3432">
                  <c:v>-10.08</c:v>
                </c:pt>
                <c:pt idx="3433">
                  <c:v>-10.08</c:v>
                </c:pt>
                <c:pt idx="3434">
                  <c:v>-10.08</c:v>
                </c:pt>
                <c:pt idx="3435">
                  <c:v>-5.04</c:v>
                </c:pt>
                <c:pt idx="3436">
                  <c:v>-5.04</c:v>
                </c:pt>
                <c:pt idx="3437">
                  <c:v>-10.08</c:v>
                </c:pt>
                <c:pt idx="3438">
                  <c:v>-10.08</c:v>
                </c:pt>
                <c:pt idx="3439">
                  <c:v>-5.04</c:v>
                </c:pt>
                <c:pt idx="3440">
                  <c:v>-5.04</c:v>
                </c:pt>
                <c:pt idx="3441">
                  <c:v>-10.08</c:v>
                </c:pt>
                <c:pt idx="3442">
                  <c:v>-10.08</c:v>
                </c:pt>
                <c:pt idx="3443">
                  <c:v>-10.08</c:v>
                </c:pt>
                <c:pt idx="3444">
                  <c:v>-10.08</c:v>
                </c:pt>
                <c:pt idx="3445">
                  <c:v>-10.08</c:v>
                </c:pt>
                <c:pt idx="3446">
                  <c:v>-5.04</c:v>
                </c:pt>
                <c:pt idx="3447">
                  <c:v>-5.04</c:v>
                </c:pt>
                <c:pt idx="3448">
                  <c:v>-5.04</c:v>
                </c:pt>
                <c:pt idx="3449">
                  <c:v>-10.08</c:v>
                </c:pt>
                <c:pt idx="3450">
                  <c:v>-5.04</c:v>
                </c:pt>
                <c:pt idx="3451">
                  <c:v>-10.08</c:v>
                </c:pt>
                <c:pt idx="3452">
                  <c:v>-10.08</c:v>
                </c:pt>
                <c:pt idx="3453">
                  <c:v>-5.04</c:v>
                </c:pt>
                <c:pt idx="3454">
                  <c:v>-10.08</c:v>
                </c:pt>
                <c:pt idx="3455">
                  <c:v>-10.08</c:v>
                </c:pt>
                <c:pt idx="3456">
                  <c:v>-10.08</c:v>
                </c:pt>
                <c:pt idx="3457">
                  <c:v>-10.08</c:v>
                </c:pt>
                <c:pt idx="3458">
                  <c:v>-5.04</c:v>
                </c:pt>
                <c:pt idx="3459">
                  <c:v>-10.08</c:v>
                </c:pt>
                <c:pt idx="3460">
                  <c:v>-5.04</c:v>
                </c:pt>
                <c:pt idx="3461">
                  <c:v>-5.04</c:v>
                </c:pt>
                <c:pt idx="3462">
                  <c:v>-10.08</c:v>
                </c:pt>
                <c:pt idx="3463">
                  <c:v>-5.04</c:v>
                </c:pt>
                <c:pt idx="3464">
                  <c:v>-10.08</c:v>
                </c:pt>
                <c:pt idx="3465">
                  <c:v>-5.04</c:v>
                </c:pt>
                <c:pt idx="3466">
                  <c:v>-10.08</c:v>
                </c:pt>
                <c:pt idx="3467">
                  <c:v>-10.08</c:v>
                </c:pt>
                <c:pt idx="3468">
                  <c:v>-5.04</c:v>
                </c:pt>
                <c:pt idx="3469">
                  <c:v>-5.04</c:v>
                </c:pt>
                <c:pt idx="3470">
                  <c:v>-10.08</c:v>
                </c:pt>
                <c:pt idx="3471">
                  <c:v>-10.08</c:v>
                </c:pt>
                <c:pt idx="3472">
                  <c:v>-5.04</c:v>
                </c:pt>
                <c:pt idx="3473">
                  <c:v>-10.08</c:v>
                </c:pt>
                <c:pt idx="3474">
                  <c:v>-5.04</c:v>
                </c:pt>
                <c:pt idx="3475">
                  <c:v>-5.04</c:v>
                </c:pt>
                <c:pt idx="3476">
                  <c:v>-10.08</c:v>
                </c:pt>
                <c:pt idx="3477">
                  <c:v>-5.04</c:v>
                </c:pt>
                <c:pt idx="3478">
                  <c:v>-5.04</c:v>
                </c:pt>
                <c:pt idx="3479">
                  <c:v>-10.08</c:v>
                </c:pt>
                <c:pt idx="3480">
                  <c:v>-5.04</c:v>
                </c:pt>
                <c:pt idx="3481">
                  <c:v>-10.08</c:v>
                </c:pt>
                <c:pt idx="3482">
                  <c:v>-10.08</c:v>
                </c:pt>
                <c:pt idx="3483">
                  <c:v>-10.08</c:v>
                </c:pt>
                <c:pt idx="3484">
                  <c:v>-5.04</c:v>
                </c:pt>
                <c:pt idx="3485">
                  <c:v>-5.04</c:v>
                </c:pt>
                <c:pt idx="3486">
                  <c:v>-10.08</c:v>
                </c:pt>
                <c:pt idx="3487">
                  <c:v>-5.04</c:v>
                </c:pt>
                <c:pt idx="3488">
                  <c:v>-5.04</c:v>
                </c:pt>
                <c:pt idx="3489">
                  <c:v>-10.08</c:v>
                </c:pt>
                <c:pt idx="3490">
                  <c:v>-5.04</c:v>
                </c:pt>
                <c:pt idx="3491">
                  <c:v>-10.08</c:v>
                </c:pt>
                <c:pt idx="3492">
                  <c:v>-10.08</c:v>
                </c:pt>
                <c:pt idx="3493">
                  <c:v>-10.08</c:v>
                </c:pt>
                <c:pt idx="3494">
                  <c:v>-5.04</c:v>
                </c:pt>
                <c:pt idx="3495">
                  <c:v>-5.04</c:v>
                </c:pt>
                <c:pt idx="3496">
                  <c:v>-10.08</c:v>
                </c:pt>
                <c:pt idx="3497">
                  <c:v>-5.04</c:v>
                </c:pt>
                <c:pt idx="3498">
                  <c:v>-10.08</c:v>
                </c:pt>
                <c:pt idx="3499">
                  <c:v>-5.04</c:v>
                </c:pt>
                <c:pt idx="3500">
                  <c:v>-10.08</c:v>
                </c:pt>
                <c:pt idx="3501">
                  <c:v>-5.04</c:v>
                </c:pt>
                <c:pt idx="3502">
                  <c:v>-5.04</c:v>
                </c:pt>
                <c:pt idx="3503">
                  <c:v>-5.04</c:v>
                </c:pt>
                <c:pt idx="3504">
                  <c:v>-10.08</c:v>
                </c:pt>
                <c:pt idx="3505">
                  <c:v>-5.04</c:v>
                </c:pt>
                <c:pt idx="3506">
                  <c:v>-10.08</c:v>
                </c:pt>
                <c:pt idx="3507">
                  <c:v>-5.04</c:v>
                </c:pt>
                <c:pt idx="3508">
                  <c:v>-10.08</c:v>
                </c:pt>
                <c:pt idx="3509">
                  <c:v>-5.04</c:v>
                </c:pt>
                <c:pt idx="3510">
                  <c:v>-10.08</c:v>
                </c:pt>
                <c:pt idx="3511">
                  <c:v>-5.04</c:v>
                </c:pt>
                <c:pt idx="3512">
                  <c:v>-5.04</c:v>
                </c:pt>
                <c:pt idx="3513">
                  <c:v>-5.04</c:v>
                </c:pt>
                <c:pt idx="3514">
                  <c:v>-5.04</c:v>
                </c:pt>
                <c:pt idx="3515">
                  <c:v>-10.08</c:v>
                </c:pt>
                <c:pt idx="3516">
                  <c:v>-5.04</c:v>
                </c:pt>
                <c:pt idx="3517">
                  <c:v>-5.04</c:v>
                </c:pt>
                <c:pt idx="3518">
                  <c:v>-5.04</c:v>
                </c:pt>
                <c:pt idx="3519">
                  <c:v>-5.04</c:v>
                </c:pt>
                <c:pt idx="3520">
                  <c:v>-10.08</c:v>
                </c:pt>
                <c:pt idx="3521">
                  <c:v>-10.08</c:v>
                </c:pt>
                <c:pt idx="3522">
                  <c:v>-10.08</c:v>
                </c:pt>
                <c:pt idx="3523">
                  <c:v>-10.08</c:v>
                </c:pt>
                <c:pt idx="3524">
                  <c:v>-5.04</c:v>
                </c:pt>
                <c:pt idx="3525">
                  <c:v>-5.04</c:v>
                </c:pt>
                <c:pt idx="3526">
                  <c:v>-5.04</c:v>
                </c:pt>
                <c:pt idx="3527">
                  <c:v>-10.08</c:v>
                </c:pt>
                <c:pt idx="3528">
                  <c:v>-10.08</c:v>
                </c:pt>
                <c:pt idx="3529">
                  <c:v>-10.08</c:v>
                </c:pt>
                <c:pt idx="3530">
                  <c:v>-10.08</c:v>
                </c:pt>
                <c:pt idx="3531">
                  <c:v>-10.08</c:v>
                </c:pt>
                <c:pt idx="3532">
                  <c:v>-5.04</c:v>
                </c:pt>
                <c:pt idx="3533">
                  <c:v>-5.04</c:v>
                </c:pt>
                <c:pt idx="3534">
                  <c:v>-10.08</c:v>
                </c:pt>
                <c:pt idx="3535">
                  <c:v>-5.04</c:v>
                </c:pt>
                <c:pt idx="3536">
                  <c:v>-5.04</c:v>
                </c:pt>
                <c:pt idx="3537">
                  <c:v>-10.08</c:v>
                </c:pt>
                <c:pt idx="3538">
                  <c:v>-5.04</c:v>
                </c:pt>
                <c:pt idx="3539">
                  <c:v>-10.08</c:v>
                </c:pt>
                <c:pt idx="3540">
                  <c:v>-10.08</c:v>
                </c:pt>
                <c:pt idx="3541">
                  <c:v>-5.04</c:v>
                </c:pt>
                <c:pt idx="3542">
                  <c:v>-10.08</c:v>
                </c:pt>
                <c:pt idx="3543">
                  <c:v>-10.08</c:v>
                </c:pt>
                <c:pt idx="3544">
                  <c:v>-10.08</c:v>
                </c:pt>
                <c:pt idx="3545">
                  <c:v>-10.08</c:v>
                </c:pt>
                <c:pt idx="3546">
                  <c:v>-10.08</c:v>
                </c:pt>
                <c:pt idx="3547">
                  <c:v>-10.08</c:v>
                </c:pt>
                <c:pt idx="3548">
                  <c:v>-5.04</c:v>
                </c:pt>
                <c:pt idx="3549">
                  <c:v>-10.08</c:v>
                </c:pt>
                <c:pt idx="3550">
                  <c:v>-5.04</c:v>
                </c:pt>
                <c:pt idx="3551">
                  <c:v>-5.04</c:v>
                </c:pt>
                <c:pt idx="3552">
                  <c:v>-10.08</c:v>
                </c:pt>
                <c:pt idx="3553">
                  <c:v>-10.08</c:v>
                </c:pt>
                <c:pt idx="3554">
                  <c:v>-5.04</c:v>
                </c:pt>
                <c:pt idx="3555">
                  <c:v>-5.04</c:v>
                </c:pt>
                <c:pt idx="3556">
                  <c:v>-10.08</c:v>
                </c:pt>
                <c:pt idx="3557">
                  <c:v>-5.04</c:v>
                </c:pt>
                <c:pt idx="3558">
                  <c:v>-10.08</c:v>
                </c:pt>
                <c:pt idx="3559">
                  <c:v>-5.04</c:v>
                </c:pt>
                <c:pt idx="3560">
                  <c:v>-10.08</c:v>
                </c:pt>
                <c:pt idx="3561">
                  <c:v>-10.08</c:v>
                </c:pt>
                <c:pt idx="3562">
                  <c:v>-5.04</c:v>
                </c:pt>
                <c:pt idx="3563">
                  <c:v>-10.08</c:v>
                </c:pt>
                <c:pt idx="3564">
                  <c:v>-5.04</c:v>
                </c:pt>
                <c:pt idx="3565">
                  <c:v>-5.04</c:v>
                </c:pt>
                <c:pt idx="3566">
                  <c:v>-10.08</c:v>
                </c:pt>
                <c:pt idx="3567">
                  <c:v>-5.04</c:v>
                </c:pt>
                <c:pt idx="3568">
                  <c:v>-10.08</c:v>
                </c:pt>
                <c:pt idx="3569">
                  <c:v>-5.04</c:v>
                </c:pt>
                <c:pt idx="3570">
                  <c:v>-5.04</c:v>
                </c:pt>
                <c:pt idx="3571">
                  <c:v>-5.04</c:v>
                </c:pt>
                <c:pt idx="3572">
                  <c:v>-10.08</c:v>
                </c:pt>
                <c:pt idx="3573">
                  <c:v>-5.04</c:v>
                </c:pt>
                <c:pt idx="3574">
                  <c:v>-10.08</c:v>
                </c:pt>
                <c:pt idx="3575">
                  <c:v>-10.08</c:v>
                </c:pt>
                <c:pt idx="3576">
                  <c:v>-5.04</c:v>
                </c:pt>
                <c:pt idx="3577">
                  <c:v>-5.04</c:v>
                </c:pt>
                <c:pt idx="3578">
                  <c:v>-10.08</c:v>
                </c:pt>
                <c:pt idx="3579">
                  <c:v>-5.04</c:v>
                </c:pt>
                <c:pt idx="3580">
                  <c:v>-5.04</c:v>
                </c:pt>
                <c:pt idx="3581">
                  <c:v>-5.04</c:v>
                </c:pt>
                <c:pt idx="3582">
                  <c:v>-5.04</c:v>
                </c:pt>
                <c:pt idx="3583">
                  <c:v>-5.04</c:v>
                </c:pt>
                <c:pt idx="3584">
                  <c:v>-10.08</c:v>
                </c:pt>
                <c:pt idx="3585">
                  <c:v>-10.08</c:v>
                </c:pt>
                <c:pt idx="3586">
                  <c:v>-5.04</c:v>
                </c:pt>
                <c:pt idx="3587">
                  <c:v>-10.08</c:v>
                </c:pt>
                <c:pt idx="3588">
                  <c:v>-10.08</c:v>
                </c:pt>
                <c:pt idx="3589">
                  <c:v>-10.08</c:v>
                </c:pt>
                <c:pt idx="3590">
                  <c:v>-5.04</c:v>
                </c:pt>
                <c:pt idx="3591">
                  <c:v>-5.04</c:v>
                </c:pt>
                <c:pt idx="3592">
                  <c:v>-5.04</c:v>
                </c:pt>
                <c:pt idx="3593">
                  <c:v>-5.04</c:v>
                </c:pt>
                <c:pt idx="3594">
                  <c:v>-5.04</c:v>
                </c:pt>
                <c:pt idx="3595">
                  <c:v>-10.08</c:v>
                </c:pt>
                <c:pt idx="3596">
                  <c:v>-5.04</c:v>
                </c:pt>
                <c:pt idx="3597">
                  <c:v>-5.04</c:v>
                </c:pt>
                <c:pt idx="3598">
                  <c:v>-5.04</c:v>
                </c:pt>
                <c:pt idx="3599">
                  <c:v>-10.08</c:v>
                </c:pt>
                <c:pt idx="3600">
                  <c:v>-5.04</c:v>
                </c:pt>
                <c:pt idx="3601">
                  <c:v>-5.04</c:v>
                </c:pt>
                <c:pt idx="3602">
                  <c:v>-5.04</c:v>
                </c:pt>
                <c:pt idx="3603">
                  <c:v>-10.08</c:v>
                </c:pt>
                <c:pt idx="3604">
                  <c:v>-5.04</c:v>
                </c:pt>
                <c:pt idx="3605">
                  <c:v>-5.04</c:v>
                </c:pt>
                <c:pt idx="3606">
                  <c:v>-10.08</c:v>
                </c:pt>
                <c:pt idx="3607">
                  <c:v>-5.04</c:v>
                </c:pt>
                <c:pt idx="3608">
                  <c:v>-5.04</c:v>
                </c:pt>
                <c:pt idx="3609">
                  <c:v>-5.04</c:v>
                </c:pt>
                <c:pt idx="3610">
                  <c:v>-5.04</c:v>
                </c:pt>
                <c:pt idx="3611">
                  <c:v>-10.08</c:v>
                </c:pt>
                <c:pt idx="3612">
                  <c:v>-5.04</c:v>
                </c:pt>
                <c:pt idx="3613">
                  <c:v>-5.04</c:v>
                </c:pt>
                <c:pt idx="3614">
                  <c:v>-5.04</c:v>
                </c:pt>
                <c:pt idx="3615">
                  <c:v>-5.04</c:v>
                </c:pt>
                <c:pt idx="3616">
                  <c:v>-5.04</c:v>
                </c:pt>
                <c:pt idx="3617">
                  <c:v>-5.04</c:v>
                </c:pt>
                <c:pt idx="3618">
                  <c:v>-10.08</c:v>
                </c:pt>
                <c:pt idx="3619">
                  <c:v>-5.04</c:v>
                </c:pt>
                <c:pt idx="3620">
                  <c:v>-5.04</c:v>
                </c:pt>
                <c:pt idx="3621">
                  <c:v>-5.04</c:v>
                </c:pt>
                <c:pt idx="3622">
                  <c:v>-5.04</c:v>
                </c:pt>
                <c:pt idx="3623">
                  <c:v>-10.08</c:v>
                </c:pt>
                <c:pt idx="3624">
                  <c:v>-5.04</c:v>
                </c:pt>
                <c:pt idx="3625">
                  <c:v>-5.04</c:v>
                </c:pt>
                <c:pt idx="3626">
                  <c:v>-5.04</c:v>
                </c:pt>
                <c:pt idx="3627">
                  <c:v>-5.04</c:v>
                </c:pt>
                <c:pt idx="3628">
                  <c:v>-10.08</c:v>
                </c:pt>
                <c:pt idx="3629">
                  <c:v>-10.08</c:v>
                </c:pt>
                <c:pt idx="3630">
                  <c:v>-5.04</c:v>
                </c:pt>
                <c:pt idx="3631">
                  <c:v>-10.08</c:v>
                </c:pt>
                <c:pt idx="3632">
                  <c:v>-10.08</c:v>
                </c:pt>
                <c:pt idx="3633">
                  <c:v>-10.08</c:v>
                </c:pt>
                <c:pt idx="3634">
                  <c:v>-5.04</c:v>
                </c:pt>
                <c:pt idx="3635">
                  <c:v>-10.08</c:v>
                </c:pt>
                <c:pt idx="3636">
                  <c:v>-5.04</c:v>
                </c:pt>
                <c:pt idx="3637">
                  <c:v>-5.04</c:v>
                </c:pt>
                <c:pt idx="3638">
                  <c:v>-5.04</c:v>
                </c:pt>
                <c:pt idx="3639">
                  <c:v>-5.04</c:v>
                </c:pt>
                <c:pt idx="3640">
                  <c:v>-5.04</c:v>
                </c:pt>
                <c:pt idx="3641">
                  <c:v>-5.04</c:v>
                </c:pt>
                <c:pt idx="3642">
                  <c:v>-5.04</c:v>
                </c:pt>
                <c:pt idx="3643">
                  <c:v>-5.04</c:v>
                </c:pt>
                <c:pt idx="3644">
                  <c:v>-5.04</c:v>
                </c:pt>
                <c:pt idx="3645">
                  <c:v>-10.08</c:v>
                </c:pt>
                <c:pt idx="3646">
                  <c:v>-5.04</c:v>
                </c:pt>
                <c:pt idx="3647">
                  <c:v>-10.08</c:v>
                </c:pt>
                <c:pt idx="3648">
                  <c:v>-10.08</c:v>
                </c:pt>
                <c:pt idx="3649">
                  <c:v>-5.04</c:v>
                </c:pt>
                <c:pt idx="3650">
                  <c:v>-5.04</c:v>
                </c:pt>
                <c:pt idx="3651">
                  <c:v>-5.04</c:v>
                </c:pt>
                <c:pt idx="3652">
                  <c:v>-10.08</c:v>
                </c:pt>
                <c:pt idx="3653">
                  <c:v>-5.04</c:v>
                </c:pt>
                <c:pt idx="3654">
                  <c:v>-5.04</c:v>
                </c:pt>
                <c:pt idx="3655">
                  <c:v>-5.04</c:v>
                </c:pt>
                <c:pt idx="3656">
                  <c:v>-5.04</c:v>
                </c:pt>
                <c:pt idx="3657">
                  <c:v>-5.04</c:v>
                </c:pt>
                <c:pt idx="3658">
                  <c:v>-10.08</c:v>
                </c:pt>
                <c:pt idx="3659">
                  <c:v>-10.08</c:v>
                </c:pt>
                <c:pt idx="3660">
                  <c:v>-5.04</c:v>
                </c:pt>
                <c:pt idx="3661">
                  <c:v>-5.04</c:v>
                </c:pt>
                <c:pt idx="3662">
                  <c:v>-10.08</c:v>
                </c:pt>
                <c:pt idx="3663">
                  <c:v>-5.04</c:v>
                </c:pt>
                <c:pt idx="3664">
                  <c:v>-5.04</c:v>
                </c:pt>
                <c:pt idx="3665">
                  <c:v>-10.08</c:v>
                </c:pt>
                <c:pt idx="3666">
                  <c:v>-10.08</c:v>
                </c:pt>
                <c:pt idx="3667">
                  <c:v>-5.04</c:v>
                </c:pt>
                <c:pt idx="3668">
                  <c:v>-5.04</c:v>
                </c:pt>
                <c:pt idx="3669">
                  <c:v>-10.08</c:v>
                </c:pt>
                <c:pt idx="3670">
                  <c:v>-5.04</c:v>
                </c:pt>
                <c:pt idx="3671">
                  <c:v>-10.08</c:v>
                </c:pt>
                <c:pt idx="3672">
                  <c:v>-10.08</c:v>
                </c:pt>
                <c:pt idx="3673">
                  <c:v>-5.04</c:v>
                </c:pt>
                <c:pt idx="3674">
                  <c:v>-10.08</c:v>
                </c:pt>
                <c:pt idx="3675">
                  <c:v>-5.04</c:v>
                </c:pt>
                <c:pt idx="3676">
                  <c:v>-5.04</c:v>
                </c:pt>
                <c:pt idx="3677">
                  <c:v>-5.04</c:v>
                </c:pt>
                <c:pt idx="3678">
                  <c:v>-5.04</c:v>
                </c:pt>
                <c:pt idx="3679">
                  <c:v>-5.04</c:v>
                </c:pt>
                <c:pt idx="3680">
                  <c:v>-5.04</c:v>
                </c:pt>
                <c:pt idx="3681">
                  <c:v>-5.04</c:v>
                </c:pt>
                <c:pt idx="3682">
                  <c:v>-5.04</c:v>
                </c:pt>
                <c:pt idx="3683">
                  <c:v>-10.08</c:v>
                </c:pt>
                <c:pt idx="3684">
                  <c:v>-5.04</c:v>
                </c:pt>
                <c:pt idx="3685">
                  <c:v>-5.04</c:v>
                </c:pt>
                <c:pt idx="3686">
                  <c:v>-10.08</c:v>
                </c:pt>
                <c:pt idx="3687">
                  <c:v>-10.08</c:v>
                </c:pt>
                <c:pt idx="3688">
                  <c:v>-5.04</c:v>
                </c:pt>
                <c:pt idx="3689">
                  <c:v>-5.04</c:v>
                </c:pt>
                <c:pt idx="3690">
                  <c:v>-5.04</c:v>
                </c:pt>
                <c:pt idx="3691">
                  <c:v>-5.04</c:v>
                </c:pt>
                <c:pt idx="3692">
                  <c:v>-5.04</c:v>
                </c:pt>
                <c:pt idx="3693">
                  <c:v>-10.08</c:v>
                </c:pt>
                <c:pt idx="3694">
                  <c:v>-5.04</c:v>
                </c:pt>
                <c:pt idx="3695">
                  <c:v>-5.04</c:v>
                </c:pt>
                <c:pt idx="3696">
                  <c:v>-5.04</c:v>
                </c:pt>
                <c:pt idx="3697">
                  <c:v>-5.04</c:v>
                </c:pt>
                <c:pt idx="3698">
                  <c:v>-5.04</c:v>
                </c:pt>
                <c:pt idx="3699">
                  <c:v>-5.04</c:v>
                </c:pt>
                <c:pt idx="3700">
                  <c:v>-5.04</c:v>
                </c:pt>
                <c:pt idx="3701">
                  <c:v>-5.04</c:v>
                </c:pt>
                <c:pt idx="3702">
                  <c:v>-5.04</c:v>
                </c:pt>
                <c:pt idx="3703">
                  <c:v>-10.08</c:v>
                </c:pt>
                <c:pt idx="3704">
                  <c:v>0</c:v>
                </c:pt>
                <c:pt idx="3705">
                  <c:v>-5.04</c:v>
                </c:pt>
                <c:pt idx="3706">
                  <c:v>-5.04</c:v>
                </c:pt>
                <c:pt idx="3707">
                  <c:v>-5.04</c:v>
                </c:pt>
                <c:pt idx="3708">
                  <c:v>-5.04</c:v>
                </c:pt>
                <c:pt idx="3709">
                  <c:v>-10.08</c:v>
                </c:pt>
                <c:pt idx="3710">
                  <c:v>-5.04</c:v>
                </c:pt>
                <c:pt idx="3711">
                  <c:v>-10.08</c:v>
                </c:pt>
                <c:pt idx="3712">
                  <c:v>-5.04</c:v>
                </c:pt>
                <c:pt idx="3713">
                  <c:v>-5.04</c:v>
                </c:pt>
                <c:pt idx="3714">
                  <c:v>-10.08</c:v>
                </c:pt>
                <c:pt idx="3715">
                  <c:v>-5.04</c:v>
                </c:pt>
                <c:pt idx="3716">
                  <c:v>-5.04</c:v>
                </c:pt>
                <c:pt idx="3717">
                  <c:v>-5.04</c:v>
                </c:pt>
                <c:pt idx="3718">
                  <c:v>-5.04</c:v>
                </c:pt>
                <c:pt idx="3719">
                  <c:v>-5.04</c:v>
                </c:pt>
                <c:pt idx="3720">
                  <c:v>-5.04</c:v>
                </c:pt>
                <c:pt idx="3721">
                  <c:v>-5.04</c:v>
                </c:pt>
                <c:pt idx="3722">
                  <c:v>-5.04</c:v>
                </c:pt>
                <c:pt idx="3723">
                  <c:v>-5.04</c:v>
                </c:pt>
                <c:pt idx="3724">
                  <c:v>-10.08</c:v>
                </c:pt>
                <c:pt idx="3725">
                  <c:v>-10.08</c:v>
                </c:pt>
                <c:pt idx="3726">
                  <c:v>-5.04</c:v>
                </c:pt>
                <c:pt idx="3727">
                  <c:v>-5.04</c:v>
                </c:pt>
                <c:pt idx="3728">
                  <c:v>-5.04</c:v>
                </c:pt>
                <c:pt idx="3729">
                  <c:v>-5.04</c:v>
                </c:pt>
                <c:pt idx="3730">
                  <c:v>0</c:v>
                </c:pt>
                <c:pt idx="3731">
                  <c:v>-5.04</c:v>
                </c:pt>
                <c:pt idx="3732">
                  <c:v>-5.04</c:v>
                </c:pt>
                <c:pt idx="3733">
                  <c:v>-5.04</c:v>
                </c:pt>
                <c:pt idx="3734">
                  <c:v>-5.04</c:v>
                </c:pt>
                <c:pt idx="3735">
                  <c:v>-5.04</c:v>
                </c:pt>
                <c:pt idx="3736">
                  <c:v>-5.04</c:v>
                </c:pt>
                <c:pt idx="3737">
                  <c:v>-10.08</c:v>
                </c:pt>
                <c:pt idx="3738">
                  <c:v>-5.04</c:v>
                </c:pt>
                <c:pt idx="3739">
                  <c:v>-5.04</c:v>
                </c:pt>
                <c:pt idx="3740">
                  <c:v>-5.04</c:v>
                </c:pt>
                <c:pt idx="3741">
                  <c:v>-10.08</c:v>
                </c:pt>
                <c:pt idx="3742">
                  <c:v>-5.04</c:v>
                </c:pt>
                <c:pt idx="3743">
                  <c:v>-5.04</c:v>
                </c:pt>
                <c:pt idx="3744">
                  <c:v>-5.04</c:v>
                </c:pt>
                <c:pt idx="3745">
                  <c:v>-5.04</c:v>
                </c:pt>
                <c:pt idx="3746">
                  <c:v>-5.04</c:v>
                </c:pt>
                <c:pt idx="3747">
                  <c:v>-10.08</c:v>
                </c:pt>
                <c:pt idx="3748">
                  <c:v>-5.04</c:v>
                </c:pt>
                <c:pt idx="3749">
                  <c:v>-5.04</c:v>
                </c:pt>
                <c:pt idx="3750">
                  <c:v>-10.08</c:v>
                </c:pt>
                <c:pt idx="3751">
                  <c:v>-5.04</c:v>
                </c:pt>
                <c:pt idx="3752">
                  <c:v>-5.04</c:v>
                </c:pt>
                <c:pt idx="3753">
                  <c:v>-5.04</c:v>
                </c:pt>
                <c:pt idx="3754">
                  <c:v>-10.08</c:v>
                </c:pt>
                <c:pt idx="3755">
                  <c:v>-5.04</c:v>
                </c:pt>
                <c:pt idx="3756">
                  <c:v>-5.04</c:v>
                </c:pt>
                <c:pt idx="3757">
                  <c:v>-5.04</c:v>
                </c:pt>
                <c:pt idx="3758">
                  <c:v>-10.08</c:v>
                </c:pt>
                <c:pt idx="3759">
                  <c:v>-5.04</c:v>
                </c:pt>
                <c:pt idx="3760">
                  <c:v>-10.08</c:v>
                </c:pt>
                <c:pt idx="3761">
                  <c:v>-5.04</c:v>
                </c:pt>
                <c:pt idx="3762">
                  <c:v>-10.08</c:v>
                </c:pt>
                <c:pt idx="3763">
                  <c:v>-5.04</c:v>
                </c:pt>
                <c:pt idx="3764">
                  <c:v>-5.04</c:v>
                </c:pt>
                <c:pt idx="3765">
                  <c:v>-5.04</c:v>
                </c:pt>
                <c:pt idx="3766">
                  <c:v>-10.08</c:v>
                </c:pt>
                <c:pt idx="3767">
                  <c:v>-5.04</c:v>
                </c:pt>
                <c:pt idx="3768">
                  <c:v>-5.04</c:v>
                </c:pt>
                <c:pt idx="3769">
                  <c:v>-5.04</c:v>
                </c:pt>
                <c:pt idx="3770">
                  <c:v>-5.04</c:v>
                </c:pt>
                <c:pt idx="3771">
                  <c:v>-10.08</c:v>
                </c:pt>
                <c:pt idx="3772">
                  <c:v>-5.04</c:v>
                </c:pt>
                <c:pt idx="3773">
                  <c:v>-10.08</c:v>
                </c:pt>
                <c:pt idx="3774">
                  <c:v>-10.08</c:v>
                </c:pt>
                <c:pt idx="3775">
                  <c:v>-5.04</c:v>
                </c:pt>
                <c:pt idx="3776">
                  <c:v>-5.04</c:v>
                </c:pt>
                <c:pt idx="3777">
                  <c:v>-10.08</c:v>
                </c:pt>
                <c:pt idx="3778">
                  <c:v>-10.08</c:v>
                </c:pt>
                <c:pt idx="3779">
                  <c:v>-5.04</c:v>
                </c:pt>
                <c:pt idx="3780">
                  <c:v>-5.04</c:v>
                </c:pt>
                <c:pt idx="3781">
                  <c:v>-10.08</c:v>
                </c:pt>
                <c:pt idx="3782">
                  <c:v>-5.04</c:v>
                </c:pt>
                <c:pt idx="3783">
                  <c:v>-5.04</c:v>
                </c:pt>
                <c:pt idx="3784">
                  <c:v>-5.04</c:v>
                </c:pt>
                <c:pt idx="3785">
                  <c:v>-5.04</c:v>
                </c:pt>
                <c:pt idx="3786">
                  <c:v>-10.08</c:v>
                </c:pt>
                <c:pt idx="3787">
                  <c:v>-5.04</c:v>
                </c:pt>
                <c:pt idx="3788">
                  <c:v>-5.04</c:v>
                </c:pt>
                <c:pt idx="3789">
                  <c:v>-5.04</c:v>
                </c:pt>
                <c:pt idx="3790">
                  <c:v>-5.04</c:v>
                </c:pt>
                <c:pt idx="3791">
                  <c:v>-10.08</c:v>
                </c:pt>
                <c:pt idx="3792">
                  <c:v>-5.04</c:v>
                </c:pt>
                <c:pt idx="3793">
                  <c:v>-5.04</c:v>
                </c:pt>
                <c:pt idx="3794">
                  <c:v>-5.04</c:v>
                </c:pt>
                <c:pt idx="3795">
                  <c:v>-5.04</c:v>
                </c:pt>
                <c:pt idx="3796">
                  <c:v>-5.04</c:v>
                </c:pt>
                <c:pt idx="3797">
                  <c:v>-5.04</c:v>
                </c:pt>
                <c:pt idx="3798">
                  <c:v>-5.04</c:v>
                </c:pt>
                <c:pt idx="3799">
                  <c:v>-5.04</c:v>
                </c:pt>
                <c:pt idx="3800">
                  <c:v>-5.04</c:v>
                </c:pt>
                <c:pt idx="3801">
                  <c:v>-10.08</c:v>
                </c:pt>
                <c:pt idx="3802">
                  <c:v>0</c:v>
                </c:pt>
                <c:pt idx="3803">
                  <c:v>-5.04</c:v>
                </c:pt>
                <c:pt idx="3804">
                  <c:v>-5.04</c:v>
                </c:pt>
                <c:pt idx="3805">
                  <c:v>-5.04</c:v>
                </c:pt>
                <c:pt idx="3806">
                  <c:v>-5.04</c:v>
                </c:pt>
                <c:pt idx="3807">
                  <c:v>-5.04</c:v>
                </c:pt>
                <c:pt idx="3808">
                  <c:v>0</c:v>
                </c:pt>
                <c:pt idx="3809">
                  <c:v>-5.04</c:v>
                </c:pt>
                <c:pt idx="3810">
                  <c:v>-10.08</c:v>
                </c:pt>
                <c:pt idx="3811">
                  <c:v>-5.04</c:v>
                </c:pt>
                <c:pt idx="3812">
                  <c:v>-5.04</c:v>
                </c:pt>
                <c:pt idx="3813">
                  <c:v>-5.04</c:v>
                </c:pt>
                <c:pt idx="3814">
                  <c:v>-5.04</c:v>
                </c:pt>
                <c:pt idx="3815">
                  <c:v>-5.04</c:v>
                </c:pt>
                <c:pt idx="3816">
                  <c:v>-5.04</c:v>
                </c:pt>
                <c:pt idx="3817">
                  <c:v>-5.04</c:v>
                </c:pt>
                <c:pt idx="3818">
                  <c:v>-5.04</c:v>
                </c:pt>
                <c:pt idx="3819">
                  <c:v>-10.08</c:v>
                </c:pt>
                <c:pt idx="3820">
                  <c:v>-5.04</c:v>
                </c:pt>
                <c:pt idx="3821">
                  <c:v>-5.04</c:v>
                </c:pt>
                <c:pt idx="3822">
                  <c:v>-5.04</c:v>
                </c:pt>
                <c:pt idx="3823">
                  <c:v>-5.04</c:v>
                </c:pt>
                <c:pt idx="3824">
                  <c:v>-5.04</c:v>
                </c:pt>
                <c:pt idx="3825">
                  <c:v>-5.04</c:v>
                </c:pt>
                <c:pt idx="3826">
                  <c:v>-10.08</c:v>
                </c:pt>
                <c:pt idx="3827">
                  <c:v>-5.04</c:v>
                </c:pt>
                <c:pt idx="3828">
                  <c:v>-5.04</c:v>
                </c:pt>
                <c:pt idx="3829">
                  <c:v>-5.04</c:v>
                </c:pt>
                <c:pt idx="3830">
                  <c:v>-5.04</c:v>
                </c:pt>
                <c:pt idx="3831">
                  <c:v>-5.04</c:v>
                </c:pt>
                <c:pt idx="3832">
                  <c:v>-5.04</c:v>
                </c:pt>
                <c:pt idx="3833">
                  <c:v>-5.04</c:v>
                </c:pt>
                <c:pt idx="3834">
                  <c:v>-5.04</c:v>
                </c:pt>
                <c:pt idx="3835">
                  <c:v>-5.04</c:v>
                </c:pt>
                <c:pt idx="3836">
                  <c:v>-10.08</c:v>
                </c:pt>
                <c:pt idx="3837">
                  <c:v>-5.04</c:v>
                </c:pt>
                <c:pt idx="3838">
                  <c:v>-10.08</c:v>
                </c:pt>
                <c:pt idx="3839">
                  <c:v>-10.08</c:v>
                </c:pt>
                <c:pt idx="3840">
                  <c:v>-5.04</c:v>
                </c:pt>
                <c:pt idx="3841">
                  <c:v>-5.04</c:v>
                </c:pt>
                <c:pt idx="3842">
                  <c:v>-5.04</c:v>
                </c:pt>
                <c:pt idx="3843">
                  <c:v>-5.04</c:v>
                </c:pt>
                <c:pt idx="3844">
                  <c:v>-5.04</c:v>
                </c:pt>
                <c:pt idx="3845">
                  <c:v>-5.04</c:v>
                </c:pt>
                <c:pt idx="3846">
                  <c:v>-5.04</c:v>
                </c:pt>
                <c:pt idx="3847">
                  <c:v>-10.08</c:v>
                </c:pt>
                <c:pt idx="3848">
                  <c:v>-5.04</c:v>
                </c:pt>
                <c:pt idx="3849">
                  <c:v>-5.04</c:v>
                </c:pt>
                <c:pt idx="3850">
                  <c:v>-5.04</c:v>
                </c:pt>
                <c:pt idx="3851">
                  <c:v>-10.08</c:v>
                </c:pt>
                <c:pt idx="3852">
                  <c:v>-10.08</c:v>
                </c:pt>
                <c:pt idx="3853">
                  <c:v>-5.04</c:v>
                </c:pt>
                <c:pt idx="3854">
                  <c:v>-5.04</c:v>
                </c:pt>
                <c:pt idx="3855">
                  <c:v>-5.04</c:v>
                </c:pt>
                <c:pt idx="3856">
                  <c:v>-5.04</c:v>
                </c:pt>
                <c:pt idx="3857">
                  <c:v>-5.04</c:v>
                </c:pt>
                <c:pt idx="3858">
                  <c:v>-5.04</c:v>
                </c:pt>
                <c:pt idx="3859">
                  <c:v>-5.04</c:v>
                </c:pt>
                <c:pt idx="3860">
                  <c:v>-5.04</c:v>
                </c:pt>
                <c:pt idx="3861">
                  <c:v>-5.04</c:v>
                </c:pt>
                <c:pt idx="3862">
                  <c:v>-5.04</c:v>
                </c:pt>
                <c:pt idx="3863">
                  <c:v>-5.04</c:v>
                </c:pt>
                <c:pt idx="3864">
                  <c:v>-5.04</c:v>
                </c:pt>
                <c:pt idx="3865">
                  <c:v>-5.04</c:v>
                </c:pt>
                <c:pt idx="3866">
                  <c:v>-5.04</c:v>
                </c:pt>
                <c:pt idx="3867">
                  <c:v>-5.04</c:v>
                </c:pt>
                <c:pt idx="3868">
                  <c:v>-5.04</c:v>
                </c:pt>
                <c:pt idx="3869">
                  <c:v>-5.04</c:v>
                </c:pt>
                <c:pt idx="3870">
                  <c:v>-5.04</c:v>
                </c:pt>
                <c:pt idx="3871">
                  <c:v>-5.04</c:v>
                </c:pt>
                <c:pt idx="3872">
                  <c:v>-5.04</c:v>
                </c:pt>
                <c:pt idx="3873">
                  <c:v>-5.04</c:v>
                </c:pt>
                <c:pt idx="3874">
                  <c:v>0</c:v>
                </c:pt>
                <c:pt idx="3875">
                  <c:v>-5.04</c:v>
                </c:pt>
                <c:pt idx="3876">
                  <c:v>-5.04</c:v>
                </c:pt>
                <c:pt idx="3877">
                  <c:v>-5.04</c:v>
                </c:pt>
                <c:pt idx="3878">
                  <c:v>-5.04</c:v>
                </c:pt>
                <c:pt idx="3879">
                  <c:v>-5.04</c:v>
                </c:pt>
                <c:pt idx="3880">
                  <c:v>-5.04</c:v>
                </c:pt>
                <c:pt idx="3881">
                  <c:v>-5.04</c:v>
                </c:pt>
                <c:pt idx="3882">
                  <c:v>-5.04</c:v>
                </c:pt>
                <c:pt idx="3883">
                  <c:v>-5.04</c:v>
                </c:pt>
                <c:pt idx="3884">
                  <c:v>-10.08</c:v>
                </c:pt>
                <c:pt idx="3885">
                  <c:v>0</c:v>
                </c:pt>
                <c:pt idx="3886">
                  <c:v>-10.08</c:v>
                </c:pt>
                <c:pt idx="3887">
                  <c:v>-10.08</c:v>
                </c:pt>
                <c:pt idx="3888">
                  <c:v>0</c:v>
                </c:pt>
                <c:pt idx="3889">
                  <c:v>-5.04</c:v>
                </c:pt>
                <c:pt idx="3890">
                  <c:v>-10.08</c:v>
                </c:pt>
                <c:pt idx="3891">
                  <c:v>-5.04</c:v>
                </c:pt>
                <c:pt idx="3892">
                  <c:v>-5.04</c:v>
                </c:pt>
                <c:pt idx="3893">
                  <c:v>-5.04</c:v>
                </c:pt>
                <c:pt idx="3894">
                  <c:v>-5.04</c:v>
                </c:pt>
                <c:pt idx="3895">
                  <c:v>-5.04</c:v>
                </c:pt>
                <c:pt idx="3896">
                  <c:v>-5.04</c:v>
                </c:pt>
                <c:pt idx="3897">
                  <c:v>-10.08</c:v>
                </c:pt>
                <c:pt idx="3898">
                  <c:v>-5.04</c:v>
                </c:pt>
                <c:pt idx="3899">
                  <c:v>-5.04</c:v>
                </c:pt>
                <c:pt idx="3900">
                  <c:v>-5.04</c:v>
                </c:pt>
                <c:pt idx="3901">
                  <c:v>-10.08</c:v>
                </c:pt>
                <c:pt idx="3902">
                  <c:v>-5.04</c:v>
                </c:pt>
                <c:pt idx="3903">
                  <c:v>-5.04</c:v>
                </c:pt>
                <c:pt idx="3904">
                  <c:v>-5.04</c:v>
                </c:pt>
                <c:pt idx="3905">
                  <c:v>-10.08</c:v>
                </c:pt>
                <c:pt idx="3906">
                  <c:v>-5.04</c:v>
                </c:pt>
                <c:pt idx="3907">
                  <c:v>-5.04</c:v>
                </c:pt>
                <c:pt idx="3908">
                  <c:v>-5.04</c:v>
                </c:pt>
                <c:pt idx="3909">
                  <c:v>-5.04</c:v>
                </c:pt>
                <c:pt idx="3910">
                  <c:v>-5.04</c:v>
                </c:pt>
                <c:pt idx="3911">
                  <c:v>-10.08</c:v>
                </c:pt>
                <c:pt idx="3912">
                  <c:v>-5.04</c:v>
                </c:pt>
                <c:pt idx="3913">
                  <c:v>0</c:v>
                </c:pt>
                <c:pt idx="3914">
                  <c:v>-10.08</c:v>
                </c:pt>
                <c:pt idx="3915">
                  <c:v>-10.08</c:v>
                </c:pt>
                <c:pt idx="3916">
                  <c:v>-5.04</c:v>
                </c:pt>
                <c:pt idx="3917">
                  <c:v>-10.08</c:v>
                </c:pt>
                <c:pt idx="3918">
                  <c:v>-5.04</c:v>
                </c:pt>
                <c:pt idx="3919">
                  <c:v>-10.08</c:v>
                </c:pt>
                <c:pt idx="3920">
                  <c:v>-5.04</c:v>
                </c:pt>
                <c:pt idx="3921">
                  <c:v>-5.04</c:v>
                </c:pt>
                <c:pt idx="3922">
                  <c:v>0</c:v>
                </c:pt>
                <c:pt idx="3923">
                  <c:v>-10.08</c:v>
                </c:pt>
                <c:pt idx="3924">
                  <c:v>0</c:v>
                </c:pt>
                <c:pt idx="3925">
                  <c:v>-5.04</c:v>
                </c:pt>
                <c:pt idx="3926">
                  <c:v>-5.04</c:v>
                </c:pt>
                <c:pt idx="3927">
                  <c:v>-5.04</c:v>
                </c:pt>
                <c:pt idx="3928">
                  <c:v>-10.08</c:v>
                </c:pt>
                <c:pt idx="3929">
                  <c:v>-5.04</c:v>
                </c:pt>
                <c:pt idx="3930">
                  <c:v>-5.04</c:v>
                </c:pt>
                <c:pt idx="3931">
                  <c:v>0</c:v>
                </c:pt>
                <c:pt idx="3932">
                  <c:v>-5.04</c:v>
                </c:pt>
                <c:pt idx="3933">
                  <c:v>-5.04</c:v>
                </c:pt>
                <c:pt idx="3934">
                  <c:v>-5.04</c:v>
                </c:pt>
                <c:pt idx="3935">
                  <c:v>-5.04</c:v>
                </c:pt>
                <c:pt idx="3936">
                  <c:v>-5.04</c:v>
                </c:pt>
                <c:pt idx="3937">
                  <c:v>-5.04</c:v>
                </c:pt>
                <c:pt idx="3938">
                  <c:v>-5.04</c:v>
                </c:pt>
                <c:pt idx="3939">
                  <c:v>-5.04</c:v>
                </c:pt>
                <c:pt idx="3940">
                  <c:v>-10.08</c:v>
                </c:pt>
                <c:pt idx="3941">
                  <c:v>-5.04</c:v>
                </c:pt>
                <c:pt idx="3942">
                  <c:v>-5.04</c:v>
                </c:pt>
                <c:pt idx="3943">
                  <c:v>-5.04</c:v>
                </c:pt>
                <c:pt idx="3944">
                  <c:v>-10.08</c:v>
                </c:pt>
                <c:pt idx="3945">
                  <c:v>-10.08</c:v>
                </c:pt>
                <c:pt idx="3946">
                  <c:v>-5.04</c:v>
                </c:pt>
                <c:pt idx="3947">
                  <c:v>-10.08</c:v>
                </c:pt>
                <c:pt idx="3948">
                  <c:v>-5.04</c:v>
                </c:pt>
                <c:pt idx="3949">
                  <c:v>-10.08</c:v>
                </c:pt>
                <c:pt idx="3950">
                  <c:v>-5.04</c:v>
                </c:pt>
                <c:pt idx="3951">
                  <c:v>-5.04</c:v>
                </c:pt>
                <c:pt idx="3952">
                  <c:v>-5.04</c:v>
                </c:pt>
                <c:pt idx="3953">
                  <c:v>-5.04</c:v>
                </c:pt>
                <c:pt idx="3954">
                  <c:v>-5.04</c:v>
                </c:pt>
                <c:pt idx="3955">
                  <c:v>-5.04</c:v>
                </c:pt>
                <c:pt idx="3956">
                  <c:v>-10.08</c:v>
                </c:pt>
                <c:pt idx="3957">
                  <c:v>-5.04</c:v>
                </c:pt>
                <c:pt idx="3958">
                  <c:v>-10.08</c:v>
                </c:pt>
                <c:pt idx="3959">
                  <c:v>-10.08</c:v>
                </c:pt>
                <c:pt idx="3960">
                  <c:v>-5.04</c:v>
                </c:pt>
                <c:pt idx="3961">
                  <c:v>-5.04</c:v>
                </c:pt>
                <c:pt idx="3962">
                  <c:v>-5.04</c:v>
                </c:pt>
                <c:pt idx="3963">
                  <c:v>-5.04</c:v>
                </c:pt>
                <c:pt idx="3964">
                  <c:v>-5.04</c:v>
                </c:pt>
                <c:pt idx="3965">
                  <c:v>-5.04</c:v>
                </c:pt>
                <c:pt idx="3966">
                  <c:v>-5.04</c:v>
                </c:pt>
                <c:pt idx="3967">
                  <c:v>-5.04</c:v>
                </c:pt>
                <c:pt idx="3968">
                  <c:v>-5.04</c:v>
                </c:pt>
                <c:pt idx="3969">
                  <c:v>-5.04</c:v>
                </c:pt>
                <c:pt idx="3970">
                  <c:v>-5.04</c:v>
                </c:pt>
                <c:pt idx="3971">
                  <c:v>-5.04</c:v>
                </c:pt>
                <c:pt idx="3972">
                  <c:v>-5.04</c:v>
                </c:pt>
                <c:pt idx="3973">
                  <c:v>-5.04</c:v>
                </c:pt>
                <c:pt idx="3974">
                  <c:v>-10.08</c:v>
                </c:pt>
                <c:pt idx="3975">
                  <c:v>-5.04</c:v>
                </c:pt>
                <c:pt idx="3976">
                  <c:v>-5.04</c:v>
                </c:pt>
                <c:pt idx="3977">
                  <c:v>-5.04</c:v>
                </c:pt>
                <c:pt idx="3978">
                  <c:v>-5.04</c:v>
                </c:pt>
                <c:pt idx="3979">
                  <c:v>-10.08</c:v>
                </c:pt>
                <c:pt idx="3980">
                  <c:v>-5.04</c:v>
                </c:pt>
                <c:pt idx="3981">
                  <c:v>-5.04</c:v>
                </c:pt>
                <c:pt idx="3982">
                  <c:v>-5.04</c:v>
                </c:pt>
                <c:pt idx="3983">
                  <c:v>-5.04</c:v>
                </c:pt>
                <c:pt idx="3984">
                  <c:v>-5.04</c:v>
                </c:pt>
                <c:pt idx="3985">
                  <c:v>-5.04</c:v>
                </c:pt>
                <c:pt idx="3986">
                  <c:v>-5.04</c:v>
                </c:pt>
                <c:pt idx="3987">
                  <c:v>-5.04</c:v>
                </c:pt>
                <c:pt idx="3988">
                  <c:v>-5.04</c:v>
                </c:pt>
                <c:pt idx="3989">
                  <c:v>-5.04</c:v>
                </c:pt>
                <c:pt idx="3990">
                  <c:v>-5.04</c:v>
                </c:pt>
                <c:pt idx="3991">
                  <c:v>-10.08</c:v>
                </c:pt>
                <c:pt idx="3992">
                  <c:v>-10.08</c:v>
                </c:pt>
                <c:pt idx="3993">
                  <c:v>-10.08</c:v>
                </c:pt>
                <c:pt idx="3994">
                  <c:v>-5.04</c:v>
                </c:pt>
                <c:pt idx="3995">
                  <c:v>-10.08</c:v>
                </c:pt>
                <c:pt idx="3996">
                  <c:v>-5.04</c:v>
                </c:pt>
                <c:pt idx="3997">
                  <c:v>-5.04</c:v>
                </c:pt>
                <c:pt idx="3998">
                  <c:v>-5.04</c:v>
                </c:pt>
                <c:pt idx="3999">
                  <c:v>-5.04</c:v>
                </c:pt>
                <c:pt idx="4000">
                  <c:v>-10.08</c:v>
                </c:pt>
                <c:pt idx="4001">
                  <c:v>-5.04</c:v>
                </c:pt>
                <c:pt idx="4002">
                  <c:v>-5.04</c:v>
                </c:pt>
                <c:pt idx="4003">
                  <c:v>-5.04</c:v>
                </c:pt>
                <c:pt idx="4004">
                  <c:v>-5.04</c:v>
                </c:pt>
                <c:pt idx="4005">
                  <c:v>-5.04</c:v>
                </c:pt>
                <c:pt idx="4006">
                  <c:v>-5.04</c:v>
                </c:pt>
                <c:pt idx="4007">
                  <c:v>-10.08</c:v>
                </c:pt>
                <c:pt idx="4008">
                  <c:v>-5.04</c:v>
                </c:pt>
                <c:pt idx="4009">
                  <c:v>-5.04</c:v>
                </c:pt>
                <c:pt idx="4010">
                  <c:v>-5.04</c:v>
                </c:pt>
                <c:pt idx="4011">
                  <c:v>-5.04</c:v>
                </c:pt>
                <c:pt idx="4012">
                  <c:v>-5.04</c:v>
                </c:pt>
                <c:pt idx="4013">
                  <c:v>-5.04</c:v>
                </c:pt>
                <c:pt idx="4014">
                  <c:v>-10.08</c:v>
                </c:pt>
                <c:pt idx="4015">
                  <c:v>-5.04</c:v>
                </c:pt>
                <c:pt idx="4016">
                  <c:v>-10.08</c:v>
                </c:pt>
                <c:pt idx="4017">
                  <c:v>-5.04</c:v>
                </c:pt>
                <c:pt idx="4018">
                  <c:v>-10.08</c:v>
                </c:pt>
                <c:pt idx="4019">
                  <c:v>-10.08</c:v>
                </c:pt>
                <c:pt idx="4020">
                  <c:v>-5.04</c:v>
                </c:pt>
                <c:pt idx="4021">
                  <c:v>-5.04</c:v>
                </c:pt>
                <c:pt idx="4022">
                  <c:v>-10.08</c:v>
                </c:pt>
                <c:pt idx="4023">
                  <c:v>-5.04</c:v>
                </c:pt>
                <c:pt idx="4024">
                  <c:v>-10.08</c:v>
                </c:pt>
                <c:pt idx="4025">
                  <c:v>-5.04</c:v>
                </c:pt>
                <c:pt idx="4026">
                  <c:v>-5.04</c:v>
                </c:pt>
                <c:pt idx="4027">
                  <c:v>-5.04</c:v>
                </c:pt>
                <c:pt idx="4028">
                  <c:v>-5.04</c:v>
                </c:pt>
                <c:pt idx="4029">
                  <c:v>0</c:v>
                </c:pt>
                <c:pt idx="4030">
                  <c:v>-10.08</c:v>
                </c:pt>
                <c:pt idx="4031">
                  <c:v>-10.08</c:v>
                </c:pt>
                <c:pt idx="4032">
                  <c:v>-5.04</c:v>
                </c:pt>
                <c:pt idx="4033">
                  <c:v>-5.04</c:v>
                </c:pt>
                <c:pt idx="4034">
                  <c:v>-5.04</c:v>
                </c:pt>
                <c:pt idx="4035">
                  <c:v>-5.04</c:v>
                </c:pt>
                <c:pt idx="4036">
                  <c:v>-5.04</c:v>
                </c:pt>
                <c:pt idx="4037">
                  <c:v>0</c:v>
                </c:pt>
                <c:pt idx="4038">
                  <c:v>-5.04</c:v>
                </c:pt>
                <c:pt idx="4039">
                  <c:v>-5.04</c:v>
                </c:pt>
                <c:pt idx="4040">
                  <c:v>-5.04</c:v>
                </c:pt>
                <c:pt idx="4041">
                  <c:v>-5.04</c:v>
                </c:pt>
                <c:pt idx="4042">
                  <c:v>-5.04</c:v>
                </c:pt>
                <c:pt idx="4043">
                  <c:v>-5.04</c:v>
                </c:pt>
                <c:pt idx="4044">
                  <c:v>-5.04</c:v>
                </c:pt>
                <c:pt idx="4045">
                  <c:v>0</c:v>
                </c:pt>
                <c:pt idx="4046">
                  <c:v>-5.04</c:v>
                </c:pt>
                <c:pt idx="4047">
                  <c:v>-5.04</c:v>
                </c:pt>
                <c:pt idx="4048">
                  <c:v>-5.04</c:v>
                </c:pt>
                <c:pt idx="4049">
                  <c:v>-5.04</c:v>
                </c:pt>
                <c:pt idx="4050">
                  <c:v>-5.04</c:v>
                </c:pt>
                <c:pt idx="4051">
                  <c:v>-10.08</c:v>
                </c:pt>
                <c:pt idx="4052">
                  <c:v>-5.04</c:v>
                </c:pt>
                <c:pt idx="4053">
                  <c:v>-5.04</c:v>
                </c:pt>
                <c:pt idx="4054">
                  <c:v>-5.04</c:v>
                </c:pt>
                <c:pt idx="4055">
                  <c:v>-5.04</c:v>
                </c:pt>
                <c:pt idx="4056">
                  <c:v>-10.08</c:v>
                </c:pt>
                <c:pt idx="4057">
                  <c:v>-5.04</c:v>
                </c:pt>
                <c:pt idx="4058">
                  <c:v>-5.04</c:v>
                </c:pt>
                <c:pt idx="4059">
                  <c:v>-5.04</c:v>
                </c:pt>
                <c:pt idx="4060">
                  <c:v>-10.08</c:v>
                </c:pt>
                <c:pt idx="4061">
                  <c:v>-5.04</c:v>
                </c:pt>
                <c:pt idx="4062">
                  <c:v>-5.04</c:v>
                </c:pt>
                <c:pt idx="4063">
                  <c:v>-5.04</c:v>
                </c:pt>
                <c:pt idx="4064">
                  <c:v>-5.04</c:v>
                </c:pt>
                <c:pt idx="4065">
                  <c:v>-5.04</c:v>
                </c:pt>
                <c:pt idx="4066">
                  <c:v>0</c:v>
                </c:pt>
                <c:pt idx="4067">
                  <c:v>-10.08</c:v>
                </c:pt>
                <c:pt idx="4068">
                  <c:v>-5.04</c:v>
                </c:pt>
                <c:pt idx="4069">
                  <c:v>-5.04</c:v>
                </c:pt>
                <c:pt idx="4070">
                  <c:v>-5.04</c:v>
                </c:pt>
                <c:pt idx="4071">
                  <c:v>-5.04</c:v>
                </c:pt>
                <c:pt idx="4072">
                  <c:v>-10.08</c:v>
                </c:pt>
                <c:pt idx="4073">
                  <c:v>-5.04</c:v>
                </c:pt>
                <c:pt idx="4074">
                  <c:v>-5.04</c:v>
                </c:pt>
                <c:pt idx="4075">
                  <c:v>-5.04</c:v>
                </c:pt>
                <c:pt idx="4076">
                  <c:v>-5.04</c:v>
                </c:pt>
                <c:pt idx="4077">
                  <c:v>-5.04</c:v>
                </c:pt>
                <c:pt idx="4078">
                  <c:v>-5.04</c:v>
                </c:pt>
                <c:pt idx="4079">
                  <c:v>-5.04</c:v>
                </c:pt>
                <c:pt idx="4080">
                  <c:v>-5.04</c:v>
                </c:pt>
                <c:pt idx="4081">
                  <c:v>-5.04</c:v>
                </c:pt>
                <c:pt idx="4082">
                  <c:v>-5.04</c:v>
                </c:pt>
                <c:pt idx="4083">
                  <c:v>-5.04</c:v>
                </c:pt>
                <c:pt idx="4084">
                  <c:v>-5.04</c:v>
                </c:pt>
                <c:pt idx="4085">
                  <c:v>-5.04</c:v>
                </c:pt>
                <c:pt idx="4086">
                  <c:v>-5.04</c:v>
                </c:pt>
                <c:pt idx="4087">
                  <c:v>-5.04</c:v>
                </c:pt>
                <c:pt idx="4088">
                  <c:v>-5.04</c:v>
                </c:pt>
                <c:pt idx="4089">
                  <c:v>-10.08</c:v>
                </c:pt>
                <c:pt idx="4090">
                  <c:v>-5.04</c:v>
                </c:pt>
                <c:pt idx="4091">
                  <c:v>-5.04</c:v>
                </c:pt>
                <c:pt idx="4092">
                  <c:v>-10.08</c:v>
                </c:pt>
                <c:pt idx="4093">
                  <c:v>-5.04</c:v>
                </c:pt>
                <c:pt idx="4094">
                  <c:v>-10.08</c:v>
                </c:pt>
                <c:pt idx="4095">
                  <c:v>-10.08</c:v>
                </c:pt>
                <c:pt idx="4096">
                  <c:v>-10.08</c:v>
                </c:pt>
                <c:pt idx="4097">
                  <c:v>-5.04</c:v>
                </c:pt>
                <c:pt idx="4098">
                  <c:v>-5.04</c:v>
                </c:pt>
                <c:pt idx="4099">
                  <c:v>-5.04</c:v>
                </c:pt>
                <c:pt idx="4100">
                  <c:v>-5.04</c:v>
                </c:pt>
                <c:pt idx="4101">
                  <c:v>-5.04</c:v>
                </c:pt>
                <c:pt idx="4102">
                  <c:v>-5.04</c:v>
                </c:pt>
                <c:pt idx="4103">
                  <c:v>0</c:v>
                </c:pt>
                <c:pt idx="4104">
                  <c:v>-5.04</c:v>
                </c:pt>
                <c:pt idx="4105">
                  <c:v>-5.04</c:v>
                </c:pt>
                <c:pt idx="4106">
                  <c:v>-5.04</c:v>
                </c:pt>
                <c:pt idx="4107">
                  <c:v>-5.04</c:v>
                </c:pt>
                <c:pt idx="4108">
                  <c:v>-5.04</c:v>
                </c:pt>
                <c:pt idx="4109">
                  <c:v>-5.04</c:v>
                </c:pt>
                <c:pt idx="4110">
                  <c:v>-5.04</c:v>
                </c:pt>
                <c:pt idx="4111">
                  <c:v>-5.04</c:v>
                </c:pt>
                <c:pt idx="4112">
                  <c:v>-5.04</c:v>
                </c:pt>
                <c:pt idx="4113">
                  <c:v>-5.04</c:v>
                </c:pt>
                <c:pt idx="4114">
                  <c:v>-5.04</c:v>
                </c:pt>
                <c:pt idx="4115">
                  <c:v>-5.04</c:v>
                </c:pt>
                <c:pt idx="4116">
                  <c:v>-5.04</c:v>
                </c:pt>
                <c:pt idx="4117">
                  <c:v>-5.04</c:v>
                </c:pt>
                <c:pt idx="4118">
                  <c:v>-5.04</c:v>
                </c:pt>
                <c:pt idx="4119">
                  <c:v>-5.04</c:v>
                </c:pt>
                <c:pt idx="4120">
                  <c:v>-5.04</c:v>
                </c:pt>
                <c:pt idx="4121">
                  <c:v>-5.04</c:v>
                </c:pt>
                <c:pt idx="4122">
                  <c:v>-5.04</c:v>
                </c:pt>
                <c:pt idx="4123">
                  <c:v>-5.04</c:v>
                </c:pt>
                <c:pt idx="4124">
                  <c:v>-5.04</c:v>
                </c:pt>
                <c:pt idx="4125">
                  <c:v>-5.04</c:v>
                </c:pt>
                <c:pt idx="4126">
                  <c:v>-5.04</c:v>
                </c:pt>
                <c:pt idx="4127">
                  <c:v>-5.04</c:v>
                </c:pt>
                <c:pt idx="4128">
                  <c:v>-5.04</c:v>
                </c:pt>
                <c:pt idx="4129">
                  <c:v>-5.04</c:v>
                </c:pt>
                <c:pt idx="4130">
                  <c:v>0</c:v>
                </c:pt>
                <c:pt idx="4131">
                  <c:v>-5.04</c:v>
                </c:pt>
                <c:pt idx="4132">
                  <c:v>0</c:v>
                </c:pt>
                <c:pt idx="4133">
                  <c:v>-5.04</c:v>
                </c:pt>
                <c:pt idx="4134">
                  <c:v>-5.04</c:v>
                </c:pt>
                <c:pt idx="4135">
                  <c:v>0</c:v>
                </c:pt>
                <c:pt idx="4136">
                  <c:v>-5.04</c:v>
                </c:pt>
                <c:pt idx="4137">
                  <c:v>-10.08</c:v>
                </c:pt>
                <c:pt idx="4138">
                  <c:v>-5.04</c:v>
                </c:pt>
                <c:pt idx="4139">
                  <c:v>-5.04</c:v>
                </c:pt>
                <c:pt idx="4140">
                  <c:v>-10.08</c:v>
                </c:pt>
                <c:pt idx="4141">
                  <c:v>-5.04</c:v>
                </c:pt>
                <c:pt idx="4142">
                  <c:v>-10.08</c:v>
                </c:pt>
                <c:pt idx="4143">
                  <c:v>-5.04</c:v>
                </c:pt>
                <c:pt idx="4144">
                  <c:v>-5.04</c:v>
                </c:pt>
                <c:pt idx="4145">
                  <c:v>-5.04</c:v>
                </c:pt>
                <c:pt idx="4146">
                  <c:v>-5.04</c:v>
                </c:pt>
                <c:pt idx="4147">
                  <c:v>-10.08</c:v>
                </c:pt>
                <c:pt idx="4148">
                  <c:v>-5.04</c:v>
                </c:pt>
                <c:pt idx="4149">
                  <c:v>-5.04</c:v>
                </c:pt>
                <c:pt idx="4150">
                  <c:v>-5.04</c:v>
                </c:pt>
                <c:pt idx="4151">
                  <c:v>-5.04</c:v>
                </c:pt>
                <c:pt idx="4152">
                  <c:v>-5.04</c:v>
                </c:pt>
                <c:pt idx="4153">
                  <c:v>-5.04</c:v>
                </c:pt>
                <c:pt idx="4154">
                  <c:v>-5.04</c:v>
                </c:pt>
                <c:pt idx="4155">
                  <c:v>-5.04</c:v>
                </c:pt>
                <c:pt idx="4156">
                  <c:v>-5.04</c:v>
                </c:pt>
                <c:pt idx="4157">
                  <c:v>-10.08</c:v>
                </c:pt>
                <c:pt idx="4158">
                  <c:v>-5.04</c:v>
                </c:pt>
                <c:pt idx="4159">
                  <c:v>-5.04</c:v>
                </c:pt>
                <c:pt idx="4160">
                  <c:v>-5.04</c:v>
                </c:pt>
                <c:pt idx="4161">
                  <c:v>-10.08</c:v>
                </c:pt>
                <c:pt idx="4162">
                  <c:v>-5.04</c:v>
                </c:pt>
                <c:pt idx="4163">
                  <c:v>-5.04</c:v>
                </c:pt>
                <c:pt idx="4164">
                  <c:v>-5.04</c:v>
                </c:pt>
                <c:pt idx="4165">
                  <c:v>-5.04</c:v>
                </c:pt>
                <c:pt idx="4166">
                  <c:v>-5.04</c:v>
                </c:pt>
                <c:pt idx="4167">
                  <c:v>0</c:v>
                </c:pt>
                <c:pt idx="4168">
                  <c:v>-5.04</c:v>
                </c:pt>
                <c:pt idx="4169">
                  <c:v>-5.04</c:v>
                </c:pt>
                <c:pt idx="4170">
                  <c:v>-5.04</c:v>
                </c:pt>
                <c:pt idx="4171">
                  <c:v>-5.04</c:v>
                </c:pt>
                <c:pt idx="4172">
                  <c:v>-5.04</c:v>
                </c:pt>
                <c:pt idx="4173">
                  <c:v>-5.04</c:v>
                </c:pt>
                <c:pt idx="4174">
                  <c:v>-5.04</c:v>
                </c:pt>
                <c:pt idx="4175">
                  <c:v>-5.04</c:v>
                </c:pt>
                <c:pt idx="4176">
                  <c:v>-5.04</c:v>
                </c:pt>
                <c:pt idx="4177">
                  <c:v>-5.04</c:v>
                </c:pt>
                <c:pt idx="4178">
                  <c:v>-5.04</c:v>
                </c:pt>
                <c:pt idx="4179">
                  <c:v>-5.04</c:v>
                </c:pt>
                <c:pt idx="4180">
                  <c:v>-5.04</c:v>
                </c:pt>
                <c:pt idx="4181">
                  <c:v>0</c:v>
                </c:pt>
                <c:pt idx="4182">
                  <c:v>-5.04</c:v>
                </c:pt>
                <c:pt idx="4183">
                  <c:v>-5.04</c:v>
                </c:pt>
                <c:pt idx="4184">
                  <c:v>-5.04</c:v>
                </c:pt>
                <c:pt idx="4185">
                  <c:v>-5.04</c:v>
                </c:pt>
                <c:pt idx="4186">
                  <c:v>-10.08</c:v>
                </c:pt>
                <c:pt idx="4187">
                  <c:v>-5.04</c:v>
                </c:pt>
                <c:pt idx="4188">
                  <c:v>-5.04</c:v>
                </c:pt>
                <c:pt idx="4189">
                  <c:v>-5.04</c:v>
                </c:pt>
                <c:pt idx="4190">
                  <c:v>-10.08</c:v>
                </c:pt>
                <c:pt idx="4191">
                  <c:v>-5.04</c:v>
                </c:pt>
                <c:pt idx="4192">
                  <c:v>-5.04</c:v>
                </c:pt>
                <c:pt idx="4193">
                  <c:v>0</c:v>
                </c:pt>
                <c:pt idx="4194">
                  <c:v>-5.04</c:v>
                </c:pt>
                <c:pt idx="4195">
                  <c:v>-5.04</c:v>
                </c:pt>
                <c:pt idx="4196">
                  <c:v>-5.04</c:v>
                </c:pt>
                <c:pt idx="4197">
                  <c:v>-5.04</c:v>
                </c:pt>
                <c:pt idx="4198">
                  <c:v>-5.04</c:v>
                </c:pt>
                <c:pt idx="4199">
                  <c:v>-5.04</c:v>
                </c:pt>
                <c:pt idx="4200">
                  <c:v>-5.04</c:v>
                </c:pt>
                <c:pt idx="4201">
                  <c:v>-5.04</c:v>
                </c:pt>
                <c:pt idx="4202">
                  <c:v>-5.04</c:v>
                </c:pt>
                <c:pt idx="4203">
                  <c:v>-5.04</c:v>
                </c:pt>
                <c:pt idx="4204">
                  <c:v>-5.04</c:v>
                </c:pt>
                <c:pt idx="4205">
                  <c:v>-5.04</c:v>
                </c:pt>
                <c:pt idx="4206">
                  <c:v>-5.04</c:v>
                </c:pt>
                <c:pt idx="4207">
                  <c:v>0</c:v>
                </c:pt>
                <c:pt idx="4208">
                  <c:v>-5.04</c:v>
                </c:pt>
                <c:pt idx="4209">
                  <c:v>-10.08</c:v>
                </c:pt>
                <c:pt idx="4210">
                  <c:v>-5.04</c:v>
                </c:pt>
                <c:pt idx="4211">
                  <c:v>-10.08</c:v>
                </c:pt>
                <c:pt idx="4212">
                  <c:v>-5.04</c:v>
                </c:pt>
                <c:pt idx="4213">
                  <c:v>-5.04</c:v>
                </c:pt>
                <c:pt idx="4214">
                  <c:v>0</c:v>
                </c:pt>
                <c:pt idx="4215">
                  <c:v>-5.04</c:v>
                </c:pt>
                <c:pt idx="4216">
                  <c:v>-5.04</c:v>
                </c:pt>
                <c:pt idx="4217">
                  <c:v>-5.04</c:v>
                </c:pt>
                <c:pt idx="4218">
                  <c:v>-5.04</c:v>
                </c:pt>
                <c:pt idx="4219">
                  <c:v>-5.04</c:v>
                </c:pt>
                <c:pt idx="4220">
                  <c:v>-5.04</c:v>
                </c:pt>
                <c:pt idx="4221">
                  <c:v>-5.04</c:v>
                </c:pt>
                <c:pt idx="4222">
                  <c:v>-5.04</c:v>
                </c:pt>
                <c:pt idx="4223">
                  <c:v>-5.04</c:v>
                </c:pt>
                <c:pt idx="4224">
                  <c:v>-5.04</c:v>
                </c:pt>
                <c:pt idx="4225">
                  <c:v>-5.04</c:v>
                </c:pt>
                <c:pt idx="4226">
                  <c:v>-5.04</c:v>
                </c:pt>
                <c:pt idx="4227">
                  <c:v>-5.04</c:v>
                </c:pt>
                <c:pt idx="4228">
                  <c:v>-5.04</c:v>
                </c:pt>
                <c:pt idx="4229">
                  <c:v>-10.08</c:v>
                </c:pt>
                <c:pt idx="4230">
                  <c:v>-5.04</c:v>
                </c:pt>
                <c:pt idx="4231">
                  <c:v>-5.04</c:v>
                </c:pt>
                <c:pt idx="4232">
                  <c:v>-5.04</c:v>
                </c:pt>
                <c:pt idx="4233">
                  <c:v>-5.04</c:v>
                </c:pt>
                <c:pt idx="4234">
                  <c:v>-5.04</c:v>
                </c:pt>
                <c:pt idx="4235">
                  <c:v>-5.04</c:v>
                </c:pt>
                <c:pt idx="4236">
                  <c:v>0</c:v>
                </c:pt>
                <c:pt idx="4237">
                  <c:v>-5.04</c:v>
                </c:pt>
                <c:pt idx="4238">
                  <c:v>-5.04</c:v>
                </c:pt>
                <c:pt idx="4239">
                  <c:v>-5.04</c:v>
                </c:pt>
                <c:pt idx="4240">
                  <c:v>-5.04</c:v>
                </c:pt>
                <c:pt idx="4241">
                  <c:v>-5.04</c:v>
                </c:pt>
                <c:pt idx="4242">
                  <c:v>-5.04</c:v>
                </c:pt>
                <c:pt idx="4243">
                  <c:v>-5.04</c:v>
                </c:pt>
                <c:pt idx="4244">
                  <c:v>-10.08</c:v>
                </c:pt>
                <c:pt idx="4245">
                  <c:v>-5.04</c:v>
                </c:pt>
                <c:pt idx="4246">
                  <c:v>-10.08</c:v>
                </c:pt>
                <c:pt idx="4247">
                  <c:v>-10.08</c:v>
                </c:pt>
                <c:pt idx="4248">
                  <c:v>-10.08</c:v>
                </c:pt>
                <c:pt idx="4249">
                  <c:v>-5.04</c:v>
                </c:pt>
                <c:pt idx="4250">
                  <c:v>-5.04</c:v>
                </c:pt>
                <c:pt idx="4251">
                  <c:v>-5.04</c:v>
                </c:pt>
                <c:pt idx="4252">
                  <c:v>-5.04</c:v>
                </c:pt>
                <c:pt idx="4253">
                  <c:v>-5.04</c:v>
                </c:pt>
                <c:pt idx="4254">
                  <c:v>-5.04</c:v>
                </c:pt>
                <c:pt idx="4255">
                  <c:v>-5.04</c:v>
                </c:pt>
                <c:pt idx="4256">
                  <c:v>-5.04</c:v>
                </c:pt>
                <c:pt idx="4257">
                  <c:v>-5.04</c:v>
                </c:pt>
                <c:pt idx="4258">
                  <c:v>-5.04</c:v>
                </c:pt>
                <c:pt idx="4259">
                  <c:v>-5.04</c:v>
                </c:pt>
                <c:pt idx="4260">
                  <c:v>-5.04</c:v>
                </c:pt>
                <c:pt idx="4261">
                  <c:v>-10.08</c:v>
                </c:pt>
                <c:pt idx="4262">
                  <c:v>-5.04</c:v>
                </c:pt>
                <c:pt idx="4263">
                  <c:v>-5.04</c:v>
                </c:pt>
                <c:pt idx="4264">
                  <c:v>-5.04</c:v>
                </c:pt>
                <c:pt idx="4265">
                  <c:v>-5.04</c:v>
                </c:pt>
                <c:pt idx="4266">
                  <c:v>-5.04</c:v>
                </c:pt>
                <c:pt idx="4267">
                  <c:v>-5.04</c:v>
                </c:pt>
                <c:pt idx="4268">
                  <c:v>-5.04</c:v>
                </c:pt>
                <c:pt idx="4269">
                  <c:v>-5.04</c:v>
                </c:pt>
                <c:pt idx="4270">
                  <c:v>-5.04</c:v>
                </c:pt>
                <c:pt idx="4271">
                  <c:v>-5.04</c:v>
                </c:pt>
                <c:pt idx="4272">
                  <c:v>-5.04</c:v>
                </c:pt>
                <c:pt idx="4273">
                  <c:v>-5.04</c:v>
                </c:pt>
                <c:pt idx="4274">
                  <c:v>-5.04</c:v>
                </c:pt>
                <c:pt idx="4275">
                  <c:v>-5.04</c:v>
                </c:pt>
                <c:pt idx="4276">
                  <c:v>-5.04</c:v>
                </c:pt>
                <c:pt idx="4277">
                  <c:v>-5.04</c:v>
                </c:pt>
                <c:pt idx="4278">
                  <c:v>-5.04</c:v>
                </c:pt>
                <c:pt idx="4279">
                  <c:v>-10.08</c:v>
                </c:pt>
                <c:pt idx="4280">
                  <c:v>-10.08</c:v>
                </c:pt>
                <c:pt idx="4281">
                  <c:v>0</c:v>
                </c:pt>
                <c:pt idx="4282">
                  <c:v>-10.08</c:v>
                </c:pt>
                <c:pt idx="4283">
                  <c:v>-5.04</c:v>
                </c:pt>
                <c:pt idx="4284">
                  <c:v>-5.04</c:v>
                </c:pt>
                <c:pt idx="4285">
                  <c:v>-5.04</c:v>
                </c:pt>
                <c:pt idx="4286">
                  <c:v>-5.04</c:v>
                </c:pt>
                <c:pt idx="4287">
                  <c:v>-5.04</c:v>
                </c:pt>
                <c:pt idx="4288">
                  <c:v>-5.04</c:v>
                </c:pt>
                <c:pt idx="4289">
                  <c:v>-5.04</c:v>
                </c:pt>
                <c:pt idx="4290">
                  <c:v>-10.08</c:v>
                </c:pt>
                <c:pt idx="4291">
                  <c:v>-5.04</c:v>
                </c:pt>
                <c:pt idx="4292">
                  <c:v>-5.04</c:v>
                </c:pt>
                <c:pt idx="4293">
                  <c:v>-10.08</c:v>
                </c:pt>
                <c:pt idx="4294">
                  <c:v>-10.08</c:v>
                </c:pt>
                <c:pt idx="4295">
                  <c:v>-5.04</c:v>
                </c:pt>
                <c:pt idx="4296">
                  <c:v>-5.04</c:v>
                </c:pt>
                <c:pt idx="4297">
                  <c:v>-5.04</c:v>
                </c:pt>
                <c:pt idx="4298">
                  <c:v>-10.08</c:v>
                </c:pt>
                <c:pt idx="4299">
                  <c:v>-5.04</c:v>
                </c:pt>
                <c:pt idx="4300">
                  <c:v>-5.04</c:v>
                </c:pt>
                <c:pt idx="4301">
                  <c:v>-5.04</c:v>
                </c:pt>
                <c:pt idx="4302">
                  <c:v>-5.04</c:v>
                </c:pt>
                <c:pt idx="4303">
                  <c:v>-10.08</c:v>
                </c:pt>
                <c:pt idx="4304">
                  <c:v>-5.04</c:v>
                </c:pt>
                <c:pt idx="4305">
                  <c:v>-5.04</c:v>
                </c:pt>
                <c:pt idx="4306">
                  <c:v>-5.04</c:v>
                </c:pt>
                <c:pt idx="4307">
                  <c:v>-5.04</c:v>
                </c:pt>
                <c:pt idx="4308">
                  <c:v>-5.04</c:v>
                </c:pt>
                <c:pt idx="4309">
                  <c:v>-5.04</c:v>
                </c:pt>
                <c:pt idx="4310">
                  <c:v>-5.04</c:v>
                </c:pt>
                <c:pt idx="4311">
                  <c:v>-5.04</c:v>
                </c:pt>
                <c:pt idx="4312">
                  <c:v>-5.04</c:v>
                </c:pt>
                <c:pt idx="4313">
                  <c:v>-5.04</c:v>
                </c:pt>
                <c:pt idx="4314">
                  <c:v>-5.04</c:v>
                </c:pt>
                <c:pt idx="4315">
                  <c:v>-5.04</c:v>
                </c:pt>
                <c:pt idx="4316">
                  <c:v>-5.04</c:v>
                </c:pt>
                <c:pt idx="4317">
                  <c:v>0</c:v>
                </c:pt>
                <c:pt idx="4318">
                  <c:v>-5.04</c:v>
                </c:pt>
                <c:pt idx="4319">
                  <c:v>-5.04</c:v>
                </c:pt>
                <c:pt idx="4320">
                  <c:v>-5.04</c:v>
                </c:pt>
                <c:pt idx="4321">
                  <c:v>0</c:v>
                </c:pt>
                <c:pt idx="4322">
                  <c:v>-5.04</c:v>
                </c:pt>
                <c:pt idx="4323">
                  <c:v>-5.04</c:v>
                </c:pt>
                <c:pt idx="4324">
                  <c:v>-5.04</c:v>
                </c:pt>
                <c:pt idx="4325">
                  <c:v>-5.04</c:v>
                </c:pt>
                <c:pt idx="4326">
                  <c:v>-5.04</c:v>
                </c:pt>
                <c:pt idx="4327">
                  <c:v>-5.04</c:v>
                </c:pt>
                <c:pt idx="4328">
                  <c:v>-5.04</c:v>
                </c:pt>
                <c:pt idx="4329">
                  <c:v>-5.04</c:v>
                </c:pt>
                <c:pt idx="4330">
                  <c:v>0</c:v>
                </c:pt>
                <c:pt idx="4331">
                  <c:v>-5.04</c:v>
                </c:pt>
                <c:pt idx="4332">
                  <c:v>-5.04</c:v>
                </c:pt>
                <c:pt idx="4333">
                  <c:v>-5.04</c:v>
                </c:pt>
                <c:pt idx="4334">
                  <c:v>-10.08</c:v>
                </c:pt>
                <c:pt idx="4335">
                  <c:v>-5.04</c:v>
                </c:pt>
                <c:pt idx="4336">
                  <c:v>-10.08</c:v>
                </c:pt>
                <c:pt idx="4337">
                  <c:v>-5.04</c:v>
                </c:pt>
                <c:pt idx="4338">
                  <c:v>0</c:v>
                </c:pt>
                <c:pt idx="4339">
                  <c:v>-5.04</c:v>
                </c:pt>
                <c:pt idx="4340">
                  <c:v>-5.04</c:v>
                </c:pt>
                <c:pt idx="4341">
                  <c:v>-10.08</c:v>
                </c:pt>
                <c:pt idx="4342">
                  <c:v>-10.08</c:v>
                </c:pt>
                <c:pt idx="4343">
                  <c:v>-5.04</c:v>
                </c:pt>
                <c:pt idx="4344">
                  <c:v>-5.04</c:v>
                </c:pt>
                <c:pt idx="4345">
                  <c:v>-5.04</c:v>
                </c:pt>
                <c:pt idx="4346">
                  <c:v>-5.04</c:v>
                </c:pt>
                <c:pt idx="4347">
                  <c:v>-5.04</c:v>
                </c:pt>
                <c:pt idx="4348">
                  <c:v>-5.04</c:v>
                </c:pt>
                <c:pt idx="4349">
                  <c:v>-5.04</c:v>
                </c:pt>
                <c:pt idx="4350">
                  <c:v>-5.04</c:v>
                </c:pt>
                <c:pt idx="4351">
                  <c:v>-5.04</c:v>
                </c:pt>
                <c:pt idx="4352">
                  <c:v>-5.04</c:v>
                </c:pt>
                <c:pt idx="4353">
                  <c:v>-5.04</c:v>
                </c:pt>
                <c:pt idx="4354">
                  <c:v>-5.04</c:v>
                </c:pt>
                <c:pt idx="4355">
                  <c:v>-5.04</c:v>
                </c:pt>
                <c:pt idx="4356">
                  <c:v>-5.04</c:v>
                </c:pt>
                <c:pt idx="4357">
                  <c:v>-5.04</c:v>
                </c:pt>
                <c:pt idx="4358">
                  <c:v>-5.04</c:v>
                </c:pt>
                <c:pt idx="4359">
                  <c:v>-5.04</c:v>
                </c:pt>
                <c:pt idx="4360">
                  <c:v>-5.04</c:v>
                </c:pt>
                <c:pt idx="4361">
                  <c:v>-5.04</c:v>
                </c:pt>
                <c:pt idx="4362">
                  <c:v>-5.04</c:v>
                </c:pt>
                <c:pt idx="4363">
                  <c:v>-5.04</c:v>
                </c:pt>
                <c:pt idx="4364">
                  <c:v>-5.04</c:v>
                </c:pt>
                <c:pt idx="4365">
                  <c:v>-5.04</c:v>
                </c:pt>
                <c:pt idx="4366">
                  <c:v>-5.04</c:v>
                </c:pt>
                <c:pt idx="4367">
                  <c:v>-5.04</c:v>
                </c:pt>
                <c:pt idx="4368">
                  <c:v>-5.04</c:v>
                </c:pt>
                <c:pt idx="4369">
                  <c:v>-5.04</c:v>
                </c:pt>
                <c:pt idx="4370">
                  <c:v>-10.08</c:v>
                </c:pt>
                <c:pt idx="4371">
                  <c:v>-10.08</c:v>
                </c:pt>
                <c:pt idx="4372">
                  <c:v>-5.04</c:v>
                </c:pt>
                <c:pt idx="4373">
                  <c:v>-5.04</c:v>
                </c:pt>
                <c:pt idx="4374">
                  <c:v>-10.08</c:v>
                </c:pt>
                <c:pt idx="4375">
                  <c:v>-5.04</c:v>
                </c:pt>
                <c:pt idx="4376">
                  <c:v>-5.04</c:v>
                </c:pt>
                <c:pt idx="4377">
                  <c:v>-5.04</c:v>
                </c:pt>
                <c:pt idx="4378">
                  <c:v>-5.04</c:v>
                </c:pt>
                <c:pt idx="4379">
                  <c:v>-5.04</c:v>
                </c:pt>
                <c:pt idx="4380">
                  <c:v>0</c:v>
                </c:pt>
                <c:pt idx="4381">
                  <c:v>-5.04</c:v>
                </c:pt>
                <c:pt idx="4382">
                  <c:v>-10.08</c:v>
                </c:pt>
                <c:pt idx="4383">
                  <c:v>-5.04</c:v>
                </c:pt>
                <c:pt idx="4384">
                  <c:v>0</c:v>
                </c:pt>
                <c:pt idx="4385">
                  <c:v>-10.08</c:v>
                </c:pt>
                <c:pt idx="4386">
                  <c:v>-5.04</c:v>
                </c:pt>
                <c:pt idx="4387">
                  <c:v>-5.04</c:v>
                </c:pt>
                <c:pt idx="4388">
                  <c:v>-5.04</c:v>
                </c:pt>
                <c:pt idx="4389">
                  <c:v>-5.04</c:v>
                </c:pt>
                <c:pt idx="4390">
                  <c:v>-5.04</c:v>
                </c:pt>
                <c:pt idx="4391">
                  <c:v>-5.04</c:v>
                </c:pt>
                <c:pt idx="4392">
                  <c:v>-5.04</c:v>
                </c:pt>
                <c:pt idx="4393">
                  <c:v>-5.04</c:v>
                </c:pt>
                <c:pt idx="4394">
                  <c:v>-5.04</c:v>
                </c:pt>
                <c:pt idx="4395">
                  <c:v>-5.04</c:v>
                </c:pt>
                <c:pt idx="4396">
                  <c:v>-5.04</c:v>
                </c:pt>
                <c:pt idx="4397">
                  <c:v>-10.08</c:v>
                </c:pt>
                <c:pt idx="4398">
                  <c:v>-10.08</c:v>
                </c:pt>
                <c:pt idx="4399">
                  <c:v>-5.04</c:v>
                </c:pt>
                <c:pt idx="4400">
                  <c:v>0</c:v>
                </c:pt>
                <c:pt idx="4401">
                  <c:v>-5.04</c:v>
                </c:pt>
                <c:pt idx="4402">
                  <c:v>-5.04</c:v>
                </c:pt>
                <c:pt idx="4403">
                  <c:v>-5.04</c:v>
                </c:pt>
                <c:pt idx="4404">
                  <c:v>-5.04</c:v>
                </c:pt>
                <c:pt idx="4405">
                  <c:v>-5.04</c:v>
                </c:pt>
                <c:pt idx="4406">
                  <c:v>-5.04</c:v>
                </c:pt>
                <c:pt idx="4407">
                  <c:v>-5.04</c:v>
                </c:pt>
                <c:pt idx="4408">
                  <c:v>-5.04</c:v>
                </c:pt>
                <c:pt idx="4409">
                  <c:v>-5.04</c:v>
                </c:pt>
                <c:pt idx="4410">
                  <c:v>-5.04</c:v>
                </c:pt>
                <c:pt idx="4411">
                  <c:v>-5.04</c:v>
                </c:pt>
                <c:pt idx="4412">
                  <c:v>-10.08</c:v>
                </c:pt>
                <c:pt idx="4413">
                  <c:v>-5.04</c:v>
                </c:pt>
                <c:pt idx="4414">
                  <c:v>-10.08</c:v>
                </c:pt>
                <c:pt idx="4415">
                  <c:v>-5.04</c:v>
                </c:pt>
                <c:pt idx="4416">
                  <c:v>-10.08</c:v>
                </c:pt>
                <c:pt idx="4417">
                  <c:v>-5.04</c:v>
                </c:pt>
                <c:pt idx="4418">
                  <c:v>-5.04</c:v>
                </c:pt>
                <c:pt idx="4419">
                  <c:v>0</c:v>
                </c:pt>
                <c:pt idx="4420">
                  <c:v>0</c:v>
                </c:pt>
                <c:pt idx="4421">
                  <c:v>-5.04</c:v>
                </c:pt>
                <c:pt idx="4422">
                  <c:v>-5.04</c:v>
                </c:pt>
                <c:pt idx="4423">
                  <c:v>-5.04</c:v>
                </c:pt>
                <c:pt idx="4424">
                  <c:v>-10.08</c:v>
                </c:pt>
                <c:pt idx="4425">
                  <c:v>-5.04</c:v>
                </c:pt>
                <c:pt idx="4426">
                  <c:v>0</c:v>
                </c:pt>
                <c:pt idx="4427">
                  <c:v>0</c:v>
                </c:pt>
                <c:pt idx="4428">
                  <c:v>-5.04</c:v>
                </c:pt>
                <c:pt idx="4429">
                  <c:v>-5.04</c:v>
                </c:pt>
                <c:pt idx="4430">
                  <c:v>-10.08</c:v>
                </c:pt>
                <c:pt idx="4431">
                  <c:v>-5.04</c:v>
                </c:pt>
                <c:pt idx="4432">
                  <c:v>-5.04</c:v>
                </c:pt>
                <c:pt idx="4433">
                  <c:v>-5.04</c:v>
                </c:pt>
                <c:pt idx="4434">
                  <c:v>-5.04</c:v>
                </c:pt>
                <c:pt idx="4435">
                  <c:v>-5.04</c:v>
                </c:pt>
                <c:pt idx="4436">
                  <c:v>-10.08</c:v>
                </c:pt>
                <c:pt idx="4437">
                  <c:v>-5.04</c:v>
                </c:pt>
                <c:pt idx="4438">
                  <c:v>-5.04</c:v>
                </c:pt>
                <c:pt idx="4439">
                  <c:v>-5.04</c:v>
                </c:pt>
                <c:pt idx="4440">
                  <c:v>-5.04</c:v>
                </c:pt>
                <c:pt idx="4441">
                  <c:v>-5.04</c:v>
                </c:pt>
                <c:pt idx="4442">
                  <c:v>-5.04</c:v>
                </c:pt>
                <c:pt idx="4443">
                  <c:v>-5.04</c:v>
                </c:pt>
                <c:pt idx="4444">
                  <c:v>-5.04</c:v>
                </c:pt>
                <c:pt idx="4445">
                  <c:v>-5.04</c:v>
                </c:pt>
                <c:pt idx="4446">
                  <c:v>-10.08</c:v>
                </c:pt>
                <c:pt idx="4447">
                  <c:v>-5.04</c:v>
                </c:pt>
                <c:pt idx="4448">
                  <c:v>-5.04</c:v>
                </c:pt>
                <c:pt idx="4449">
                  <c:v>-10.08</c:v>
                </c:pt>
                <c:pt idx="4450">
                  <c:v>-5.04</c:v>
                </c:pt>
                <c:pt idx="4451">
                  <c:v>-5.04</c:v>
                </c:pt>
                <c:pt idx="4452">
                  <c:v>0</c:v>
                </c:pt>
                <c:pt idx="4453">
                  <c:v>-10.08</c:v>
                </c:pt>
                <c:pt idx="4454">
                  <c:v>-5.04</c:v>
                </c:pt>
                <c:pt idx="4455">
                  <c:v>-5.04</c:v>
                </c:pt>
                <c:pt idx="4456">
                  <c:v>-10.08</c:v>
                </c:pt>
                <c:pt idx="4457">
                  <c:v>-5.04</c:v>
                </c:pt>
                <c:pt idx="4458">
                  <c:v>-5.04</c:v>
                </c:pt>
                <c:pt idx="4459">
                  <c:v>-5.04</c:v>
                </c:pt>
                <c:pt idx="4460">
                  <c:v>-5.04</c:v>
                </c:pt>
                <c:pt idx="4461">
                  <c:v>-5.04</c:v>
                </c:pt>
                <c:pt idx="4462">
                  <c:v>-5.04</c:v>
                </c:pt>
                <c:pt idx="4463">
                  <c:v>0</c:v>
                </c:pt>
                <c:pt idx="4464">
                  <c:v>-5.04</c:v>
                </c:pt>
                <c:pt idx="4465">
                  <c:v>-5.04</c:v>
                </c:pt>
                <c:pt idx="4466">
                  <c:v>-10.08</c:v>
                </c:pt>
                <c:pt idx="4467">
                  <c:v>-10.08</c:v>
                </c:pt>
                <c:pt idx="4468">
                  <c:v>-10.08</c:v>
                </c:pt>
                <c:pt idx="4469">
                  <c:v>-5.04</c:v>
                </c:pt>
                <c:pt idx="4470">
                  <c:v>-5.04</c:v>
                </c:pt>
                <c:pt idx="4471">
                  <c:v>-5.04</c:v>
                </c:pt>
                <c:pt idx="4472">
                  <c:v>-10.08</c:v>
                </c:pt>
                <c:pt idx="4473">
                  <c:v>-5.04</c:v>
                </c:pt>
                <c:pt idx="4474">
                  <c:v>-5.04</c:v>
                </c:pt>
                <c:pt idx="4475">
                  <c:v>-5.04</c:v>
                </c:pt>
                <c:pt idx="4476">
                  <c:v>-10.08</c:v>
                </c:pt>
                <c:pt idx="4477">
                  <c:v>-5.04</c:v>
                </c:pt>
                <c:pt idx="4478">
                  <c:v>-10.08</c:v>
                </c:pt>
                <c:pt idx="4479">
                  <c:v>-5.04</c:v>
                </c:pt>
                <c:pt idx="4480">
                  <c:v>-10.08</c:v>
                </c:pt>
                <c:pt idx="4481">
                  <c:v>-10.08</c:v>
                </c:pt>
                <c:pt idx="4482">
                  <c:v>-5.04</c:v>
                </c:pt>
                <c:pt idx="4483">
                  <c:v>-10.08</c:v>
                </c:pt>
                <c:pt idx="4484">
                  <c:v>-5.04</c:v>
                </c:pt>
                <c:pt idx="4485">
                  <c:v>-5.04</c:v>
                </c:pt>
                <c:pt idx="4486">
                  <c:v>-10.08</c:v>
                </c:pt>
                <c:pt idx="4487">
                  <c:v>-5.04</c:v>
                </c:pt>
                <c:pt idx="4488">
                  <c:v>-5.04</c:v>
                </c:pt>
                <c:pt idx="4489">
                  <c:v>-5.04</c:v>
                </c:pt>
                <c:pt idx="4490">
                  <c:v>-5.04</c:v>
                </c:pt>
                <c:pt idx="4491">
                  <c:v>-10.08</c:v>
                </c:pt>
                <c:pt idx="4492">
                  <c:v>-5.04</c:v>
                </c:pt>
                <c:pt idx="4493">
                  <c:v>-5.04</c:v>
                </c:pt>
                <c:pt idx="4494">
                  <c:v>-5.04</c:v>
                </c:pt>
                <c:pt idx="4495">
                  <c:v>-5.04</c:v>
                </c:pt>
                <c:pt idx="4496">
                  <c:v>-5.04</c:v>
                </c:pt>
                <c:pt idx="4497">
                  <c:v>-10.08</c:v>
                </c:pt>
                <c:pt idx="4498">
                  <c:v>-5.04</c:v>
                </c:pt>
                <c:pt idx="4499">
                  <c:v>-5.04</c:v>
                </c:pt>
                <c:pt idx="4500">
                  <c:v>-5.04</c:v>
                </c:pt>
                <c:pt idx="4501">
                  <c:v>-5.04</c:v>
                </c:pt>
                <c:pt idx="4502">
                  <c:v>-5.04</c:v>
                </c:pt>
                <c:pt idx="4503">
                  <c:v>-5.04</c:v>
                </c:pt>
                <c:pt idx="4504">
                  <c:v>-5.04</c:v>
                </c:pt>
                <c:pt idx="4505">
                  <c:v>-5.04</c:v>
                </c:pt>
                <c:pt idx="4506">
                  <c:v>-5.04</c:v>
                </c:pt>
                <c:pt idx="4507">
                  <c:v>-5.04</c:v>
                </c:pt>
                <c:pt idx="4508">
                  <c:v>-10.08</c:v>
                </c:pt>
                <c:pt idx="4509">
                  <c:v>-5.04</c:v>
                </c:pt>
                <c:pt idx="4510">
                  <c:v>-5.04</c:v>
                </c:pt>
                <c:pt idx="4511">
                  <c:v>-10.08</c:v>
                </c:pt>
                <c:pt idx="4512">
                  <c:v>-10.08</c:v>
                </c:pt>
                <c:pt idx="4513">
                  <c:v>-10.08</c:v>
                </c:pt>
                <c:pt idx="4514">
                  <c:v>-5.04</c:v>
                </c:pt>
                <c:pt idx="4515">
                  <c:v>-5.04</c:v>
                </c:pt>
                <c:pt idx="4516">
                  <c:v>-5.04</c:v>
                </c:pt>
                <c:pt idx="4517">
                  <c:v>-5.04</c:v>
                </c:pt>
                <c:pt idx="4518">
                  <c:v>-5.04</c:v>
                </c:pt>
                <c:pt idx="4519">
                  <c:v>-5.04</c:v>
                </c:pt>
                <c:pt idx="4520">
                  <c:v>-10.08</c:v>
                </c:pt>
                <c:pt idx="4521">
                  <c:v>-5.04</c:v>
                </c:pt>
                <c:pt idx="4522">
                  <c:v>0</c:v>
                </c:pt>
                <c:pt idx="4523">
                  <c:v>-5.04</c:v>
                </c:pt>
                <c:pt idx="4524">
                  <c:v>-5.04</c:v>
                </c:pt>
                <c:pt idx="4525">
                  <c:v>-5.04</c:v>
                </c:pt>
                <c:pt idx="4526">
                  <c:v>-10.08</c:v>
                </c:pt>
                <c:pt idx="4527">
                  <c:v>-10.08</c:v>
                </c:pt>
                <c:pt idx="4528">
                  <c:v>-5.04</c:v>
                </c:pt>
                <c:pt idx="4529">
                  <c:v>-5.04</c:v>
                </c:pt>
                <c:pt idx="4530">
                  <c:v>-10.08</c:v>
                </c:pt>
                <c:pt idx="4531">
                  <c:v>-5.04</c:v>
                </c:pt>
                <c:pt idx="4532">
                  <c:v>-10.08</c:v>
                </c:pt>
                <c:pt idx="4533">
                  <c:v>-10.08</c:v>
                </c:pt>
                <c:pt idx="4534">
                  <c:v>-5.04</c:v>
                </c:pt>
                <c:pt idx="4535">
                  <c:v>-5.04</c:v>
                </c:pt>
                <c:pt idx="4536">
                  <c:v>-5.04</c:v>
                </c:pt>
                <c:pt idx="4537">
                  <c:v>-10.08</c:v>
                </c:pt>
                <c:pt idx="4538">
                  <c:v>-5.04</c:v>
                </c:pt>
                <c:pt idx="4539">
                  <c:v>-5.04</c:v>
                </c:pt>
                <c:pt idx="4540">
                  <c:v>-5.04</c:v>
                </c:pt>
                <c:pt idx="4541">
                  <c:v>-5.04</c:v>
                </c:pt>
                <c:pt idx="4542">
                  <c:v>-5.04</c:v>
                </c:pt>
                <c:pt idx="4543">
                  <c:v>-5.04</c:v>
                </c:pt>
                <c:pt idx="4544">
                  <c:v>-5.04</c:v>
                </c:pt>
                <c:pt idx="4545">
                  <c:v>-5.04</c:v>
                </c:pt>
                <c:pt idx="4546">
                  <c:v>-5.04</c:v>
                </c:pt>
                <c:pt idx="4547">
                  <c:v>-5.04</c:v>
                </c:pt>
                <c:pt idx="4548">
                  <c:v>-10.08</c:v>
                </c:pt>
                <c:pt idx="4549">
                  <c:v>-5.04</c:v>
                </c:pt>
                <c:pt idx="4550">
                  <c:v>-10.08</c:v>
                </c:pt>
                <c:pt idx="4551">
                  <c:v>-5.04</c:v>
                </c:pt>
                <c:pt idx="4552">
                  <c:v>-5.04</c:v>
                </c:pt>
                <c:pt idx="4553">
                  <c:v>-5.04</c:v>
                </c:pt>
                <c:pt idx="4554">
                  <c:v>-10.08</c:v>
                </c:pt>
                <c:pt idx="4555">
                  <c:v>-5.04</c:v>
                </c:pt>
                <c:pt idx="4556">
                  <c:v>-5.04</c:v>
                </c:pt>
                <c:pt idx="4557">
                  <c:v>-10.08</c:v>
                </c:pt>
                <c:pt idx="4558">
                  <c:v>-5.04</c:v>
                </c:pt>
                <c:pt idx="4559">
                  <c:v>-5.04</c:v>
                </c:pt>
                <c:pt idx="4560">
                  <c:v>-5.04</c:v>
                </c:pt>
                <c:pt idx="4561">
                  <c:v>-10.08</c:v>
                </c:pt>
                <c:pt idx="4562">
                  <c:v>-10.08</c:v>
                </c:pt>
                <c:pt idx="4563">
                  <c:v>-5.04</c:v>
                </c:pt>
                <c:pt idx="4564">
                  <c:v>-10.08</c:v>
                </c:pt>
                <c:pt idx="4565">
                  <c:v>-5.04</c:v>
                </c:pt>
                <c:pt idx="4566">
                  <c:v>-5.04</c:v>
                </c:pt>
                <c:pt idx="4567">
                  <c:v>-10.08</c:v>
                </c:pt>
                <c:pt idx="4568">
                  <c:v>-5.04</c:v>
                </c:pt>
                <c:pt idx="4569">
                  <c:v>-5.04</c:v>
                </c:pt>
                <c:pt idx="4570">
                  <c:v>-5.04</c:v>
                </c:pt>
                <c:pt idx="4571">
                  <c:v>-5.04</c:v>
                </c:pt>
                <c:pt idx="4572">
                  <c:v>-10.08</c:v>
                </c:pt>
                <c:pt idx="4573">
                  <c:v>-5.04</c:v>
                </c:pt>
                <c:pt idx="4574">
                  <c:v>-5.04</c:v>
                </c:pt>
                <c:pt idx="4575">
                  <c:v>-5.04</c:v>
                </c:pt>
                <c:pt idx="4576">
                  <c:v>-5.04</c:v>
                </c:pt>
                <c:pt idx="4577">
                  <c:v>-5.04</c:v>
                </c:pt>
                <c:pt idx="4578">
                  <c:v>-5.04</c:v>
                </c:pt>
                <c:pt idx="4579">
                  <c:v>-5.04</c:v>
                </c:pt>
                <c:pt idx="4580">
                  <c:v>-10.08</c:v>
                </c:pt>
                <c:pt idx="4581">
                  <c:v>-10.08</c:v>
                </c:pt>
                <c:pt idx="4582">
                  <c:v>-5.04</c:v>
                </c:pt>
                <c:pt idx="4583">
                  <c:v>-5.04</c:v>
                </c:pt>
                <c:pt idx="4584">
                  <c:v>-5.04</c:v>
                </c:pt>
                <c:pt idx="4585">
                  <c:v>-10.08</c:v>
                </c:pt>
                <c:pt idx="4586">
                  <c:v>-5.04</c:v>
                </c:pt>
                <c:pt idx="4587">
                  <c:v>-5.04</c:v>
                </c:pt>
                <c:pt idx="4588">
                  <c:v>-5.04</c:v>
                </c:pt>
                <c:pt idx="4589">
                  <c:v>-5.04</c:v>
                </c:pt>
                <c:pt idx="4590">
                  <c:v>-5.04</c:v>
                </c:pt>
                <c:pt idx="4591">
                  <c:v>-5.04</c:v>
                </c:pt>
                <c:pt idx="4592">
                  <c:v>-5.04</c:v>
                </c:pt>
                <c:pt idx="4593">
                  <c:v>-5.04</c:v>
                </c:pt>
                <c:pt idx="4594">
                  <c:v>-10.08</c:v>
                </c:pt>
                <c:pt idx="4595">
                  <c:v>-5.04</c:v>
                </c:pt>
                <c:pt idx="4596">
                  <c:v>0</c:v>
                </c:pt>
                <c:pt idx="4597">
                  <c:v>-5.04</c:v>
                </c:pt>
                <c:pt idx="4598">
                  <c:v>-5.04</c:v>
                </c:pt>
                <c:pt idx="4599">
                  <c:v>-5.04</c:v>
                </c:pt>
                <c:pt idx="4600">
                  <c:v>-10.08</c:v>
                </c:pt>
                <c:pt idx="4601">
                  <c:v>-5.04</c:v>
                </c:pt>
                <c:pt idx="4602">
                  <c:v>-5.04</c:v>
                </c:pt>
                <c:pt idx="4603">
                  <c:v>-10.08</c:v>
                </c:pt>
                <c:pt idx="4604">
                  <c:v>-5.04</c:v>
                </c:pt>
                <c:pt idx="4605">
                  <c:v>-10.08</c:v>
                </c:pt>
                <c:pt idx="4606">
                  <c:v>-5.04</c:v>
                </c:pt>
                <c:pt idx="4607">
                  <c:v>-5.04</c:v>
                </c:pt>
                <c:pt idx="4608">
                  <c:v>-5.04</c:v>
                </c:pt>
                <c:pt idx="4609">
                  <c:v>-10.08</c:v>
                </c:pt>
                <c:pt idx="4610">
                  <c:v>-10.08</c:v>
                </c:pt>
                <c:pt idx="4611">
                  <c:v>-5.04</c:v>
                </c:pt>
                <c:pt idx="4612">
                  <c:v>-10.08</c:v>
                </c:pt>
                <c:pt idx="4613">
                  <c:v>-5.04</c:v>
                </c:pt>
                <c:pt idx="4614">
                  <c:v>-5.04</c:v>
                </c:pt>
                <c:pt idx="4615">
                  <c:v>-5.04</c:v>
                </c:pt>
                <c:pt idx="4616">
                  <c:v>-5.04</c:v>
                </c:pt>
                <c:pt idx="4617">
                  <c:v>-10.08</c:v>
                </c:pt>
                <c:pt idx="4618">
                  <c:v>-5.04</c:v>
                </c:pt>
                <c:pt idx="4619">
                  <c:v>-10.08</c:v>
                </c:pt>
                <c:pt idx="4620">
                  <c:v>-5.04</c:v>
                </c:pt>
                <c:pt idx="4621">
                  <c:v>-5.04</c:v>
                </c:pt>
                <c:pt idx="4622">
                  <c:v>-10.08</c:v>
                </c:pt>
                <c:pt idx="4623">
                  <c:v>-5.04</c:v>
                </c:pt>
                <c:pt idx="4624">
                  <c:v>-5.04</c:v>
                </c:pt>
                <c:pt idx="4625">
                  <c:v>-10.08</c:v>
                </c:pt>
                <c:pt idx="4626">
                  <c:v>-5.04</c:v>
                </c:pt>
                <c:pt idx="4627">
                  <c:v>-5.04</c:v>
                </c:pt>
                <c:pt idx="4628">
                  <c:v>-5.04</c:v>
                </c:pt>
                <c:pt idx="4629">
                  <c:v>0</c:v>
                </c:pt>
                <c:pt idx="4630">
                  <c:v>-5.04</c:v>
                </c:pt>
                <c:pt idx="4631">
                  <c:v>-10.08</c:v>
                </c:pt>
                <c:pt idx="4632">
                  <c:v>-5.04</c:v>
                </c:pt>
                <c:pt idx="4633">
                  <c:v>-5.04</c:v>
                </c:pt>
                <c:pt idx="4634">
                  <c:v>-5.04</c:v>
                </c:pt>
                <c:pt idx="4635">
                  <c:v>-10.08</c:v>
                </c:pt>
                <c:pt idx="4636">
                  <c:v>-5.04</c:v>
                </c:pt>
                <c:pt idx="4637">
                  <c:v>-5.04</c:v>
                </c:pt>
                <c:pt idx="4638">
                  <c:v>-10.08</c:v>
                </c:pt>
                <c:pt idx="4639">
                  <c:v>-5.04</c:v>
                </c:pt>
                <c:pt idx="4640">
                  <c:v>-5.04</c:v>
                </c:pt>
                <c:pt idx="4641">
                  <c:v>-5.04</c:v>
                </c:pt>
                <c:pt idx="4642">
                  <c:v>-5.04</c:v>
                </c:pt>
                <c:pt idx="4643">
                  <c:v>0</c:v>
                </c:pt>
                <c:pt idx="4644">
                  <c:v>-5.04</c:v>
                </c:pt>
                <c:pt idx="4645">
                  <c:v>-5.04</c:v>
                </c:pt>
                <c:pt idx="4646">
                  <c:v>-5.04</c:v>
                </c:pt>
                <c:pt idx="4647">
                  <c:v>-5.04</c:v>
                </c:pt>
                <c:pt idx="4648">
                  <c:v>-10.08</c:v>
                </c:pt>
                <c:pt idx="4649">
                  <c:v>-10.08</c:v>
                </c:pt>
                <c:pt idx="4650">
                  <c:v>-5.04</c:v>
                </c:pt>
                <c:pt idx="4651">
                  <c:v>-5.04</c:v>
                </c:pt>
                <c:pt idx="4652">
                  <c:v>-5.04</c:v>
                </c:pt>
                <c:pt idx="4653">
                  <c:v>-5.04</c:v>
                </c:pt>
                <c:pt idx="4654">
                  <c:v>-5.04</c:v>
                </c:pt>
                <c:pt idx="4655">
                  <c:v>-5.04</c:v>
                </c:pt>
                <c:pt idx="4656">
                  <c:v>-5.04</c:v>
                </c:pt>
                <c:pt idx="4657">
                  <c:v>-5.04</c:v>
                </c:pt>
                <c:pt idx="4658">
                  <c:v>-10.08</c:v>
                </c:pt>
                <c:pt idx="4659">
                  <c:v>-5.04</c:v>
                </c:pt>
                <c:pt idx="4660">
                  <c:v>-5.04</c:v>
                </c:pt>
                <c:pt idx="4661">
                  <c:v>-10.08</c:v>
                </c:pt>
                <c:pt idx="4662">
                  <c:v>-5.04</c:v>
                </c:pt>
                <c:pt idx="4663">
                  <c:v>-5.04</c:v>
                </c:pt>
                <c:pt idx="4664">
                  <c:v>-5.04</c:v>
                </c:pt>
                <c:pt idx="4665">
                  <c:v>-5.04</c:v>
                </c:pt>
                <c:pt idx="4666">
                  <c:v>-5.04</c:v>
                </c:pt>
                <c:pt idx="4667">
                  <c:v>-5.04</c:v>
                </c:pt>
                <c:pt idx="4668">
                  <c:v>-5.04</c:v>
                </c:pt>
                <c:pt idx="4669">
                  <c:v>-10.08</c:v>
                </c:pt>
                <c:pt idx="4670">
                  <c:v>-5.04</c:v>
                </c:pt>
                <c:pt idx="4671">
                  <c:v>-5.04</c:v>
                </c:pt>
                <c:pt idx="4672">
                  <c:v>-5.04</c:v>
                </c:pt>
                <c:pt idx="4673">
                  <c:v>-5.04</c:v>
                </c:pt>
                <c:pt idx="4674">
                  <c:v>-10.08</c:v>
                </c:pt>
                <c:pt idx="4675">
                  <c:v>-5.04</c:v>
                </c:pt>
                <c:pt idx="4676">
                  <c:v>-5.04</c:v>
                </c:pt>
                <c:pt idx="4677">
                  <c:v>-5.04</c:v>
                </c:pt>
                <c:pt idx="4678">
                  <c:v>-5.04</c:v>
                </c:pt>
                <c:pt idx="4679">
                  <c:v>-5.04</c:v>
                </c:pt>
                <c:pt idx="4680">
                  <c:v>-5.04</c:v>
                </c:pt>
                <c:pt idx="4681">
                  <c:v>-5.04</c:v>
                </c:pt>
                <c:pt idx="4682">
                  <c:v>-5.04</c:v>
                </c:pt>
                <c:pt idx="4683">
                  <c:v>-10.08</c:v>
                </c:pt>
                <c:pt idx="4684">
                  <c:v>-5.04</c:v>
                </c:pt>
                <c:pt idx="4685">
                  <c:v>-5.04</c:v>
                </c:pt>
                <c:pt idx="4686">
                  <c:v>-5.04</c:v>
                </c:pt>
                <c:pt idx="4687">
                  <c:v>-5.04</c:v>
                </c:pt>
                <c:pt idx="4688">
                  <c:v>-10.08</c:v>
                </c:pt>
                <c:pt idx="4689">
                  <c:v>-10.08</c:v>
                </c:pt>
                <c:pt idx="4690">
                  <c:v>0</c:v>
                </c:pt>
                <c:pt idx="4691">
                  <c:v>-5.04</c:v>
                </c:pt>
                <c:pt idx="4692">
                  <c:v>-5.04</c:v>
                </c:pt>
                <c:pt idx="4693">
                  <c:v>-5.04</c:v>
                </c:pt>
                <c:pt idx="4694">
                  <c:v>-5.04</c:v>
                </c:pt>
                <c:pt idx="4695">
                  <c:v>-5.04</c:v>
                </c:pt>
                <c:pt idx="4696">
                  <c:v>-5.04</c:v>
                </c:pt>
                <c:pt idx="4697">
                  <c:v>-10.08</c:v>
                </c:pt>
                <c:pt idx="4698">
                  <c:v>-5.04</c:v>
                </c:pt>
                <c:pt idx="4699">
                  <c:v>-5.04</c:v>
                </c:pt>
                <c:pt idx="4700">
                  <c:v>-5.04</c:v>
                </c:pt>
                <c:pt idx="4701">
                  <c:v>-5.04</c:v>
                </c:pt>
                <c:pt idx="4702">
                  <c:v>-5.04</c:v>
                </c:pt>
                <c:pt idx="4703">
                  <c:v>-10.08</c:v>
                </c:pt>
                <c:pt idx="4704">
                  <c:v>-10.08</c:v>
                </c:pt>
                <c:pt idx="4705">
                  <c:v>-10.08</c:v>
                </c:pt>
                <c:pt idx="4706">
                  <c:v>-5.04</c:v>
                </c:pt>
                <c:pt idx="4707">
                  <c:v>-5.04</c:v>
                </c:pt>
                <c:pt idx="4708">
                  <c:v>-5.04</c:v>
                </c:pt>
                <c:pt idx="4709">
                  <c:v>-10.08</c:v>
                </c:pt>
                <c:pt idx="4710">
                  <c:v>-10.08</c:v>
                </c:pt>
                <c:pt idx="4711">
                  <c:v>-10.08</c:v>
                </c:pt>
                <c:pt idx="4712">
                  <c:v>-5.04</c:v>
                </c:pt>
                <c:pt idx="4713">
                  <c:v>-10.08</c:v>
                </c:pt>
                <c:pt idx="4714">
                  <c:v>-5.04</c:v>
                </c:pt>
                <c:pt idx="4715">
                  <c:v>-5.04</c:v>
                </c:pt>
                <c:pt idx="4716">
                  <c:v>-10.08</c:v>
                </c:pt>
                <c:pt idx="4717">
                  <c:v>-5.04</c:v>
                </c:pt>
                <c:pt idx="4718">
                  <c:v>-5.04</c:v>
                </c:pt>
                <c:pt idx="4719">
                  <c:v>-5.04</c:v>
                </c:pt>
                <c:pt idx="4720">
                  <c:v>-5.04</c:v>
                </c:pt>
                <c:pt idx="4721">
                  <c:v>-10.08</c:v>
                </c:pt>
                <c:pt idx="4722">
                  <c:v>-5.04</c:v>
                </c:pt>
                <c:pt idx="4723">
                  <c:v>-5.04</c:v>
                </c:pt>
                <c:pt idx="4724">
                  <c:v>-5.04</c:v>
                </c:pt>
                <c:pt idx="4725">
                  <c:v>-10.08</c:v>
                </c:pt>
                <c:pt idx="4726">
                  <c:v>-5.04</c:v>
                </c:pt>
                <c:pt idx="4727">
                  <c:v>-5.04</c:v>
                </c:pt>
                <c:pt idx="4728">
                  <c:v>-5.04</c:v>
                </c:pt>
                <c:pt idx="4729">
                  <c:v>-5.04</c:v>
                </c:pt>
                <c:pt idx="4730">
                  <c:v>-5.04</c:v>
                </c:pt>
                <c:pt idx="4731">
                  <c:v>-5.04</c:v>
                </c:pt>
                <c:pt idx="4732">
                  <c:v>-5.04</c:v>
                </c:pt>
                <c:pt idx="4733">
                  <c:v>-10.08</c:v>
                </c:pt>
                <c:pt idx="4734">
                  <c:v>0</c:v>
                </c:pt>
                <c:pt idx="4735">
                  <c:v>-10.08</c:v>
                </c:pt>
                <c:pt idx="4736">
                  <c:v>-5.04</c:v>
                </c:pt>
                <c:pt idx="4737">
                  <c:v>-5.04</c:v>
                </c:pt>
                <c:pt idx="4738">
                  <c:v>-5.04</c:v>
                </c:pt>
                <c:pt idx="4739">
                  <c:v>-5.04</c:v>
                </c:pt>
                <c:pt idx="4740">
                  <c:v>-10.08</c:v>
                </c:pt>
                <c:pt idx="4741">
                  <c:v>-10.08</c:v>
                </c:pt>
                <c:pt idx="4742">
                  <c:v>-5.04</c:v>
                </c:pt>
                <c:pt idx="4743">
                  <c:v>-5.04</c:v>
                </c:pt>
                <c:pt idx="4744">
                  <c:v>-10.08</c:v>
                </c:pt>
                <c:pt idx="4745">
                  <c:v>-10.08</c:v>
                </c:pt>
                <c:pt idx="4746">
                  <c:v>-5.04</c:v>
                </c:pt>
                <c:pt idx="4747">
                  <c:v>-5.04</c:v>
                </c:pt>
                <c:pt idx="4748">
                  <c:v>-5.04</c:v>
                </c:pt>
                <c:pt idx="4749">
                  <c:v>-5.04</c:v>
                </c:pt>
                <c:pt idx="4750">
                  <c:v>-5.04</c:v>
                </c:pt>
                <c:pt idx="4751">
                  <c:v>-5.04</c:v>
                </c:pt>
                <c:pt idx="4752">
                  <c:v>-5.04</c:v>
                </c:pt>
                <c:pt idx="4753">
                  <c:v>-5.04</c:v>
                </c:pt>
                <c:pt idx="4754">
                  <c:v>-5.04</c:v>
                </c:pt>
                <c:pt idx="4755">
                  <c:v>-5.04</c:v>
                </c:pt>
                <c:pt idx="4756">
                  <c:v>-10.08</c:v>
                </c:pt>
                <c:pt idx="4757">
                  <c:v>-5.04</c:v>
                </c:pt>
                <c:pt idx="4758">
                  <c:v>0</c:v>
                </c:pt>
                <c:pt idx="4759">
                  <c:v>-5.04</c:v>
                </c:pt>
                <c:pt idx="4760">
                  <c:v>-5.04</c:v>
                </c:pt>
                <c:pt idx="4761">
                  <c:v>-5.04</c:v>
                </c:pt>
                <c:pt idx="4762">
                  <c:v>-5.04</c:v>
                </c:pt>
                <c:pt idx="4763">
                  <c:v>-5.04</c:v>
                </c:pt>
                <c:pt idx="4764">
                  <c:v>-5.04</c:v>
                </c:pt>
                <c:pt idx="4765">
                  <c:v>-5.04</c:v>
                </c:pt>
                <c:pt idx="4766">
                  <c:v>-5.04</c:v>
                </c:pt>
                <c:pt idx="4767">
                  <c:v>-5.04</c:v>
                </c:pt>
                <c:pt idx="4768">
                  <c:v>-5.04</c:v>
                </c:pt>
                <c:pt idx="4769">
                  <c:v>-5.04</c:v>
                </c:pt>
                <c:pt idx="4770">
                  <c:v>-10.08</c:v>
                </c:pt>
                <c:pt idx="4771">
                  <c:v>-5.04</c:v>
                </c:pt>
                <c:pt idx="4772">
                  <c:v>-10.08</c:v>
                </c:pt>
                <c:pt idx="4773">
                  <c:v>-5.04</c:v>
                </c:pt>
                <c:pt idx="4774">
                  <c:v>-5.04</c:v>
                </c:pt>
                <c:pt idx="4775">
                  <c:v>-10.08</c:v>
                </c:pt>
                <c:pt idx="4776">
                  <c:v>-5.04</c:v>
                </c:pt>
                <c:pt idx="4777">
                  <c:v>-5.04</c:v>
                </c:pt>
                <c:pt idx="4778">
                  <c:v>-5.04</c:v>
                </c:pt>
                <c:pt idx="4779">
                  <c:v>-5.04</c:v>
                </c:pt>
                <c:pt idx="4780">
                  <c:v>-5.04</c:v>
                </c:pt>
                <c:pt idx="4781">
                  <c:v>-5.04</c:v>
                </c:pt>
                <c:pt idx="4782">
                  <c:v>-5.04</c:v>
                </c:pt>
                <c:pt idx="4783">
                  <c:v>-5.04</c:v>
                </c:pt>
                <c:pt idx="4784">
                  <c:v>-5.04</c:v>
                </c:pt>
                <c:pt idx="4785">
                  <c:v>-10.08</c:v>
                </c:pt>
                <c:pt idx="4786">
                  <c:v>-5.04</c:v>
                </c:pt>
                <c:pt idx="4787">
                  <c:v>-5.04</c:v>
                </c:pt>
                <c:pt idx="4788">
                  <c:v>-5.04</c:v>
                </c:pt>
                <c:pt idx="4789">
                  <c:v>-5.04</c:v>
                </c:pt>
                <c:pt idx="4790">
                  <c:v>-10.08</c:v>
                </c:pt>
                <c:pt idx="4791">
                  <c:v>-5.04</c:v>
                </c:pt>
                <c:pt idx="4792">
                  <c:v>-5.04</c:v>
                </c:pt>
                <c:pt idx="4793">
                  <c:v>-5.04</c:v>
                </c:pt>
                <c:pt idx="4794">
                  <c:v>-5.04</c:v>
                </c:pt>
                <c:pt idx="4795">
                  <c:v>-5.04</c:v>
                </c:pt>
                <c:pt idx="4796">
                  <c:v>-5.04</c:v>
                </c:pt>
                <c:pt idx="4797">
                  <c:v>-10.08</c:v>
                </c:pt>
                <c:pt idx="4798">
                  <c:v>-5.04</c:v>
                </c:pt>
                <c:pt idx="4799">
                  <c:v>-5.04</c:v>
                </c:pt>
                <c:pt idx="4800">
                  <c:v>-5.04</c:v>
                </c:pt>
                <c:pt idx="4801">
                  <c:v>-5.04</c:v>
                </c:pt>
                <c:pt idx="4802">
                  <c:v>-5.04</c:v>
                </c:pt>
                <c:pt idx="4803">
                  <c:v>-10.08</c:v>
                </c:pt>
                <c:pt idx="4804">
                  <c:v>-10.08</c:v>
                </c:pt>
                <c:pt idx="4805">
                  <c:v>-5.04</c:v>
                </c:pt>
                <c:pt idx="4806">
                  <c:v>-5.04</c:v>
                </c:pt>
                <c:pt idx="4807">
                  <c:v>-5.04</c:v>
                </c:pt>
                <c:pt idx="4808">
                  <c:v>-5.04</c:v>
                </c:pt>
                <c:pt idx="4809">
                  <c:v>-5.04</c:v>
                </c:pt>
                <c:pt idx="4810">
                  <c:v>-5.04</c:v>
                </c:pt>
                <c:pt idx="4811">
                  <c:v>-5.04</c:v>
                </c:pt>
                <c:pt idx="4812">
                  <c:v>-5.04</c:v>
                </c:pt>
                <c:pt idx="4813">
                  <c:v>-5.04</c:v>
                </c:pt>
                <c:pt idx="4814">
                  <c:v>-5.04</c:v>
                </c:pt>
                <c:pt idx="4815">
                  <c:v>-5.04</c:v>
                </c:pt>
                <c:pt idx="4816">
                  <c:v>-5.04</c:v>
                </c:pt>
                <c:pt idx="4817">
                  <c:v>-5.04</c:v>
                </c:pt>
                <c:pt idx="4818">
                  <c:v>-10.08</c:v>
                </c:pt>
                <c:pt idx="4819">
                  <c:v>-5.04</c:v>
                </c:pt>
                <c:pt idx="4820">
                  <c:v>-5.04</c:v>
                </c:pt>
                <c:pt idx="4821">
                  <c:v>-5.04</c:v>
                </c:pt>
                <c:pt idx="4822">
                  <c:v>-5.04</c:v>
                </c:pt>
                <c:pt idx="4823">
                  <c:v>-5.04</c:v>
                </c:pt>
                <c:pt idx="4824">
                  <c:v>-5.04</c:v>
                </c:pt>
                <c:pt idx="4825">
                  <c:v>-5.04</c:v>
                </c:pt>
                <c:pt idx="4826">
                  <c:v>-5.04</c:v>
                </c:pt>
                <c:pt idx="4827">
                  <c:v>-5.04</c:v>
                </c:pt>
                <c:pt idx="4828">
                  <c:v>-5.04</c:v>
                </c:pt>
                <c:pt idx="4829">
                  <c:v>-5.04</c:v>
                </c:pt>
                <c:pt idx="4830">
                  <c:v>-5.04</c:v>
                </c:pt>
                <c:pt idx="4831">
                  <c:v>-5.04</c:v>
                </c:pt>
                <c:pt idx="4832">
                  <c:v>-5.04</c:v>
                </c:pt>
                <c:pt idx="4833">
                  <c:v>-5.04</c:v>
                </c:pt>
                <c:pt idx="4834">
                  <c:v>-5.04</c:v>
                </c:pt>
                <c:pt idx="4835">
                  <c:v>-5.04</c:v>
                </c:pt>
                <c:pt idx="4836">
                  <c:v>-5.04</c:v>
                </c:pt>
                <c:pt idx="4837">
                  <c:v>-10.08</c:v>
                </c:pt>
                <c:pt idx="4838">
                  <c:v>-5.04</c:v>
                </c:pt>
                <c:pt idx="4839">
                  <c:v>-5.04</c:v>
                </c:pt>
                <c:pt idx="4840">
                  <c:v>-5.04</c:v>
                </c:pt>
                <c:pt idx="4841">
                  <c:v>-5.04</c:v>
                </c:pt>
                <c:pt idx="4842">
                  <c:v>-10.08</c:v>
                </c:pt>
                <c:pt idx="4843">
                  <c:v>-5.04</c:v>
                </c:pt>
                <c:pt idx="4844">
                  <c:v>-5.04</c:v>
                </c:pt>
                <c:pt idx="4845">
                  <c:v>-10.08</c:v>
                </c:pt>
                <c:pt idx="4846">
                  <c:v>-5.04</c:v>
                </c:pt>
                <c:pt idx="4847">
                  <c:v>-5.04</c:v>
                </c:pt>
                <c:pt idx="4848">
                  <c:v>-10.08</c:v>
                </c:pt>
                <c:pt idx="4849">
                  <c:v>-5.04</c:v>
                </c:pt>
                <c:pt idx="4850">
                  <c:v>-5.04</c:v>
                </c:pt>
                <c:pt idx="4851">
                  <c:v>-5.04</c:v>
                </c:pt>
                <c:pt idx="4852">
                  <c:v>-5.04</c:v>
                </c:pt>
                <c:pt idx="4853">
                  <c:v>-5.04</c:v>
                </c:pt>
                <c:pt idx="4854">
                  <c:v>-5.04</c:v>
                </c:pt>
                <c:pt idx="4855">
                  <c:v>-5.04</c:v>
                </c:pt>
                <c:pt idx="4856">
                  <c:v>-10.08</c:v>
                </c:pt>
                <c:pt idx="4857">
                  <c:v>-10.08</c:v>
                </c:pt>
                <c:pt idx="4858">
                  <c:v>-10.08</c:v>
                </c:pt>
                <c:pt idx="4859">
                  <c:v>-5.04</c:v>
                </c:pt>
                <c:pt idx="4860">
                  <c:v>-5.04</c:v>
                </c:pt>
                <c:pt idx="4861">
                  <c:v>-5.04</c:v>
                </c:pt>
                <c:pt idx="4862">
                  <c:v>-5.04</c:v>
                </c:pt>
                <c:pt idx="4863">
                  <c:v>-5.04</c:v>
                </c:pt>
                <c:pt idx="4864">
                  <c:v>-5.04</c:v>
                </c:pt>
                <c:pt idx="4865">
                  <c:v>-5.04</c:v>
                </c:pt>
                <c:pt idx="4866">
                  <c:v>-10.08</c:v>
                </c:pt>
                <c:pt idx="4867">
                  <c:v>-5.04</c:v>
                </c:pt>
                <c:pt idx="4868">
                  <c:v>-5.04</c:v>
                </c:pt>
                <c:pt idx="4869">
                  <c:v>-10.08</c:v>
                </c:pt>
                <c:pt idx="4870">
                  <c:v>-5.04</c:v>
                </c:pt>
                <c:pt idx="4871">
                  <c:v>-10.08</c:v>
                </c:pt>
                <c:pt idx="4872">
                  <c:v>-10.08</c:v>
                </c:pt>
                <c:pt idx="4873">
                  <c:v>-5.04</c:v>
                </c:pt>
                <c:pt idx="4874">
                  <c:v>-5.04</c:v>
                </c:pt>
                <c:pt idx="4875">
                  <c:v>-5.04</c:v>
                </c:pt>
                <c:pt idx="4876">
                  <c:v>-10.08</c:v>
                </c:pt>
                <c:pt idx="4877">
                  <c:v>-5.04</c:v>
                </c:pt>
                <c:pt idx="4878">
                  <c:v>-5.04</c:v>
                </c:pt>
                <c:pt idx="4879">
                  <c:v>-5.04</c:v>
                </c:pt>
                <c:pt idx="4880">
                  <c:v>-5.04</c:v>
                </c:pt>
                <c:pt idx="4881">
                  <c:v>-5.04</c:v>
                </c:pt>
                <c:pt idx="4882">
                  <c:v>-5.04</c:v>
                </c:pt>
                <c:pt idx="4883">
                  <c:v>-5.04</c:v>
                </c:pt>
                <c:pt idx="4884">
                  <c:v>-5.04</c:v>
                </c:pt>
                <c:pt idx="4885">
                  <c:v>-5.04</c:v>
                </c:pt>
                <c:pt idx="4886">
                  <c:v>-5.04</c:v>
                </c:pt>
                <c:pt idx="4887">
                  <c:v>-5.04</c:v>
                </c:pt>
                <c:pt idx="4888">
                  <c:v>-5.04</c:v>
                </c:pt>
                <c:pt idx="4889">
                  <c:v>-5.04</c:v>
                </c:pt>
                <c:pt idx="4890">
                  <c:v>-5.04</c:v>
                </c:pt>
                <c:pt idx="4891">
                  <c:v>-5.04</c:v>
                </c:pt>
                <c:pt idx="4892">
                  <c:v>0</c:v>
                </c:pt>
                <c:pt idx="4893">
                  <c:v>-5.04</c:v>
                </c:pt>
                <c:pt idx="4894">
                  <c:v>-5.04</c:v>
                </c:pt>
                <c:pt idx="4895">
                  <c:v>-5.04</c:v>
                </c:pt>
                <c:pt idx="4896">
                  <c:v>-5.04</c:v>
                </c:pt>
                <c:pt idx="4897">
                  <c:v>-5.04</c:v>
                </c:pt>
                <c:pt idx="4898">
                  <c:v>-10.08</c:v>
                </c:pt>
                <c:pt idx="4899">
                  <c:v>-5.04</c:v>
                </c:pt>
                <c:pt idx="4900">
                  <c:v>-10.08</c:v>
                </c:pt>
                <c:pt idx="4901">
                  <c:v>-5.04</c:v>
                </c:pt>
                <c:pt idx="4902">
                  <c:v>-5.04</c:v>
                </c:pt>
                <c:pt idx="4903">
                  <c:v>-5.04</c:v>
                </c:pt>
                <c:pt idx="4904">
                  <c:v>-5.04</c:v>
                </c:pt>
                <c:pt idx="4905">
                  <c:v>-5.04</c:v>
                </c:pt>
                <c:pt idx="4906">
                  <c:v>-5.04</c:v>
                </c:pt>
                <c:pt idx="4907">
                  <c:v>-5.04</c:v>
                </c:pt>
                <c:pt idx="4908">
                  <c:v>-5.04</c:v>
                </c:pt>
                <c:pt idx="4909">
                  <c:v>-5.04</c:v>
                </c:pt>
                <c:pt idx="4910">
                  <c:v>-5.04</c:v>
                </c:pt>
                <c:pt idx="4911">
                  <c:v>-5.04</c:v>
                </c:pt>
                <c:pt idx="4912">
                  <c:v>-5.04</c:v>
                </c:pt>
                <c:pt idx="4913">
                  <c:v>-5.04</c:v>
                </c:pt>
                <c:pt idx="4914">
                  <c:v>-5.04</c:v>
                </c:pt>
                <c:pt idx="4915">
                  <c:v>-5.04</c:v>
                </c:pt>
                <c:pt idx="4916">
                  <c:v>-5.04</c:v>
                </c:pt>
                <c:pt idx="4917">
                  <c:v>0</c:v>
                </c:pt>
                <c:pt idx="4918">
                  <c:v>-5.04</c:v>
                </c:pt>
                <c:pt idx="4919">
                  <c:v>-5.04</c:v>
                </c:pt>
                <c:pt idx="4920">
                  <c:v>-10.08</c:v>
                </c:pt>
                <c:pt idx="4921">
                  <c:v>-5.04</c:v>
                </c:pt>
                <c:pt idx="4922">
                  <c:v>-5.04</c:v>
                </c:pt>
                <c:pt idx="4923">
                  <c:v>-5.04</c:v>
                </c:pt>
                <c:pt idx="4924">
                  <c:v>-10.08</c:v>
                </c:pt>
                <c:pt idx="4925">
                  <c:v>-10.08</c:v>
                </c:pt>
                <c:pt idx="4926">
                  <c:v>-10.08</c:v>
                </c:pt>
                <c:pt idx="4927">
                  <c:v>-10.08</c:v>
                </c:pt>
                <c:pt idx="4928">
                  <c:v>-5.04</c:v>
                </c:pt>
                <c:pt idx="4929">
                  <c:v>-5.04</c:v>
                </c:pt>
                <c:pt idx="4930">
                  <c:v>-5.04</c:v>
                </c:pt>
                <c:pt idx="4931">
                  <c:v>-5.04</c:v>
                </c:pt>
                <c:pt idx="4932">
                  <c:v>-10.08</c:v>
                </c:pt>
                <c:pt idx="4933">
                  <c:v>-5.04</c:v>
                </c:pt>
                <c:pt idx="4934">
                  <c:v>-5.04</c:v>
                </c:pt>
                <c:pt idx="4935">
                  <c:v>-5.04</c:v>
                </c:pt>
                <c:pt idx="4936">
                  <c:v>-5.04</c:v>
                </c:pt>
                <c:pt idx="4937">
                  <c:v>-5.04</c:v>
                </c:pt>
                <c:pt idx="4938">
                  <c:v>-5.04</c:v>
                </c:pt>
                <c:pt idx="4939">
                  <c:v>-5.04</c:v>
                </c:pt>
                <c:pt idx="4940">
                  <c:v>-5.04</c:v>
                </c:pt>
                <c:pt idx="4941">
                  <c:v>-5.04</c:v>
                </c:pt>
                <c:pt idx="4942">
                  <c:v>-5.04</c:v>
                </c:pt>
                <c:pt idx="4943">
                  <c:v>-5.04</c:v>
                </c:pt>
                <c:pt idx="4944">
                  <c:v>-5.04</c:v>
                </c:pt>
                <c:pt idx="4945">
                  <c:v>-10.08</c:v>
                </c:pt>
                <c:pt idx="4946">
                  <c:v>-5.04</c:v>
                </c:pt>
                <c:pt idx="4947">
                  <c:v>-5.04</c:v>
                </c:pt>
                <c:pt idx="4948">
                  <c:v>-5.04</c:v>
                </c:pt>
                <c:pt idx="4949">
                  <c:v>-10.08</c:v>
                </c:pt>
                <c:pt idx="4950">
                  <c:v>-5.04</c:v>
                </c:pt>
                <c:pt idx="4951">
                  <c:v>-10.08</c:v>
                </c:pt>
                <c:pt idx="4952">
                  <c:v>-5.04</c:v>
                </c:pt>
                <c:pt idx="4953">
                  <c:v>-5.04</c:v>
                </c:pt>
                <c:pt idx="4954">
                  <c:v>-5.04</c:v>
                </c:pt>
                <c:pt idx="4955">
                  <c:v>0</c:v>
                </c:pt>
                <c:pt idx="4956">
                  <c:v>0</c:v>
                </c:pt>
                <c:pt idx="4957">
                  <c:v>-5.04</c:v>
                </c:pt>
                <c:pt idx="4958">
                  <c:v>-5.04</c:v>
                </c:pt>
                <c:pt idx="4959">
                  <c:v>-10.08</c:v>
                </c:pt>
                <c:pt idx="4960">
                  <c:v>-5.04</c:v>
                </c:pt>
                <c:pt idx="4961">
                  <c:v>-10.08</c:v>
                </c:pt>
                <c:pt idx="4962">
                  <c:v>-5.04</c:v>
                </c:pt>
                <c:pt idx="4963">
                  <c:v>-10.08</c:v>
                </c:pt>
                <c:pt idx="4964">
                  <c:v>-5.04</c:v>
                </c:pt>
                <c:pt idx="4965">
                  <c:v>-10.08</c:v>
                </c:pt>
                <c:pt idx="4966">
                  <c:v>-10.08</c:v>
                </c:pt>
                <c:pt idx="4967">
                  <c:v>-5.04</c:v>
                </c:pt>
                <c:pt idx="4968">
                  <c:v>-5.04</c:v>
                </c:pt>
                <c:pt idx="4969">
                  <c:v>-5.04</c:v>
                </c:pt>
                <c:pt idx="4970">
                  <c:v>-5.04</c:v>
                </c:pt>
                <c:pt idx="4971">
                  <c:v>-5.04</c:v>
                </c:pt>
                <c:pt idx="4972">
                  <c:v>-5.04</c:v>
                </c:pt>
                <c:pt idx="4973">
                  <c:v>-5.04</c:v>
                </c:pt>
                <c:pt idx="4974">
                  <c:v>-5.04</c:v>
                </c:pt>
                <c:pt idx="4975">
                  <c:v>-5.04</c:v>
                </c:pt>
                <c:pt idx="4976">
                  <c:v>-5.04</c:v>
                </c:pt>
                <c:pt idx="4977">
                  <c:v>-5.04</c:v>
                </c:pt>
                <c:pt idx="4978">
                  <c:v>-5.04</c:v>
                </c:pt>
                <c:pt idx="4979">
                  <c:v>-10.08</c:v>
                </c:pt>
                <c:pt idx="4980">
                  <c:v>-5.04</c:v>
                </c:pt>
                <c:pt idx="4981">
                  <c:v>-5.04</c:v>
                </c:pt>
                <c:pt idx="4982">
                  <c:v>-5.04</c:v>
                </c:pt>
                <c:pt idx="4983">
                  <c:v>-10.08</c:v>
                </c:pt>
                <c:pt idx="4984">
                  <c:v>-5.04</c:v>
                </c:pt>
                <c:pt idx="4985">
                  <c:v>-10.08</c:v>
                </c:pt>
                <c:pt idx="4986">
                  <c:v>-10.08</c:v>
                </c:pt>
                <c:pt idx="4987">
                  <c:v>-5.04</c:v>
                </c:pt>
                <c:pt idx="4988">
                  <c:v>-5.04</c:v>
                </c:pt>
                <c:pt idx="4989">
                  <c:v>-5.04</c:v>
                </c:pt>
                <c:pt idx="4990">
                  <c:v>-5.04</c:v>
                </c:pt>
                <c:pt idx="4991">
                  <c:v>-5.04</c:v>
                </c:pt>
                <c:pt idx="4992">
                  <c:v>-10.08</c:v>
                </c:pt>
                <c:pt idx="4993">
                  <c:v>-5.04</c:v>
                </c:pt>
                <c:pt idx="4994">
                  <c:v>-10.08</c:v>
                </c:pt>
                <c:pt idx="4995">
                  <c:v>-10.08</c:v>
                </c:pt>
                <c:pt idx="4996">
                  <c:v>-10.08</c:v>
                </c:pt>
                <c:pt idx="4997">
                  <c:v>-10.08</c:v>
                </c:pt>
                <c:pt idx="4998">
                  <c:v>-5.04</c:v>
                </c:pt>
                <c:pt idx="4999">
                  <c:v>-10.08</c:v>
                </c:pt>
                <c:pt idx="5000">
                  <c:v>-10.08</c:v>
                </c:pt>
                <c:pt idx="5001">
                  <c:v>-5.04</c:v>
                </c:pt>
                <c:pt idx="5002">
                  <c:v>-5.04</c:v>
                </c:pt>
                <c:pt idx="5003">
                  <c:v>-5.04</c:v>
                </c:pt>
                <c:pt idx="5004">
                  <c:v>-5.04</c:v>
                </c:pt>
                <c:pt idx="5005">
                  <c:v>-5.04</c:v>
                </c:pt>
                <c:pt idx="5006">
                  <c:v>-10.08</c:v>
                </c:pt>
                <c:pt idx="5007">
                  <c:v>-10.08</c:v>
                </c:pt>
                <c:pt idx="5008">
                  <c:v>-5.04</c:v>
                </c:pt>
                <c:pt idx="5009">
                  <c:v>-5.04</c:v>
                </c:pt>
                <c:pt idx="5010">
                  <c:v>-10.08</c:v>
                </c:pt>
                <c:pt idx="5011">
                  <c:v>-5.04</c:v>
                </c:pt>
                <c:pt idx="5012">
                  <c:v>-10.08</c:v>
                </c:pt>
                <c:pt idx="5013">
                  <c:v>-5.04</c:v>
                </c:pt>
                <c:pt idx="5014">
                  <c:v>-5.04</c:v>
                </c:pt>
                <c:pt idx="5015">
                  <c:v>-5.04</c:v>
                </c:pt>
                <c:pt idx="5016">
                  <c:v>-10.08</c:v>
                </c:pt>
                <c:pt idx="5017">
                  <c:v>-5.04</c:v>
                </c:pt>
                <c:pt idx="5018">
                  <c:v>-5.04</c:v>
                </c:pt>
                <c:pt idx="5019">
                  <c:v>-5.04</c:v>
                </c:pt>
                <c:pt idx="5020">
                  <c:v>-5.04</c:v>
                </c:pt>
                <c:pt idx="5021">
                  <c:v>-5.04</c:v>
                </c:pt>
                <c:pt idx="5022">
                  <c:v>-5.04</c:v>
                </c:pt>
                <c:pt idx="5023">
                  <c:v>-5.04</c:v>
                </c:pt>
                <c:pt idx="5024">
                  <c:v>-5.04</c:v>
                </c:pt>
                <c:pt idx="5025">
                  <c:v>-5.04</c:v>
                </c:pt>
                <c:pt idx="5026">
                  <c:v>-5.04</c:v>
                </c:pt>
                <c:pt idx="5027">
                  <c:v>-5.04</c:v>
                </c:pt>
                <c:pt idx="5028">
                  <c:v>-5.04</c:v>
                </c:pt>
                <c:pt idx="5029">
                  <c:v>-5.04</c:v>
                </c:pt>
                <c:pt idx="5030">
                  <c:v>-5.04</c:v>
                </c:pt>
                <c:pt idx="5031">
                  <c:v>-5.04</c:v>
                </c:pt>
                <c:pt idx="5032">
                  <c:v>-5.04</c:v>
                </c:pt>
                <c:pt idx="5033">
                  <c:v>-10.08</c:v>
                </c:pt>
                <c:pt idx="5034">
                  <c:v>-5.04</c:v>
                </c:pt>
                <c:pt idx="5035">
                  <c:v>-5.04</c:v>
                </c:pt>
                <c:pt idx="5036">
                  <c:v>-10.08</c:v>
                </c:pt>
                <c:pt idx="5037">
                  <c:v>0</c:v>
                </c:pt>
                <c:pt idx="5038">
                  <c:v>-5.04</c:v>
                </c:pt>
                <c:pt idx="5039">
                  <c:v>-5.04</c:v>
                </c:pt>
                <c:pt idx="5040">
                  <c:v>-5.04</c:v>
                </c:pt>
                <c:pt idx="5041">
                  <c:v>-5.04</c:v>
                </c:pt>
                <c:pt idx="5042">
                  <c:v>-5.04</c:v>
                </c:pt>
                <c:pt idx="5043">
                  <c:v>-10.08</c:v>
                </c:pt>
                <c:pt idx="5044">
                  <c:v>-10.08</c:v>
                </c:pt>
                <c:pt idx="5045">
                  <c:v>-5.04</c:v>
                </c:pt>
                <c:pt idx="5046">
                  <c:v>-5.04</c:v>
                </c:pt>
                <c:pt idx="5047">
                  <c:v>-10.08</c:v>
                </c:pt>
                <c:pt idx="5048">
                  <c:v>-5.04</c:v>
                </c:pt>
                <c:pt idx="5049">
                  <c:v>-5.04</c:v>
                </c:pt>
                <c:pt idx="5050">
                  <c:v>-5.04</c:v>
                </c:pt>
                <c:pt idx="5051">
                  <c:v>-5.04</c:v>
                </c:pt>
                <c:pt idx="5052">
                  <c:v>-5.04</c:v>
                </c:pt>
                <c:pt idx="5053">
                  <c:v>-5.04</c:v>
                </c:pt>
                <c:pt idx="5054">
                  <c:v>-10.08</c:v>
                </c:pt>
                <c:pt idx="5055">
                  <c:v>-5.04</c:v>
                </c:pt>
                <c:pt idx="5056">
                  <c:v>-10.08</c:v>
                </c:pt>
                <c:pt idx="5057">
                  <c:v>-10.08</c:v>
                </c:pt>
                <c:pt idx="5058">
                  <c:v>-5.04</c:v>
                </c:pt>
                <c:pt idx="5059">
                  <c:v>-5.04</c:v>
                </c:pt>
                <c:pt idx="5060">
                  <c:v>-5.04</c:v>
                </c:pt>
                <c:pt idx="5061">
                  <c:v>-5.04</c:v>
                </c:pt>
                <c:pt idx="5062">
                  <c:v>-5.04</c:v>
                </c:pt>
                <c:pt idx="5063">
                  <c:v>-5.04</c:v>
                </c:pt>
                <c:pt idx="5064">
                  <c:v>-5.04</c:v>
                </c:pt>
                <c:pt idx="5065">
                  <c:v>0</c:v>
                </c:pt>
                <c:pt idx="5066">
                  <c:v>-5.04</c:v>
                </c:pt>
                <c:pt idx="5067">
                  <c:v>-5.04</c:v>
                </c:pt>
                <c:pt idx="5068">
                  <c:v>-5.04</c:v>
                </c:pt>
                <c:pt idx="5069">
                  <c:v>-5.04</c:v>
                </c:pt>
                <c:pt idx="5070">
                  <c:v>-10.08</c:v>
                </c:pt>
                <c:pt idx="5071">
                  <c:v>-5.04</c:v>
                </c:pt>
                <c:pt idx="5072">
                  <c:v>-5.04</c:v>
                </c:pt>
                <c:pt idx="5073">
                  <c:v>-5.04</c:v>
                </c:pt>
                <c:pt idx="5074">
                  <c:v>-5.04</c:v>
                </c:pt>
                <c:pt idx="5075">
                  <c:v>-5.04</c:v>
                </c:pt>
                <c:pt idx="5076">
                  <c:v>-5.04</c:v>
                </c:pt>
                <c:pt idx="5077">
                  <c:v>-5.04</c:v>
                </c:pt>
                <c:pt idx="5078">
                  <c:v>-5.04</c:v>
                </c:pt>
                <c:pt idx="5079">
                  <c:v>-5.04</c:v>
                </c:pt>
                <c:pt idx="5080">
                  <c:v>-10.08</c:v>
                </c:pt>
                <c:pt idx="5081">
                  <c:v>-5.04</c:v>
                </c:pt>
                <c:pt idx="5082">
                  <c:v>-5.04</c:v>
                </c:pt>
                <c:pt idx="5083">
                  <c:v>-5.04</c:v>
                </c:pt>
                <c:pt idx="5084">
                  <c:v>-5.04</c:v>
                </c:pt>
                <c:pt idx="5085">
                  <c:v>-5.04</c:v>
                </c:pt>
                <c:pt idx="5086">
                  <c:v>-5.04</c:v>
                </c:pt>
                <c:pt idx="5087">
                  <c:v>-10.08</c:v>
                </c:pt>
                <c:pt idx="5088">
                  <c:v>-5.04</c:v>
                </c:pt>
                <c:pt idx="5089">
                  <c:v>-5.04</c:v>
                </c:pt>
                <c:pt idx="5090">
                  <c:v>-10.08</c:v>
                </c:pt>
                <c:pt idx="5091">
                  <c:v>-5.04</c:v>
                </c:pt>
                <c:pt idx="5092">
                  <c:v>-5.04</c:v>
                </c:pt>
                <c:pt idx="5093">
                  <c:v>-5.04</c:v>
                </c:pt>
                <c:pt idx="5094">
                  <c:v>-5.04</c:v>
                </c:pt>
                <c:pt idx="5095">
                  <c:v>-5.04</c:v>
                </c:pt>
                <c:pt idx="5096">
                  <c:v>-5.04</c:v>
                </c:pt>
                <c:pt idx="5097">
                  <c:v>-5.04</c:v>
                </c:pt>
                <c:pt idx="5098">
                  <c:v>-10.08</c:v>
                </c:pt>
                <c:pt idx="5099">
                  <c:v>-5.04</c:v>
                </c:pt>
                <c:pt idx="5100">
                  <c:v>-5.04</c:v>
                </c:pt>
                <c:pt idx="5101">
                  <c:v>-5.04</c:v>
                </c:pt>
                <c:pt idx="5102">
                  <c:v>-5.04</c:v>
                </c:pt>
                <c:pt idx="5103">
                  <c:v>-10.08</c:v>
                </c:pt>
                <c:pt idx="5104">
                  <c:v>-5.04</c:v>
                </c:pt>
                <c:pt idx="5105">
                  <c:v>-5.04</c:v>
                </c:pt>
                <c:pt idx="5106">
                  <c:v>-5.04</c:v>
                </c:pt>
                <c:pt idx="5107">
                  <c:v>-10.08</c:v>
                </c:pt>
                <c:pt idx="5108">
                  <c:v>-5.04</c:v>
                </c:pt>
                <c:pt idx="5109">
                  <c:v>-5.04</c:v>
                </c:pt>
                <c:pt idx="5110">
                  <c:v>-5.04</c:v>
                </c:pt>
                <c:pt idx="5111">
                  <c:v>-5.04</c:v>
                </c:pt>
                <c:pt idx="5112">
                  <c:v>-10.08</c:v>
                </c:pt>
                <c:pt idx="5113">
                  <c:v>-5.04</c:v>
                </c:pt>
                <c:pt idx="5114">
                  <c:v>-10.08</c:v>
                </c:pt>
                <c:pt idx="5115">
                  <c:v>-10.08</c:v>
                </c:pt>
                <c:pt idx="5116">
                  <c:v>-5.04</c:v>
                </c:pt>
                <c:pt idx="5117">
                  <c:v>-10.08</c:v>
                </c:pt>
                <c:pt idx="5118">
                  <c:v>-5.04</c:v>
                </c:pt>
                <c:pt idx="5119">
                  <c:v>-10.08</c:v>
                </c:pt>
                <c:pt idx="5120">
                  <c:v>-5.04</c:v>
                </c:pt>
                <c:pt idx="5121">
                  <c:v>-5.04</c:v>
                </c:pt>
                <c:pt idx="5122">
                  <c:v>-5.04</c:v>
                </c:pt>
                <c:pt idx="5123">
                  <c:v>-10.08</c:v>
                </c:pt>
                <c:pt idx="5124">
                  <c:v>0</c:v>
                </c:pt>
                <c:pt idx="5125">
                  <c:v>0</c:v>
                </c:pt>
                <c:pt idx="5126">
                  <c:v>-5.04</c:v>
                </c:pt>
                <c:pt idx="5127">
                  <c:v>-10.08</c:v>
                </c:pt>
                <c:pt idx="5128">
                  <c:v>-5.04</c:v>
                </c:pt>
                <c:pt idx="5129">
                  <c:v>-5.04</c:v>
                </c:pt>
                <c:pt idx="5130">
                  <c:v>-5.04</c:v>
                </c:pt>
                <c:pt idx="5131">
                  <c:v>-5.04</c:v>
                </c:pt>
                <c:pt idx="5132">
                  <c:v>-5.04</c:v>
                </c:pt>
                <c:pt idx="5133">
                  <c:v>-10.08</c:v>
                </c:pt>
                <c:pt idx="5134">
                  <c:v>-10.08</c:v>
                </c:pt>
                <c:pt idx="5135">
                  <c:v>-10.08</c:v>
                </c:pt>
                <c:pt idx="5136">
                  <c:v>-5.04</c:v>
                </c:pt>
                <c:pt idx="5137">
                  <c:v>-5.04</c:v>
                </c:pt>
                <c:pt idx="5138">
                  <c:v>-10.08</c:v>
                </c:pt>
                <c:pt idx="5139">
                  <c:v>-5.04</c:v>
                </c:pt>
                <c:pt idx="5140">
                  <c:v>-5.04</c:v>
                </c:pt>
                <c:pt idx="5141">
                  <c:v>-10.08</c:v>
                </c:pt>
                <c:pt idx="5142">
                  <c:v>-5.04</c:v>
                </c:pt>
                <c:pt idx="5143">
                  <c:v>-5.04</c:v>
                </c:pt>
                <c:pt idx="5144">
                  <c:v>-10.08</c:v>
                </c:pt>
                <c:pt idx="5145">
                  <c:v>-5.04</c:v>
                </c:pt>
                <c:pt idx="5146">
                  <c:v>-5.04</c:v>
                </c:pt>
                <c:pt idx="5147">
                  <c:v>-10.08</c:v>
                </c:pt>
                <c:pt idx="5148">
                  <c:v>-10.08</c:v>
                </c:pt>
                <c:pt idx="5149">
                  <c:v>-5.04</c:v>
                </c:pt>
                <c:pt idx="5150">
                  <c:v>-10.08</c:v>
                </c:pt>
                <c:pt idx="5151">
                  <c:v>-10.08</c:v>
                </c:pt>
                <c:pt idx="5152">
                  <c:v>-5.04</c:v>
                </c:pt>
                <c:pt idx="5153">
                  <c:v>-10.08</c:v>
                </c:pt>
                <c:pt idx="5154">
                  <c:v>-10.08</c:v>
                </c:pt>
                <c:pt idx="5155">
                  <c:v>-10.08</c:v>
                </c:pt>
                <c:pt idx="5156">
                  <c:v>-10.08</c:v>
                </c:pt>
                <c:pt idx="5157">
                  <c:v>-5.04</c:v>
                </c:pt>
                <c:pt idx="5158">
                  <c:v>0</c:v>
                </c:pt>
                <c:pt idx="5159">
                  <c:v>-10.08</c:v>
                </c:pt>
                <c:pt idx="5160">
                  <c:v>-5.04</c:v>
                </c:pt>
                <c:pt idx="5161">
                  <c:v>-10.08</c:v>
                </c:pt>
                <c:pt idx="5162">
                  <c:v>0</c:v>
                </c:pt>
                <c:pt idx="5163">
                  <c:v>-5.04</c:v>
                </c:pt>
                <c:pt idx="5164">
                  <c:v>-5.04</c:v>
                </c:pt>
                <c:pt idx="5165">
                  <c:v>-10.08</c:v>
                </c:pt>
                <c:pt idx="5166">
                  <c:v>-10.08</c:v>
                </c:pt>
                <c:pt idx="5167">
                  <c:v>-5.04</c:v>
                </c:pt>
                <c:pt idx="5168">
                  <c:v>-10.08</c:v>
                </c:pt>
                <c:pt idx="5169">
                  <c:v>-10.08</c:v>
                </c:pt>
                <c:pt idx="5170">
                  <c:v>-5.04</c:v>
                </c:pt>
                <c:pt idx="5171">
                  <c:v>-10.08</c:v>
                </c:pt>
                <c:pt idx="5172">
                  <c:v>-5.04</c:v>
                </c:pt>
                <c:pt idx="5173">
                  <c:v>-5.04</c:v>
                </c:pt>
                <c:pt idx="5174">
                  <c:v>-5.04</c:v>
                </c:pt>
                <c:pt idx="5175">
                  <c:v>-10.08</c:v>
                </c:pt>
                <c:pt idx="5176">
                  <c:v>-10.08</c:v>
                </c:pt>
                <c:pt idx="5177">
                  <c:v>-10.08</c:v>
                </c:pt>
                <c:pt idx="5178">
                  <c:v>-5.04</c:v>
                </c:pt>
                <c:pt idx="5179">
                  <c:v>-10.08</c:v>
                </c:pt>
                <c:pt idx="5180">
                  <c:v>-5.04</c:v>
                </c:pt>
                <c:pt idx="5181">
                  <c:v>-5.04</c:v>
                </c:pt>
                <c:pt idx="5182">
                  <c:v>-5.04</c:v>
                </c:pt>
                <c:pt idx="5183">
                  <c:v>-5.04</c:v>
                </c:pt>
                <c:pt idx="5184">
                  <c:v>-10.08</c:v>
                </c:pt>
                <c:pt idx="5185">
                  <c:v>-5.04</c:v>
                </c:pt>
                <c:pt idx="5186">
                  <c:v>-5.04</c:v>
                </c:pt>
                <c:pt idx="5187">
                  <c:v>-10.08</c:v>
                </c:pt>
                <c:pt idx="5188">
                  <c:v>-10.08</c:v>
                </c:pt>
                <c:pt idx="5189">
                  <c:v>-10.08</c:v>
                </c:pt>
                <c:pt idx="5190">
                  <c:v>-5.04</c:v>
                </c:pt>
                <c:pt idx="5191">
                  <c:v>-5.04</c:v>
                </c:pt>
                <c:pt idx="5192">
                  <c:v>-5.04</c:v>
                </c:pt>
                <c:pt idx="5193">
                  <c:v>-5.04</c:v>
                </c:pt>
                <c:pt idx="5194">
                  <c:v>-5.04</c:v>
                </c:pt>
                <c:pt idx="5195">
                  <c:v>-5.04</c:v>
                </c:pt>
                <c:pt idx="5196">
                  <c:v>-5.04</c:v>
                </c:pt>
                <c:pt idx="5197">
                  <c:v>-5.04</c:v>
                </c:pt>
                <c:pt idx="5198">
                  <c:v>-10.08</c:v>
                </c:pt>
                <c:pt idx="5199">
                  <c:v>-10.08</c:v>
                </c:pt>
                <c:pt idx="5200">
                  <c:v>-5.04</c:v>
                </c:pt>
                <c:pt idx="5201">
                  <c:v>-5.04</c:v>
                </c:pt>
                <c:pt idx="5202">
                  <c:v>-10.08</c:v>
                </c:pt>
                <c:pt idx="5203">
                  <c:v>-10.08</c:v>
                </c:pt>
                <c:pt idx="5204">
                  <c:v>-5.04</c:v>
                </c:pt>
                <c:pt idx="5205">
                  <c:v>-5.04</c:v>
                </c:pt>
                <c:pt idx="5206">
                  <c:v>-10.08</c:v>
                </c:pt>
                <c:pt idx="5207">
                  <c:v>-10.08</c:v>
                </c:pt>
                <c:pt idx="5208">
                  <c:v>-5.04</c:v>
                </c:pt>
                <c:pt idx="5209">
                  <c:v>-5.04</c:v>
                </c:pt>
                <c:pt idx="5210">
                  <c:v>-5.04</c:v>
                </c:pt>
                <c:pt idx="5211">
                  <c:v>-10.08</c:v>
                </c:pt>
                <c:pt idx="5212">
                  <c:v>-5.04</c:v>
                </c:pt>
                <c:pt idx="5213">
                  <c:v>-5.04</c:v>
                </c:pt>
                <c:pt idx="5214">
                  <c:v>-10.08</c:v>
                </c:pt>
                <c:pt idx="5215">
                  <c:v>-10.08</c:v>
                </c:pt>
                <c:pt idx="5216">
                  <c:v>-10.08</c:v>
                </c:pt>
                <c:pt idx="5217">
                  <c:v>-5.04</c:v>
                </c:pt>
                <c:pt idx="5218">
                  <c:v>-10.08</c:v>
                </c:pt>
                <c:pt idx="5219">
                  <c:v>-5.04</c:v>
                </c:pt>
                <c:pt idx="5220">
                  <c:v>-5.04</c:v>
                </c:pt>
                <c:pt idx="5221">
                  <c:v>-5.04</c:v>
                </c:pt>
                <c:pt idx="5222">
                  <c:v>-5.04</c:v>
                </c:pt>
                <c:pt idx="5223">
                  <c:v>-5.04</c:v>
                </c:pt>
                <c:pt idx="5224">
                  <c:v>-5.04</c:v>
                </c:pt>
                <c:pt idx="5225">
                  <c:v>-5.04</c:v>
                </c:pt>
                <c:pt idx="5226">
                  <c:v>-5.04</c:v>
                </c:pt>
                <c:pt idx="5227">
                  <c:v>-5.04</c:v>
                </c:pt>
                <c:pt idx="5228">
                  <c:v>-10.08</c:v>
                </c:pt>
                <c:pt idx="5229">
                  <c:v>-10.08</c:v>
                </c:pt>
                <c:pt idx="5230">
                  <c:v>-5.04</c:v>
                </c:pt>
                <c:pt idx="5231">
                  <c:v>-5.04</c:v>
                </c:pt>
                <c:pt idx="5232">
                  <c:v>-10.08</c:v>
                </c:pt>
                <c:pt idx="5233">
                  <c:v>-5.04</c:v>
                </c:pt>
                <c:pt idx="5234">
                  <c:v>0</c:v>
                </c:pt>
                <c:pt idx="5235">
                  <c:v>-5.04</c:v>
                </c:pt>
                <c:pt idx="5236">
                  <c:v>-10.08</c:v>
                </c:pt>
                <c:pt idx="5237">
                  <c:v>-5.04</c:v>
                </c:pt>
                <c:pt idx="5238">
                  <c:v>-5.04</c:v>
                </c:pt>
                <c:pt idx="5239">
                  <c:v>-5.04</c:v>
                </c:pt>
                <c:pt idx="5240">
                  <c:v>-5.04</c:v>
                </c:pt>
                <c:pt idx="5241">
                  <c:v>-10.08</c:v>
                </c:pt>
                <c:pt idx="5242">
                  <c:v>-5.04</c:v>
                </c:pt>
                <c:pt idx="5243">
                  <c:v>-10.08</c:v>
                </c:pt>
                <c:pt idx="5244">
                  <c:v>-5.04</c:v>
                </c:pt>
                <c:pt idx="5245">
                  <c:v>-10.08</c:v>
                </c:pt>
                <c:pt idx="5246">
                  <c:v>-5.04</c:v>
                </c:pt>
                <c:pt idx="5247">
                  <c:v>-10.08</c:v>
                </c:pt>
                <c:pt idx="5248">
                  <c:v>-5.04</c:v>
                </c:pt>
                <c:pt idx="5249">
                  <c:v>-5.04</c:v>
                </c:pt>
                <c:pt idx="5250">
                  <c:v>-10.08</c:v>
                </c:pt>
                <c:pt idx="5251">
                  <c:v>-5.04</c:v>
                </c:pt>
                <c:pt idx="5252">
                  <c:v>-10.08</c:v>
                </c:pt>
                <c:pt idx="5253">
                  <c:v>-10.08</c:v>
                </c:pt>
                <c:pt idx="5254">
                  <c:v>-10.08</c:v>
                </c:pt>
                <c:pt idx="5255">
                  <c:v>0</c:v>
                </c:pt>
                <c:pt idx="5256">
                  <c:v>-5.04</c:v>
                </c:pt>
                <c:pt idx="5257">
                  <c:v>-5.04</c:v>
                </c:pt>
                <c:pt idx="5258">
                  <c:v>-10.08</c:v>
                </c:pt>
                <c:pt idx="5259">
                  <c:v>-5.04</c:v>
                </c:pt>
                <c:pt idx="5260">
                  <c:v>-10.08</c:v>
                </c:pt>
                <c:pt idx="5261">
                  <c:v>-5.04</c:v>
                </c:pt>
                <c:pt idx="5262">
                  <c:v>-5.04</c:v>
                </c:pt>
                <c:pt idx="5263">
                  <c:v>-5.04</c:v>
                </c:pt>
                <c:pt idx="5264">
                  <c:v>-10.08</c:v>
                </c:pt>
                <c:pt idx="5265">
                  <c:v>-5.04</c:v>
                </c:pt>
                <c:pt idx="5266">
                  <c:v>-10.08</c:v>
                </c:pt>
                <c:pt idx="5267">
                  <c:v>-5.04</c:v>
                </c:pt>
                <c:pt idx="5268">
                  <c:v>-10.08</c:v>
                </c:pt>
                <c:pt idx="5269">
                  <c:v>-5.04</c:v>
                </c:pt>
                <c:pt idx="5270">
                  <c:v>-5.04</c:v>
                </c:pt>
                <c:pt idx="5271">
                  <c:v>-10.08</c:v>
                </c:pt>
                <c:pt idx="5272">
                  <c:v>-10.08</c:v>
                </c:pt>
                <c:pt idx="5273">
                  <c:v>-5.04</c:v>
                </c:pt>
                <c:pt idx="5274">
                  <c:v>-10.08</c:v>
                </c:pt>
                <c:pt idx="5275">
                  <c:v>-10.08</c:v>
                </c:pt>
                <c:pt idx="5276">
                  <c:v>-10.08</c:v>
                </c:pt>
                <c:pt idx="5277">
                  <c:v>-10.08</c:v>
                </c:pt>
                <c:pt idx="5278">
                  <c:v>-10.08</c:v>
                </c:pt>
                <c:pt idx="5279">
                  <c:v>-5.04</c:v>
                </c:pt>
                <c:pt idx="5280">
                  <c:v>-10.08</c:v>
                </c:pt>
                <c:pt idx="5281">
                  <c:v>-5.04</c:v>
                </c:pt>
                <c:pt idx="5282">
                  <c:v>-5.04</c:v>
                </c:pt>
                <c:pt idx="5283">
                  <c:v>-10.08</c:v>
                </c:pt>
                <c:pt idx="5284">
                  <c:v>-5.04</c:v>
                </c:pt>
                <c:pt idx="5285">
                  <c:v>-10.08</c:v>
                </c:pt>
                <c:pt idx="5286">
                  <c:v>-10.08</c:v>
                </c:pt>
                <c:pt idx="5287">
                  <c:v>-5.04</c:v>
                </c:pt>
                <c:pt idx="5288">
                  <c:v>-10.08</c:v>
                </c:pt>
                <c:pt idx="5289">
                  <c:v>-10.08</c:v>
                </c:pt>
                <c:pt idx="5290">
                  <c:v>-5.04</c:v>
                </c:pt>
                <c:pt idx="5291">
                  <c:v>-10.08</c:v>
                </c:pt>
                <c:pt idx="5292">
                  <c:v>-10.08</c:v>
                </c:pt>
                <c:pt idx="5293">
                  <c:v>-10.08</c:v>
                </c:pt>
                <c:pt idx="5294">
                  <c:v>-10.08</c:v>
                </c:pt>
                <c:pt idx="5295">
                  <c:v>-10.08</c:v>
                </c:pt>
                <c:pt idx="5296">
                  <c:v>-10.08</c:v>
                </c:pt>
                <c:pt idx="5297">
                  <c:v>-10.08</c:v>
                </c:pt>
                <c:pt idx="5298">
                  <c:v>-5.04</c:v>
                </c:pt>
                <c:pt idx="5299">
                  <c:v>-10.08</c:v>
                </c:pt>
                <c:pt idx="5300">
                  <c:v>-5.04</c:v>
                </c:pt>
                <c:pt idx="5301">
                  <c:v>-5.04</c:v>
                </c:pt>
                <c:pt idx="5302">
                  <c:v>-15.12</c:v>
                </c:pt>
                <c:pt idx="5303">
                  <c:v>-10.08</c:v>
                </c:pt>
                <c:pt idx="5304">
                  <c:v>-10.08</c:v>
                </c:pt>
                <c:pt idx="5305">
                  <c:v>-5.04</c:v>
                </c:pt>
                <c:pt idx="5306">
                  <c:v>-5.04</c:v>
                </c:pt>
                <c:pt idx="5307">
                  <c:v>-10.08</c:v>
                </c:pt>
                <c:pt idx="5308">
                  <c:v>-5.04</c:v>
                </c:pt>
                <c:pt idx="5309">
                  <c:v>-5.04</c:v>
                </c:pt>
                <c:pt idx="5310">
                  <c:v>-5.04</c:v>
                </c:pt>
                <c:pt idx="5311">
                  <c:v>-10.08</c:v>
                </c:pt>
                <c:pt idx="5312">
                  <c:v>-10.08</c:v>
                </c:pt>
                <c:pt idx="5313">
                  <c:v>-10.08</c:v>
                </c:pt>
                <c:pt idx="5314">
                  <c:v>-10.08</c:v>
                </c:pt>
                <c:pt idx="5315">
                  <c:v>-10.08</c:v>
                </c:pt>
                <c:pt idx="5316">
                  <c:v>-10.08</c:v>
                </c:pt>
                <c:pt idx="5317">
                  <c:v>-5.04</c:v>
                </c:pt>
                <c:pt idx="5318">
                  <c:v>-10.08</c:v>
                </c:pt>
                <c:pt idx="5319">
                  <c:v>-5.04</c:v>
                </c:pt>
                <c:pt idx="5320">
                  <c:v>-5.04</c:v>
                </c:pt>
                <c:pt idx="5321">
                  <c:v>-10.08</c:v>
                </c:pt>
                <c:pt idx="5322">
                  <c:v>-10.08</c:v>
                </c:pt>
                <c:pt idx="5323">
                  <c:v>-10.08</c:v>
                </c:pt>
                <c:pt idx="5324">
                  <c:v>-10.08</c:v>
                </c:pt>
                <c:pt idx="5325">
                  <c:v>-5.04</c:v>
                </c:pt>
                <c:pt idx="5326">
                  <c:v>-5.04</c:v>
                </c:pt>
                <c:pt idx="5327">
                  <c:v>-5.04</c:v>
                </c:pt>
                <c:pt idx="5328">
                  <c:v>-5.04</c:v>
                </c:pt>
                <c:pt idx="5329">
                  <c:v>-10.08</c:v>
                </c:pt>
                <c:pt idx="5330">
                  <c:v>-5.04</c:v>
                </c:pt>
                <c:pt idx="5331">
                  <c:v>-5.04</c:v>
                </c:pt>
                <c:pt idx="5332">
                  <c:v>-10.08</c:v>
                </c:pt>
                <c:pt idx="5333">
                  <c:v>-10.08</c:v>
                </c:pt>
                <c:pt idx="5334">
                  <c:v>-10.08</c:v>
                </c:pt>
                <c:pt idx="5335">
                  <c:v>-10.08</c:v>
                </c:pt>
                <c:pt idx="5336">
                  <c:v>-5.04</c:v>
                </c:pt>
                <c:pt idx="5337">
                  <c:v>-5.04</c:v>
                </c:pt>
                <c:pt idx="5338">
                  <c:v>-10.08</c:v>
                </c:pt>
                <c:pt idx="5339">
                  <c:v>-10.08</c:v>
                </c:pt>
                <c:pt idx="5340">
                  <c:v>-10.08</c:v>
                </c:pt>
                <c:pt idx="5341">
                  <c:v>-10.08</c:v>
                </c:pt>
                <c:pt idx="5342">
                  <c:v>-10.08</c:v>
                </c:pt>
                <c:pt idx="5343">
                  <c:v>-5.04</c:v>
                </c:pt>
                <c:pt idx="5344">
                  <c:v>-10.08</c:v>
                </c:pt>
                <c:pt idx="5345">
                  <c:v>-10.08</c:v>
                </c:pt>
                <c:pt idx="5346">
                  <c:v>-10.08</c:v>
                </c:pt>
                <c:pt idx="5347">
                  <c:v>-10.08</c:v>
                </c:pt>
                <c:pt idx="5348">
                  <c:v>-5.04</c:v>
                </c:pt>
                <c:pt idx="5349">
                  <c:v>-5.04</c:v>
                </c:pt>
                <c:pt idx="5350">
                  <c:v>-10.08</c:v>
                </c:pt>
                <c:pt idx="5351">
                  <c:v>-5.04</c:v>
                </c:pt>
                <c:pt idx="5352">
                  <c:v>-5.04</c:v>
                </c:pt>
                <c:pt idx="5353">
                  <c:v>-10.08</c:v>
                </c:pt>
                <c:pt idx="5354">
                  <c:v>-5.04</c:v>
                </c:pt>
                <c:pt idx="5355">
                  <c:v>-5.04</c:v>
                </c:pt>
                <c:pt idx="5356">
                  <c:v>-10.08</c:v>
                </c:pt>
                <c:pt idx="5357">
                  <c:v>-5.04</c:v>
                </c:pt>
                <c:pt idx="5358">
                  <c:v>-5.04</c:v>
                </c:pt>
                <c:pt idx="5359">
                  <c:v>-5.04</c:v>
                </c:pt>
                <c:pt idx="5360">
                  <c:v>-5.04</c:v>
                </c:pt>
                <c:pt idx="5361">
                  <c:v>-10.08</c:v>
                </c:pt>
                <c:pt idx="5362">
                  <c:v>-5.04</c:v>
                </c:pt>
                <c:pt idx="5363">
                  <c:v>-5.04</c:v>
                </c:pt>
                <c:pt idx="5364">
                  <c:v>-5.04</c:v>
                </c:pt>
                <c:pt idx="5365">
                  <c:v>-10.08</c:v>
                </c:pt>
                <c:pt idx="5366">
                  <c:v>-10.08</c:v>
                </c:pt>
                <c:pt idx="5367">
                  <c:v>-10.08</c:v>
                </c:pt>
                <c:pt idx="5368">
                  <c:v>-10.08</c:v>
                </c:pt>
                <c:pt idx="5369">
                  <c:v>-5.04</c:v>
                </c:pt>
                <c:pt idx="5370">
                  <c:v>-5.04</c:v>
                </c:pt>
                <c:pt idx="5371">
                  <c:v>-10.08</c:v>
                </c:pt>
                <c:pt idx="5372">
                  <c:v>-5.04</c:v>
                </c:pt>
                <c:pt idx="5373">
                  <c:v>-5.04</c:v>
                </c:pt>
                <c:pt idx="5374">
                  <c:v>-5.04</c:v>
                </c:pt>
                <c:pt idx="5375">
                  <c:v>-5.04</c:v>
                </c:pt>
                <c:pt idx="5376">
                  <c:v>-5.04</c:v>
                </c:pt>
                <c:pt idx="5377">
                  <c:v>-5.04</c:v>
                </c:pt>
                <c:pt idx="5378">
                  <c:v>-5.04</c:v>
                </c:pt>
                <c:pt idx="5379">
                  <c:v>-5.04</c:v>
                </c:pt>
                <c:pt idx="5380">
                  <c:v>-10.08</c:v>
                </c:pt>
                <c:pt idx="5381">
                  <c:v>-5.04</c:v>
                </c:pt>
                <c:pt idx="5382">
                  <c:v>-5.04</c:v>
                </c:pt>
                <c:pt idx="5383">
                  <c:v>-5.04</c:v>
                </c:pt>
                <c:pt idx="5384">
                  <c:v>-10.08</c:v>
                </c:pt>
                <c:pt idx="5385">
                  <c:v>-10.08</c:v>
                </c:pt>
                <c:pt idx="5386">
                  <c:v>-5.04</c:v>
                </c:pt>
                <c:pt idx="5387">
                  <c:v>-5.04</c:v>
                </c:pt>
                <c:pt idx="5388">
                  <c:v>-5.04</c:v>
                </c:pt>
                <c:pt idx="5389">
                  <c:v>0</c:v>
                </c:pt>
                <c:pt idx="5390">
                  <c:v>-5.04</c:v>
                </c:pt>
                <c:pt idx="5391">
                  <c:v>-5.04</c:v>
                </c:pt>
                <c:pt idx="5392">
                  <c:v>-5.04</c:v>
                </c:pt>
                <c:pt idx="5393">
                  <c:v>-5.04</c:v>
                </c:pt>
                <c:pt idx="5394">
                  <c:v>-5.04</c:v>
                </c:pt>
                <c:pt idx="5395">
                  <c:v>-5.04</c:v>
                </c:pt>
                <c:pt idx="5396">
                  <c:v>-5.04</c:v>
                </c:pt>
                <c:pt idx="5397">
                  <c:v>-5.04</c:v>
                </c:pt>
                <c:pt idx="5398">
                  <c:v>-10.08</c:v>
                </c:pt>
                <c:pt idx="5399">
                  <c:v>-5.04</c:v>
                </c:pt>
                <c:pt idx="5400">
                  <c:v>-5.04</c:v>
                </c:pt>
                <c:pt idx="5401">
                  <c:v>0</c:v>
                </c:pt>
                <c:pt idx="5402">
                  <c:v>-5.04</c:v>
                </c:pt>
                <c:pt idx="5403">
                  <c:v>-5.04</c:v>
                </c:pt>
                <c:pt idx="5404">
                  <c:v>-5.04</c:v>
                </c:pt>
                <c:pt idx="5405">
                  <c:v>-5.04</c:v>
                </c:pt>
                <c:pt idx="5406">
                  <c:v>-5.04</c:v>
                </c:pt>
                <c:pt idx="5407">
                  <c:v>-5.04</c:v>
                </c:pt>
                <c:pt idx="5408">
                  <c:v>-10.08</c:v>
                </c:pt>
                <c:pt idx="5409">
                  <c:v>-5.04</c:v>
                </c:pt>
                <c:pt idx="5410">
                  <c:v>-5.04</c:v>
                </c:pt>
                <c:pt idx="5411">
                  <c:v>-5.04</c:v>
                </c:pt>
                <c:pt idx="5412">
                  <c:v>-5.04</c:v>
                </c:pt>
                <c:pt idx="5413">
                  <c:v>-5.04</c:v>
                </c:pt>
                <c:pt idx="5414">
                  <c:v>-10.08</c:v>
                </c:pt>
                <c:pt idx="5415">
                  <c:v>-10.08</c:v>
                </c:pt>
                <c:pt idx="5416">
                  <c:v>-5.04</c:v>
                </c:pt>
                <c:pt idx="5417">
                  <c:v>-5.04</c:v>
                </c:pt>
                <c:pt idx="5418">
                  <c:v>-5.04</c:v>
                </c:pt>
                <c:pt idx="5419">
                  <c:v>-5.04</c:v>
                </c:pt>
                <c:pt idx="5420">
                  <c:v>-5.04</c:v>
                </c:pt>
                <c:pt idx="5421">
                  <c:v>-10.08</c:v>
                </c:pt>
                <c:pt idx="5422">
                  <c:v>-5.04</c:v>
                </c:pt>
                <c:pt idx="5423">
                  <c:v>-5.04</c:v>
                </c:pt>
                <c:pt idx="5424">
                  <c:v>-10.08</c:v>
                </c:pt>
                <c:pt idx="5425">
                  <c:v>-5.04</c:v>
                </c:pt>
                <c:pt idx="5426">
                  <c:v>-5.04</c:v>
                </c:pt>
                <c:pt idx="5427">
                  <c:v>-10.08</c:v>
                </c:pt>
                <c:pt idx="5428">
                  <c:v>-5.04</c:v>
                </c:pt>
                <c:pt idx="5429">
                  <c:v>-5.04</c:v>
                </c:pt>
                <c:pt idx="5430">
                  <c:v>-10.08</c:v>
                </c:pt>
                <c:pt idx="5431">
                  <c:v>-10.08</c:v>
                </c:pt>
                <c:pt idx="5432">
                  <c:v>-5.04</c:v>
                </c:pt>
                <c:pt idx="5433">
                  <c:v>-5.04</c:v>
                </c:pt>
                <c:pt idx="5434">
                  <c:v>-5.04</c:v>
                </c:pt>
                <c:pt idx="5435">
                  <c:v>-5.04</c:v>
                </c:pt>
                <c:pt idx="5436">
                  <c:v>-5.04</c:v>
                </c:pt>
                <c:pt idx="5437">
                  <c:v>-10.08</c:v>
                </c:pt>
                <c:pt idx="5438">
                  <c:v>-5.04</c:v>
                </c:pt>
                <c:pt idx="5439">
                  <c:v>-5.04</c:v>
                </c:pt>
                <c:pt idx="5440">
                  <c:v>-5.04</c:v>
                </c:pt>
                <c:pt idx="5441">
                  <c:v>-10.08</c:v>
                </c:pt>
                <c:pt idx="5442">
                  <c:v>-5.04</c:v>
                </c:pt>
                <c:pt idx="5443">
                  <c:v>-5.04</c:v>
                </c:pt>
                <c:pt idx="5444">
                  <c:v>-5.04</c:v>
                </c:pt>
                <c:pt idx="5445">
                  <c:v>-5.04</c:v>
                </c:pt>
                <c:pt idx="5446">
                  <c:v>-5.04</c:v>
                </c:pt>
                <c:pt idx="5447">
                  <c:v>-5.04</c:v>
                </c:pt>
                <c:pt idx="5448">
                  <c:v>-5.04</c:v>
                </c:pt>
                <c:pt idx="5449">
                  <c:v>-5.04</c:v>
                </c:pt>
                <c:pt idx="5450">
                  <c:v>-5.04</c:v>
                </c:pt>
                <c:pt idx="5451">
                  <c:v>-5.04</c:v>
                </c:pt>
                <c:pt idx="5452">
                  <c:v>-5.04</c:v>
                </c:pt>
                <c:pt idx="5453">
                  <c:v>-5.04</c:v>
                </c:pt>
                <c:pt idx="5454">
                  <c:v>-5.04</c:v>
                </c:pt>
                <c:pt idx="5455">
                  <c:v>-5.04</c:v>
                </c:pt>
                <c:pt idx="5456">
                  <c:v>-5.04</c:v>
                </c:pt>
                <c:pt idx="5457">
                  <c:v>-10.08</c:v>
                </c:pt>
                <c:pt idx="5458">
                  <c:v>-5.04</c:v>
                </c:pt>
                <c:pt idx="5459">
                  <c:v>-5.04</c:v>
                </c:pt>
                <c:pt idx="5460">
                  <c:v>-5.04</c:v>
                </c:pt>
                <c:pt idx="5461">
                  <c:v>-5.04</c:v>
                </c:pt>
                <c:pt idx="5462">
                  <c:v>-5.04</c:v>
                </c:pt>
                <c:pt idx="5463">
                  <c:v>-5.04</c:v>
                </c:pt>
                <c:pt idx="5464">
                  <c:v>-5.04</c:v>
                </c:pt>
                <c:pt idx="5465">
                  <c:v>-10.08</c:v>
                </c:pt>
                <c:pt idx="5466">
                  <c:v>-5.04</c:v>
                </c:pt>
                <c:pt idx="5467">
                  <c:v>-10.08</c:v>
                </c:pt>
                <c:pt idx="5468">
                  <c:v>-5.04</c:v>
                </c:pt>
                <c:pt idx="5469">
                  <c:v>0</c:v>
                </c:pt>
                <c:pt idx="5470">
                  <c:v>-5.04</c:v>
                </c:pt>
                <c:pt idx="5471">
                  <c:v>-10.08</c:v>
                </c:pt>
                <c:pt idx="5472">
                  <c:v>-5.04</c:v>
                </c:pt>
                <c:pt idx="5473">
                  <c:v>-5.04</c:v>
                </c:pt>
                <c:pt idx="5474">
                  <c:v>-5.04</c:v>
                </c:pt>
                <c:pt idx="5475">
                  <c:v>-10.08</c:v>
                </c:pt>
                <c:pt idx="5476">
                  <c:v>-5.04</c:v>
                </c:pt>
                <c:pt idx="5477">
                  <c:v>-10.08</c:v>
                </c:pt>
                <c:pt idx="5478">
                  <c:v>-5.04</c:v>
                </c:pt>
                <c:pt idx="5479">
                  <c:v>-5.04</c:v>
                </c:pt>
                <c:pt idx="5480">
                  <c:v>-5.04</c:v>
                </c:pt>
                <c:pt idx="5481">
                  <c:v>-5.04</c:v>
                </c:pt>
                <c:pt idx="5482">
                  <c:v>-5.04</c:v>
                </c:pt>
                <c:pt idx="5483">
                  <c:v>-5.04</c:v>
                </c:pt>
                <c:pt idx="5484">
                  <c:v>-5.04</c:v>
                </c:pt>
                <c:pt idx="5485">
                  <c:v>-5.04</c:v>
                </c:pt>
                <c:pt idx="5486">
                  <c:v>-10.08</c:v>
                </c:pt>
                <c:pt idx="5487">
                  <c:v>-5.04</c:v>
                </c:pt>
                <c:pt idx="5488">
                  <c:v>-5.04</c:v>
                </c:pt>
                <c:pt idx="5489">
                  <c:v>-5.04</c:v>
                </c:pt>
                <c:pt idx="5490">
                  <c:v>-5.04</c:v>
                </c:pt>
                <c:pt idx="5491">
                  <c:v>-10.08</c:v>
                </c:pt>
                <c:pt idx="5492">
                  <c:v>-5.04</c:v>
                </c:pt>
                <c:pt idx="5493">
                  <c:v>-5.04</c:v>
                </c:pt>
                <c:pt idx="5494">
                  <c:v>-10.08</c:v>
                </c:pt>
                <c:pt idx="5495">
                  <c:v>-5.04</c:v>
                </c:pt>
                <c:pt idx="5496">
                  <c:v>-5.04</c:v>
                </c:pt>
                <c:pt idx="5497">
                  <c:v>-5.04</c:v>
                </c:pt>
                <c:pt idx="5498">
                  <c:v>-10.08</c:v>
                </c:pt>
                <c:pt idx="5499">
                  <c:v>-5.04</c:v>
                </c:pt>
                <c:pt idx="5500">
                  <c:v>-5.04</c:v>
                </c:pt>
                <c:pt idx="5501">
                  <c:v>-5.04</c:v>
                </c:pt>
                <c:pt idx="5502">
                  <c:v>-5.04</c:v>
                </c:pt>
                <c:pt idx="5503">
                  <c:v>-10.08</c:v>
                </c:pt>
                <c:pt idx="5504">
                  <c:v>-5.04</c:v>
                </c:pt>
                <c:pt idx="5505">
                  <c:v>-10.08</c:v>
                </c:pt>
                <c:pt idx="5506">
                  <c:v>-5.04</c:v>
                </c:pt>
                <c:pt idx="5507">
                  <c:v>-5.04</c:v>
                </c:pt>
                <c:pt idx="5508">
                  <c:v>-5.04</c:v>
                </c:pt>
                <c:pt idx="5509">
                  <c:v>-10.08</c:v>
                </c:pt>
                <c:pt idx="5510">
                  <c:v>-10.08</c:v>
                </c:pt>
                <c:pt idx="5511">
                  <c:v>-5.04</c:v>
                </c:pt>
                <c:pt idx="5512">
                  <c:v>-5.04</c:v>
                </c:pt>
                <c:pt idx="5513">
                  <c:v>-5.04</c:v>
                </c:pt>
                <c:pt idx="5514">
                  <c:v>-5.04</c:v>
                </c:pt>
                <c:pt idx="5515">
                  <c:v>-5.04</c:v>
                </c:pt>
                <c:pt idx="5516">
                  <c:v>-5.04</c:v>
                </c:pt>
                <c:pt idx="5517">
                  <c:v>-5.04</c:v>
                </c:pt>
                <c:pt idx="5518">
                  <c:v>0</c:v>
                </c:pt>
                <c:pt idx="5519">
                  <c:v>-5.04</c:v>
                </c:pt>
                <c:pt idx="5520">
                  <c:v>0</c:v>
                </c:pt>
                <c:pt idx="5521">
                  <c:v>-5.04</c:v>
                </c:pt>
                <c:pt idx="5522">
                  <c:v>-5.04</c:v>
                </c:pt>
                <c:pt idx="5523">
                  <c:v>-5.04</c:v>
                </c:pt>
                <c:pt idx="5524">
                  <c:v>-10.08</c:v>
                </c:pt>
                <c:pt idx="5525">
                  <c:v>-5.04</c:v>
                </c:pt>
                <c:pt idx="5526">
                  <c:v>-10.08</c:v>
                </c:pt>
                <c:pt idx="5527">
                  <c:v>0</c:v>
                </c:pt>
                <c:pt idx="5528">
                  <c:v>-5.04</c:v>
                </c:pt>
                <c:pt idx="5529">
                  <c:v>-5.04</c:v>
                </c:pt>
                <c:pt idx="5530">
                  <c:v>0</c:v>
                </c:pt>
                <c:pt idx="5531">
                  <c:v>-5.04</c:v>
                </c:pt>
                <c:pt idx="5532">
                  <c:v>0</c:v>
                </c:pt>
                <c:pt idx="5533">
                  <c:v>-5.04</c:v>
                </c:pt>
                <c:pt idx="5534">
                  <c:v>-5.04</c:v>
                </c:pt>
                <c:pt idx="5535">
                  <c:v>-5.04</c:v>
                </c:pt>
                <c:pt idx="5536">
                  <c:v>-5.04</c:v>
                </c:pt>
                <c:pt idx="5537">
                  <c:v>-5.04</c:v>
                </c:pt>
                <c:pt idx="5538">
                  <c:v>-5.04</c:v>
                </c:pt>
                <c:pt idx="5539">
                  <c:v>-5.04</c:v>
                </c:pt>
                <c:pt idx="5540">
                  <c:v>0</c:v>
                </c:pt>
                <c:pt idx="5541">
                  <c:v>-5.04</c:v>
                </c:pt>
                <c:pt idx="5542">
                  <c:v>-10.08</c:v>
                </c:pt>
                <c:pt idx="5543">
                  <c:v>0</c:v>
                </c:pt>
                <c:pt idx="5544">
                  <c:v>-5.04</c:v>
                </c:pt>
                <c:pt idx="5545">
                  <c:v>-5.04</c:v>
                </c:pt>
                <c:pt idx="5546">
                  <c:v>-5.04</c:v>
                </c:pt>
                <c:pt idx="5547">
                  <c:v>-5.04</c:v>
                </c:pt>
                <c:pt idx="5548">
                  <c:v>-5.04</c:v>
                </c:pt>
                <c:pt idx="5549">
                  <c:v>-5.04</c:v>
                </c:pt>
                <c:pt idx="5550">
                  <c:v>-5.04</c:v>
                </c:pt>
                <c:pt idx="5551">
                  <c:v>0</c:v>
                </c:pt>
                <c:pt idx="5552">
                  <c:v>-5.04</c:v>
                </c:pt>
                <c:pt idx="5553">
                  <c:v>-5.04</c:v>
                </c:pt>
                <c:pt idx="5554">
                  <c:v>-5.04</c:v>
                </c:pt>
                <c:pt idx="5555">
                  <c:v>0</c:v>
                </c:pt>
                <c:pt idx="5556">
                  <c:v>-5.04</c:v>
                </c:pt>
                <c:pt idx="5557">
                  <c:v>0</c:v>
                </c:pt>
                <c:pt idx="5558">
                  <c:v>-5.04</c:v>
                </c:pt>
                <c:pt idx="5559">
                  <c:v>0</c:v>
                </c:pt>
                <c:pt idx="5560">
                  <c:v>-5.04</c:v>
                </c:pt>
                <c:pt idx="5561">
                  <c:v>-5.04</c:v>
                </c:pt>
                <c:pt idx="5562">
                  <c:v>0</c:v>
                </c:pt>
                <c:pt idx="5563">
                  <c:v>-5.04</c:v>
                </c:pt>
                <c:pt idx="5564">
                  <c:v>-5.04</c:v>
                </c:pt>
                <c:pt idx="5565">
                  <c:v>0</c:v>
                </c:pt>
                <c:pt idx="5566">
                  <c:v>-5.04</c:v>
                </c:pt>
                <c:pt idx="5567">
                  <c:v>-5.04</c:v>
                </c:pt>
                <c:pt idx="5568">
                  <c:v>0</c:v>
                </c:pt>
                <c:pt idx="5569">
                  <c:v>-5.04</c:v>
                </c:pt>
                <c:pt idx="5570">
                  <c:v>-5.04</c:v>
                </c:pt>
                <c:pt idx="5571">
                  <c:v>-5.04</c:v>
                </c:pt>
                <c:pt idx="5572">
                  <c:v>-5.04</c:v>
                </c:pt>
                <c:pt idx="5573">
                  <c:v>-5.04</c:v>
                </c:pt>
                <c:pt idx="5574">
                  <c:v>-5.04</c:v>
                </c:pt>
                <c:pt idx="5575">
                  <c:v>0</c:v>
                </c:pt>
                <c:pt idx="5576">
                  <c:v>-5.04</c:v>
                </c:pt>
                <c:pt idx="5577">
                  <c:v>0</c:v>
                </c:pt>
                <c:pt idx="5578">
                  <c:v>-5.04</c:v>
                </c:pt>
                <c:pt idx="5579">
                  <c:v>-5.04</c:v>
                </c:pt>
                <c:pt idx="5580">
                  <c:v>-5.04</c:v>
                </c:pt>
                <c:pt idx="5581">
                  <c:v>-5.04</c:v>
                </c:pt>
                <c:pt idx="5582">
                  <c:v>-5.04</c:v>
                </c:pt>
                <c:pt idx="5583">
                  <c:v>-5.04</c:v>
                </c:pt>
                <c:pt idx="5584">
                  <c:v>0</c:v>
                </c:pt>
                <c:pt idx="5585">
                  <c:v>-5.04</c:v>
                </c:pt>
                <c:pt idx="5586">
                  <c:v>-5.04</c:v>
                </c:pt>
                <c:pt idx="5587">
                  <c:v>-5.04</c:v>
                </c:pt>
                <c:pt idx="5588">
                  <c:v>0</c:v>
                </c:pt>
                <c:pt idx="5589">
                  <c:v>-5.04</c:v>
                </c:pt>
                <c:pt idx="5590">
                  <c:v>-5.04</c:v>
                </c:pt>
                <c:pt idx="5591">
                  <c:v>-5.04</c:v>
                </c:pt>
                <c:pt idx="5592">
                  <c:v>-5.04</c:v>
                </c:pt>
                <c:pt idx="5593">
                  <c:v>-10.08</c:v>
                </c:pt>
                <c:pt idx="5594">
                  <c:v>-5.04</c:v>
                </c:pt>
                <c:pt idx="5595">
                  <c:v>-5.04</c:v>
                </c:pt>
                <c:pt idx="5596">
                  <c:v>0</c:v>
                </c:pt>
                <c:pt idx="5597">
                  <c:v>-5.04</c:v>
                </c:pt>
                <c:pt idx="5598">
                  <c:v>-5.04</c:v>
                </c:pt>
                <c:pt idx="5599">
                  <c:v>-5.04</c:v>
                </c:pt>
                <c:pt idx="5600">
                  <c:v>-5.04</c:v>
                </c:pt>
                <c:pt idx="5601">
                  <c:v>-5.04</c:v>
                </c:pt>
                <c:pt idx="5602">
                  <c:v>-5.04</c:v>
                </c:pt>
                <c:pt idx="5603">
                  <c:v>-5.04</c:v>
                </c:pt>
                <c:pt idx="5604">
                  <c:v>-5.04</c:v>
                </c:pt>
                <c:pt idx="5605">
                  <c:v>-5.04</c:v>
                </c:pt>
                <c:pt idx="5606">
                  <c:v>-10.08</c:v>
                </c:pt>
                <c:pt idx="5607">
                  <c:v>-5.04</c:v>
                </c:pt>
                <c:pt idx="5608">
                  <c:v>-5.04</c:v>
                </c:pt>
                <c:pt idx="5609">
                  <c:v>-5.04</c:v>
                </c:pt>
                <c:pt idx="5610">
                  <c:v>-5.04</c:v>
                </c:pt>
                <c:pt idx="5611">
                  <c:v>-5.04</c:v>
                </c:pt>
                <c:pt idx="5612">
                  <c:v>-5.04</c:v>
                </c:pt>
                <c:pt idx="5613">
                  <c:v>0</c:v>
                </c:pt>
                <c:pt idx="5614">
                  <c:v>-5.04</c:v>
                </c:pt>
                <c:pt idx="5615">
                  <c:v>0</c:v>
                </c:pt>
                <c:pt idx="5616">
                  <c:v>-5.04</c:v>
                </c:pt>
                <c:pt idx="5617">
                  <c:v>-5.04</c:v>
                </c:pt>
                <c:pt idx="5618">
                  <c:v>-5.04</c:v>
                </c:pt>
                <c:pt idx="5619">
                  <c:v>-5.04</c:v>
                </c:pt>
                <c:pt idx="5620">
                  <c:v>-5.04</c:v>
                </c:pt>
                <c:pt idx="5621">
                  <c:v>-5.04</c:v>
                </c:pt>
                <c:pt idx="5622">
                  <c:v>-5.04</c:v>
                </c:pt>
                <c:pt idx="5623">
                  <c:v>0</c:v>
                </c:pt>
                <c:pt idx="5624">
                  <c:v>-5.04</c:v>
                </c:pt>
                <c:pt idx="5625">
                  <c:v>-5.04</c:v>
                </c:pt>
                <c:pt idx="5626">
                  <c:v>0</c:v>
                </c:pt>
                <c:pt idx="5627">
                  <c:v>-5.04</c:v>
                </c:pt>
                <c:pt idx="5628">
                  <c:v>-10.08</c:v>
                </c:pt>
                <c:pt idx="5629">
                  <c:v>-5.04</c:v>
                </c:pt>
                <c:pt idx="5630">
                  <c:v>-10.08</c:v>
                </c:pt>
                <c:pt idx="5631">
                  <c:v>-10.08</c:v>
                </c:pt>
                <c:pt idx="5632">
                  <c:v>-5.04</c:v>
                </c:pt>
                <c:pt idx="5633">
                  <c:v>-5.04</c:v>
                </c:pt>
                <c:pt idx="5634">
                  <c:v>-5.04</c:v>
                </c:pt>
                <c:pt idx="5635">
                  <c:v>-5.04</c:v>
                </c:pt>
                <c:pt idx="5636">
                  <c:v>-5.04</c:v>
                </c:pt>
                <c:pt idx="5637">
                  <c:v>-5.04</c:v>
                </c:pt>
                <c:pt idx="5638">
                  <c:v>-10.08</c:v>
                </c:pt>
                <c:pt idx="5639">
                  <c:v>-5.04</c:v>
                </c:pt>
                <c:pt idx="5640">
                  <c:v>-5.04</c:v>
                </c:pt>
                <c:pt idx="5641">
                  <c:v>-5.04</c:v>
                </c:pt>
                <c:pt idx="5642">
                  <c:v>-10.08</c:v>
                </c:pt>
                <c:pt idx="5643">
                  <c:v>-5.04</c:v>
                </c:pt>
                <c:pt idx="5644">
                  <c:v>-5.04</c:v>
                </c:pt>
                <c:pt idx="5645">
                  <c:v>-5.04</c:v>
                </c:pt>
                <c:pt idx="5646">
                  <c:v>-5.04</c:v>
                </c:pt>
                <c:pt idx="5647">
                  <c:v>-5.04</c:v>
                </c:pt>
                <c:pt idx="5648">
                  <c:v>-5.04</c:v>
                </c:pt>
                <c:pt idx="5649">
                  <c:v>-5.04</c:v>
                </c:pt>
                <c:pt idx="5650">
                  <c:v>-5.04</c:v>
                </c:pt>
                <c:pt idx="5651">
                  <c:v>-5.04</c:v>
                </c:pt>
                <c:pt idx="5652">
                  <c:v>0</c:v>
                </c:pt>
                <c:pt idx="5653">
                  <c:v>-5.04</c:v>
                </c:pt>
                <c:pt idx="5654">
                  <c:v>-5.04</c:v>
                </c:pt>
                <c:pt idx="5655">
                  <c:v>-5.04</c:v>
                </c:pt>
                <c:pt idx="5656">
                  <c:v>0</c:v>
                </c:pt>
                <c:pt idx="5657">
                  <c:v>-5.04</c:v>
                </c:pt>
                <c:pt idx="5658">
                  <c:v>-5.04</c:v>
                </c:pt>
                <c:pt idx="5659">
                  <c:v>-5.04</c:v>
                </c:pt>
                <c:pt idx="5660">
                  <c:v>-5.04</c:v>
                </c:pt>
                <c:pt idx="5661">
                  <c:v>0</c:v>
                </c:pt>
                <c:pt idx="5662">
                  <c:v>-5.04</c:v>
                </c:pt>
                <c:pt idx="5663">
                  <c:v>-5.04</c:v>
                </c:pt>
                <c:pt idx="5664">
                  <c:v>0</c:v>
                </c:pt>
                <c:pt idx="5665">
                  <c:v>-5.04</c:v>
                </c:pt>
                <c:pt idx="5666">
                  <c:v>0</c:v>
                </c:pt>
                <c:pt idx="5667">
                  <c:v>-5.04</c:v>
                </c:pt>
                <c:pt idx="5668">
                  <c:v>-5.04</c:v>
                </c:pt>
                <c:pt idx="5669">
                  <c:v>0</c:v>
                </c:pt>
                <c:pt idx="5670">
                  <c:v>-5.04</c:v>
                </c:pt>
                <c:pt idx="5671">
                  <c:v>-5.04</c:v>
                </c:pt>
                <c:pt idx="5672">
                  <c:v>-5.04</c:v>
                </c:pt>
                <c:pt idx="5673">
                  <c:v>-5.04</c:v>
                </c:pt>
                <c:pt idx="5674">
                  <c:v>-5.04</c:v>
                </c:pt>
                <c:pt idx="5675">
                  <c:v>-5.04</c:v>
                </c:pt>
                <c:pt idx="5676">
                  <c:v>0</c:v>
                </c:pt>
                <c:pt idx="5677">
                  <c:v>-5.04</c:v>
                </c:pt>
                <c:pt idx="5678">
                  <c:v>-5.04</c:v>
                </c:pt>
                <c:pt idx="5679">
                  <c:v>-5.04</c:v>
                </c:pt>
                <c:pt idx="5680">
                  <c:v>0</c:v>
                </c:pt>
                <c:pt idx="5681">
                  <c:v>0</c:v>
                </c:pt>
                <c:pt idx="5682">
                  <c:v>-10.08</c:v>
                </c:pt>
                <c:pt idx="5683">
                  <c:v>0</c:v>
                </c:pt>
                <c:pt idx="5684">
                  <c:v>-5.04</c:v>
                </c:pt>
                <c:pt idx="5685">
                  <c:v>-5.04</c:v>
                </c:pt>
                <c:pt idx="5686">
                  <c:v>0</c:v>
                </c:pt>
                <c:pt idx="5687">
                  <c:v>-5.04</c:v>
                </c:pt>
                <c:pt idx="5688">
                  <c:v>0</c:v>
                </c:pt>
                <c:pt idx="5689">
                  <c:v>-5.04</c:v>
                </c:pt>
                <c:pt idx="5690">
                  <c:v>-5.04</c:v>
                </c:pt>
                <c:pt idx="5691">
                  <c:v>-5.04</c:v>
                </c:pt>
                <c:pt idx="5692">
                  <c:v>-5.04</c:v>
                </c:pt>
                <c:pt idx="5693">
                  <c:v>-5.04</c:v>
                </c:pt>
                <c:pt idx="5694">
                  <c:v>-5.04</c:v>
                </c:pt>
                <c:pt idx="5695">
                  <c:v>-5.04</c:v>
                </c:pt>
                <c:pt idx="5696">
                  <c:v>-5.04</c:v>
                </c:pt>
                <c:pt idx="5697">
                  <c:v>-5.04</c:v>
                </c:pt>
                <c:pt idx="5698">
                  <c:v>-5.04</c:v>
                </c:pt>
                <c:pt idx="5699">
                  <c:v>-5.04</c:v>
                </c:pt>
                <c:pt idx="5700">
                  <c:v>0</c:v>
                </c:pt>
                <c:pt idx="5701">
                  <c:v>-5.04</c:v>
                </c:pt>
                <c:pt idx="5702">
                  <c:v>-5.04</c:v>
                </c:pt>
                <c:pt idx="5703">
                  <c:v>0</c:v>
                </c:pt>
                <c:pt idx="5704">
                  <c:v>-5.04</c:v>
                </c:pt>
                <c:pt idx="5705">
                  <c:v>0</c:v>
                </c:pt>
                <c:pt idx="5706">
                  <c:v>-5.04</c:v>
                </c:pt>
                <c:pt idx="5707">
                  <c:v>-5.04</c:v>
                </c:pt>
                <c:pt idx="5708">
                  <c:v>-5.04</c:v>
                </c:pt>
                <c:pt idx="5709">
                  <c:v>-5.04</c:v>
                </c:pt>
                <c:pt idx="5710">
                  <c:v>-5.04</c:v>
                </c:pt>
                <c:pt idx="5711">
                  <c:v>-5.04</c:v>
                </c:pt>
                <c:pt idx="5712">
                  <c:v>-5.04</c:v>
                </c:pt>
                <c:pt idx="5713">
                  <c:v>0</c:v>
                </c:pt>
                <c:pt idx="5714">
                  <c:v>0</c:v>
                </c:pt>
                <c:pt idx="5715">
                  <c:v>0</c:v>
                </c:pt>
                <c:pt idx="5716">
                  <c:v>-5.04</c:v>
                </c:pt>
                <c:pt idx="5717">
                  <c:v>-5.04</c:v>
                </c:pt>
                <c:pt idx="5718">
                  <c:v>-5.04</c:v>
                </c:pt>
                <c:pt idx="5719">
                  <c:v>-5.04</c:v>
                </c:pt>
                <c:pt idx="5720">
                  <c:v>-5.04</c:v>
                </c:pt>
                <c:pt idx="5721">
                  <c:v>-5.04</c:v>
                </c:pt>
                <c:pt idx="5722">
                  <c:v>-5.04</c:v>
                </c:pt>
                <c:pt idx="5723">
                  <c:v>-5.04</c:v>
                </c:pt>
                <c:pt idx="5724">
                  <c:v>-5.04</c:v>
                </c:pt>
                <c:pt idx="5725">
                  <c:v>-5.04</c:v>
                </c:pt>
                <c:pt idx="5726">
                  <c:v>-5.04</c:v>
                </c:pt>
                <c:pt idx="5727">
                  <c:v>-5.04</c:v>
                </c:pt>
                <c:pt idx="5728">
                  <c:v>0</c:v>
                </c:pt>
                <c:pt idx="5729">
                  <c:v>-10.08</c:v>
                </c:pt>
                <c:pt idx="5730">
                  <c:v>-5.04</c:v>
                </c:pt>
                <c:pt idx="5731">
                  <c:v>-5.04</c:v>
                </c:pt>
                <c:pt idx="5732">
                  <c:v>-5.04</c:v>
                </c:pt>
                <c:pt idx="5733">
                  <c:v>-5.04</c:v>
                </c:pt>
                <c:pt idx="5734">
                  <c:v>-5.04</c:v>
                </c:pt>
                <c:pt idx="5735">
                  <c:v>-5.04</c:v>
                </c:pt>
                <c:pt idx="5736">
                  <c:v>-5.04</c:v>
                </c:pt>
                <c:pt idx="5737">
                  <c:v>-5.04</c:v>
                </c:pt>
                <c:pt idx="5738">
                  <c:v>-5.04</c:v>
                </c:pt>
                <c:pt idx="5739">
                  <c:v>-5.04</c:v>
                </c:pt>
                <c:pt idx="5740">
                  <c:v>-5.04</c:v>
                </c:pt>
                <c:pt idx="5741">
                  <c:v>-5.04</c:v>
                </c:pt>
                <c:pt idx="5742">
                  <c:v>-5.04</c:v>
                </c:pt>
                <c:pt idx="5743">
                  <c:v>-5.04</c:v>
                </c:pt>
                <c:pt idx="5744">
                  <c:v>-5.04</c:v>
                </c:pt>
                <c:pt idx="5745">
                  <c:v>-5.04</c:v>
                </c:pt>
                <c:pt idx="5746">
                  <c:v>-5.04</c:v>
                </c:pt>
                <c:pt idx="5747">
                  <c:v>-5.04</c:v>
                </c:pt>
                <c:pt idx="5748">
                  <c:v>-5.04</c:v>
                </c:pt>
                <c:pt idx="5749">
                  <c:v>-5.04</c:v>
                </c:pt>
                <c:pt idx="5750">
                  <c:v>-5.04</c:v>
                </c:pt>
                <c:pt idx="5751">
                  <c:v>0</c:v>
                </c:pt>
                <c:pt idx="5752">
                  <c:v>0</c:v>
                </c:pt>
                <c:pt idx="5753">
                  <c:v>-5.04</c:v>
                </c:pt>
                <c:pt idx="5754">
                  <c:v>0</c:v>
                </c:pt>
                <c:pt idx="5755">
                  <c:v>-5.04</c:v>
                </c:pt>
                <c:pt idx="5756">
                  <c:v>-5.04</c:v>
                </c:pt>
                <c:pt idx="5757">
                  <c:v>-5.04</c:v>
                </c:pt>
                <c:pt idx="5758">
                  <c:v>-5.04</c:v>
                </c:pt>
                <c:pt idx="5759">
                  <c:v>0</c:v>
                </c:pt>
                <c:pt idx="5760">
                  <c:v>-5.04</c:v>
                </c:pt>
                <c:pt idx="5761">
                  <c:v>-5.04</c:v>
                </c:pt>
                <c:pt idx="5762">
                  <c:v>-5.04</c:v>
                </c:pt>
                <c:pt idx="5763">
                  <c:v>-5.04</c:v>
                </c:pt>
                <c:pt idx="5764">
                  <c:v>-5.04</c:v>
                </c:pt>
                <c:pt idx="5765">
                  <c:v>0</c:v>
                </c:pt>
                <c:pt idx="5766">
                  <c:v>-5.04</c:v>
                </c:pt>
                <c:pt idx="5767">
                  <c:v>-5.04</c:v>
                </c:pt>
                <c:pt idx="5768">
                  <c:v>-5.04</c:v>
                </c:pt>
                <c:pt idx="5769">
                  <c:v>-5.04</c:v>
                </c:pt>
                <c:pt idx="5770">
                  <c:v>-5.04</c:v>
                </c:pt>
                <c:pt idx="5771">
                  <c:v>0</c:v>
                </c:pt>
                <c:pt idx="5772">
                  <c:v>-5.04</c:v>
                </c:pt>
                <c:pt idx="5773">
                  <c:v>-5.04</c:v>
                </c:pt>
                <c:pt idx="5774">
                  <c:v>-5.04</c:v>
                </c:pt>
                <c:pt idx="5775">
                  <c:v>-5.04</c:v>
                </c:pt>
                <c:pt idx="5776">
                  <c:v>-5.04</c:v>
                </c:pt>
                <c:pt idx="5777">
                  <c:v>-5.04</c:v>
                </c:pt>
                <c:pt idx="5778">
                  <c:v>0</c:v>
                </c:pt>
                <c:pt idx="5779">
                  <c:v>0</c:v>
                </c:pt>
                <c:pt idx="5780">
                  <c:v>-5.04</c:v>
                </c:pt>
                <c:pt idx="5781">
                  <c:v>-5.04</c:v>
                </c:pt>
                <c:pt idx="5782">
                  <c:v>-5.04</c:v>
                </c:pt>
                <c:pt idx="5783">
                  <c:v>0</c:v>
                </c:pt>
                <c:pt idx="5784">
                  <c:v>-5.04</c:v>
                </c:pt>
                <c:pt idx="5785">
                  <c:v>-5.04</c:v>
                </c:pt>
                <c:pt idx="5786">
                  <c:v>0</c:v>
                </c:pt>
                <c:pt idx="5787">
                  <c:v>-5.04</c:v>
                </c:pt>
                <c:pt idx="5788">
                  <c:v>-5.04</c:v>
                </c:pt>
                <c:pt idx="5789">
                  <c:v>-5.04</c:v>
                </c:pt>
                <c:pt idx="5790">
                  <c:v>0</c:v>
                </c:pt>
                <c:pt idx="5791">
                  <c:v>-5.04</c:v>
                </c:pt>
                <c:pt idx="5792">
                  <c:v>-5.04</c:v>
                </c:pt>
                <c:pt idx="5793">
                  <c:v>-5.04</c:v>
                </c:pt>
                <c:pt idx="5794">
                  <c:v>-5.04</c:v>
                </c:pt>
                <c:pt idx="5795">
                  <c:v>-5.04</c:v>
                </c:pt>
                <c:pt idx="5796">
                  <c:v>-5.04</c:v>
                </c:pt>
                <c:pt idx="5797">
                  <c:v>0</c:v>
                </c:pt>
                <c:pt idx="5798">
                  <c:v>0</c:v>
                </c:pt>
                <c:pt idx="5799">
                  <c:v>-5.04</c:v>
                </c:pt>
                <c:pt idx="5800">
                  <c:v>0</c:v>
                </c:pt>
                <c:pt idx="5801">
                  <c:v>-5.04</c:v>
                </c:pt>
                <c:pt idx="5802">
                  <c:v>0</c:v>
                </c:pt>
                <c:pt idx="5803">
                  <c:v>0</c:v>
                </c:pt>
                <c:pt idx="5804">
                  <c:v>-5.04</c:v>
                </c:pt>
                <c:pt idx="5805">
                  <c:v>-5.04</c:v>
                </c:pt>
                <c:pt idx="5806">
                  <c:v>0</c:v>
                </c:pt>
                <c:pt idx="5807">
                  <c:v>0</c:v>
                </c:pt>
                <c:pt idx="5808">
                  <c:v>-5.04</c:v>
                </c:pt>
                <c:pt idx="5809">
                  <c:v>-5.04</c:v>
                </c:pt>
                <c:pt idx="5810">
                  <c:v>0</c:v>
                </c:pt>
                <c:pt idx="5811">
                  <c:v>0</c:v>
                </c:pt>
                <c:pt idx="5812">
                  <c:v>0</c:v>
                </c:pt>
                <c:pt idx="5813">
                  <c:v>-5.04</c:v>
                </c:pt>
                <c:pt idx="5814">
                  <c:v>-5.04</c:v>
                </c:pt>
                <c:pt idx="5815">
                  <c:v>0</c:v>
                </c:pt>
                <c:pt idx="5816">
                  <c:v>-5.04</c:v>
                </c:pt>
                <c:pt idx="5817">
                  <c:v>0</c:v>
                </c:pt>
                <c:pt idx="5818">
                  <c:v>-5.04</c:v>
                </c:pt>
                <c:pt idx="5819">
                  <c:v>-5.04</c:v>
                </c:pt>
                <c:pt idx="5820">
                  <c:v>-5.04</c:v>
                </c:pt>
                <c:pt idx="5821">
                  <c:v>0</c:v>
                </c:pt>
                <c:pt idx="5822">
                  <c:v>-5.04</c:v>
                </c:pt>
                <c:pt idx="5823">
                  <c:v>0</c:v>
                </c:pt>
                <c:pt idx="5824">
                  <c:v>0</c:v>
                </c:pt>
                <c:pt idx="5825">
                  <c:v>0</c:v>
                </c:pt>
                <c:pt idx="5826">
                  <c:v>0</c:v>
                </c:pt>
                <c:pt idx="5827">
                  <c:v>0</c:v>
                </c:pt>
                <c:pt idx="5828">
                  <c:v>-5.04</c:v>
                </c:pt>
                <c:pt idx="5829">
                  <c:v>-5.04</c:v>
                </c:pt>
                <c:pt idx="5830">
                  <c:v>-5.04</c:v>
                </c:pt>
                <c:pt idx="5831">
                  <c:v>-5.04</c:v>
                </c:pt>
                <c:pt idx="5832">
                  <c:v>-5.04</c:v>
                </c:pt>
                <c:pt idx="5833">
                  <c:v>0</c:v>
                </c:pt>
                <c:pt idx="5834">
                  <c:v>0</c:v>
                </c:pt>
                <c:pt idx="5835">
                  <c:v>-5.04</c:v>
                </c:pt>
                <c:pt idx="5836">
                  <c:v>-5.04</c:v>
                </c:pt>
                <c:pt idx="5837">
                  <c:v>-5.04</c:v>
                </c:pt>
                <c:pt idx="5838">
                  <c:v>0</c:v>
                </c:pt>
                <c:pt idx="5839">
                  <c:v>0</c:v>
                </c:pt>
                <c:pt idx="5840">
                  <c:v>0</c:v>
                </c:pt>
                <c:pt idx="5841">
                  <c:v>0</c:v>
                </c:pt>
                <c:pt idx="5842">
                  <c:v>-5.04</c:v>
                </c:pt>
                <c:pt idx="5843">
                  <c:v>-5.04</c:v>
                </c:pt>
                <c:pt idx="5844">
                  <c:v>0</c:v>
                </c:pt>
                <c:pt idx="5845">
                  <c:v>-5.04</c:v>
                </c:pt>
                <c:pt idx="5846">
                  <c:v>0</c:v>
                </c:pt>
                <c:pt idx="5847">
                  <c:v>-5.04</c:v>
                </c:pt>
                <c:pt idx="5848">
                  <c:v>0</c:v>
                </c:pt>
                <c:pt idx="5849">
                  <c:v>-5.04</c:v>
                </c:pt>
                <c:pt idx="5850">
                  <c:v>-5.04</c:v>
                </c:pt>
                <c:pt idx="5851">
                  <c:v>0</c:v>
                </c:pt>
                <c:pt idx="5852">
                  <c:v>0</c:v>
                </c:pt>
                <c:pt idx="5853">
                  <c:v>0</c:v>
                </c:pt>
                <c:pt idx="5854">
                  <c:v>-5.04</c:v>
                </c:pt>
                <c:pt idx="5855">
                  <c:v>-5.04</c:v>
                </c:pt>
                <c:pt idx="5856">
                  <c:v>0</c:v>
                </c:pt>
                <c:pt idx="5857">
                  <c:v>-5.04</c:v>
                </c:pt>
                <c:pt idx="5858">
                  <c:v>-5.04</c:v>
                </c:pt>
                <c:pt idx="5859">
                  <c:v>0</c:v>
                </c:pt>
                <c:pt idx="5860">
                  <c:v>-5.04</c:v>
                </c:pt>
                <c:pt idx="5861">
                  <c:v>-5.04</c:v>
                </c:pt>
                <c:pt idx="5862">
                  <c:v>-5.04</c:v>
                </c:pt>
                <c:pt idx="5863">
                  <c:v>0</c:v>
                </c:pt>
                <c:pt idx="5864">
                  <c:v>-5.04</c:v>
                </c:pt>
                <c:pt idx="5865">
                  <c:v>0</c:v>
                </c:pt>
                <c:pt idx="5866">
                  <c:v>0</c:v>
                </c:pt>
                <c:pt idx="5867">
                  <c:v>-5.04</c:v>
                </c:pt>
                <c:pt idx="5868">
                  <c:v>-5.04</c:v>
                </c:pt>
                <c:pt idx="5869">
                  <c:v>0</c:v>
                </c:pt>
                <c:pt idx="5870">
                  <c:v>0</c:v>
                </c:pt>
                <c:pt idx="5871">
                  <c:v>-5.04</c:v>
                </c:pt>
                <c:pt idx="5872">
                  <c:v>-5.04</c:v>
                </c:pt>
                <c:pt idx="5873">
                  <c:v>0</c:v>
                </c:pt>
                <c:pt idx="5874">
                  <c:v>-10.08</c:v>
                </c:pt>
                <c:pt idx="5875">
                  <c:v>0</c:v>
                </c:pt>
                <c:pt idx="5876">
                  <c:v>0</c:v>
                </c:pt>
                <c:pt idx="5877">
                  <c:v>0</c:v>
                </c:pt>
                <c:pt idx="5878">
                  <c:v>0</c:v>
                </c:pt>
                <c:pt idx="5879">
                  <c:v>0</c:v>
                </c:pt>
                <c:pt idx="5880">
                  <c:v>0</c:v>
                </c:pt>
                <c:pt idx="5881">
                  <c:v>-5.04</c:v>
                </c:pt>
                <c:pt idx="5882">
                  <c:v>-5.04</c:v>
                </c:pt>
                <c:pt idx="5883">
                  <c:v>-5.04</c:v>
                </c:pt>
                <c:pt idx="5884">
                  <c:v>0</c:v>
                </c:pt>
                <c:pt idx="5885">
                  <c:v>0</c:v>
                </c:pt>
                <c:pt idx="5886">
                  <c:v>0</c:v>
                </c:pt>
                <c:pt idx="5887">
                  <c:v>-5.04</c:v>
                </c:pt>
                <c:pt idx="5888">
                  <c:v>-5.04</c:v>
                </c:pt>
                <c:pt idx="5889">
                  <c:v>0</c:v>
                </c:pt>
                <c:pt idx="5890">
                  <c:v>-5.04</c:v>
                </c:pt>
                <c:pt idx="5891">
                  <c:v>0</c:v>
                </c:pt>
                <c:pt idx="5892">
                  <c:v>-5.04</c:v>
                </c:pt>
                <c:pt idx="5893">
                  <c:v>0</c:v>
                </c:pt>
                <c:pt idx="5894">
                  <c:v>-5.04</c:v>
                </c:pt>
                <c:pt idx="5895">
                  <c:v>0</c:v>
                </c:pt>
                <c:pt idx="5896">
                  <c:v>-5.04</c:v>
                </c:pt>
                <c:pt idx="5897">
                  <c:v>5.04</c:v>
                </c:pt>
                <c:pt idx="5898">
                  <c:v>-5.04</c:v>
                </c:pt>
                <c:pt idx="5899">
                  <c:v>-5.04</c:v>
                </c:pt>
                <c:pt idx="5900">
                  <c:v>-5.04</c:v>
                </c:pt>
                <c:pt idx="5901">
                  <c:v>0</c:v>
                </c:pt>
                <c:pt idx="5902">
                  <c:v>0</c:v>
                </c:pt>
                <c:pt idx="5903">
                  <c:v>0</c:v>
                </c:pt>
                <c:pt idx="5904">
                  <c:v>0</c:v>
                </c:pt>
                <c:pt idx="5905">
                  <c:v>0</c:v>
                </c:pt>
                <c:pt idx="5906">
                  <c:v>-5.04</c:v>
                </c:pt>
                <c:pt idx="5907">
                  <c:v>-5.04</c:v>
                </c:pt>
                <c:pt idx="5908">
                  <c:v>-5.04</c:v>
                </c:pt>
                <c:pt idx="5909">
                  <c:v>0</c:v>
                </c:pt>
                <c:pt idx="5910">
                  <c:v>0</c:v>
                </c:pt>
                <c:pt idx="5911">
                  <c:v>-5.04</c:v>
                </c:pt>
                <c:pt idx="5912">
                  <c:v>-5.04</c:v>
                </c:pt>
                <c:pt idx="5913">
                  <c:v>0</c:v>
                </c:pt>
                <c:pt idx="5914">
                  <c:v>0</c:v>
                </c:pt>
                <c:pt idx="5915">
                  <c:v>0</c:v>
                </c:pt>
                <c:pt idx="5916">
                  <c:v>0</c:v>
                </c:pt>
                <c:pt idx="5917">
                  <c:v>0</c:v>
                </c:pt>
                <c:pt idx="5918">
                  <c:v>0</c:v>
                </c:pt>
                <c:pt idx="5919">
                  <c:v>0</c:v>
                </c:pt>
                <c:pt idx="5920">
                  <c:v>0</c:v>
                </c:pt>
                <c:pt idx="5921">
                  <c:v>-5.04</c:v>
                </c:pt>
                <c:pt idx="5922">
                  <c:v>-5.04</c:v>
                </c:pt>
                <c:pt idx="5923">
                  <c:v>0</c:v>
                </c:pt>
                <c:pt idx="5924">
                  <c:v>-5.04</c:v>
                </c:pt>
                <c:pt idx="5925">
                  <c:v>0</c:v>
                </c:pt>
                <c:pt idx="5926">
                  <c:v>0</c:v>
                </c:pt>
                <c:pt idx="5927">
                  <c:v>0</c:v>
                </c:pt>
                <c:pt idx="5928">
                  <c:v>0</c:v>
                </c:pt>
                <c:pt idx="5929">
                  <c:v>0</c:v>
                </c:pt>
                <c:pt idx="5930">
                  <c:v>0</c:v>
                </c:pt>
                <c:pt idx="5931">
                  <c:v>-5.04</c:v>
                </c:pt>
                <c:pt idx="5932">
                  <c:v>-5.04</c:v>
                </c:pt>
                <c:pt idx="5933">
                  <c:v>0</c:v>
                </c:pt>
                <c:pt idx="5934">
                  <c:v>0</c:v>
                </c:pt>
                <c:pt idx="5935">
                  <c:v>-5.04</c:v>
                </c:pt>
                <c:pt idx="5936">
                  <c:v>-5.04</c:v>
                </c:pt>
                <c:pt idx="5937">
                  <c:v>0</c:v>
                </c:pt>
                <c:pt idx="5938">
                  <c:v>-5.04</c:v>
                </c:pt>
                <c:pt idx="5939">
                  <c:v>0</c:v>
                </c:pt>
                <c:pt idx="5940">
                  <c:v>-5.04</c:v>
                </c:pt>
                <c:pt idx="5941">
                  <c:v>-5.04</c:v>
                </c:pt>
                <c:pt idx="5942">
                  <c:v>0</c:v>
                </c:pt>
                <c:pt idx="5943">
                  <c:v>0</c:v>
                </c:pt>
                <c:pt idx="5944">
                  <c:v>0</c:v>
                </c:pt>
                <c:pt idx="5945">
                  <c:v>0</c:v>
                </c:pt>
                <c:pt idx="5946">
                  <c:v>0</c:v>
                </c:pt>
                <c:pt idx="5947">
                  <c:v>-5.04</c:v>
                </c:pt>
                <c:pt idx="5948">
                  <c:v>0</c:v>
                </c:pt>
                <c:pt idx="5949">
                  <c:v>0</c:v>
                </c:pt>
                <c:pt idx="5950">
                  <c:v>0</c:v>
                </c:pt>
                <c:pt idx="5951">
                  <c:v>0</c:v>
                </c:pt>
                <c:pt idx="5952">
                  <c:v>0</c:v>
                </c:pt>
                <c:pt idx="5953">
                  <c:v>0</c:v>
                </c:pt>
                <c:pt idx="5954">
                  <c:v>-5.04</c:v>
                </c:pt>
                <c:pt idx="5955">
                  <c:v>0</c:v>
                </c:pt>
                <c:pt idx="5956">
                  <c:v>0</c:v>
                </c:pt>
                <c:pt idx="5957">
                  <c:v>-5.04</c:v>
                </c:pt>
                <c:pt idx="5958">
                  <c:v>0</c:v>
                </c:pt>
                <c:pt idx="5959">
                  <c:v>-5.04</c:v>
                </c:pt>
                <c:pt idx="5960">
                  <c:v>0</c:v>
                </c:pt>
                <c:pt idx="5961">
                  <c:v>-5.04</c:v>
                </c:pt>
                <c:pt idx="5962">
                  <c:v>-5.04</c:v>
                </c:pt>
                <c:pt idx="5963">
                  <c:v>0</c:v>
                </c:pt>
                <c:pt idx="5964">
                  <c:v>0</c:v>
                </c:pt>
                <c:pt idx="5965">
                  <c:v>0</c:v>
                </c:pt>
                <c:pt idx="5966">
                  <c:v>0</c:v>
                </c:pt>
                <c:pt idx="5967">
                  <c:v>5.04</c:v>
                </c:pt>
                <c:pt idx="5968">
                  <c:v>0</c:v>
                </c:pt>
                <c:pt idx="5969">
                  <c:v>0</c:v>
                </c:pt>
                <c:pt idx="5970">
                  <c:v>5.04</c:v>
                </c:pt>
                <c:pt idx="5971">
                  <c:v>0</c:v>
                </c:pt>
                <c:pt idx="5972">
                  <c:v>-5.04</c:v>
                </c:pt>
                <c:pt idx="5973">
                  <c:v>0</c:v>
                </c:pt>
                <c:pt idx="5974">
                  <c:v>0</c:v>
                </c:pt>
                <c:pt idx="5975">
                  <c:v>0</c:v>
                </c:pt>
                <c:pt idx="5976">
                  <c:v>0</c:v>
                </c:pt>
                <c:pt idx="5977">
                  <c:v>0</c:v>
                </c:pt>
                <c:pt idx="5978">
                  <c:v>0</c:v>
                </c:pt>
                <c:pt idx="5979">
                  <c:v>0</c:v>
                </c:pt>
                <c:pt idx="5980">
                  <c:v>0</c:v>
                </c:pt>
                <c:pt idx="5981">
                  <c:v>-5.04</c:v>
                </c:pt>
                <c:pt idx="5982">
                  <c:v>0</c:v>
                </c:pt>
                <c:pt idx="5983">
                  <c:v>-5.04</c:v>
                </c:pt>
                <c:pt idx="5984">
                  <c:v>0</c:v>
                </c:pt>
                <c:pt idx="5985">
                  <c:v>0</c:v>
                </c:pt>
                <c:pt idx="5986">
                  <c:v>0</c:v>
                </c:pt>
                <c:pt idx="5987">
                  <c:v>0</c:v>
                </c:pt>
                <c:pt idx="5988">
                  <c:v>0</c:v>
                </c:pt>
                <c:pt idx="5989">
                  <c:v>0</c:v>
                </c:pt>
                <c:pt idx="5990">
                  <c:v>0</c:v>
                </c:pt>
                <c:pt idx="5991">
                  <c:v>0</c:v>
                </c:pt>
                <c:pt idx="5992">
                  <c:v>-5.04</c:v>
                </c:pt>
                <c:pt idx="5993">
                  <c:v>0</c:v>
                </c:pt>
                <c:pt idx="5994">
                  <c:v>0</c:v>
                </c:pt>
                <c:pt idx="5995">
                  <c:v>0</c:v>
                </c:pt>
                <c:pt idx="5996">
                  <c:v>5.04</c:v>
                </c:pt>
                <c:pt idx="5997">
                  <c:v>0</c:v>
                </c:pt>
                <c:pt idx="5998">
                  <c:v>5.04</c:v>
                </c:pt>
                <c:pt idx="5999">
                  <c:v>0</c:v>
                </c:pt>
                <c:pt idx="6000">
                  <c:v>0</c:v>
                </c:pt>
                <c:pt idx="6001">
                  <c:v>0</c:v>
                </c:pt>
                <c:pt idx="6002">
                  <c:v>-5.04</c:v>
                </c:pt>
                <c:pt idx="6003">
                  <c:v>0</c:v>
                </c:pt>
                <c:pt idx="6004">
                  <c:v>0</c:v>
                </c:pt>
                <c:pt idx="6005">
                  <c:v>0</c:v>
                </c:pt>
                <c:pt idx="6006">
                  <c:v>0</c:v>
                </c:pt>
                <c:pt idx="6007">
                  <c:v>0</c:v>
                </c:pt>
                <c:pt idx="6008">
                  <c:v>0</c:v>
                </c:pt>
                <c:pt idx="6009">
                  <c:v>0</c:v>
                </c:pt>
                <c:pt idx="6010">
                  <c:v>0</c:v>
                </c:pt>
                <c:pt idx="6011">
                  <c:v>0</c:v>
                </c:pt>
                <c:pt idx="6012">
                  <c:v>5.04</c:v>
                </c:pt>
                <c:pt idx="6013">
                  <c:v>0</c:v>
                </c:pt>
                <c:pt idx="6014">
                  <c:v>0</c:v>
                </c:pt>
                <c:pt idx="6015">
                  <c:v>-5.04</c:v>
                </c:pt>
                <c:pt idx="6016">
                  <c:v>0</c:v>
                </c:pt>
                <c:pt idx="6017">
                  <c:v>0</c:v>
                </c:pt>
                <c:pt idx="6018">
                  <c:v>0</c:v>
                </c:pt>
                <c:pt idx="6019">
                  <c:v>-5.04</c:v>
                </c:pt>
                <c:pt idx="6020">
                  <c:v>0</c:v>
                </c:pt>
                <c:pt idx="6021">
                  <c:v>0</c:v>
                </c:pt>
                <c:pt idx="6022">
                  <c:v>0</c:v>
                </c:pt>
                <c:pt idx="6023">
                  <c:v>0</c:v>
                </c:pt>
                <c:pt idx="6024">
                  <c:v>0</c:v>
                </c:pt>
                <c:pt idx="6025">
                  <c:v>0</c:v>
                </c:pt>
                <c:pt idx="6026">
                  <c:v>0</c:v>
                </c:pt>
                <c:pt idx="6027">
                  <c:v>0</c:v>
                </c:pt>
                <c:pt idx="6028">
                  <c:v>0</c:v>
                </c:pt>
                <c:pt idx="6029">
                  <c:v>0</c:v>
                </c:pt>
                <c:pt idx="6030">
                  <c:v>0</c:v>
                </c:pt>
                <c:pt idx="6031">
                  <c:v>0</c:v>
                </c:pt>
                <c:pt idx="6032">
                  <c:v>0</c:v>
                </c:pt>
                <c:pt idx="6033">
                  <c:v>0</c:v>
                </c:pt>
                <c:pt idx="6034">
                  <c:v>0</c:v>
                </c:pt>
                <c:pt idx="6035">
                  <c:v>0</c:v>
                </c:pt>
                <c:pt idx="6036">
                  <c:v>0</c:v>
                </c:pt>
                <c:pt idx="6037">
                  <c:v>0</c:v>
                </c:pt>
                <c:pt idx="6038">
                  <c:v>0</c:v>
                </c:pt>
                <c:pt idx="6039">
                  <c:v>0</c:v>
                </c:pt>
                <c:pt idx="6040">
                  <c:v>0</c:v>
                </c:pt>
                <c:pt idx="6041">
                  <c:v>0</c:v>
                </c:pt>
                <c:pt idx="6042">
                  <c:v>0</c:v>
                </c:pt>
                <c:pt idx="6043">
                  <c:v>0</c:v>
                </c:pt>
                <c:pt idx="6044">
                  <c:v>-5.04</c:v>
                </c:pt>
                <c:pt idx="6045">
                  <c:v>0</c:v>
                </c:pt>
                <c:pt idx="6046">
                  <c:v>0</c:v>
                </c:pt>
                <c:pt idx="6047">
                  <c:v>-5.04</c:v>
                </c:pt>
                <c:pt idx="6048">
                  <c:v>0</c:v>
                </c:pt>
                <c:pt idx="6049">
                  <c:v>0</c:v>
                </c:pt>
                <c:pt idx="6050">
                  <c:v>0</c:v>
                </c:pt>
                <c:pt idx="6051">
                  <c:v>0</c:v>
                </c:pt>
                <c:pt idx="6052">
                  <c:v>0</c:v>
                </c:pt>
                <c:pt idx="6053">
                  <c:v>0</c:v>
                </c:pt>
                <c:pt idx="6054">
                  <c:v>0</c:v>
                </c:pt>
                <c:pt idx="6055">
                  <c:v>0</c:v>
                </c:pt>
                <c:pt idx="6056">
                  <c:v>-5.04</c:v>
                </c:pt>
                <c:pt idx="6057">
                  <c:v>0</c:v>
                </c:pt>
                <c:pt idx="6058">
                  <c:v>0</c:v>
                </c:pt>
                <c:pt idx="6059">
                  <c:v>0</c:v>
                </c:pt>
                <c:pt idx="6060">
                  <c:v>0</c:v>
                </c:pt>
                <c:pt idx="6061">
                  <c:v>0</c:v>
                </c:pt>
                <c:pt idx="6062">
                  <c:v>0</c:v>
                </c:pt>
                <c:pt idx="6063">
                  <c:v>0</c:v>
                </c:pt>
                <c:pt idx="6064">
                  <c:v>5.04</c:v>
                </c:pt>
                <c:pt idx="6065">
                  <c:v>0</c:v>
                </c:pt>
                <c:pt idx="6066">
                  <c:v>0</c:v>
                </c:pt>
                <c:pt idx="6067">
                  <c:v>0</c:v>
                </c:pt>
                <c:pt idx="6068">
                  <c:v>0</c:v>
                </c:pt>
                <c:pt idx="6069">
                  <c:v>0</c:v>
                </c:pt>
                <c:pt idx="6070">
                  <c:v>0</c:v>
                </c:pt>
                <c:pt idx="6071">
                  <c:v>0</c:v>
                </c:pt>
                <c:pt idx="6072">
                  <c:v>0</c:v>
                </c:pt>
                <c:pt idx="6073">
                  <c:v>-5.04</c:v>
                </c:pt>
                <c:pt idx="6074">
                  <c:v>0</c:v>
                </c:pt>
                <c:pt idx="6075">
                  <c:v>0</c:v>
                </c:pt>
                <c:pt idx="6076">
                  <c:v>0</c:v>
                </c:pt>
                <c:pt idx="6077">
                  <c:v>0</c:v>
                </c:pt>
                <c:pt idx="6078">
                  <c:v>0</c:v>
                </c:pt>
                <c:pt idx="6079">
                  <c:v>0</c:v>
                </c:pt>
                <c:pt idx="6080">
                  <c:v>0</c:v>
                </c:pt>
                <c:pt idx="6081">
                  <c:v>0</c:v>
                </c:pt>
                <c:pt idx="6082">
                  <c:v>0</c:v>
                </c:pt>
                <c:pt idx="6083">
                  <c:v>0</c:v>
                </c:pt>
                <c:pt idx="6084">
                  <c:v>0</c:v>
                </c:pt>
                <c:pt idx="6085">
                  <c:v>0</c:v>
                </c:pt>
                <c:pt idx="6086">
                  <c:v>0</c:v>
                </c:pt>
                <c:pt idx="6087">
                  <c:v>5.04</c:v>
                </c:pt>
                <c:pt idx="6088">
                  <c:v>0</c:v>
                </c:pt>
                <c:pt idx="6089">
                  <c:v>0</c:v>
                </c:pt>
                <c:pt idx="6090">
                  <c:v>-5.04</c:v>
                </c:pt>
                <c:pt idx="6091">
                  <c:v>0</c:v>
                </c:pt>
                <c:pt idx="6092">
                  <c:v>0</c:v>
                </c:pt>
                <c:pt idx="6093">
                  <c:v>0</c:v>
                </c:pt>
                <c:pt idx="6094">
                  <c:v>0</c:v>
                </c:pt>
                <c:pt idx="6095">
                  <c:v>0</c:v>
                </c:pt>
                <c:pt idx="6096">
                  <c:v>0</c:v>
                </c:pt>
                <c:pt idx="6097">
                  <c:v>-5.04</c:v>
                </c:pt>
                <c:pt idx="6098">
                  <c:v>0</c:v>
                </c:pt>
                <c:pt idx="6099">
                  <c:v>0</c:v>
                </c:pt>
                <c:pt idx="6100">
                  <c:v>0</c:v>
                </c:pt>
                <c:pt idx="6101">
                  <c:v>0</c:v>
                </c:pt>
                <c:pt idx="6102">
                  <c:v>0</c:v>
                </c:pt>
                <c:pt idx="6103">
                  <c:v>0</c:v>
                </c:pt>
                <c:pt idx="6104">
                  <c:v>-5.04</c:v>
                </c:pt>
                <c:pt idx="6105">
                  <c:v>0</c:v>
                </c:pt>
                <c:pt idx="6106">
                  <c:v>0</c:v>
                </c:pt>
                <c:pt idx="6107">
                  <c:v>5.04</c:v>
                </c:pt>
                <c:pt idx="6108">
                  <c:v>0</c:v>
                </c:pt>
                <c:pt idx="6109">
                  <c:v>5.04</c:v>
                </c:pt>
                <c:pt idx="6110">
                  <c:v>0</c:v>
                </c:pt>
                <c:pt idx="6111">
                  <c:v>5.04</c:v>
                </c:pt>
                <c:pt idx="6112">
                  <c:v>0</c:v>
                </c:pt>
                <c:pt idx="6113">
                  <c:v>0</c:v>
                </c:pt>
                <c:pt idx="6114">
                  <c:v>0</c:v>
                </c:pt>
                <c:pt idx="6115">
                  <c:v>0</c:v>
                </c:pt>
                <c:pt idx="6116">
                  <c:v>0</c:v>
                </c:pt>
                <c:pt idx="6117">
                  <c:v>0</c:v>
                </c:pt>
                <c:pt idx="6118">
                  <c:v>0</c:v>
                </c:pt>
                <c:pt idx="6119">
                  <c:v>0</c:v>
                </c:pt>
                <c:pt idx="6120">
                  <c:v>0</c:v>
                </c:pt>
                <c:pt idx="6121">
                  <c:v>5.04</c:v>
                </c:pt>
                <c:pt idx="6122">
                  <c:v>0</c:v>
                </c:pt>
                <c:pt idx="6123">
                  <c:v>0</c:v>
                </c:pt>
                <c:pt idx="6124">
                  <c:v>0</c:v>
                </c:pt>
                <c:pt idx="6125">
                  <c:v>0</c:v>
                </c:pt>
                <c:pt idx="6126">
                  <c:v>0</c:v>
                </c:pt>
                <c:pt idx="6127">
                  <c:v>0</c:v>
                </c:pt>
                <c:pt idx="6128">
                  <c:v>-5.04</c:v>
                </c:pt>
                <c:pt idx="6129">
                  <c:v>0</c:v>
                </c:pt>
                <c:pt idx="6130">
                  <c:v>0</c:v>
                </c:pt>
                <c:pt idx="6131">
                  <c:v>5.04</c:v>
                </c:pt>
                <c:pt idx="6132">
                  <c:v>0</c:v>
                </c:pt>
                <c:pt idx="6133">
                  <c:v>0</c:v>
                </c:pt>
                <c:pt idx="6134">
                  <c:v>0</c:v>
                </c:pt>
                <c:pt idx="6135">
                  <c:v>0</c:v>
                </c:pt>
                <c:pt idx="6136">
                  <c:v>0</c:v>
                </c:pt>
                <c:pt idx="6137">
                  <c:v>0</c:v>
                </c:pt>
                <c:pt idx="6138">
                  <c:v>0</c:v>
                </c:pt>
                <c:pt idx="6139">
                  <c:v>0</c:v>
                </c:pt>
                <c:pt idx="6140">
                  <c:v>0</c:v>
                </c:pt>
                <c:pt idx="6141">
                  <c:v>0</c:v>
                </c:pt>
                <c:pt idx="6142">
                  <c:v>0</c:v>
                </c:pt>
                <c:pt idx="6143">
                  <c:v>0</c:v>
                </c:pt>
                <c:pt idx="6144">
                  <c:v>5.04</c:v>
                </c:pt>
                <c:pt idx="6145">
                  <c:v>0</c:v>
                </c:pt>
                <c:pt idx="6146">
                  <c:v>0</c:v>
                </c:pt>
                <c:pt idx="6147">
                  <c:v>0</c:v>
                </c:pt>
                <c:pt idx="6148">
                  <c:v>5.04</c:v>
                </c:pt>
                <c:pt idx="6149">
                  <c:v>0</c:v>
                </c:pt>
                <c:pt idx="6150">
                  <c:v>0</c:v>
                </c:pt>
                <c:pt idx="6151">
                  <c:v>0</c:v>
                </c:pt>
                <c:pt idx="6152">
                  <c:v>-5.04</c:v>
                </c:pt>
                <c:pt idx="6153">
                  <c:v>0</c:v>
                </c:pt>
                <c:pt idx="6154">
                  <c:v>0</c:v>
                </c:pt>
                <c:pt idx="6155">
                  <c:v>0</c:v>
                </c:pt>
                <c:pt idx="6156">
                  <c:v>-5.04</c:v>
                </c:pt>
                <c:pt idx="6157">
                  <c:v>5.04</c:v>
                </c:pt>
                <c:pt idx="6158">
                  <c:v>0</c:v>
                </c:pt>
                <c:pt idx="6159">
                  <c:v>-5.04</c:v>
                </c:pt>
                <c:pt idx="6160">
                  <c:v>-5.04</c:v>
                </c:pt>
                <c:pt idx="6161">
                  <c:v>0</c:v>
                </c:pt>
                <c:pt idx="6162">
                  <c:v>0</c:v>
                </c:pt>
                <c:pt idx="6163">
                  <c:v>0</c:v>
                </c:pt>
                <c:pt idx="6164">
                  <c:v>0</c:v>
                </c:pt>
                <c:pt idx="6165">
                  <c:v>0</c:v>
                </c:pt>
                <c:pt idx="6166">
                  <c:v>0</c:v>
                </c:pt>
                <c:pt idx="6167">
                  <c:v>0</c:v>
                </c:pt>
                <c:pt idx="6168">
                  <c:v>0</c:v>
                </c:pt>
                <c:pt idx="6169">
                  <c:v>0</c:v>
                </c:pt>
                <c:pt idx="6170">
                  <c:v>0</c:v>
                </c:pt>
                <c:pt idx="6171">
                  <c:v>0</c:v>
                </c:pt>
                <c:pt idx="6172">
                  <c:v>0</c:v>
                </c:pt>
                <c:pt idx="6173">
                  <c:v>0</c:v>
                </c:pt>
                <c:pt idx="6174">
                  <c:v>0</c:v>
                </c:pt>
                <c:pt idx="6175">
                  <c:v>0</c:v>
                </c:pt>
                <c:pt idx="6176">
                  <c:v>0</c:v>
                </c:pt>
                <c:pt idx="6177">
                  <c:v>0</c:v>
                </c:pt>
                <c:pt idx="6178">
                  <c:v>0</c:v>
                </c:pt>
                <c:pt idx="6179">
                  <c:v>0</c:v>
                </c:pt>
                <c:pt idx="6180">
                  <c:v>0</c:v>
                </c:pt>
                <c:pt idx="6181">
                  <c:v>0</c:v>
                </c:pt>
                <c:pt idx="6182">
                  <c:v>0</c:v>
                </c:pt>
                <c:pt idx="6183">
                  <c:v>0</c:v>
                </c:pt>
                <c:pt idx="6184">
                  <c:v>0</c:v>
                </c:pt>
                <c:pt idx="6185">
                  <c:v>0</c:v>
                </c:pt>
                <c:pt idx="6186">
                  <c:v>0</c:v>
                </c:pt>
                <c:pt idx="6187">
                  <c:v>0</c:v>
                </c:pt>
                <c:pt idx="6188">
                  <c:v>-5.04</c:v>
                </c:pt>
                <c:pt idx="6189">
                  <c:v>0</c:v>
                </c:pt>
                <c:pt idx="6190">
                  <c:v>0</c:v>
                </c:pt>
                <c:pt idx="6191">
                  <c:v>0</c:v>
                </c:pt>
                <c:pt idx="6192">
                  <c:v>0</c:v>
                </c:pt>
                <c:pt idx="6193">
                  <c:v>0</c:v>
                </c:pt>
                <c:pt idx="6194">
                  <c:v>0</c:v>
                </c:pt>
                <c:pt idx="6195">
                  <c:v>0</c:v>
                </c:pt>
                <c:pt idx="6196">
                  <c:v>0</c:v>
                </c:pt>
                <c:pt idx="6197">
                  <c:v>0</c:v>
                </c:pt>
                <c:pt idx="6198">
                  <c:v>0</c:v>
                </c:pt>
                <c:pt idx="6199">
                  <c:v>5.04</c:v>
                </c:pt>
                <c:pt idx="6200">
                  <c:v>0</c:v>
                </c:pt>
                <c:pt idx="6201">
                  <c:v>-5.04</c:v>
                </c:pt>
                <c:pt idx="6202">
                  <c:v>0</c:v>
                </c:pt>
                <c:pt idx="6203">
                  <c:v>0</c:v>
                </c:pt>
                <c:pt idx="6204">
                  <c:v>0</c:v>
                </c:pt>
                <c:pt idx="6205">
                  <c:v>0</c:v>
                </c:pt>
                <c:pt idx="6206">
                  <c:v>0</c:v>
                </c:pt>
                <c:pt idx="6207">
                  <c:v>0</c:v>
                </c:pt>
                <c:pt idx="6208">
                  <c:v>0</c:v>
                </c:pt>
                <c:pt idx="6209">
                  <c:v>0</c:v>
                </c:pt>
                <c:pt idx="6210">
                  <c:v>0</c:v>
                </c:pt>
                <c:pt idx="6211">
                  <c:v>0</c:v>
                </c:pt>
                <c:pt idx="6212">
                  <c:v>-5.04</c:v>
                </c:pt>
                <c:pt idx="6213">
                  <c:v>0</c:v>
                </c:pt>
                <c:pt idx="6214">
                  <c:v>0</c:v>
                </c:pt>
                <c:pt idx="6215">
                  <c:v>0</c:v>
                </c:pt>
                <c:pt idx="6216">
                  <c:v>0</c:v>
                </c:pt>
                <c:pt idx="6217">
                  <c:v>0</c:v>
                </c:pt>
                <c:pt idx="6218">
                  <c:v>0</c:v>
                </c:pt>
                <c:pt idx="6219">
                  <c:v>5.04</c:v>
                </c:pt>
                <c:pt idx="6220">
                  <c:v>0</c:v>
                </c:pt>
                <c:pt idx="6221">
                  <c:v>0</c:v>
                </c:pt>
                <c:pt idx="6222">
                  <c:v>0</c:v>
                </c:pt>
                <c:pt idx="6223">
                  <c:v>0</c:v>
                </c:pt>
                <c:pt idx="6224">
                  <c:v>5.04</c:v>
                </c:pt>
                <c:pt idx="6225">
                  <c:v>0</c:v>
                </c:pt>
                <c:pt idx="6226">
                  <c:v>0</c:v>
                </c:pt>
                <c:pt idx="6227">
                  <c:v>0</c:v>
                </c:pt>
                <c:pt idx="6228">
                  <c:v>0</c:v>
                </c:pt>
                <c:pt idx="6229">
                  <c:v>0</c:v>
                </c:pt>
                <c:pt idx="6230">
                  <c:v>0</c:v>
                </c:pt>
                <c:pt idx="6231">
                  <c:v>0</c:v>
                </c:pt>
                <c:pt idx="6232">
                  <c:v>0</c:v>
                </c:pt>
                <c:pt idx="6233">
                  <c:v>0</c:v>
                </c:pt>
                <c:pt idx="6234">
                  <c:v>0</c:v>
                </c:pt>
                <c:pt idx="6235">
                  <c:v>0</c:v>
                </c:pt>
                <c:pt idx="6236">
                  <c:v>0</c:v>
                </c:pt>
                <c:pt idx="6237">
                  <c:v>0</c:v>
                </c:pt>
                <c:pt idx="6238">
                  <c:v>0</c:v>
                </c:pt>
                <c:pt idx="6239">
                  <c:v>0</c:v>
                </c:pt>
                <c:pt idx="6240">
                  <c:v>0</c:v>
                </c:pt>
                <c:pt idx="6241">
                  <c:v>0</c:v>
                </c:pt>
                <c:pt idx="6242">
                  <c:v>0</c:v>
                </c:pt>
                <c:pt idx="6243">
                  <c:v>5.04</c:v>
                </c:pt>
                <c:pt idx="6244">
                  <c:v>0</c:v>
                </c:pt>
                <c:pt idx="6245">
                  <c:v>0</c:v>
                </c:pt>
                <c:pt idx="6246">
                  <c:v>0</c:v>
                </c:pt>
                <c:pt idx="6247">
                  <c:v>0</c:v>
                </c:pt>
                <c:pt idx="6248">
                  <c:v>0</c:v>
                </c:pt>
                <c:pt idx="6249">
                  <c:v>0</c:v>
                </c:pt>
                <c:pt idx="6250">
                  <c:v>0</c:v>
                </c:pt>
                <c:pt idx="6251">
                  <c:v>5.04</c:v>
                </c:pt>
                <c:pt idx="6252">
                  <c:v>0</c:v>
                </c:pt>
                <c:pt idx="6253">
                  <c:v>0</c:v>
                </c:pt>
                <c:pt idx="6254">
                  <c:v>0</c:v>
                </c:pt>
                <c:pt idx="6255">
                  <c:v>0</c:v>
                </c:pt>
                <c:pt idx="6256">
                  <c:v>0</c:v>
                </c:pt>
                <c:pt idx="6257">
                  <c:v>0</c:v>
                </c:pt>
                <c:pt idx="6258">
                  <c:v>0</c:v>
                </c:pt>
                <c:pt idx="6259">
                  <c:v>0</c:v>
                </c:pt>
                <c:pt idx="6260">
                  <c:v>0</c:v>
                </c:pt>
                <c:pt idx="6261">
                  <c:v>0</c:v>
                </c:pt>
                <c:pt idx="6262">
                  <c:v>0</c:v>
                </c:pt>
                <c:pt idx="6263">
                  <c:v>5.04</c:v>
                </c:pt>
                <c:pt idx="6264">
                  <c:v>0</c:v>
                </c:pt>
                <c:pt idx="6265">
                  <c:v>-5.04</c:v>
                </c:pt>
                <c:pt idx="6266">
                  <c:v>0</c:v>
                </c:pt>
                <c:pt idx="6267">
                  <c:v>0</c:v>
                </c:pt>
                <c:pt idx="6268">
                  <c:v>0</c:v>
                </c:pt>
                <c:pt idx="6269">
                  <c:v>5.04</c:v>
                </c:pt>
                <c:pt idx="6270">
                  <c:v>5.04</c:v>
                </c:pt>
                <c:pt idx="6271">
                  <c:v>0</c:v>
                </c:pt>
                <c:pt idx="6272">
                  <c:v>5.04</c:v>
                </c:pt>
                <c:pt idx="6273">
                  <c:v>5.04</c:v>
                </c:pt>
                <c:pt idx="6274">
                  <c:v>5.04</c:v>
                </c:pt>
                <c:pt idx="6275">
                  <c:v>0</c:v>
                </c:pt>
                <c:pt idx="6276">
                  <c:v>5.04</c:v>
                </c:pt>
                <c:pt idx="6277">
                  <c:v>5.04</c:v>
                </c:pt>
                <c:pt idx="6278">
                  <c:v>5.04</c:v>
                </c:pt>
                <c:pt idx="6279">
                  <c:v>0</c:v>
                </c:pt>
                <c:pt idx="6280">
                  <c:v>5.04</c:v>
                </c:pt>
                <c:pt idx="6281">
                  <c:v>5.04</c:v>
                </c:pt>
                <c:pt idx="6282">
                  <c:v>5.04</c:v>
                </c:pt>
                <c:pt idx="6283">
                  <c:v>0</c:v>
                </c:pt>
                <c:pt idx="6284">
                  <c:v>5.04</c:v>
                </c:pt>
                <c:pt idx="6285">
                  <c:v>0</c:v>
                </c:pt>
                <c:pt idx="6286">
                  <c:v>0</c:v>
                </c:pt>
                <c:pt idx="6287">
                  <c:v>0</c:v>
                </c:pt>
                <c:pt idx="6288">
                  <c:v>0</c:v>
                </c:pt>
                <c:pt idx="6289">
                  <c:v>0</c:v>
                </c:pt>
                <c:pt idx="6290">
                  <c:v>5.04</c:v>
                </c:pt>
                <c:pt idx="6291">
                  <c:v>5.04</c:v>
                </c:pt>
                <c:pt idx="6292">
                  <c:v>5.04</c:v>
                </c:pt>
                <c:pt idx="6293">
                  <c:v>5.04</c:v>
                </c:pt>
                <c:pt idx="6294">
                  <c:v>0</c:v>
                </c:pt>
                <c:pt idx="6295">
                  <c:v>5.04</c:v>
                </c:pt>
                <c:pt idx="6296">
                  <c:v>0</c:v>
                </c:pt>
                <c:pt idx="6297">
                  <c:v>5.04</c:v>
                </c:pt>
                <c:pt idx="6298">
                  <c:v>5.04</c:v>
                </c:pt>
                <c:pt idx="6299">
                  <c:v>0</c:v>
                </c:pt>
                <c:pt idx="6300">
                  <c:v>0</c:v>
                </c:pt>
                <c:pt idx="6301">
                  <c:v>0</c:v>
                </c:pt>
                <c:pt idx="6302">
                  <c:v>0</c:v>
                </c:pt>
                <c:pt idx="6303">
                  <c:v>0</c:v>
                </c:pt>
                <c:pt idx="6304">
                  <c:v>10.08</c:v>
                </c:pt>
                <c:pt idx="6305">
                  <c:v>5.04</c:v>
                </c:pt>
                <c:pt idx="6306">
                  <c:v>5.04</c:v>
                </c:pt>
                <c:pt idx="6307">
                  <c:v>5.04</c:v>
                </c:pt>
                <c:pt idx="6308">
                  <c:v>5.04</c:v>
                </c:pt>
                <c:pt idx="6309">
                  <c:v>5.04</c:v>
                </c:pt>
                <c:pt idx="6310">
                  <c:v>5.04</c:v>
                </c:pt>
                <c:pt idx="6311">
                  <c:v>5.04</c:v>
                </c:pt>
                <c:pt idx="6312">
                  <c:v>0</c:v>
                </c:pt>
                <c:pt idx="6313">
                  <c:v>0</c:v>
                </c:pt>
                <c:pt idx="6314">
                  <c:v>0</c:v>
                </c:pt>
                <c:pt idx="6315">
                  <c:v>5.04</c:v>
                </c:pt>
                <c:pt idx="6316">
                  <c:v>5.04</c:v>
                </c:pt>
                <c:pt idx="6317">
                  <c:v>5.04</c:v>
                </c:pt>
                <c:pt idx="6318">
                  <c:v>5.04</c:v>
                </c:pt>
                <c:pt idx="6319">
                  <c:v>5.04</c:v>
                </c:pt>
                <c:pt idx="6320">
                  <c:v>5.04</c:v>
                </c:pt>
                <c:pt idx="6321">
                  <c:v>5.04</c:v>
                </c:pt>
                <c:pt idx="6322">
                  <c:v>10.08</c:v>
                </c:pt>
                <c:pt idx="6323">
                  <c:v>5.04</c:v>
                </c:pt>
                <c:pt idx="6324">
                  <c:v>5.04</c:v>
                </c:pt>
                <c:pt idx="6325">
                  <c:v>5.04</c:v>
                </c:pt>
                <c:pt idx="6326">
                  <c:v>5.04</c:v>
                </c:pt>
                <c:pt idx="6327">
                  <c:v>10.08</c:v>
                </c:pt>
                <c:pt idx="6328">
                  <c:v>5.04</c:v>
                </c:pt>
                <c:pt idx="6329">
                  <c:v>5.04</c:v>
                </c:pt>
                <c:pt idx="6330">
                  <c:v>5.04</c:v>
                </c:pt>
                <c:pt idx="6331">
                  <c:v>0</c:v>
                </c:pt>
                <c:pt idx="6332">
                  <c:v>5.04</c:v>
                </c:pt>
                <c:pt idx="6333">
                  <c:v>5.04</c:v>
                </c:pt>
                <c:pt idx="6334">
                  <c:v>10.08</c:v>
                </c:pt>
                <c:pt idx="6335">
                  <c:v>0</c:v>
                </c:pt>
                <c:pt idx="6336">
                  <c:v>10.08</c:v>
                </c:pt>
                <c:pt idx="6337">
                  <c:v>5.04</c:v>
                </c:pt>
                <c:pt idx="6338">
                  <c:v>5.04</c:v>
                </c:pt>
                <c:pt idx="6339">
                  <c:v>10.08</c:v>
                </c:pt>
                <c:pt idx="6340">
                  <c:v>10.08</c:v>
                </c:pt>
                <c:pt idx="6341">
                  <c:v>5.04</c:v>
                </c:pt>
                <c:pt idx="6342">
                  <c:v>5.04</c:v>
                </c:pt>
                <c:pt idx="6343">
                  <c:v>0</c:v>
                </c:pt>
                <c:pt idx="6344">
                  <c:v>5.04</c:v>
                </c:pt>
                <c:pt idx="6345">
                  <c:v>5.04</c:v>
                </c:pt>
                <c:pt idx="6346">
                  <c:v>10.08</c:v>
                </c:pt>
                <c:pt idx="6347">
                  <c:v>5.04</c:v>
                </c:pt>
                <c:pt idx="6348">
                  <c:v>10.08</c:v>
                </c:pt>
                <c:pt idx="6349">
                  <c:v>5.04</c:v>
                </c:pt>
                <c:pt idx="6350">
                  <c:v>5.04</c:v>
                </c:pt>
                <c:pt idx="6351">
                  <c:v>10.08</c:v>
                </c:pt>
                <c:pt idx="6352">
                  <c:v>10.08</c:v>
                </c:pt>
                <c:pt idx="6353">
                  <c:v>10.08</c:v>
                </c:pt>
                <c:pt idx="6354">
                  <c:v>5.04</c:v>
                </c:pt>
                <c:pt idx="6355">
                  <c:v>5.04</c:v>
                </c:pt>
                <c:pt idx="6356">
                  <c:v>5.04</c:v>
                </c:pt>
                <c:pt idx="6357">
                  <c:v>5.04</c:v>
                </c:pt>
                <c:pt idx="6358">
                  <c:v>10.08</c:v>
                </c:pt>
                <c:pt idx="6359">
                  <c:v>15.12</c:v>
                </c:pt>
                <c:pt idx="6360">
                  <c:v>10.08</c:v>
                </c:pt>
                <c:pt idx="6361">
                  <c:v>10.08</c:v>
                </c:pt>
                <c:pt idx="6362">
                  <c:v>5.04</c:v>
                </c:pt>
                <c:pt idx="6363">
                  <c:v>10.08</c:v>
                </c:pt>
                <c:pt idx="6364">
                  <c:v>5.04</c:v>
                </c:pt>
                <c:pt idx="6365">
                  <c:v>5.04</c:v>
                </c:pt>
                <c:pt idx="6366">
                  <c:v>10.08</c:v>
                </c:pt>
                <c:pt idx="6367">
                  <c:v>10.08</c:v>
                </c:pt>
                <c:pt idx="6368">
                  <c:v>10.08</c:v>
                </c:pt>
                <c:pt idx="6369">
                  <c:v>15.12</c:v>
                </c:pt>
                <c:pt idx="6370">
                  <c:v>10.08</c:v>
                </c:pt>
                <c:pt idx="6371">
                  <c:v>10.08</c:v>
                </c:pt>
                <c:pt idx="6372">
                  <c:v>15.12</c:v>
                </c:pt>
                <c:pt idx="6373">
                  <c:v>10.08</c:v>
                </c:pt>
                <c:pt idx="6374">
                  <c:v>10.08</c:v>
                </c:pt>
                <c:pt idx="6375">
                  <c:v>10.08</c:v>
                </c:pt>
                <c:pt idx="6376">
                  <c:v>10.08</c:v>
                </c:pt>
                <c:pt idx="6377">
                  <c:v>10.08</c:v>
                </c:pt>
                <c:pt idx="6378">
                  <c:v>15.12</c:v>
                </c:pt>
                <c:pt idx="6379">
                  <c:v>10.08</c:v>
                </c:pt>
                <c:pt idx="6380">
                  <c:v>15.12</c:v>
                </c:pt>
                <c:pt idx="6381">
                  <c:v>15.12</c:v>
                </c:pt>
                <c:pt idx="6382">
                  <c:v>15.12</c:v>
                </c:pt>
                <c:pt idx="6383">
                  <c:v>10.08</c:v>
                </c:pt>
                <c:pt idx="6384">
                  <c:v>15.12</c:v>
                </c:pt>
                <c:pt idx="6385">
                  <c:v>15.12</c:v>
                </c:pt>
                <c:pt idx="6386">
                  <c:v>15.12</c:v>
                </c:pt>
                <c:pt idx="6387">
                  <c:v>10.08</c:v>
                </c:pt>
                <c:pt idx="6388">
                  <c:v>10.08</c:v>
                </c:pt>
                <c:pt idx="6389">
                  <c:v>15.12</c:v>
                </c:pt>
                <c:pt idx="6390">
                  <c:v>15.12</c:v>
                </c:pt>
                <c:pt idx="6391">
                  <c:v>20.16</c:v>
                </c:pt>
                <c:pt idx="6392">
                  <c:v>10.08</c:v>
                </c:pt>
                <c:pt idx="6393">
                  <c:v>15.12</c:v>
                </c:pt>
                <c:pt idx="6394">
                  <c:v>15.12</c:v>
                </c:pt>
                <c:pt idx="6395">
                  <c:v>15.12</c:v>
                </c:pt>
                <c:pt idx="6396">
                  <c:v>15.12</c:v>
                </c:pt>
                <c:pt idx="6397">
                  <c:v>10.08</c:v>
                </c:pt>
                <c:pt idx="6398">
                  <c:v>10.08</c:v>
                </c:pt>
                <c:pt idx="6399">
                  <c:v>15.12</c:v>
                </c:pt>
                <c:pt idx="6400">
                  <c:v>15.12</c:v>
                </c:pt>
                <c:pt idx="6401">
                  <c:v>20.16</c:v>
                </c:pt>
                <c:pt idx="6402">
                  <c:v>15.12</c:v>
                </c:pt>
                <c:pt idx="6403">
                  <c:v>15.12</c:v>
                </c:pt>
                <c:pt idx="6404">
                  <c:v>15.12</c:v>
                </c:pt>
                <c:pt idx="6405">
                  <c:v>15.12</c:v>
                </c:pt>
                <c:pt idx="6406">
                  <c:v>20.16</c:v>
                </c:pt>
                <c:pt idx="6407">
                  <c:v>15.12</c:v>
                </c:pt>
                <c:pt idx="6408">
                  <c:v>15.12</c:v>
                </c:pt>
                <c:pt idx="6409">
                  <c:v>20.16</c:v>
                </c:pt>
                <c:pt idx="6410">
                  <c:v>20.16</c:v>
                </c:pt>
                <c:pt idx="6411">
                  <c:v>20.16</c:v>
                </c:pt>
                <c:pt idx="6412">
                  <c:v>20.16</c:v>
                </c:pt>
                <c:pt idx="6413">
                  <c:v>15.12</c:v>
                </c:pt>
                <c:pt idx="6414">
                  <c:v>20.16</c:v>
                </c:pt>
                <c:pt idx="6415">
                  <c:v>15.12</c:v>
                </c:pt>
                <c:pt idx="6416">
                  <c:v>15.12</c:v>
                </c:pt>
                <c:pt idx="6417">
                  <c:v>15.12</c:v>
                </c:pt>
                <c:pt idx="6418">
                  <c:v>20.16</c:v>
                </c:pt>
                <c:pt idx="6419">
                  <c:v>20.16</c:v>
                </c:pt>
                <c:pt idx="6420">
                  <c:v>20.16</c:v>
                </c:pt>
                <c:pt idx="6421">
                  <c:v>20.16</c:v>
                </c:pt>
                <c:pt idx="6422">
                  <c:v>25.2</c:v>
                </c:pt>
                <c:pt idx="6423">
                  <c:v>20.16</c:v>
                </c:pt>
                <c:pt idx="6424">
                  <c:v>20.16</c:v>
                </c:pt>
                <c:pt idx="6425">
                  <c:v>25.2</c:v>
                </c:pt>
                <c:pt idx="6426">
                  <c:v>20.16</c:v>
                </c:pt>
                <c:pt idx="6427">
                  <c:v>25.2</c:v>
                </c:pt>
                <c:pt idx="6428">
                  <c:v>20.16</c:v>
                </c:pt>
                <c:pt idx="6429">
                  <c:v>25.2</c:v>
                </c:pt>
                <c:pt idx="6430">
                  <c:v>25.2</c:v>
                </c:pt>
                <c:pt idx="6431">
                  <c:v>25.2</c:v>
                </c:pt>
                <c:pt idx="6432">
                  <c:v>25.2</c:v>
                </c:pt>
                <c:pt idx="6433">
                  <c:v>25.2</c:v>
                </c:pt>
                <c:pt idx="6434">
                  <c:v>25.2</c:v>
                </c:pt>
                <c:pt idx="6435">
                  <c:v>25.2</c:v>
                </c:pt>
                <c:pt idx="6436">
                  <c:v>25.2</c:v>
                </c:pt>
                <c:pt idx="6437">
                  <c:v>25.2</c:v>
                </c:pt>
                <c:pt idx="6438">
                  <c:v>25.2</c:v>
                </c:pt>
                <c:pt idx="6439">
                  <c:v>25.2</c:v>
                </c:pt>
                <c:pt idx="6440">
                  <c:v>30.24</c:v>
                </c:pt>
                <c:pt idx="6441">
                  <c:v>25.2</c:v>
                </c:pt>
                <c:pt idx="6442">
                  <c:v>25.2</c:v>
                </c:pt>
                <c:pt idx="6443">
                  <c:v>30.24</c:v>
                </c:pt>
                <c:pt idx="6444">
                  <c:v>25.2</c:v>
                </c:pt>
                <c:pt idx="6445">
                  <c:v>25.2</c:v>
                </c:pt>
                <c:pt idx="6446">
                  <c:v>30.24</c:v>
                </c:pt>
                <c:pt idx="6447">
                  <c:v>25.2</c:v>
                </c:pt>
                <c:pt idx="6448">
                  <c:v>25.2</c:v>
                </c:pt>
                <c:pt idx="6449">
                  <c:v>30.24</c:v>
                </c:pt>
                <c:pt idx="6450">
                  <c:v>30.24</c:v>
                </c:pt>
                <c:pt idx="6451">
                  <c:v>25.2</c:v>
                </c:pt>
                <c:pt idx="6452">
                  <c:v>30.24</c:v>
                </c:pt>
                <c:pt idx="6453">
                  <c:v>25.2</c:v>
                </c:pt>
                <c:pt idx="6454">
                  <c:v>30.24</c:v>
                </c:pt>
                <c:pt idx="6455">
                  <c:v>30.24</c:v>
                </c:pt>
                <c:pt idx="6456">
                  <c:v>30.24</c:v>
                </c:pt>
                <c:pt idx="6457">
                  <c:v>30.24</c:v>
                </c:pt>
                <c:pt idx="6458">
                  <c:v>30.24</c:v>
                </c:pt>
                <c:pt idx="6459">
                  <c:v>30.24</c:v>
                </c:pt>
                <c:pt idx="6460">
                  <c:v>30.24</c:v>
                </c:pt>
                <c:pt idx="6461">
                  <c:v>30.24</c:v>
                </c:pt>
                <c:pt idx="6462">
                  <c:v>30.24</c:v>
                </c:pt>
                <c:pt idx="6463">
                  <c:v>30.24</c:v>
                </c:pt>
                <c:pt idx="6464">
                  <c:v>35.28</c:v>
                </c:pt>
                <c:pt idx="6465">
                  <c:v>35.28</c:v>
                </c:pt>
                <c:pt idx="6466">
                  <c:v>30.24</c:v>
                </c:pt>
                <c:pt idx="6467">
                  <c:v>35.28</c:v>
                </c:pt>
                <c:pt idx="6468">
                  <c:v>35.28</c:v>
                </c:pt>
                <c:pt idx="6469">
                  <c:v>35.28</c:v>
                </c:pt>
                <c:pt idx="6470">
                  <c:v>35.28</c:v>
                </c:pt>
                <c:pt idx="6471">
                  <c:v>35.28</c:v>
                </c:pt>
                <c:pt idx="6472">
                  <c:v>30.24</c:v>
                </c:pt>
                <c:pt idx="6473">
                  <c:v>35.28</c:v>
                </c:pt>
                <c:pt idx="6474">
                  <c:v>35.28</c:v>
                </c:pt>
                <c:pt idx="6475">
                  <c:v>30.24</c:v>
                </c:pt>
                <c:pt idx="6476">
                  <c:v>35.28</c:v>
                </c:pt>
                <c:pt idx="6477">
                  <c:v>35.28</c:v>
                </c:pt>
                <c:pt idx="6478">
                  <c:v>35.28</c:v>
                </c:pt>
                <c:pt idx="6479">
                  <c:v>35.28</c:v>
                </c:pt>
                <c:pt idx="6480">
                  <c:v>40.32</c:v>
                </c:pt>
                <c:pt idx="6481">
                  <c:v>35.28</c:v>
                </c:pt>
                <c:pt idx="6482">
                  <c:v>35.28</c:v>
                </c:pt>
                <c:pt idx="6483">
                  <c:v>35.28</c:v>
                </c:pt>
                <c:pt idx="6484">
                  <c:v>40.32</c:v>
                </c:pt>
                <c:pt idx="6485">
                  <c:v>35.28</c:v>
                </c:pt>
                <c:pt idx="6486">
                  <c:v>35.28</c:v>
                </c:pt>
                <c:pt idx="6487">
                  <c:v>35.28</c:v>
                </c:pt>
                <c:pt idx="6488">
                  <c:v>35.28</c:v>
                </c:pt>
                <c:pt idx="6489">
                  <c:v>35.28</c:v>
                </c:pt>
                <c:pt idx="6490">
                  <c:v>40.32</c:v>
                </c:pt>
                <c:pt idx="6491">
                  <c:v>35.28</c:v>
                </c:pt>
                <c:pt idx="6492">
                  <c:v>35.28</c:v>
                </c:pt>
                <c:pt idx="6493">
                  <c:v>40.32</c:v>
                </c:pt>
                <c:pt idx="6494">
                  <c:v>35.28</c:v>
                </c:pt>
                <c:pt idx="6495">
                  <c:v>35.28</c:v>
                </c:pt>
                <c:pt idx="6496">
                  <c:v>35.28</c:v>
                </c:pt>
                <c:pt idx="6497">
                  <c:v>40.32</c:v>
                </c:pt>
                <c:pt idx="6498">
                  <c:v>40.32</c:v>
                </c:pt>
                <c:pt idx="6499">
                  <c:v>35.28</c:v>
                </c:pt>
                <c:pt idx="6500">
                  <c:v>40.32</c:v>
                </c:pt>
                <c:pt idx="6501">
                  <c:v>35.28</c:v>
                </c:pt>
                <c:pt idx="6502">
                  <c:v>35.28</c:v>
                </c:pt>
                <c:pt idx="6503">
                  <c:v>35.28</c:v>
                </c:pt>
                <c:pt idx="6504">
                  <c:v>40.32</c:v>
                </c:pt>
                <c:pt idx="6505">
                  <c:v>40.32</c:v>
                </c:pt>
                <c:pt idx="6506">
                  <c:v>40.32</c:v>
                </c:pt>
                <c:pt idx="6507">
                  <c:v>40.32</c:v>
                </c:pt>
                <c:pt idx="6508">
                  <c:v>40.32</c:v>
                </c:pt>
                <c:pt idx="6509">
                  <c:v>40.32</c:v>
                </c:pt>
                <c:pt idx="6510">
                  <c:v>40.32</c:v>
                </c:pt>
                <c:pt idx="6511">
                  <c:v>45.36</c:v>
                </c:pt>
                <c:pt idx="6512">
                  <c:v>40.32</c:v>
                </c:pt>
                <c:pt idx="6513">
                  <c:v>40.32</c:v>
                </c:pt>
                <c:pt idx="6514">
                  <c:v>40.32</c:v>
                </c:pt>
                <c:pt idx="6515">
                  <c:v>45.36</c:v>
                </c:pt>
                <c:pt idx="6516">
                  <c:v>40.32</c:v>
                </c:pt>
                <c:pt idx="6517">
                  <c:v>40.32</c:v>
                </c:pt>
                <c:pt idx="6518">
                  <c:v>40.32</c:v>
                </c:pt>
                <c:pt idx="6519">
                  <c:v>40.32</c:v>
                </c:pt>
                <c:pt idx="6520">
                  <c:v>45.36</c:v>
                </c:pt>
                <c:pt idx="6521">
                  <c:v>40.32</c:v>
                </c:pt>
                <c:pt idx="6522">
                  <c:v>40.32</c:v>
                </c:pt>
                <c:pt idx="6523">
                  <c:v>40.32</c:v>
                </c:pt>
                <c:pt idx="6524">
                  <c:v>40.32</c:v>
                </c:pt>
                <c:pt idx="6525">
                  <c:v>45.36</c:v>
                </c:pt>
                <c:pt idx="6526">
                  <c:v>45.36</c:v>
                </c:pt>
                <c:pt idx="6527">
                  <c:v>45.36</c:v>
                </c:pt>
                <c:pt idx="6528">
                  <c:v>40.32</c:v>
                </c:pt>
                <c:pt idx="6529">
                  <c:v>40.32</c:v>
                </c:pt>
                <c:pt idx="6530">
                  <c:v>40.32</c:v>
                </c:pt>
                <c:pt idx="6531">
                  <c:v>45.36</c:v>
                </c:pt>
                <c:pt idx="6532">
                  <c:v>40.32</c:v>
                </c:pt>
                <c:pt idx="6533">
                  <c:v>35.28</c:v>
                </c:pt>
                <c:pt idx="6534">
                  <c:v>40.32</c:v>
                </c:pt>
                <c:pt idx="6535">
                  <c:v>45.36</c:v>
                </c:pt>
                <c:pt idx="6536">
                  <c:v>45.36</c:v>
                </c:pt>
                <c:pt idx="6537">
                  <c:v>45.36</c:v>
                </c:pt>
                <c:pt idx="6538">
                  <c:v>40.32</c:v>
                </c:pt>
                <c:pt idx="6539">
                  <c:v>45.36</c:v>
                </c:pt>
                <c:pt idx="6540">
                  <c:v>45.36</c:v>
                </c:pt>
                <c:pt idx="6541">
                  <c:v>45.36</c:v>
                </c:pt>
                <c:pt idx="6542">
                  <c:v>45.36</c:v>
                </c:pt>
                <c:pt idx="6543">
                  <c:v>45.36</c:v>
                </c:pt>
                <c:pt idx="6544">
                  <c:v>45.36</c:v>
                </c:pt>
                <c:pt idx="6545">
                  <c:v>40.32</c:v>
                </c:pt>
                <c:pt idx="6546">
                  <c:v>40.32</c:v>
                </c:pt>
                <c:pt idx="6547">
                  <c:v>45.36</c:v>
                </c:pt>
                <c:pt idx="6548">
                  <c:v>45.36</c:v>
                </c:pt>
                <c:pt idx="6549">
                  <c:v>45.36</c:v>
                </c:pt>
                <c:pt idx="6550">
                  <c:v>45.36</c:v>
                </c:pt>
                <c:pt idx="6551">
                  <c:v>45.36</c:v>
                </c:pt>
                <c:pt idx="6552">
                  <c:v>45.36</c:v>
                </c:pt>
                <c:pt idx="6553">
                  <c:v>40.32</c:v>
                </c:pt>
                <c:pt idx="6554">
                  <c:v>45.36</c:v>
                </c:pt>
                <c:pt idx="6555">
                  <c:v>45.36</c:v>
                </c:pt>
                <c:pt idx="6556">
                  <c:v>40.32</c:v>
                </c:pt>
                <c:pt idx="6557">
                  <c:v>40.32</c:v>
                </c:pt>
                <c:pt idx="6558">
                  <c:v>40.32</c:v>
                </c:pt>
                <c:pt idx="6559">
                  <c:v>45.36</c:v>
                </c:pt>
                <c:pt idx="6560">
                  <c:v>40.32</c:v>
                </c:pt>
                <c:pt idx="6561">
                  <c:v>50.4</c:v>
                </c:pt>
                <c:pt idx="6562">
                  <c:v>45.36</c:v>
                </c:pt>
                <c:pt idx="6563">
                  <c:v>45.36</c:v>
                </c:pt>
                <c:pt idx="6564">
                  <c:v>45.36</c:v>
                </c:pt>
                <c:pt idx="6565">
                  <c:v>45.36</c:v>
                </c:pt>
                <c:pt idx="6566">
                  <c:v>45.36</c:v>
                </c:pt>
                <c:pt idx="6567">
                  <c:v>45.36</c:v>
                </c:pt>
                <c:pt idx="6568">
                  <c:v>45.36</c:v>
                </c:pt>
                <c:pt idx="6569">
                  <c:v>45.36</c:v>
                </c:pt>
                <c:pt idx="6570">
                  <c:v>45.36</c:v>
                </c:pt>
                <c:pt idx="6571">
                  <c:v>40.32</c:v>
                </c:pt>
                <c:pt idx="6572">
                  <c:v>45.36</c:v>
                </c:pt>
                <c:pt idx="6573">
                  <c:v>45.36</c:v>
                </c:pt>
                <c:pt idx="6574">
                  <c:v>45.36</c:v>
                </c:pt>
                <c:pt idx="6575">
                  <c:v>45.36</c:v>
                </c:pt>
                <c:pt idx="6576">
                  <c:v>45.36</c:v>
                </c:pt>
                <c:pt idx="6577">
                  <c:v>50.4</c:v>
                </c:pt>
                <c:pt idx="6578">
                  <c:v>50.4</c:v>
                </c:pt>
                <c:pt idx="6579">
                  <c:v>45.36</c:v>
                </c:pt>
                <c:pt idx="6580">
                  <c:v>45.36</c:v>
                </c:pt>
                <c:pt idx="6581">
                  <c:v>50.4</c:v>
                </c:pt>
                <c:pt idx="6582">
                  <c:v>45.36</c:v>
                </c:pt>
                <c:pt idx="6583">
                  <c:v>50.4</c:v>
                </c:pt>
                <c:pt idx="6584">
                  <c:v>45.36</c:v>
                </c:pt>
                <c:pt idx="6585">
                  <c:v>45.36</c:v>
                </c:pt>
                <c:pt idx="6586">
                  <c:v>45.36</c:v>
                </c:pt>
                <c:pt idx="6587">
                  <c:v>45.36</c:v>
                </c:pt>
                <c:pt idx="6588">
                  <c:v>45.36</c:v>
                </c:pt>
                <c:pt idx="6589">
                  <c:v>45.36</c:v>
                </c:pt>
                <c:pt idx="6590">
                  <c:v>50.4</c:v>
                </c:pt>
                <c:pt idx="6591">
                  <c:v>50.4</c:v>
                </c:pt>
                <c:pt idx="6592">
                  <c:v>45.36</c:v>
                </c:pt>
                <c:pt idx="6593">
                  <c:v>50.4</c:v>
                </c:pt>
                <c:pt idx="6594">
                  <c:v>50.4</c:v>
                </c:pt>
                <c:pt idx="6595">
                  <c:v>45.36</c:v>
                </c:pt>
                <c:pt idx="6596">
                  <c:v>50.4</c:v>
                </c:pt>
                <c:pt idx="6597">
                  <c:v>45.36</c:v>
                </c:pt>
                <c:pt idx="6598">
                  <c:v>50.4</c:v>
                </c:pt>
                <c:pt idx="6599">
                  <c:v>50.4</c:v>
                </c:pt>
                <c:pt idx="6600">
                  <c:v>45.36</c:v>
                </c:pt>
                <c:pt idx="6601">
                  <c:v>45.36</c:v>
                </c:pt>
                <c:pt idx="6602">
                  <c:v>45.36</c:v>
                </c:pt>
                <c:pt idx="6603">
                  <c:v>45.36</c:v>
                </c:pt>
                <c:pt idx="6604">
                  <c:v>45.36</c:v>
                </c:pt>
                <c:pt idx="6605">
                  <c:v>50.4</c:v>
                </c:pt>
                <c:pt idx="6606">
                  <c:v>50.4</c:v>
                </c:pt>
                <c:pt idx="6607">
                  <c:v>50.4</c:v>
                </c:pt>
                <c:pt idx="6608">
                  <c:v>50.4</c:v>
                </c:pt>
                <c:pt idx="6609">
                  <c:v>50.4</c:v>
                </c:pt>
                <c:pt idx="6610">
                  <c:v>45.36</c:v>
                </c:pt>
                <c:pt idx="6611">
                  <c:v>50.4</c:v>
                </c:pt>
                <c:pt idx="6612">
                  <c:v>45.36</c:v>
                </c:pt>
                <c:pt idx="6613">
                  <c:v>45.36</c:v>
                </c:pt>
                <c:pt idx="6614">
                  <c:v>50.4</c:v>
                </c:pt>
                <c:pt idx="6615">
                  <c:v>50.4</c:v>
                </c:pt>
                <c:pt idx="6616">
                  <c:v>50.4</c:v>
                </c:pt>
                <c:pt idx="6617">
                  <c:v>45.36</c:v>
                </c:pt>
                <c:pt idx="6618">
                  <c:v>45.36</c:v>
                </c:pt>
                <c:pt idx="6619">
                  <c:v>50.4</c:v>
                </c:pt>
                <c:pt idx="6620">
                  <c:v>45.36</c:v>
                </c:pt>
                <c:pt idx="6621">
                  <c:v>50.4</c:v>
                </c:pt>
                <c:pt idx="6622">
                  <c:v>50.4</c:v>
                </c:pt>
                <c:pt idx="6623">
                  <c:v>50.4</c:v>
                </c:pt>
                <c:pt idx="6624">
                  <c:v>45.36</c:v>
                </c:pt>
                <c:pt idx="6625">
                  <c:v>50.4</c:v>
                </c:pt>
                <c:pt idx="6626">
                  <c:v>50.4</c:v>
                </c:pt>
                <c:pt idx="6627">
                  <c:v>50.4</c:v>
                </c:pt>
                <c:pt idx="6628">
                  <c:v>50.4</c:v>
                </c:pt>
                <c:pt idx="6629">
                  <c:v>50.4</c:v>
                </c:pt>
                <c:pt idx="6630">
                  <c:v>45.36</c:v>
                </c:pt>
                <c:pt idx="6631">
                  <c:v>50.4</c:v>
                </c:pt>
                <c:pt idx="6632">
                  <c:v>50.4</c:v>
                </c:pt>
                <c:pt idx="6633">
                  <c:v>45.36</c:v>
                </c:pt>
                <c:pt idx="6634">
                  <c:v>50.4</c:v>
                </c:pt>
                <c:pt idx="6635">
                  <c:v>50.4</c:v>
                </c:pt>
                <c:pt idx="6636">
                  <c:v>45.36</c:v>
                </c:pt>
                <c:pt idx="6637">
                  <c:v>45.36</c:v>
                </c:pt>
                <c:pt idx="6638">
                  <c:v>50.4</c:v>
                </c:pt>
                <c:pt idx="6639">
                  <c:v>50.4</c:v>
                </c:pt>
                <c:pt idx="6640">
                  <c:v>50.4</c:v>
                </c:pt>
                <c:pt idx="6641">
                  <c:v>50.4</c:v>
                </c:pt>
                <c:pt idx="6642">
                  <c:v>50.4</c:v>
                </c:pt>
                <c:pt idx="6643">
                  <c:v>50.4</c:v>
                </c:pt>
                <c:pt idx="6644">
                  <c:v>50.4</c:v>
                </c:pt>
                <c:pt idx="6645">
                  <c:v>50.4</c:v>
                </c:pt>
                <c:pt idx="6646">
                  <c:v>50.4</c:v>
                </c:pt>
                <c:pt idx="6647">
                  <c:v>50.4</c:v>
                </c:pt>
                <c:pt idx="6648">
                  <c:v>50.4</c:v>
                </c:pt>
                <c:pt idx="6649">
                  <c:v>50.4</c:v>
                </c:pt>
                <c:pt idx="6650">
                  <c:v>50.4</c:v>
                </c:pt>
                <c:pt idx="6651">
                  <c:v>50.4</c:v>
                </c:pt>
                <c:pt idx="6652">
                  <c:v>50.4</c:v>
                </c:pt>
                <c:pt idx="6653">
                  <c:v>50.4</c:v>
                </c:pt>
                <c:pt idx="6654">
                  <c:v>50.4</c:v>
                </c:pt>
                <c:pt idx="6655">
                  <c:v>50.4</c:v>
                </c:pt>
                <c:pt idx="6656">
                  <c:v>50.4</c:v>
                </c:pt>
                <c:pt idx="6657">
                  <c:v>50.4</c:v>
                </c:pt>
                <c:pt idx="6658">
                  <c:v>50.4</c:v>
                </c:pt>
                <c:pt idx="6659">
                  <c:v>55.44</c:v>
                </c:pt>
                <c:pt idx="6660">
                  <c:v>50.4</c:v>
                </c:pt>
                <c:pt idx="6661">
                  <c:v>50.4</c:v>
                </c:pt>
                <c:pt idx="6662">
                  <c:v>55.44</c:v>
                </c:pt>
                <c:pt idx="6663">
                  <c:v>50.4</c:v>
                </c:pt>
                <c:pt idx="6664">
                  <c:v>50.4</c:v>
                </c:pt>
                <c:pt idx="6665">
                  <c:v>50.4</c:v>
                </c:pt>
                <c:pt idx="6666">
                  <c:v>50.4</c:v>
                </c:pt>
                <c:pt idx="6667">
                  <c:v>50.4</c:v>
                </c:pt>
                <c:pt idx="6668">
                  <c:v>50.4</c:v>
                </c:pt>
                <c:pt idx="6669">
                  <c:v>50.4</c:v>
                </c:pt>
                <c:pt idx="6670">
                  <c:v>50.4</c:v>
                </c:pt>
                <c:pt idx="6671">
                  <c:v>50.4</c:v>
                </c:pt>
                <c:pt idx="6672">
                  <c:v>50.4</c:v>
                </c:pt>
                <c:pt idx="6673">
                  <c:v>55.44</c:v>
                </c:pt>
                <c:pt idx="6674">
                  <c:v>50.4</c:v>
                </c:pt>
                <c:pt idx="6675">
                  <c:v>50.4</c:v>
                </c:pt>
                <c:pt idx="6676">
                  <c:v>50.4</c:v>
                </c:pt>
                <c:pt idx="6677">
                  <c:v>55.44</c:v>
                </c:pt>
                <c:pt idx="6678">
                  <c:v>55.44</c:v>
                </c:pt>
                <c:pt idx="6679">
                  <c:v>55.44</c:v>
                </c:pt>
                <c:pt idx="6680">
                  <c:v>50.4</c:v>
                </c:pt>
                <c:pt idx="6681">
                  <c:v>50.4</c:v>
                </c:pt>
                <c:pt idx="6682">
                  <c:v>50.4</c:v>
                </c:pt>
                <c:pt idx="6683">
                  <c:v>50.4</c:v>
                </c:pt>
                <c:pt idx="6684">
                  <c:v>55.44</c:v>
                </c:pt>
                <c:pt idx="6685">
                  <c:v>50.4</c:v>
                </c:pt>
                <c:pt idx="6686">
                  <c:v>50.4</c:v>
                </c:pt>
                <c:pt idx="6687">
                  <c:v>55.44</c:v>
                </c:pt>
                <c:pt idx="6688">
                  <c:v>55.44</c:v>
                </c:pt>
                <c:pt idx="6689">
                  <c:v>55.44</c:v>
                </c:pt>
                <c:pt idx="6690">
                  <c:v>55.44</c:v>
                </c:pt>
                <c:pt idx="6691">
                  <c:v>55.44</c:v>
                </c:pt>
                <c:pt idx="6692">
                  <c:v>55.44</c:v>
                </c:pt>
                <c:pt idx="6693">
                  <c:v>55.44</c:v>
                </c:pt>
                <c:pt idx="6694">
                  <c:v>55.44</c:v>
                </c:pt>
                <c:pt idx="6695">
                  <c:v>50.4</c:v>
                </c:pt>
                <c:pt idx="6696">
                  <c:v>55.44</c:v>
                </c:pt>
                <c:pt idx="6697">
                  <c:v>55.44</c:v>
                </c:pt>
                <c:pt idx="6698">
                  <c:v>60.48</c:v>
                </c:pt>
                <c:pt idx="6699">
                  <c:v>60.48</c:v>
                </c:pt>
                <c:pt idx="6700">
                  <c:v>55.44</c:v>
                </c:pt>
                <c:pt idx="6701">
                  <c:v>55.44</c:v>
                </c:pt>
                <c:pt idx="6702">
                  <c:v>55.44</c:v>
                </c:pt>
                <c:pt idx="6703">
                  <c:v>50.4</c:v>
                </c:pt>
                <c:pt idx="6704">
                  <c:v>55.44</c:v>
                </c:pt>
                <c:pt idx="6705">
                  <c:v>55.44</c:v>
                </c:pt>
                <c:pt idx="6706">
                  <c:v>60.48</c:v>
                </c:pt>
                <c:pt idx="6707">
                  <c:v>55.44</c:v>
                </c:pt>
                <c:pt idx="6708">
                  <c:v>55.44</c:v>
                </c:pt>
                <c:pt idx="6709">
                  <c:v>50.4</c:v>
                </c:pt>
                <c:pt idx="6710">
                  <c:v>60.48</c:v>
                </c:pt>
                <c:pt idx="6711">
                  <c:v>50.4</c:v>
                </c:pt>
                <c:pt idx="6712">
                  <c:v>60.48</c:v>
                </c:pt>
                <c:pt idx="6713">
                  <c:v>55.44</c:v>
                </c:pt>
                <c:pt idx="6714">
                  <c:v>55.44</c:v>
                </c:pt>
                <c:pt idx="6715">
                  <c:v>55.44</c:v>
                </c:pt>
                <c:pt idx="6716">
                  <c:v>60.48</c:v>
                </c:pt>
                <c:pt idx="6717">
                  <c:v>55.44</c:v>
                </c:pt>
                <c:pt idx="6718">
                  <c:v>55.44</c:v>
                </c:pt>
                <c:pt idx="6719">
                  <c:v>55.44</c:v>
                </c:pt>
                <c:pt idx="6720">
                  <c:v>60.48</c:v>
                </c:pt>
                <c:pt idx="6721">
                  <c:v>55.44</c:v>
                </c:pt>
                <c:pt idx="6722">
                  <c:v>55.44</c:v>
                </c:pt>
                <c:pt idx="6723">
                  <c:v>60.48</c:v>
                </c:pt>
                <c:pt idx="6724">
                  <c:v>55.44</c:v>
                </c:pt>
                <c:pt idx="6725">
                  <c:v>55.44</c:v>
                </c:pt>
                <c:pt idx="6726">
                  <c:v>60.48</c:v>
                </c:pt>
                <c:pt idx="6727">
                  <c:v>60.48</c:v>
                </c:pt>
                <c:pt idx="6728">
                  <c:v>55.44</c:v>
                </c:pt>
                <c:pt idx="6729">
                  <c:v>60.48</c:v>
                </c:pt>
                <c:pt idx="6730">
                  <c:v>60.48</c:v>
                </c:pt>
                <c:pt idx="6731">
                  <c:v>60.48</c:v>
                </c:pt>
                <c:pt idx="6732">
                  <c:v>60.48</c:v>
                </c:pt>
                <c:pt idx="6733">
                  <c:v>60.48</c:v>
                </c:pt>
                <c:pt idx="6734">
                  <c:v>55.44</c:v>
                </c:pt>
                <c:pt idx="6735">
                  <c:v>60.48</c:v>
                </c:pt>
                <c:pt idx="6736">
                  <c:v>60.48</c:v>
                </c:pt>
                <c:pt idx="6737">
                  <c:v>60.48</c:v>
                </c:pt>
                <c:pt idx="6738">
                  <c:v>60.48</c:v>
                </c:pt>
                <c:pt idx="6739">
                  <c:v>55.44</c:v>
                </c:pt>
                <c:pt idx="6740">
                  <c:v>60.48</c:v>
                </c:pt>
                <c:pt idx="6741">
                  <c:v>55.44</c:v>
                </c:pt>
                <c:pt idx="6742">
                  <c:v>60.48</c:v>
                </c:pt>
                <c:pt idx="6743">
                  <c:v>60.48</c:v>
                </c:pt>
                <c:pt idx="6744">
                  <c:v>60.48</c:v>
                </c:pt>
                <c:pt idx="6745">
                  <c:v>60.48</c:v>
                </c:pt>
                <c:pt idx="6746">
                  <c:v>60.48</c:v>
                </c:pt>
                <c:pt idx="6747">
                  <c:v>60.48</c:v>
                </c:pt>
                <c:pt idx="6748">
                  <c:v>60.48</c:v>
                </c:pt>
                <c:pt idx="6749">
                  <c:v>60.48</c:v>
                </c:pt>
                <c:pt idx="6750">
                  <c:v>60.48</c:v>
                </c:pt>
                <c:pt idx="6751">
                  <c:v>60.48</c:v>
                </c:pt>
                <c:pt idx="6752">
                  <c:v>60.48</c:v>
                </c:pt>
                <c:pt idx="6753">
                  <c:v>60.48</c:v>
                </c:pt>
                <c:pt idx="6754">
                  <c:v>60.48</c:v>
                </c:pt>
                <c:pt idx="6755">
                  <c:v>60.48</c:v>
                </c:pt>
                <c:pt idx="6756">
                  <c:v>60.48</c:v>
                </c:pt>
                <c:pt idx="6757">
                  <c:v>60.48</c:v>
                </c:pt>
                <c:pt idx="6758">
                  <c:v>60.48</c:v>
                </c:pt>
                <c:pt idx="6759">
                  <c:v>60.48</c:v>
                </c:pt>
                <c:pt idx="6760">
                  <c:v>60.48</c:v>
                </c:pt>
                <c:pt idx="6761">
                  <c:v>65.52</c:v>
                </c:pt>
                <c:pt idx="6762">
                  <c:v>55.44</c:v>
                </c:pt>
                <c:pt idx="6763">
                  <c:v>60.48</c:v>
                </c:pt>
                <c:pt idx="6764">
                  <c:v>60.48</c:v>
                </c:pt>
                <c:pt idx="6765">
                  <c:v>60.48</c:v>
                </c:pt>
                <c:pt idx="6766">
                  <c:v>60.48</c:v>
                </c:pt>
                <c:pt idx="6767">
                  <c:v>60.48</c:v>
                </c:pt>
                <c:pt idx="6768">
                  <c:v>60.48</c:v>
                </c:pt>
                <c:pt idx="6769">
                  <c:v>65.52</c:v>
                </c:pt>
                <c:pt idx="6770">
                  <c:v>60.48</c:v>
                </c:pt>
                <c:pt idx="6771">
                  <c:v>60.48</c:v>
                </c:pt>
                <c:pt idx="6772">
                  <c:v>60.48</c:v>
                </c:pt>
                <c:pt idx="6773">
                  <c:v>60.48</c:v>
                </c:pt>
                <c:pt idx="6774">
                  <c:v>65.52</c:v>
                </c:pt>
                <c:pt idx="6775">
                  <c:v>60.48</c:v>
                </c:pt>
                <c:pt idx="6776">
                  <c:v>60.48</c:v>
                </c:pt>
                <c:pt idx="6777">
                  <c:v>65.52</c:v>
                </c:pt>
                <c:pt idx="6778">
                  <c:v>65.52</c:v>
                </c:pt>
                <c:pt idx="6779">
                  <c:v>60.48</c:v>
                </c:pt>
                <c:pt idx="6780">
                  <c:v>60.48</c:v>
                </c:pt>
                <c:pt idx="6781">
                  <c:v>60.48</c:v>
                </c:pt>
                <c:pt idx="6782">
                  <c:v>60.48</c:v>
                </c:pt>
                <c:pt idx="6783">
                  <c:v>60.48</c:v>
                </c:pt>
                <c:pt idx="6784">
                  <c:v>65.52</c:v>
                </c:pt>
                <c:pt idx="6785">
                  <c:v>60.48</c:v>
                </c:pt>
                <c:pt idx="6786">
                  <c:v>60.48</c:v>
                </c:pt>
                <c:pt idx="6787">
                  <c:v>65.52</c:v>
                </c:pt>
                <c:pt idx="6788">
                  <c:v>65.52</c:v>
                </c:pt>
                <c:pt idx="6789">
                  <c:v>60.48</c:v>
                </c:pt>
                <c:pt idx="6790">
                  <c:v>60.48</c:v>
                </c:pt>
                <c:pt idx="6791">
                  <c:v>60.48</c:v>
                </c:pt>
                <c:pt idx="6792">
                  <c:v>55.44</c:v>
                </c:pt>
                <c:pt idx="6793">
                  <c:v>65.52</c:v>
                </c:pt>
                <c:pt idx="6794">
                  <c:v>60.48</c:v>
                </c:pt>
                <c:pt idx="6795">
                  <c:v>65.52</c:v>
                </c:pt>
                <c:pt idx="6796">
                  <c:v>65.52</c:v>
                </c:pt>
                <c:pt idx="6797">
                  <c:v>60.48</c:v>
                </c:pt>
                <c:pt idx="6798">
                  <c:v>60.48</c:v>
                </c:pt>
                <c:pt idx="6799">
                  <c:v>65.52</c:v>
                </c:pt>
                <c:pt idx="6800">
                  <c:v>65.52</c:v>
                </c:pt>
                <c:pt idx="6801">
                  <c:v>65.52</c:v>
                </c:pt>
                <c:pt idx="6802">
                  <c:v>65.52</c:v>
                </c:pt>
                <c:pt idx="6803">
                  <c:v>60.48</c:v>
                </c:pt>
                <c:pt idx="6804">
                  <c:v>65.52</c:v>
                </c:pt>
                <c:pt idx="6805">
                  <c:v>65.52</c:v>
                </c:pt>
                <c:pt idx="6806">
                  <c:v>65.52</c:v>
                </c:pt>
                <c:pt idx="6807">
                  <c:v>60.48</c:v>
                </c:pt>
                <c:pt idx="6808">
                  <c:v>65.52</c:v>
                </c:pt>
                <c:pt idx="6809">
                  <c:v>65.52</c:v>
                </c:pt>
                <c:pt idx="6810">
                  <c:v>65.52</c:v>
                </c:pt>
                <c:pt idx="6811">
                  <c:v>65.52</c:v>
                </c:pt>
                <c:pt idx="6812">
                  <c:v>60.48</c:v>
                </c:pt>
                <c:pt idx="6813">
                  <c:v>60.48</c:v>
                </c:pt>
                <c:pt idx="6814">
                  <c:v>60.48</c:v>
                </c:pt>
                <c:pt idx="6815">
                  <c:v>60.48</c:v>
                </c:pt>
                <c:pt idx="6816">
                  <c:v>65.52</c:v>
                </c:pt>
                <c:pt idx="6817">
                  <c:v>65.52</c:v>
                </c:pt>
                <c:pt idx="6818">
                  <c:v>65.52</c:v>
                </c:pt>
                <c:pt idx="6819">
                  <c:v>65.52</c:v>
                </c:pt>
                <c:pt idx="6820">
                  <c:v>65.52</c:v>
                </c:pt>
                <c:pt idx="6821">
                  <c:v>60.48</c:v>
                </c:pt>
                <c:pt idx="6822">
                  <c:v>65.52</c:v>
                </c:pt>
                <c:pt idx="6823">
                  <c:v>65.52</c:v>
                </c:pt>
                <c:pt idx="6824">
                  <c:v>60.48</c:v>
                </c:pt>
                <c:pt idx="6825">
                  <c:v>60.48</c:v>
                </c:pt>
                <c:pt idx="6826">
                  <c:v>65.52</c:v>
                </c:pt>
                <c:pt idx="6827">
                  <c:v>65.52</c:v>
                </c:pt>
                <c:pt idx="6828">
                  <c:v>65.52</c:v>
                </c:pt>
                <c:pt idx="6829">
                  <c:v>60.48</c:v>
                </c:pt>
                <c:pt idx="6830">
                  <c:v>65.52</c:v>
                </c:pt>
                <c:pt idx="6831">
                  <c:v>65.52</c:v>
                </c:pt>
                <c:pt idx="6832">
                  <c:v>65.52</c:v>
                </c:pt>
                <c:pt idx="6833">
                  <c:v>65.52</c:v>
                </c:pt>
                <c:pt idx="6834">
                  <c:v>60.48</c:v>
                </c:pt>
                <c:pt idx="6835">
                  <c:v>65.52</c:v>
                </c:pt>
                <c:pt idx="6836">
                  <c:v>65.52</c:v>
                </c:pt>
                <c:pt idx="6837">
                  <c:v>65.52</c:v>
                </c:pt>
                <c:pt idx="6838">
                  <c:v>60.48</c:v>
                </c:pt>
                <c:pt idx="6839">
                  <c:v>65.52</c:v>
                </c:pt>
                <c:pt idx="6840">
                  <c:v>65.52</c:v>
                </c:pt>
                <c:pt idx="6841">
                  <c:v>60.48</c:v>
                </c:pt>
                <c:pt idx="6842">
                  <c:v>60.48</c:v>
                </c:pt>
                <c:pt idx="6843">
                  <c:v>65.52</c:v>
                </c:pt>
                <c:pt idx="6844">
                  <c:v>65.52</c:v>
                </c:pt>
                <c:pt idx="6845">
                  <c:v>60.48</c:v>
                </c:pt>
                <c:pt idx="6846">
                  <c:v>65.52</c:v>
                </c:pt>
                <c:pt idx="6847">
                  <c:v>65.52</c:v>
                </c:pt>
                <c:pt idx="6848">
                  <c:v>60.48</c:v>
                </c:pt>
                <c:pt idx="6849">
                  <c:v>65.52</c:v>
                </c:pt>
                <c:pt idx="6850">
                  <c:v>65.52</c:v>
                </c:pt>
                <c:pt idx="6851">
                  <c:v>65.52</c:v>
                </c:pt>
                <c:pt idx="6852">
                  <c:v>65.52</c:v>
                </c:pt>
                <c:pt idx="6853">
                  <c:v>65.52</c:v>
                </c:pt>
                <c:pt idx="6854">
                  <c:v>60.48</c:v>
                </c:pt>
                <c:pt idx="6855">
                  <c:v>65.52</c:v>
                </c:pt>
                <c:pt idx="6856">
                  <c:v>65.52</c:v>
                </c:pt>
                <c:pt idx="6857">
                  <c:v>60.48</c:v>
                </c:pt>
                <c:pt idx="6858">
                  <c:v>60.48</c:v>
                </c:pt>
                <c:pt idx="6859">
                  <c:v>60.48</c:v>
                </c:pt>
                <c:pt idx="6860">
                  <c:v>60.48</c:v>
                </c:pt>
                <c:pt idx="6861">
                  <c:v>65.52</c:v>
                </c:pt>
                <c:pt idx="6862">
                  <c:v>60.48</c:v>
                </c:pt>
                <c:pt idx="6863">
                  <c:v>60.48</c:v>
                </c:pt>
                <c:pt idx="6864">
                  <c:v>65.52</c:v>
                </c:pt>
                <c:pt idx="6865">
                  <c:v>60.48</c:v>
                </c:pt>
                <c:pt idx="6866">
                  <c:v>65.52</c:v>
                </c:pt>
                <c:pt idx="6867">
                  <c:v>60.48</c:v>
                </c:pt>
                <c:pt idx="6868">
                  <c:v>60.48</c:v>
                </c:pt>
                <c:pt idx="6869">
                  <c:v>60.48</c:v>
                </c:pt>
                <c:pt idx="6870">
                  <c:v>60.48</c:v>
                </c:pt>
                <c:pt idx="6871">
                  <c:v>60.48</c:v>
                </c:pt>
                <c:pt idx="6872">
                  <c:v>60.48</c:v>
                </c:pt>
                <c:pt idx="6873">
                  <c:v>60.48</c:v>
                </c:pt>
                <c:pt idx="6874">
                  <c:v>60.48</c:v>
                </c:pt>
                <c:pt idx="6875">
                  <c:v>60.48</c:v>
                </c:pt>
                <c:pt idx="6876">
                  <c:v>60.48</c:v>
                </c:pt>
                <c:pt idx="6877">
                  <c:v>60.48</c:v>
                </c:pt>
                <c:pt idx="6878">
                  <c:v>60.48</c:v>
                </c:pt>
                <c:pt idx="6879">
                  <c:v>65.52</c:v>
                </c:pt>
                <c:pt idx="6880">
                  <c:v>60.48</c:v>
                </c:pt>
                <c:pt idx="6881">
                  <c:v>55.44</c:v>
                </c:pt>
                <c:pt idx="6882">
                  <c:v>60.48</c:v>
                </c:pt>
                <c:pt idx="6883">
                  <c:v>60.48</c:v>
                </c:pt>
                <c:pt idx="6884">
                  <c:v>55.44</c:v>
                </c:pt>
                <c:pt idx="6885">
                  <c:v>60.48</c:v>
                </c:pt>
                <c:pt idx="6886">
                  <c:v>60.48</c:v>
                </c:pt>
                <c:pt idx="6887">
                  <c:v>55.44</c:v>
                </c:pt>
                <c:pt idx="6888">
                  <c:v>55.44</c:v>
                </c:pt>
                <c:pt idx="6889">
                  <c:v>55.44</c:v>
                </c:pt>
                <c:pt idx="6890">
                  <c:v>55.44</c:v>
                </c:pt>
                <c:pt idx="6891">
                  <c:v>55.44</c:v>
                </c:pt>
                <c:pt idx="6892">
                  <c:v>60.48</c:v>
                </c:pt>
                <c:pt idx="6893">
                  <c:v>60.48</c:v>
                </c:pt>
                <c:pt idx="6894">
                  <c:v>60.48</c:v>
                </c:pt>
                <c:pt idx="6895">
                  <c:v>55.44</c:v>
                </c:pt>
                <c:pt idx="6896">
                  <c:v>55.44</c:v>
                </c:pt>
                <c:pt idx="6897">
                  <c:v>55.44</c:v>
                </c:pt>
                <c:pt idx="6898">
                  <c:v>60.48</c:v>
                </c:pt>
                <c:pt idx="6899">
                  <c:v>55.44</c:v>
                </c:pt>
                <c:pt idx="6900">
                  <c:v>50.4</c:v>
                </c:pt>
                <c:pt idx="6901">
                  <c:v>55.44</c:v>
                </c:pt>
                <c:pt idx="6902">
                  <c:v>60.48</c:v>
                </c:pt>
                <c:pt idx="6903">
                  <c:v>55.44</c:v>
                </c:pt>
                <c:pt idx="6904">
                  <c:v>55.44</c:v>
                </c:pt>
                <c:pt idx="6905">
                  <c:v>55.44</c:v>
                </c:pt>
                <c:pt idx="6906">
                  <c:v>55.44</c:v>
                </c:pt>
                <c:pt idx="6907">
                  <c:v>55.44</c:v>
                </c:pt>
                <c:pt idx="6908">
                  <c:v>55.44</c:v>
                </c:pt>
                <c:pt idx="6909">
                  <c:v>55.44</c:v>
                </c:pt>
                <c:pt idx="6910">
                  <c:v>55.44</c:v>
                </c:pt>
                <c:pt idx="6911">
                  <c:v>55.44</c:v>
                </c:pt>
                <c:pt idx="6912">
                  <c:v>55.44</c:v>
                </c:pt>
                <c:pt idx="6913">
                  <c:v>55.44</c:v>
                </c:pt>
                <c:pt idx="6914">
                  <c:v>55.44</c:v>
                </c:pt>
                <c:pt idx="6915">
                  <c:v>55.44</c:v>
                </c:pt>
                <c:pt idx="6916">
                  <c:v>55.44</c:v>
                </c:pt>
                <c:pt idx="6917">
                  <c:v>50.4</c:v>
                </c:pt>
                <c:pt idx="6918">
                  <c:v>55.44</c:v>
                </c:pt>
                <c:pt idx="6919">
                  <c:v>55.44</c:v>
                </c:pt>
                <c:pt idx="6920">
                  <c:v>55.44</c:v>
                </c:pt>
                <c:pt idx="6921">
                  <c:v>55.44</c:v>
                </c:pt>
                <c:pt idx="6922">
                  <c:v>55.44</c:v>
                </c:pt>
                <c:pt idx="6923">
                  <c:v>55.44</c:v>
                </c:pt>
                <c:pt idx="6924">
                  <c:v>50.4</c:v>
                </c:pt>
                <c:pt idx="6925">
                  <c:v>50.4</c:v>
                </c:pt>
                <c:pt idx="6926">
                  <c:v>55.44</c:v>
                </c:pt>
                <c:pt idx="6927">
                  <c:v>50.4</c:v>
                </c:pt>
                <c:pt idx="6928">
                  <c:v>55.44</c:v>
                </c:pt>
                <c:pt idx="6929">
                  <c:v>55.44</c:v>
                </c:pt>
                <c:pt idx="6930">
                  <c:v>50.4</c:v>
                </c:pt>
                <c:pt idx="6931">
                  <c:v>50.4</c:v>
                </c:pt>
                <c:pt idx="6932">
                  <c:v>50.4</c:v>
                </c:pt>
                <c:pt idx="6933">
                  <c:v>50.4</c:v>
                </c:pt>
                <c:pt idx="6934">
                  <c:v>55.44</c:v>
                </c:pt>
                <c:pt idx="6935">
                  <c:v>50.4</c:v>
                </c:pt>
                <c:pt idx="6936">
                  <c:v>50.4</c:v>
                </c:pt>
                <c:pt idx="6937">
                  <c:v>55.44</c:v>
                </c:pt>
                <c:pt idx="6938">
                  <c:v>50.4</c:v>
                </c:pt>
                <c:pt idx="6939">
                  <c:v>50.4</c:v>
                </c:pt>
                <c:pt idx="6940">
                  <c:v>50.4</c:v>
                </c:pt>
                <c:pt idx="6941">
                  <c:v>50.4</c:v>
                </c:pt>
                <c:pt idx="6942">
                  <c:v>50.4</c:v>
                </c:pt>
                <c:pt idx="6943">
                  <c:v>50.4</c:v>
                </c:pt>
                <c:pt idx="6944">
                  <c:v>50.4</c:v>
                </c:pt>
                <c:pt idx="6945">
                  <c:v>45.36</c:v>
                </c:pt>
                <c:pt idx="6946">
                  <c:v>50.4</c:v>
                </c:pt>
                <c:pt idx="6947">
                  <c:v>50.4</c:v>
                </c:pt>
                <c:pt idx="6948">
                  <c:v>50.4</c:v>
                </c:pt>
                <c:pt idx="6949">
                  <c:v>50.4</c:v>
                </c:pt>
                <c:pt idx="6950">
                  <c:v>45.36</c:v>
                </c:pt>
                <c:pt idx="6951">
                  <c:v>50.4</c:v>
                </c:pt>
                <c:pt idx="6952">
                  <c:v>45.36</c:v>
                </c:pt>
                <c:pt idx="6953">
                  <c:v>50.4</c:v>
                </c:pt>
                <c:pt idx="6954">
                  <c:v>50.4</c:v>
                </c:pt>
                <c:pt idx="6955">
                  <c:v>50.4</c:v>
                </c:pt>
                <c:pt idx="6956">
                  <c:v>45.36</c:v>
                </c:pt>
                <c:pt idx="6957">
                  <c:v>50.4</c:v>
                </c:pt>
                <c:pt idx="6958">
                  <c:v>50.4</c:v>
                </c:pt>
                <c:pt idx="6959">
                  <c:v>50.4</c:v>
                </c:pt>
                <c:pt idx="6960">
                  <c:v>45.36</c:v>
                </c:pt>
                <c:pt idx="6961">
                  <c:v>50.4</c:v>
                </c:pt>
                <c:pt idx="6962">
                  <c:v>50.4</c:v>
                </c:pt>
                <c:pt idx="6963">
                  <c:v>50.4</c:v>
                </c:pt>
                <c:pt idx="6964">
                  <c:v>50.4</c:v>
                </c:pt>
                <c:pt idx="6965">
                  <c:v>50.4</c:v>
                </c:pt>
                <c:pt idx="6966">
                  <c:v>50.4</c:v>
                </c:pt>
                <c:pt idx="6967">
                  <c:v>50.4</c:v>
                </c:pt>
                <c:pt idx="6968">
                  <c:v>45.36</c:v>
                </c:pt>
                <c:pt idx="6969">
                  <c:v>45.36</c:v>
                </c:pt>
                <c:pt idx="6970">
                  <c:v>45.36</c:v>
                </c:pt>
                <c:pt idx="6971">
                  <c:v>50.4</c:v>
                </c:pt>
                <c:pt idx="6972">
                  <c:v>45.36</c:v>
                </c:pt>
                <c:pt idx="6973">
                  <c:v>45.36</c:v>
                </c:pt>
                <c:pt idx="6974">
                  <c:v>40.32</c:v>
                </c:pt>
                <c:pt idx="6975">
                  <c:v>45.36</c:v>
                </c:pt>
                <c:pt idx="6976">
                  <c:v>50.4</c:v>
                </c:pt>
                <c:pt idx="6977">
                  <c:v>50.4</c:v>
                </c:pt>
                <c:pt idx="6978">
                  <c:v>45.36</c:v>
                </c:pt>
                <c:pt idx="6979">
                  <c:v>50.4</c:v>
                </c:pt>
                <c:pt idx="6980">
                  <c:v>45.36</c:v>
                </c:pt>
                <c:pt idx="6981">
                  <c:v>45.36</c:v>
                </c:pt>
                <c:pt idx="6982">
                  <c:v>40.32</c:v>
                </c:pt>
                <c:pt idx="6983">
                  <c:v>45.36</c:v>
                </c:pt>
                <c:pt idx="6984">
                  <c:v>45.36</c:v>
                </c:pt>
                <c:pt idx="6985">
                  <c:v>45.36</c:v>
                </c:pt>
                <c:pt idx="6986">
                  <c:v>45.36</c:v>
                </c:pt>
                <c:pt idx="6987">
                  <c:v>45.36</c:v>
                </c:pt>
                <c:pt idx="6988">
                  <c:v>45.36</c:v>
                </c:pt>
                <c:pt idx="6989">
                  <c:v>45.36</c:v>
                </c:pt>
                <c:pt idx="6990">
                  <c:v>50.4</c:v>
                </c:pt>
                <c:pt idx="6991">
                  <c:v>45.36</c:v>
                </c:pt>
                <c:pt idx="6992">
                  <c:v>45.36</c:v>
                </c:pt>
                <c:pt idx="6993">
                  <c:v>45.36</c:v>
                </c:pt>
                <c:pt idx="6994">
                  <c:v>45.36</c:v>
                </c:pt>
                <c:pt idx="6995">
                  <c:v>45.36</c:v>
                </c:pt>
                <c:pt idx="6996">
                  <c:v>45.36</c:v>
                </c:pt>
                <c:pt idx="6997">
                  <c:v>45.36</c:v>
                </c:pt>
                <c:pt idx="6998">
                  <c:v>45.36</c:v>
                </c:pt>
                <c:pt idx="6999">
                  <c:v>45.36</c:v>
                </c:pt>
                <c:pt idx="7000">
                  <c:v>45.36</c:v>
                </c:pt>
                <c:pt idx="7001">
                  <c:v>40.32</c:v>
                </c:pt>
                <c:pt idx="7002">
                  <c:v>45.36</c:v>
                </c:pt>
                <c:pt idx="7003">
                  <c:v>40.32</c:v>
                </c:pt>
                <c:pt idx="7004">
                  <c:v>40.32</c:v>
                </c:pt>
                <c:pt idx="7005">
                  <c:v>50.4</c:v>
                </c:pt>
                <c:pt idx="7006">
                  <c:v>40.32</c:v>
                </c:pt>
                <c:pt idx="7007">
                  <c:v>45.36</c:v>
                </c:pt>
                <c:pt idx="7008">
                  <c:v>45.36</c:v>
                </c:pt>
                <c:pt idx="7009">
                  <c:v>45.36</c:v>
                </c:pt>
                <c:pt idx="7010">
                  <c:v>40.32</c:v>
                </c:pt>
                <c:pt idx="7011">
                  <c:v>45.36</c:v>
                </c:pt>
                <c:pt idx="7012">
                  <c:v>45.36</c:v>
                </c:pt>
                <c:pt idx="7013">
                  <c:v>45.36</c:v>
                </c:pt>
                <c:pt idx="7014">
                  <c:v>40.32</c:v>
                </c:pt>
                <c:pt idx="7015">
                  <c:v>45.36</c:v>
                </c:pt>
                <c:pt idx="7016">
                  <c:v>40.32</c:v>
                </c:pt>
                <c:pt idx="7017">
                  <c:v>40.32</c:v>
                </c:pt>
                <c:pt idx="7018">
                  <c:v>45.36</c:v>
                </c:pt>
                <c:pt idx="7019">
                  <c:v>45.36</c:v>
                </c:pt>
                <c:pt idx="7020">
                  <c:v>45.36</c:v>
                </c:pt>
                <c:pt idx="7021">
                  <c:v>45.36</c:v>
                </c:pt>
                <c:pt idx="7022">
                  <c:v>45.36</c:v>
                </c:pt>
                <c:pt idx="7023">
                  <c:v>45.36</c:v>
                </c:pt>
                <c:pt idx="7024">
                  <c:v>40.32</c:v>
                </c:pt>
                <c:pt idx="7025">
                  <c:v>45.36</c:v>
                </c:pt>
                <c:pt idx="7026">
                  <c:v>45.36</c:v>
                </c:pt>
                <c:pt idx="7027">
                  <c:v>45.36</c:v>
                </c:pt>
                <c:pt idx="7028">
                  <c:v>45.36</c:v>
                </c:pt>
                <c:pt idx="7029">
                  <c:v>45.36</c:v>
                </c:pt>
                <c:pt idx="7030">
                  <c:v>45.36</c:v>
                </c:pt>
                <c:pt idx="7031">
                  <c:v>45.36</c:v>
                </c:pt>
                <c:pt idx="7032">
                  <c:v>40.32</c:v>
                </c:pt>
                <c:pt idx="7033">
                  <c:v>45.36</c:v>
                </c:pt>
                <c:pt idx="7034">
                  <c:v>45.36</c:v>
                </c:pt>
                <c:pt idx="7035">
                  <c:v>45.36</c:v>
                </c:pt>
                <c:pt idx="7036">
                  <c:v>45.36</c:v>
                </c:pt>
                <c:pt idx="7037">
                  <c:v>40.32</c:v>
                </c:pt>
                <c:pt idx="7038">
                  <c:v>45.36</c:v>
                </c:pt>
                <c:pt idx="7039">
                  <c:v>45.36</c:v>
                </c:pt>
                <c:pt idx="7040">
                  <c:v>45.36</c:v>
                </c:pt>
                <c:pt idx="7041">
                  <c:v>50.4</c:v>
                </c:pt>
                <c:pt idx="7042">
                  <c:v>45.36</c:v>
                </c:pt>
                <c:pt idx="7043">
                  <c:v>45.36</c:v>
                </c:pt>
                <c:pt idx="7044">
                  <c:v>45.36</c:v>
                </c:pt>
                <c:pt idx="7045">
                  <c:v>50.4</c:v>
                </c:pt>
                <c:pt idx="7046">
                  <c:v>45.36</c:v>
                </c:pt>
                <c:pt idx="7047">
                  <c:v>45.36</c:v>
                </c:pt>
                <c:pt idx="7048">
                  <c:v>45.36</c:v>
                </c:pt>
                <c:pt idx="7049">
                  <c:v>50.4</c:v>
                </c:pt>
                <c:pt idx="7050">
                  <c:v>45.36</c:v>
                </c:pt>
                <c:pt idx="7051">
                  <c:v>45.36</c:v>
                </c:pt>
                <c:pt idx="7052">
                  <c:v>50.4</c:v>
                </c:pt>
                <c:pt idx="7053">
                  <c:v>45.36</c:v>
                </c:pt>
                <c:pt idx="7054">
                  <c:v>45.36</c:v>
                </c:pt>
                <c:pt idx="7055">
                  <c:v>45.36</c:v>
                </c:pt>
                <c:pt idx="7056">
                  <c:v>45.36</c:v>
                </c:pt>
                <c:pt idx="7057">
                  <c:v>45.36</c:v>
                </c:pt>
                <c:pt idx="7058">
                  <c:v>45.36</c:v>
                </c:pt>
                <c:pt idx="7059">
                  <c:v>45.36</c:v>
                </c:pt>
                <c:pt idx="7060">
                  <c:v>45.36</c:v>
                </c:pt>
                <c:pt idx="7061">
                  <c:v>45.36</c:v>
                </c:pt>
                <c:pt idx="7062">
                  <c:v>45.36</c:v>
                </c:pt>
                <c:pt idx="7063">
                  <c:v>45.36</c:v>
                </c:pt>
                <c:pt idx="7064">
                  <c:v>50.4</c:v>
                </c:pt>
                <c:pt idx="7065">
                  <c:v>45.36</c:v>
                </c:pt>
                <c:pt idx="7066">
                  <c:v>45.36</c:v>
                </c:pt>
                <c:pt idx="7067">
                  <c:v>45.36</c:v>
                </c:pt>
                <c:pt idx="7068">
                  <c:v>50.4</c:v>
                </c:pt>
                <c:pt idx="7069">
                  <c:v>50.4</c:v>
                </c:pt>
                <c:pt idx="7070">
                  <c:v>40.32</c:v>
                </c:pt>
                <c:pt idx="7071">
                  <c:v>40.32</c:v>
                </c:pt>
                <c:pt idx="7072">
                  <c:v>50.4</c:v>
                </c:pt>
                <c:pt idx="7073">
                  <c:v>50.4</c:v>
                </c:pt>
                <c:pt idx="7074">
                  <c:v>45.36</c:v>
                </c:pt>
                <c:pt idx="7075">
                  <c:v>40.32</c:v>
                </c:pt>
                <c:pt idx="7076">
                  <c:v>45.36</c:v>
                </c:pt>
                <c:pt idx="7077">
                  <c:v>50.4</c:v>
                </c:pt>
                <c:pt idx="7078">
                  <c:v>50.4</c:v>
                </c:pt>
                <c:pt idx="7079">
                  <c:v>45.36</c:v>
                </c:pt>
                <c:pt idx="7080">
                  <c:v>45.36</c:v>
                </c:pt>
                <c:pt idx="7081">
                  <c:v>50.4</c:v>
                </c:pt>
                <c:pt idx="7082">
                  <c:v>45.36</c:v>
                </c:pt>
                <c:pt idx="7083">
                  <c:v>45.36</c:v>
                </c:pt>
                <c:pt idx="7084">
                  <c:v>45.36</c:v>
                </c:pt>
                <c:pt idx="7085">
                  <c:v>45.36</c:v>
                </c:pt>
                <c:pt idx="7086">
                  <c:v>45.36</c:v>
                </c:pt>
                <c:pt idx="7087">
                  <c:v>45.36</c:v>
                </c:pt>
                <c:pt idx="7088">
                  <c:v>45.36</c:v>
                </c:pt>
                <c:pt idx="7089">
                  <c:v>50.4</c:v>
                </c:pt>
                <c:pt idx="7090">
                  <c:v>50.4</c:v>
                </c:pt>
                <c:pt idx="7091">
                  <c:v>45.36</c:v>
                </c:pt>
                <c:pt idx="7092">
                  <c:v>45.36</c:v>
                </c:pt>
                <c:pt idx="7093">
                  <c:v>45.36</c:v>
                </c:pt>
                <c:pt idx="7094">
                  <c:v>45.36</c:v>
                </c:pt>
                <c:pt idx="7095">
                  <c:v>50.4</c:v>
                </c:pt>
                <c:pt idx="7096">
                  <c:v>45.36</c:v>
                </c:pt>
                <c:pt idx="7097">
                  <c:v>45.36</c:v>
                </c:pt>
                <c:pt idx="7098">
                  <c:v>45.36</c:v>
                </c:pt>
                <c:pt idx="7099">
                  <c:v>50.4</c:v>
                </c:pt>
                <c:pt idx="7100">
                  <c:v>45.36</c:v>
                </c:pt>
                <c:pt idx="7101">
                  <c:v>45.36</c:v>
                </c:pt>
                <c:pt idx="7102">
                  <c:v>45.36</c:v>
                </c:pt>
                <c:pt idx="7103">
                  <c:v>45.36</c:v>
                </c:pt>
                <c:pt idx="7104">
                  <c:v>45.36</c:v>
                </c:pt>
                <c:pt idx="7105">
                  <c:v>50.4</c:v>
                </c:pt>
                <c:pt idx="7106">
                  <c:v>45.36</c:v>
                </c:pt>
                <c:pt idx="7107">
                  <c:v>45.36</c:v>
                </c:pt>
                <c:pt idx="7108">
                  <c:v>45.36</c:v>
                </c:pt>
                <c:pt idx="7109">
                  <c:v>45.36</c:v>
                </c:pt>
                <c:pt idx="7110">
                  <c:v>50.4</c:v>
                </c:pt>
                <c:pt idx="7111">
                  <c:v>50.4</c:v>
                </c:pt>
                <c:pt idx="7112">
                  <c:v>45.36</c:v>
                </c:pt>
                <c:pt idx="7113">
                  <c:v>50.4</c:v>
                </c:pt>
                <c:pt idx="7114">
                  <c:v>50.4</c:v>
                </c:pt>
                <c:pt idx="7115">
                  <c:v>45.36</c:v>
                </c:pt>
                <c:pt idx="7116">
                  <c:v>50.4</c:v>
                </c:pt>
                <c:pt idx="7117">
                  <c:v>45.36</c:v>
                </c:pt>
                <c:pt idx="7118">
                  <c:v>50.4</c:v>
                </c:pt>
                <c:pt idx="7119">
                  <c:v>50.4</c:v>
                </c:pt>
                <c:pt idx="7120">
                  <c:v>50.4</c:v>
                </c:pt>
                <c:pt idx="7121">
                  <c:v>50.4</c:v>
                </c:pt>
                <c:pt idx="7122">
                  <c:v>50.4</c:v>
                </c:pt>
                <c:pt idx="7123">
                  <c:v>45.36</c:v>
                </c:pt>
                <c:pt idx="7124">
                  <c:v>50.4</c:v>
                </c:pt>
                <c:pt idx="7125">
                  <c:v>45.36</c:v>
                </c:pt>
                <c:pt idx="7126">
                  <c:v>50.4</c:v>
                </c:pt>
                <c:pt idx="7127">
                  <c:v>45.36</c:v>
                </c:pt>
                <c:pt idx="7128">
                  <c:v>45.36</c:v>
                </c:pt>
                <c:pt idx="7129">
                  <c:v>50.4</c:v>
                </c:pt>
                <c:pt idx="7130">
                  <c:v>50.4</c:v>
                </c:pt>
                <c:pt idx="7131">
                  <c:v>45.36</c:v>
                </c:pt>
                <c:pt idx="7132">
                  <c:v>45.36</c:v>
                </c:pt>
                <c:pt idx="7133">
                  <c:v>50.4</c:v>
                </c:pt>
                <c:pt idx="7134">
                  <c:v>50.4</c:v>
                </c:pt>
                <c:pt idx="7135">
                  <c:v>50.4</c:v>
                </c:pt>
                <c:pt idx="7136">
                  <c:v>45.36</c:v>
                </c:pt>
                <c:pt idx="7137">
                  <c:v>45.36</c:v>
                </c:pt>
                <c:pt idx="7138">
                  <c:v>50.4</c:v>
                </c:pt>
                <c:pt idx="7139">
                  <c:v>50.4</c:v>
                </c:pt>
                <c:pt idx="7140">
                  <c:v>45.36</c:v>
                </c:pt>
                <c:pt idx="7141">
                  <c:v>50.4</c:v>
                </c:pt>
                <c:pt idx="7142">
                  <c:v>50.4</c:v>
                </c:pt>
                <c:pt idx="7143">
                  <c:v>50.4</c:v>
                </c:pt>
                <c:pt idx="7144">
                  <c:v>45.36</c:v>
                </c:pt>
                <c:pt idx="7145">
                  <c:v>45.36</c:v>
                </c:pt>
                <c:pt idx="7146">
                  <c:v>50.4</c:v>
                </c:pt>
                <c:pt idx="7147">
                  <c:v>50.4</c:v>
                </c:pt>
                <c:pt idx="7148">
                  <c:v>50.4</c:v>
                </c:pt>
                <c:pt idx="7149">
                  <c:v>50.4</c:v>
                </c:pt>
                <c:pt idx="7150">
                  <c:v>50.4</c:v>
                </c:pt>
                <c:pt idx="7151">
                  <c:v>50.4</c:v>
                </c:pt>
                <c:pt idx="7152">
                  <c:v>50.4</c:v>
                </c:pt>
                <c:pt idx="7153">
                  <c:v>50.4</c:v>
                </c:pt>
                <c:pt idx="7154">
                  <c:v>50.4</c:v>
                </c:pt>
                <c:pt idx="7155">
                  <c:v>50.4</c:v>
                </c:pt>
                <c:pt idx="7156">
                  <c:v>50.4</c:v>
                </c:pt>
                <c:pt idx="7157">
                  <c:v>50.4</c:v>
                </c:pt>
                <c:pt idx="7158">
                  <c:v>50.4</c:v>
                </c:pt>
                <c:pt idx="7159">
                  <c:v>45.36</c:v>
                </c:pt>
                <c:pt idx="7160">
                  <c:v>45.36</c:v>
                </c:pt>
                <c:pt idx="7161">
                  <c:v>50.4</c:v>
                </c:pt>
                <c:pt idx="7162">
                  <c:v>50.4</c:v>
                </c:pt>
                <c:pt idx="7163">
                  <c:v>50.4</c:v>
                </c:pt>
                <c:pt idx="7164">
                  <c:v>50.4</c:v>
                </c:pt>
                <c:pt idx="7165">
                  <c:v>50.4</c:v>
                </c:pt>
                <c:pt idx="7166">
                  <c:v>50.4</c:v>
                </c:pt>
                <c:pt idx="7167">
                  <c:v>50.4</c:v>
                </c:pt>
                <c:pt idx="7168">
                  <c:v>50.4</c:v>
                </c:pt>
                <c:pt idx="7169">
                  <c:v>50.4</c:v>
                </c:pt>
                <c:pt idx="7170">
                  <c:v>50.4</c:v>
                </c:pt>
                <c:pt idx="7171">
                  <c:v>55.44</c:v>
                </c:pt>
                <c:pt idx="7172">
                  <c:v>50.4</c:v>
                </c:pt>
                <c:pt idx="7173">
                  <c:v>55.44</c:v>
                </c:pt>
                <c:pt idx="7174">
                  <c:v>50.4</c:v>
                </c:pt>
                <c:pt idx="7175">
                  <c:v>50.4</c:v>
                </c:pt>
                <c:pt idx="7176">
                  <c:v>50.4</c:v>
                </c:pt>
                <c:pt idx="7177">
                  <c:v>50.4</c:v>
                </c:pt>
                <c:pt idx="7178">
                  <c:v>50.4</c:v>
                </c:pt>
                <c:pt idx="7179">
                  <c:v>55.44</c:v>
                </c:pt>
                <c:pt idx="7180">
                  <c:v>50.4</c:v>
                </c:pt>
                <c:pt idx="7181">
                  <c:v>55.44</c:v>
                </c:pt>
                <c:pt idx="7182">
                  <c:v>55.44</c:v>
                </c:pt>
                <c:pt idx="7183">
                  <c:v>50.4</c:v>
                </c:pt>
                <c:pt idx="7184">
                  <c:v>50.4</c:v>
                </c:pt>
                <c:pt idx="7185">
                  <c:v>50.4</c:v>
                </c:pt>
                <c:pt idx="7186">
                  <c:v>50.4</c:v>
                </c:pt>
                <c:pt idx="7187">
                  <c:v>50.4</c:v>
                </c:pt>
                <c:pt idx="7188">
                  <c:v>55.44</c:v>
                </c:pt>
                <c:pt idx="7189">
                  <c:v>55.44</c:v>
                </c:pt>
                <c:pt idx="7190">
                  <c:v>55.44</c:v>
                </c:pt>
                <c:pt idx="7191">
                  <c:v>55.44</c:v>
                </c:pt>
                <c:pt idx="7192">
                  <c:v>50.4</c:v>
                </c:pt>
                <c:pt idx="7193">
                  <c:v>50.4</c:v>
                </c:pt>
                <c:pt idx="7194">
                  <c:v>50.4</c:v>
                </c:pt>
                <c:pt idx="7195">
                  <c:v>55.44</c:v>
                </c:pt>
                <c:pt idx="7196">
                  <c:v>55.44</c:v>
                </c:pt>
                <c:pt idx="7197">
                  <c:v>50.4</c:v>
                </c:pt>
                <c:pt idx="7198">
                  <c:v>55.44</c:v>
                </c:pt>
                <c:pt idx="7199">
                  <c:v>50.4</c:v>
                </c:pt>
                <c:pt idx="7200">
                  <c:v>55.44</c:v>
                </c:pt>
                <c:pt idx="7201">
                  <c:v>50.4</c:v>
                </c:pt>
                <c:pt idx="7202">
                  <c:v>50.4</c:v>
                </c:pt>
                <c:pt idx="7203">
                  <c:v>50.4</c:v>
                </c:pt>
                <c:pt idx="7204">
                  <c:v>55.44</c:v>
                </c:pt>
                <c:pt idx="7205">
                  <c:v>50.4</c:v>
                </c:pt>
                <c:pt idx="7206">
                  <c:v>55.44</c:v>
                </c:pt>
                <c:pt idx="7207">
                  <c:v>50.4</c:v>
                </c:pt>
                <c:pt idx="7208">
                  <c:v>55.44</c:v>
                </c:pt>
                <c:pt idx="7209">
                  <c:v>55.44</c:v>
                </c:pt>
                <c:pt idx="7210">
                  <c:v>55.44</c:v>
                </c:pt>
                <c:pt idx="7211">
                  <c:v>55.44</c:v>
                </c:pt>
                <c:pt idx="7212">
                  <c:v>50.4</c:v>
                </c:pt>
                <c:pt idx="7213">
                  <c:v>55.44</c:v>
                </c:pt>
                <c:pt idx="7214">
                  <c:v>55.44</c:v>
                </c:pt>
                <c:pt idx="7215">
                  <c:v>55.44</c:v>
                </c:pt>
                <c:pt idx="7216">
                  <c:v>55.44</c:v>
                </c:pt>
                <c:pt idx="7217">
                  <c:v>55.44</c:v>
                </c:pt>
                <c:pt idx="7218">
                  <c:v>55.44</c:v>
                </c:pt>
                <c:pt idx="7219">
                  <c:v>55.44</c:v>
                </c:pt>
                <c:pt idx="7220">
                  <c:v>60.48</c:v>
                </c:pt>
                <c:pt idx="7221">
                  <c:v>55.44</c:v>
                </c:pt>
                <c:pt idx="7222">
                  <c:v>55.44</c:v>
                </c:pt>
                <c:pt idx="7223">
                  <c:v>50.4</c:v>
                </c:pt>
                <c:pt idx="7224">
                  <c:v>50.4</c:v>
                </c:pt>
                <c:pt idx="7225">
                  <c:v>55.44</c:v>
                </c:pt>
                <c:pt idx="7226">
                  <c:v>55.44</c:v>
                </c:pt>
                <c:pt idx="7227">
                  <c:v>55.44</c:v>
                </c:pt>
                <c:pt idx="7228">
                  <c:v>60.48</c:v>
                </c:pt>
                <c:pt idx="7229">
                  <c:v>60.48</c:v>
                </c:pt>
                <c:pt idx="7230">
                  <c:v>55.44</c:v>
                </c:pt>
                <c:pt idx="7231">
                  <c:v>55.44</c:v>
                </c:pt>
                <c:pt idx="7232">
                  <c:v>60.48</c:v>
                </c:pt>
                <c:pt idx="7233">
                  <c:v>60.48</c:v>
                </c:pt>
                <c:pt idx="7234">
                  <c:v>55.44</c:v>
                </c:pt>
                <c:pt idx="7235">
                  <c:v>60.48</c:v>
                </c:pt>
                <c:pt idx="7236">
                  <c:v>55.44</c:v>
                </c:pt>
                <c:pt idx="7237">
                  <c:v>55.44</c:v>
                </c:pt>
                <c:pt idx="7238">
                  <c:v>55.44</c:v>
                </c:pt>
                <c:pt idx="7239">
                  <c:v>55.44</c:v>
                </c:pt>
                <c:pt idx="7240">
                  <c:v>55.44</c:v>
                </c:pt>
                <c:pt idx="7241">
                  <c:v>55.44</c:v>
                </c:pt>
                <c:pt idx="7242">
                  <c:v>55.44</c:v>
                </c:pt>
                <c:pt idx="7243">
                  <c:v>55.44</c:v>
                </c:pt>
                <c:pt idx="7244">
                  <c:v>55.44</c:v>
                </c:pt>
                <c:pt idx="7245">
                  <c:v>55.44</c:v>
                </c:pt>
                <c:pt idx="7246">
                  <c:v>60.48</c:v>
                </c:pt>
                <c:pt idx="7247">
                  <c:v>55.44</c:v>
                </c:pt>
                <c:pt idx="7248">
                  <c:v>55.44</c:v>
                </c:pt>
                <c:pt idx="7249">
                  <c:v>55.44</c:v>
                </c:pt>
                <c:pt idx="7250">
                  <c:v>55.44</c:v>
                </c:pt>
                <c:pt idx="7251">
                  <c:v>55.44</c:v>
                </c:pt>
                <c:pt idx="7252">
                  <c:v>55.44</c:v>
                </c:pt>
                <c:pt idx="7253">
                  <c:v>55.44</c:v>
                </c:pt>
                <c:pt idx="7254">
                  <c:v>60.48</c:v>
                </c:pt>
                <c:pt idx="7255">
                  <c:v>60.48</c:v>
                </c:pt>
                <c:pt idx="7256">
                  <c:v>55.44</c:v>
                </c:pt>
                <c:pt idx="7257">
                  <c:v>55.44</c:v>
                </c:pt>
                <c:pt idx="7258">
                  <c:v>55.44</c:v>
                </c:pt>
                <c:pt idx="7259">
                  <c:v>55.44</c:v>
                </c:pt>
                <c:pt idx="7260">
                  <c:v>55.44</c:v>
                </c:pt>
                <c:pt idx="7261">
                  <c:v>55.44</c:v>
                </c:pt>
                <c:pt idx="7262">
                  <c:v>55.44</c:v>
                </c:pt>
                <c:pt idx="7263">
                  <c:v>60.48</c:v>
                </c:pt>
                <c:pt idx="7264">
                  <c:v>60.48</c:v>
                </c:pt>
                <c:pt idx="7265">
                  <c:v>60.48</c:v>
                </c:pt>
                <c:pt idx="7266">
                  <c:v>60.48</c:v>
                </c:pt>
                <c:pt idx="7267">
                  <c:v>60.48</c:v>
                </c:pt>
                <c:pt idx="7268">
                  <c:v>55.44</c:v>
                </c:pt>
                <c:pt idx="7269">
                  <c:v>60.48</c:v>
                </c:pt>
                <c:pt idx="7270">
                  <c:v>60.48</c:v>
                </c:pt>
                <c:pt idx="7271">
                  <c:v>60.48</c:v>
                </c:pt>
                <c:pt idx="7272">
                  <c:v>60.48</c:v>
                </c:pt>
                <c:pt idx="7273">
                  <c:v>60.48</c:v>
                </c:pt>
                <c:pt idx="7274">
                  <c:v>60.48</c:v>
                </c:pt>
                <c:pt idx="7275">
                  <c:v>60.48</c:v>
                </c:pt>
                <c:pt idx="7276">
                  <c:v>60.48</c:v>
                </c:pt>
                <c:pt idx="7277">
                  <c:v>60.48</c:v>
                </c:pt>
                <c:pt idx="7278">
                  <c:v>60.48</c:v>
                </c:pt>
                <c:pt idx="7279">
                  <c:v>65.52</c:v>
                </c:pt>
                <c:pt idx="7280">
                  <c:v>60.48</c:v>
                </c:pt>
                <c:pt idx="7281">
                  <c:v>60.48</c:v>
                </c:pt>
                <c:pt idx="7282">
                  <c:v>60.48</c:v>
                </c:pt>
                <c:pt idx="7283">
                  <c:v>60.48</c:v>
                </c:pt>
                <c:pt idx="7284">
                  <c:v>60.48</c:v>
                </c:pt>
                <c:pt idx="7285">
                  <c:v>60.48</c:v>
                </c:pt>
                <c:pt idx="7286">
                  <c:v>65.52</c:v>
                </c:pt>
                <c:pt idx="7287">
                  <c:v>60.48</c:v>
                </c:pt>
                <c:pt idx="7288">
                  <c:v>60.48</c:v>
                </c:pt>
                <c:pt idx="7289">
                  <c:v>55.44</c:v>
                </c:pt>
                <c:pt idx="7290">
                  <c:v>60.48</c:v>
                </c:pt>
                <c:pt idx="7291">
                  <c:v>60.48</c:v>
                </c:pt>
                <c:pt idx="7292">
                  <c:v>60.48</c:v>
                </c:pt>
                <c:pt idx="7293">
                  <c:v>60.48</c:v>
                </c:pt>
                <c:pt idx="7294">
                  <c:v>65.52</c:v>
                </c:pt>
                <c:pt idx="7295">
                  <c:v>65.52</c:v>
                </c:pt>
                <c:pt idx="7296">
                  <c:v>60.48</c:v>
                </c:pt>
                <c:pt idx="7297">
                  <c:v>60.48</c:v>
                </c:pt>
                <c:pt idx="7298">
                  <c:v>60.48</c:v>
                </c:pt>
                <c:pt idx="7299">
                  <c:v>60.48</c:v>
                </c:pt>
                <c:pt idx="7300">
                  <c:v>60.48</c:v>
                </c:pt>
                <c:pt idx="7301">
                  <c:v>65.52</c:v>
                </c:pt>
                <c:pt idx="7302">
                  <c:v>65.52</c:v>
                </c:pt>
                <c:pt idx="7303">
                  <c:v>60.48</c:v>
                </c:pt>
                <c:pt idx="7304">
                  <c:v>60.48</c:v>
                </c:pt>
                <c:pt idx="7305">
                  <c:v>60.48</c:v>
                </c:pt>
                <c:pt idx="7306">
                  <c:v>65.52</c:v>
                </c:pt>
                <c:pt idx="7307">
                  <c:v>60.48</c:v>
                </c:pt>
                <c:pt idx="7308">
                  <c:v>60.48</c:v>
                </c:pt>
                <c:pt idx="7309">
                  <c:v>60.48</c:v>
                </c:pt>
                <c:pt idx="7310">
                  <c:v>60.48</c:v>
                </c:pt>
                <c:pt idx="7311">
                  <c:v>65.52</c:v>
                </c:pt>
                <c:pt idx="7312">
                  <c:v>60.48</c:v>
                </c:pt>
                <c:pt idx="7313">
                  <c:v>60.48</c:v>
                </c:pt>
                <c:pt idx="7314">
                  <c:v>65.52</c:v>
                </c:pt>
                <c:pt idx="7315">
                  <c:v>65.52</c:v>
                </c:pt>
                <c:pt idx="7316">
                  <c:v>65.52</c:v>
                </c:pt>
                <c:pt idx="7317">
                  <c:v>60.48</c:v>
                </c:pt>
                <c:pt idx="7318">
                  <c:v>60.48</c:v>
                </c:pt>
                <c:pt idx="7319">
                  <c:v>65.52</c:v>
                </c:pt>
                <c:pt idx="7320">
                  <c:v>60.48</c:v>
                </c:pt>
                <c:pt idx="7321">
                  <c:v>65.52</c:v>
                </c:pt>
                <c:pt idx="7322">
                  <c:v>65.52</c:v>
                </c:pt>
                <c:pt idx="7323">
                  <c:v>60.48</c:v>
                </c:pt>
                <c:pt idx="7324">
                  <c:v>65.52</c:v>
                </c:pt>
                <c:pt idx="7325">
                  <c:v>60.48</c:v>
                </c:pt>
                <c:pt idx="7326">
                  <c:v>65.52</c:v>
                </c:pt>
                <c:pt idx="7327">
                  <c:v>60.48</c:v>
                </c:pt>
                <c:pt idx="7328">
                  <c:v>60.48</c:v>
                </c:pt>
                <c:pt idx="7329">
                  <c:v>60.48</c:v>
                </c:pt>
                <c:pt idx="7330">
                  <c:v>65.52</c:v>
                </c:pt>
                <c:pt idx="7331">
                  <c:v>60.48</c:v>
                </c:pt>
                <c:pt idx="7332">
                  <c:v>65.52</c:v>
                </c:pt>
                <c:pt idx="7333">
                  <c:v>65.52</c:v>
                </c:pt>
                <c:pt idx="7334">
                  <c:v>65.52</c:v>
                </c:pt>
                <c:pt idx="7335">
                  <c:v>60.48</c:v>
                </c:pt>
                <c:pt idx="7336">
                  <c:v>60.48</c:v>
                </c:pt>
                <c:pt idx="7337">
                  <c:v>60.48</c:v>
                </c:pt>
                <c:pt idx="7338">
                  <c:v>60.48</c:v>
                </c:pt>
                <c:pt idx="7339">
                  <c:v>65.52</c:v>
                </c:pt>
                <c:pt idx="7340">
                  <c:v>65.52</c:v>
                </c:pt>
                <c:pt idx="7341">
                  <c:v>60.48</c:v>
                </c:pt>
                <c:pt idx="7342">
                  <c:v>65.52</c:v>
                </c:pt>
                <c:pt idx="7343">
                  <c:v>65.52</c:v>
                </c:pt>
                <c:pt idx="7344">
                  <c:v>65.52</c:v>
                </c:pt>
                <c:pt idx="7345">
                  <c:v>65.52</c:v>
                </c:pt>
                <c:pt idx="7346">
                  <c:v>65.52</c:v>
                </c:pt>
                <c:pt idx="7347">
                  <c:v>65.52</c:v>
                </c:pt>
                <c:pt idx="7348">
                  <c:v>65.52</c:v>
                </c:pt>
                <c:pt idx="7349">
                  <c:v>65.52</c:v>
                </c:pt>
                <c:pt idx="7350">
                  <c:v>60.48</c:v>
                </c:pt>
                <c:pt idx="7351">
                  <c:v>65.52</c:v>
                </c:pt>
                <c:pt idx="7352">
                  <c:v>60.48</c:v>
                </c:pt>
                <c:pt idx="7353">
                  <c:v>65.52</c:v>
                </c:pt>
                <c:pt idx="7354">
                  <c:v>65.52</c:v>
                </c:pt>
                <c:pt idx="7355">
                  <c:v>65.52</c:v>
                </c:pt>
                <c:pt idx="7356">
                  <c:v>65.52</c:v>
                </c:pt>
                <c:pt idx="7357">
                  <c:v>60.48</c:v>
                </c:pt>
                <c:pt idx="7358">
                  <c:v>65.52</c:v>
                </c:pt>
                <c:pt idx="7359">
                  <c:v>65.52</c:v>
                </c:pt>
                <c:pt idx="7360">
                  <c:v>65.52</c:v>
                </c:pt>
                <c:pt idx="7361">
                  <c:v>65.52</c:v>
                </c:pt>
                <c:pt idx="7362">
                  <c:v>60.48</c:v>
                </c:pt>
                <c:pt idx="7363">
                  <c:v>65.52</c:v>
                </c:pt>
                <c:pt idx="7364">
                  <c:v>60.48</c:v>
                </c:pt>
                <c:pt idx="7365">
                  <c:v>65.52</c:v>
                </c:pt>
                <c:pt idx="7366">
                  <c:v>65.52</c:v>
                </c:pt>
                <c:pt idx="7367">
                  <c:v>60.48</c:v>
                </c:pt>
                <c:pt idx="7368">
                  <c:v>65.52</c:v>
                </c:pt>
                <c:pt idx="7369">
                  <c:v>65.52</c:v>
                </c:pt>
                <c:pt idx="7370">
                  <c:v>65.52</c:v>
                </c:pt>
                <c:pt idx="7371">
                  <c:v>65.52</c:v>
                </c:pt>
                <c:pt idx="7372">
                  <c:v>65.52</c:v>
                </c:pt>
                <c:pt idx="7373">
                  <c:v>65.52</c:v>
                </c:pt>
                <c:pt idx="7374">
                  <c:v>65.52</c:v>
                </c:pt>
                <c:pt idx="7375">
                  <c:v>65.52</c:v>
                </c:pt>
                <c:pt idx="7376">
                  <c:v>65.52</c:v>
                </c:pt>
                <c:pt idx="7377">
                  <c:v>65.52</c:v>
                </c:pt>
                <c:pt idx="7378">
                  <c:v>65.52</c:v>
                </c:pt>
                <c:pt idx="7379">
                  <c:v>65.52</c:v>
                </c:pt>
                <c:pt idx="7380">
                  <c:v>70.56</c:v>
                </c:pt>
                <c:pt idx="7381">
                  <c:v>65.52</c:v>
                </c:pt>
                <c:pt idx="7382">
                  <c:v>65.52</c:v>
                </c:pt>
                <c:pt idx="7383">
                  <c:v>65.52</c:v>
                </c:pt>
                <c:pt idx="7384">
                  <c:v>65.52</c:v>
                </c:pt>
                <c:pt idx="7385">
                  <c:v>65.52</c:v>
                </c:pt>
                <c:pt idx="7386">
                  <c:v>65.52</c:v>
                </c:pt>
                <c:pt idx="7387">
                  <c:v>60.48</c:v>
                </c:pt>
                <c:pt idx="7388">
                  <c:v>65.52</c:v>
                </c:pt>
                <c:pt idx="7389">
                  <c:v>70.56</c:v>
                </c:pt>
                <c:pt idx="7390">
                  <c:v>65.52</c:v>
                </c:pt>
                <c:pt idx="7391">
                  <c:v>65.52</c:v>
                </c:pt>
                <c:pt idx="7392">
                  <c:v>65.52</c:v>
                </c:pt>
                <c:pt idx="7393">
                  <c:v>65.52</c:v>
                </c:pt>
                <c:pt idx="7394">
                  <c:v>65.52</c:v>
                </c:pt>
                <c:pt idx="7395">
                  <c:v>65.52</c:v>
                </c:pt>
                <c:pt idx="7396">
                  <c:v>65.52</c:v>
                </c:pt>
                <c:pt idx="7397">
                  <c:v>65.52</c:v>
                </c:pt>
                <c:pt idx="7398">
                  <c:v>70.56</c:v>
                </c:pt>
                <c:pt idx="7399">
                  <c:v>65.52</c:v>
                </c:pt>
                <c:pt idx="7400">
                  <c:v>65.52</c:v>
                </c:pt>
                <c:pt idx="7401">
                  <c:v>65.52</c:v>
                </c:pt>
                <c:pt idx="7402">
                  <c:v>65.52</c:v>
                </c:pt>
                <c:pt idx="7403">
                  <c:v>65.52</c:v>
                </c:pt>
                <c:pt idx="7404">
                  <c:v>65.52</c:v>
                </c:pt>
                <c:pt idx="7405">
                  <c:v>65.52</c:v>
                </c:pt>
                <c:pt idx="7406">
                  <c:v>65.52</c:v>
                </c:pt>
                <c:pt idx="7407">
                  <c:v>65.52</c:v>
                </c:pt>
                <c:pt idx="7408">
                  <c:v>65.52</c:v>
                </c:pt>
                <c:pt idx="7409">
                  <c:v>65.52</c:v>
                </c:pt>
                <c:pt idx="7410">
                  <c:v>65.52</c:v>
                </c:pt>
                <c:pt idx="7411">
                  <c:v>60.48</c:v>
                </c:pt>
                <c:pt idx="7412">
                  <c:v>65.52</c:v>
                </c:pt>
                <c:pt idx="7413">
                  <c:v>65.52</c:v>
                </c:pt>
                <c:pt idx="7414">
                  <c:v>60.48</c:v>
                </c:pt>
                <c:pt idx="7415">
                  <c:v>65.52</c:v>
                </c:pt>
                <c:pt idx="7416">
                  <c:v>65.52</c:v>
                </c:pt>
                <c:pt idx="7417">
                  <c:v>65.52</c:v>
                </c:pt>
                <c:pt idx="7418">
                  <c:v>65.52</c:v>
                </c:pt>
                <c:pt idx="7419">
                  <c:v>65.52</c:v>
                </c:pt>
                <c:pt idx="7420">
                  <c:v>60.48</c:v>
                </c:pt>
                <c:pt idx="7421">
                  <c:v>65.52</c:v>
                </c:pt>
                <c:pt idx="7422">
                  <c:v>65.52</c:v>
                </c:pt>
                <c:pt idx="7423">
                  <c:v>65.52</c:v>
                </c:pt>
                <c:pt idx="7424">
                  <c:v>65.52</c:v>
                </c:pt>
                <c:pt idx="7425">
                  <c:v>60.48</c:v>
                </c:pt>
                <c:pt idx="7426">
                  <c:v>60.48</c:v>
                </c:pt>
                <c:pt idx="7427">
                  <c:v>60.48</c:v>
                </c:pt>
                <c:pt idx="7428">
                  <c:v>70.56</c:v>
                </c:pt>
                <c:pt idx="7429">
                  <c:v>60.48</c:v>
                </c:pt>
                <c:pt idx="7430">
                  <c:v>65.52</c:v>
                </c:pt>
                <c:pt idx="7431">
                  <c:v>60.48</c:v>
                </c:pt>
                <c:pt idx="7432">
                  <c:v>60.48</c:v>
                </c:pt>
                <c:pt idx="7433">
                  <c:v>65.52</c:v>
                </c:pt>
                <c:pt idx="7434">
                  <c:v>65.52</c:v>
                </c:pt>
                <c:pt idx="7435">
                  <c:v>65.52</c:v>
                </c:pt>
                <c:pt idx="7436">
                  <c:v>65.52</c:v>
                </c:pt>
                <c:pt idx="7437">
                  <c:v>65.52</c:v>
                </c:pt>
                <c:pt idx="7438">
                  <c:v>65.52</c:v>
                </c:pt>
                <c:pt idx="7439">
                  <c:v>60.48</c:v>
                </c:pt>
                <c:pt idx="7440">
                  <c:v>65.52</c:v>
                </c:pt>
                <c:pt idx="7441">
                  <c:v>65.52</c:v>
                </c:pt>
                <c:pt idx="7442">
                  <c:v>65.52</c:v>
                </c:pt>
                <c:pt idx="7443">
                  <c:v>70.56</c:v>
                </c:pt>
                <c:pt idx="7444">
                  <c:v>60.48</c:v>
                </c:pt>
                <c:pt idx="7445">
                  <c:v>65.52</c:v>
                </c:pt>
                <c:pt idx="7446">
                  <c:v>65.52</c:v>
                </c:pt>
                <c:pt idx="7447">
                  <c:v>65.52</c:v>
                </c:pt>
                <c:pt idx="7448">
                  <c:v>65.52</c:v>
                </c:pt>
                <c:pt idx="7449">
                  <c:v>65.52</c:v>
                </c:pt>
                <c:pt idx="7450">
                  <c:v>65.52</c:v>
                </c:pt>
                <c:pt idx="7451">
                  <c:v>65.52</c:v>
                </c:pt>
                <c:pt idx="7452">
                  <c:v>65.52</c:v>
                </c:pt>
                <c:pt idx="7453">
                  <c:v>60.48</c:v>
                </c:pt>
                <c:pt idx="7454">
                  <c:v>65.52</c:v>
                </c:pt>
                <c:pt idx="7455">
                  <c:v>60.48</c:v>
                </c:pt>
                <c:pt idx="7456">
                  <c:v>65.52</c:v>
                </c:pt>
                <c:pt idx="7457">
                  <c:v>60.48</c:v>
                </c:pt>
                <c:pt idx="7458">
                  <c:v>60.48</c:v>
                </c:pt>
                <c:pt idx="7459">
                  <c:v>60.48</c:v>
                </c:pt>
                <c:pt idx="7460">
                  <c:v>65.52</c:v>
                </c:pt>
                <c:pt idx="7461">
                  <c:v>65.52</c:v>
                </c:pt>
                <c:pt idx="7462">
                  <c:v>65.52</c:v>
                </c:pt>
                <c:pt idx="7463">
                  <c:v>65.52</c:v>
                </c:pt>
                <c:pt idx="7464">
                  <c:v>60.48</c:v>
                </c:pt>
                <c:pt idx="7465">
                  <c:v>65.52</c:v>
                </c:pt>
                <c:pt idx="7466">
                  <c:v>65.52</c:v>
                </c:pt>
                <c:pt idx="7467">
                  <c:v>65.52</c:v>
                </c:pt>
                <c:pt idx="7468">
                  <c:v>60.48</c:v>
                </c:pt>
                <c:pt idx="7469">
                  <c:v>60.48</c:v>
                </c:pt>
                <c:pt idx="7470">
                  <c:v>60.48</c:v>
                </c:pt>
                <c:pt idx="7471">
                  <c:v>60.48</c:v>
                </c:pt>
                <c:pt idx="7472">
                  <c:v>60.48</c:v>
                </c:pt>
                <c:pt idx="7473">
                  <c:v>60.48</c:v>
                </c:pt>
                <c:pt idx="7474">
                  <c:v>60.48</c:v>
                </c:pt>
                <c:pt idx="7475">
                  <c:v>65.52</c:v>
                </c:pt>
                <c:pt idx="7476">
                  <c:v>60.48</c:v>
                </c:pt>
                <c:pt idx="7477">
                  <c:v>60.48</c:v>
                </c:pt>
                <c:pt idx="7478">
                  <c:v>65.52</c:v>
                </c:pt>
                <c:pt idx="7479">
                  <c:v>60.48</c:v>
                </c:pt>
                <c:pt idx="7480">
                  <c:v>60.48</c:v>
                </c:pt>
                <c:pt idx="7481">
                  <c:v>60.48</c:v>
                </c:pt>
                <c:pt idx="7482">
                  <c:v>60.48</c:v>
                </c:pt>
                <c:pt idx="7483">
                  <c:v>60.48</c:v>
                </c:pt>
                <c:pt idx="7484">
                  <c:v>65.52</c:v>
                </c:pt>
                <c:pt idx="7485">
                  <c:v>60.48</c:v>
                </c:pt>
                <c:pt idx="7486">
                  <c:v>65.52</c:v>
                </c:pt>
                <c:pt idx="7487">
                  <c:v>60.48</c:v>
                </c:pt>
                <c:pt idx="7488">
                  <c:v>60.48</c:v>
                </c:pt>
                <c:pt idx="7489">
                  <c:v>60.48</c:v>
                </c:pt>
                <c:pt idx="7490">
                  <c:v>60.48</c:v>
                </c:pt>
                <c:pt idx="7491">
                  <c:v>60.48</c:v>
                </c:pt>
                <c:pt idx="7492">
                  <c:v>60.48</c:v>
                </c:pt>
                <c:pt idx="7493">
                  <c:v>65.52</c:v>
                </c:pt>
                <c:pt idx="7494">
                  <c:v>60.48</c:v>
                </c:pt>
                <c:pt idx="7495">
                  <c:v>65.52</c:v>
                </c:pt>
                <c:pt idx="7496">
                  <c:v>65.52</c:v>
                </c:pt>
                <c:pt idx="7497">
                  <c:v>60.48</c:v>
                </c:pt>
                <c:pt idx="7498">
                  <c:v>60.48</c:v>
                </c:pt>
                <c:pt idx="7499">
                  <c:v>60.48</c:v>
                </c:pt>
                <c:pt idx="7500">
                  <c:v>65.52</c:v>
                </c:pt>
                <c:pt idx="7501">
                  <c:v>60.48</c:v>
                </c:pt>
                <c:pt idx="7502">
                  <c:v>60.48</c:v>
                </c:pt>
                <c:pt idx="7503">
                  <c:v>60.48</c:v>
                </c:pt>
                <c:pt idx="7504">
                  <c:v>65.52</c:v>
                </c:pt>
                <c:pt idx="7505">
                  <c:v>60.48</c:v>
                </c:pt>
                <c:pt idx="7506">
                  <c:v>65.52</c:v>
                </c:pt>
                <c:pt idx="7507">
                  <c:v>55.44</c:v>
                </c:pt>
                <c:pt idx="7508">
                  <c:v>60.48</c:v>
                </c:pt>
                <c:pt idx="7509">
                  <c:v>60.48</c:v>
                </c:pt>
                <c:pt idx="7510">
                  <c:v>60.48</c:v>
                </c:pt>
                <c:pt idx="7511">
                  <c:v>60.48</c:v>
                </c:pt>
                <c:pt idx="7512">
                  <c:v>60.48</c:v>
                </c:pt>
                <c:pt idx="7513">
                  <c:v>60.48</c:v>
                </c:pt>
                <c:pt idx="7514">
                  <c:v>60.48</c:v>
                </c:pt>
                <c:pt idx="7515">
                  <c:v>60.48</c:v>
                </c:pt>
                <c:pt idx="7516">
                  <c:v>60.48</c:v>
                </c:pt>
                <c:pt idx="7517">
                  <c:v>60.48</c:v>
                </c:pt>
                <c:pt idx="7518">
                  <c:v>60.48</c:v>
                </c:pt>
                <c:pt idx="7519">
                  <c:v>60.48</c:v>
                </c:pt>
                <c:pt idx="7520">
                  <c:v>55.44</c:v>
                </c:pt>
                <c:pt idx="7521">
                  <c:v>60.48</c:v>
                </c:pt>
                <c:pt idx="7522">
                  <c:v>60.48</c:v>
                </c:pt>
                <c:pt idx="7523">
                  <c:v>60.48</c:v>
                </c:pt>
                <c:pt idx="7524">
                  <c:v>60.48</c:v>
                </c:pt>
                <c:pt idx="7525">
                  <c:v>60.48</c:v>
                </c:pt>
                <c:pt idx="7526">
                  <c:v>60.48</c:v>
                </c:pt>
                <c:pt idx="7527">
                  <c:v>60.48</c:v>
                </c:pt>
                <c:pt idx="7528">
                  <c:v>60.48</c:v>
                </c:pt>
                <c:pt idx="7529">
                  <c:v>55.44</c:v>
                </c:pt>
                <c:pt idx="7530">
                  <c:v>60.48</c:v>
                </c:pt>
                <c:pt idx="7531">
                  <c:v>60.48</c:v>
                </c:pt>
                <c:pt idx="7532">
                  <c:v>60.48</c:v>
                </c:pt>
                <c:pt idx="7533">
                  <c:v>55.44</c:v>
                </c:pt>
                <c:pt idx="7534">
                  <c:v>60.48</c:v>
                </c:pt>
                <c:pt idx="7535">
                  <c:v>60.48</c:v>
                </c:pt>
                <c:pt idx="7536">
                  <c:v>60.48</c:v>
                </c:pt>
                <c:pt idx="7537">
                  <c:v>55.44</c:v>
                </c:pt>
                <c:pt idx="7538">
                  <c:v>55.44</c:v>
                </c:pt>
                <c:pt idx="7539">
                  <c:v>60.48</c:v>
                </c:pt>
                <c:pt idx="7540">
                  <c:v>55.44</c:v>
                </c:pt>
                <c:pt idx="7541">
                  <c:v>60.48</c:v>
                </c:pt>
                <c:pt idx="7542">
                  <c:v>60.48</c:v>
                </c:pt>
                <c:pt idx="7543">
                  <c:v>55.44</c:v>
                </c:pt>
                <c:pt idx="7544">
                  <c:v>60.48</c:v>
                </c:pt>
                <c:pt idx="7545">
                  <c:v>60.48</c:v>
                </c:pt>
                <c:pt idx="7546">
                  <c:v>60.48</c:v>
                </c:pt>
                <c:pt idx="7547">
                  <c:v>60.48</c:v>
                </c:pt>
                <c:pt idx="7548">
                  <c:v>60.48</c:v>
                </c:pt>
                <c:pt idx="7549">
                  <c:v>55.44</c:v>
                </c:pt>
                <c:pt idx="7550">
                  <c:v>60.48</c:v>
                </c:pt>
                <c:pt idx="7551">
                  <c:v>60.48</c:v>
                </c:pt>
                <c:pt idx="7552">
                  <c:v>55.44</c:v>
                </c:pt>
                <c:pt idx="7553">
                  <c:v>60.48</c:v>
                </c:pt>
                <c:pt idx="7554">
                  <c:v>60.48</c:v>
                </c:pt>
                <c:pt idx="7555">
                  <c:v>55.44</c:v>
                </c:pt>
                <c:pt idx="7556">
                  <c:v>55.44</c:v>
                </c:pt>
                <c:pt idx="7557">
                  <c:v>60.48</c:v>
                </c:pt>
                <c:pt idx="7558">
                  <c:v>55.44</c:v>
                </c:pt>
                <c:pt idx="7559">
                  <c:v>55.44</c:v>
                </c:pt>
                <c:pt idx="7560">
                  <c:v>55.44</c:v>
                </c:pt>
                <c:pt idx="7561">
                  <c:v>60.48</c:v>
                </c:pt>
                <c:pt idx="7562">
                  <c:v>55.44</c:v>
                </c:pt>
                <c:pt idx="7563">
                  <c:v>55.44</c:v>
                </c:pt>
                <c:pt idx="7564">
                  <c:v>60.48</c:v>
                </c:pt>
                <c:pt idx="7565">
                  <c:v>60.48</c:v>
                </c:pt>
                <c:pt idx="7566">
                  <c:v>55.44</c:v>
                </c:pt>
                <c:pt idx="7567">
                  <c:v>55.44</c:v>
                </c:pt>
                <c:pt idx="7568">
                  <c:v>55.44</c:v>
                </c:pt>
                <c:pt idx="7569">
                  <c:v>55.44</c:v>
                </c:pt>
                <c:pt idx="7570">
                  <c:v>60.48</c:v>
                </c:pt>
                <c:pt idx="7571">
                  <c:v>55.44</c:v>
                </c:pt>
                <c:pt idx="7572">
                  <c:v>60.48</c:v>
                </c:pt>
                <c:pt idx="7573">
                  <c:v>60.48</c:v>
                </c:pt>
                <c:pt idx="7574">
                  <c:v>55.44</c:v>
                </c:pt>
                <c:pt idx="7575">
                  <c:v>60.48</c:v>
                </c:pt>
                <c:pt idx="7576">
                  <c:v>60.48</c:v>
                </c:pt>
                <c:pt idx="7577">
                  <c:v>55.44</c:v>
                </c:pt>
                <c:pt idx="7578">
                  <c:v>60.48</c:v>
                </c:pt>
                <c:pt idx="7579">
                  <c:v>50.4</c:v>
                </c:pt>
                <c:pt idx="7580">
                  <c:v>55.44</c:v>
                </c:pt>
                <c:pt idx="7581">
                  <c:v>55.44</c:v>
                </c:pt>
                <c:pt idx="7582">
                  <c:v>60.48</c:v>
                </c:pt>
                <c:pt idx="7583">
                  <c:v>55.44</c:v>
                </c:pt>
                <c:pt idx="7584">
                  <c:v>55.44</c:v>
                </c:pt>
                <c:pt idx="7585">
                  <c:v>55.44</c:v>
                </c:pt>
                <c:pt idx="7586">
                  <c:v>60.48</c:v>
                </c:pt>
                <c:pt idx="7587">
                  <c:v>55.44</c:v>
                </c:pt>
                <c:pt idx="7588">
                  <c:v>55.44</c:v>
                </c:pt>
                <c:pt idx="7589">
                  <c:v>60.48</c:v>
                </c:pt>
                <c:pt idx="7590">
                  <c:v>60.48</c:v>
                </c:pt>
                <c:pt idx="7591">
                  <c:v>55.44</c:v>
                </c:pt>
                <c:pt idx="7592">
                  <c:v>55.44</c:v>
                </c:pt>
                <c:pt idx="7593">
                  <c:v>60.48</c:v>
                </c:pt>
                <c:pt idx="7594">
                  <c:v>55.44</c:v>
                </c:pt>
                <c:pt idx="7595">
                  <c:v>55.44</c:v>
                </c:pt>
                <c:pt idx="7596">
                  <c:v>55.44</c:v>
                </c:pt>
                <c:pt idx="7597">
                  <c:v>60.48</c:v>
                </c:pt>
                <c:pt idx="7598">
                  <c:v>50.4</c:v>
                </c:pt>
                <c:pt idx="7599">
                  <c:v>55.44</c:v>
                </c:pt>
                <c:pt idx="7600">
                  <c:v>50.4</c:v>
                </c:pt>
                <c:pt idx="7601">
                  <c:v>60.48</c:v>
                </c:pt>
                <c:pt idx="7602">
                  <c:v>55.44</c:v>
                </c:pt>
                <c:pt idx="7603">
                  <c:v>55.44</c:v>
                </c:pt>
                <c:pt idx="7604">
                  <c:v>55.44</c:v>
                </c:pt>
                <c:pt idx="7605">
                  <c:v>55.44</c:v>
                </c:pt>
                <c:pt idx="7606">
                  <c:v>60.48</c:v>
                </c:pt>
                <c:pt idx="7607">
                  <c:v>55.44</c:v>
                </c:pt>
                <c:pt idx="7608">
                  <c:v>55.44</c:v>
                </c:pt>
                <c:pt idx="7609">
                  <c:v>55.44</c:v>
                </c:pt>
                <c:pt idx="7610">
                  <c:v>55.44</c:v>
                </c:pt>
                <c:pt idx="7611">
                  <c:v>55.44</c:v>
                </c:pt>
                <c:pt idx="7612">
                  <c:v>55.44</c:v>
                </c:pt>
                <c:pt idx="7613">
                  <c:v>60.48</c:v>
                </c:pt>
                <c:pt idx="7614">
                  <c:v>55.44</c:v>
                </c:pt>
                <c:pt idx="7615">
                  <c:v>55.44</c:v>
                </c:pt>
                <c:pt idx="7616">
                  <c:v>55.44</c:v>
                </c:pt>
                <c:pt idx="7617">
                  <c:v>55.44</c:v>
                </c:pt>
                <c:pt idx="7618">
                  <c:v>55.44</c:v>
                </c:pt>
                <c:pt idx="7619">
                  <c:v>55.44</c:v>
                </c:pt>
                <c:pt idx="7620">
                  <c:v>55.44</c:v>
                </c:pt>
                <c:pt idx="7621">
                  <c:v>55.44</c:v>
                </c:pt>
                <c:pt idx="7622">
                  <c:v>60.48</c:v>
                </c:pt>
                <c:pt idx="7623">
                  <c:v>55.44</c:v>
                </c:pt>
                <c:pt idx="7624">
                  <c:v>55.44</c:v>
                </c:pt>
                <c:pt idx="7625">
                  <c:v>55.44</c:v>
                </c:pt>
                <c:pt idx="7626">
                  <c:v>60.48</c:v>
                </c:pt>
                <c:pt idx="7627">
                  <c:v>55.44</c:v>
                </c:pt>
                <c:pt idx="7628">
                  <c:v>55.44</c:v>
                </c:pt>
                <c:pt idx="7629">
                  <c:v>55.44</c:v>
                </c:pt>
                <c:pt idx="7630">
                  <c:v>55.44</c:v>
                </c:pt>
                <c:pt idx="7631">
                  <c:v>55.44</c:v>
                </c:pt>
                <c:pt idx="7632">
                  <c:v>55.44</c:v>
                </c:pt>
                <c:pt idx="7633">
                  <c:v>55.44</c:v>
                </c:pt>
                <c:pt idx="7634">
                  <c:v>55.44</c:v>
                </c:pt>
                <c:pt idx="7635">
                  <c:v>55.44</c:v>
                </c:pt>
                <c:pt idx="7636">
                  <c:v>55.44</c:v>
                </c:pt>
                <c:pt idx="7637">
                  <c:v>55.44</c:v>
                </c:pt>
                <c:pt idx="7638">
                  <c:v>55.44</c:v>
                </c:pt>
                <c:pt idx="7639">
                  <c:v>55.44</c:v>
                </c:pt>
                <c:pt idx="7640">
                  <c:v>55.44</c:v>
                </c:pt>
                <c:pt idx="7641">
                  <c:v>55.44</c:v>
                </c:pt>
                <c:pt idx="7642">
                  <c:v>55.44</c:v>
                </c:pt>
                <c:pt idx="7643">
                  <c:v>55.44</c:v>
                </c:pt>
                <c:pt idx="7644">
                  <c:v>55.44</c:v>
                </c:pt>
                <c:pt idx="7645">
                  <c:v>55.44</c:v>
                </c:pt>
                <c:pt idx="7646">
                  <c:v>55.44</c:v>
                </c:pt>
                <c:pt idx="7647">
                  <c:v>55.44</c:v>
                </c:pt>
                <c:pt idx="7648">
                  <c:v>60.48</c:v>
                </c:pt>
                <c:pt idx="7649">
                  <c:v>60.48</c:v>
                </c:pt>
                <c:pt idx="7650">
                  <c:v>55.44</c:v>
                </c:pt>
                <c:pt idx="7651">
                  <c:v>55.44</c:v>
                </c:pt>
                <c:pt idx="7652">
                  <c:v>55.44</c:v>
                </c:pt>
                <c:pt idx="7653">
                  <c:v>55.44</c:v>
                </c:pt>
                <c:pt idx="7654">
                  <c:v>55.44</c:v>
                </c:pt>
                <c:pt idx="7655">
                  <c:v>55.44</c:v>
                </c:pt>
                <c:pt idx="7656">
                  <c:v>55.44</c:v>
                </c:pt>
                <c:pt idx="7657">
                  <c:v>55.44</c:v>
                </c:pt>
                <c:pt idx="7658">
                  <c:v>50.4</c:v>
                </c:pt>
                <c:pt idx="7659">
                  <c:v>55.44</c:v>
                </c:pt>
                <c:pt idx="7660">
                  <c:v>55.44</c:v>
                </c:pt>
                <c:pt idx="7661">
                  <c:v>55.44</c:v>
                </c:pt>
                <c:pt idx="7662">
                  <c:v>55.44</c:v>
                </c:pt>
                <c:pt idx="7663">
                  <c:v>55.44</c:v>
                </c:pt>
                <c:pt idx="7664">
                  <c:v>55.44</c:v>
                </c:pt>
                <c:pt idx="7665">
                  <c:v>55.44</c:v>
                </c:pt>
                <c:pt idx="7666">
                  <c:v>55.44</c:v>
                </c:pt>
                <c:pt idx="7667">
                  <c:v>55.44</c:v>
                </c:pt>
                <c:pt idx="7668">
                  <c:v>55.44</c:v>
                </c:pt>
                <c:pt idx="7669">
                  <c:v>55.44</c:v>
                </c:pt>
                <c:pt idx="7670">
                  <c:v>55.44</c:v>
                </c:pt>
                <c:pt idx="7671">
                  <c:v>55.44</c:v>
                </c:pt>
                <c:pt idx="7672">
                  <c:v>55.44</c:v>
                </c:pt>
                <c:pt idx="7673">
                  <c:v>50.4</c:v>
                </c:pt>
                <c:pt idx="7674">
                  <c:v>55.44</c:v>
                </c:pt>
                <c:pt idx="7675">
                  <c:v>55.44</c:v>
                </c:pt>
                <c:pt idx="7676">
                  <c:v>55.44</c:v>
                </c:pt>
                <c:pt idx="7677">
                  <c:v>55.44</c:v>
                </c:pt>
                <c:pt idx="7678">
                  <c:v>55.44</c:v>
                </c:pt>
                <c:pt idx="7679">
                  <c:v>55.44</c:v>
                </c:pt>
                <c:pt idx="7680">
                  <c:v>55.44</c:v>
                </c:pt>
                <c:pt idx="7681">
                  <c:v>55.44</c:v>
                </c:pt>
                <c:pt idx="7682">
                  <c:v>55.44</c:v>
                </c:pt>
                <c:pt idx="7683">
                  <c:v>55.44</c:v>
                </c:pt>
                <c:pt idx="7684">
                  <c:v>50.4</c:v>
                </c:pt>
                <c:pt idx="7685">
                  <c:v>55.44</c:v>
                </c:pt>
                <c:pt idx="7686">
                  <c:v>55.44</c:v>
                </c:pt>
                <c:pt idx="7687">
                  <c:v>55.44</c:v>
                </c:pt>
                <c:pt idx="7688">
                  <c:v>50.4</c:v>
                </c:pt>
                <c:pt idx="7689">
                  <c:v>50.4</c:v>
                </c:pt>
                <c:pt idx="7690">
                  <c:v>55.44</c:v>
                </c:pt>
                <c:pt idx="7691">
                  <c:v>50.4</c:v>
                </c:pt>
                <c:pt idx="7692">
                  <c:v>55.44</c:v>
                </c:pt>
                <c:pt idx="7693">
                  <c:v>55.44</c:v>
                </c:pt>
                <c:pt idx="7694">
                  <c:v>60.48</c:v>
                </c:pt>
                <c:pt idx="7695">
                  <c:v>50.4</c:v>
                </c:pt>
                <c:pt idx="7696">
                  <c:v>50.4</c:v>
                </c:pt>
                <c:pt idx="7697">
                  <c:v>50.4</c:v>
                </c:pt>
                <c:pt idx="7698">
                  <c:v>55.44</c:v>
                </c:pt>
                <c:pt idx="7699">
                  <c:v>55.44</c:v>
                </c:pt>
                <c:pt idx="7700">
                  <c:v>55.44</c:v>
                </c:pt>
                <c:pt idx="7701">
                  <c:v>55.44</c:v>
                </c:pt>
                <c:pt idx="7702">
                  <c:v>50.4</c:v>
                </c:pt>
                <c:pt idx="7703">
                  <c:v>55.44</c:v>
                </c:pt>
                <c:pt idx="7704">
                  <c:v>55.44</c:v>
                </c:pt>
                <c:pt idx="7705">
                  <c:v>50.4</c:v>
                </c:pt>
                <c:pt idx="7706">
                  <c:v>50.4</c:v>
                </c:pt>
                <c:pt idx="7707">
                  <c:v>50.4</c:v>
                </c:pt>
                <c:pt idx="7708">
                  <c:v>50.4</c:v>
                </c:pt>
                <c:pt idx="7709">
                  <c:v>50.4</c:v>
                </c:pt>
                <c:pt idx="7710">
                  <c:v>55.44</c:v>
                </c:pt>
                <c:pt idx="7711">
                  <c:v>60.48</c:v>
                </c:pt>
                <c:pt idx="7712">
                  <c:v>50.4</c:v>
                </c:pt>
                <c:pt idx="7713">
                  <c:v>50.4</c:v>
                </c:pt>
                <c:pt idx="7714">
                  <c:v>55.44</c:v>
                </c:pt>
                <c:pt idx="7715">
                  <c:v>50.4</c:v>
                </c:pt>
                <c:pt idx="7716">
                  <c:v>55.44</c:v>
                </c:pt>
                <c:pt idx="7717">
                  <c:v>55.44</c:v>
                </c:pt>
                <c:pt idx="7718">
                  <c:v>55.44</c:v>
                </c:pt>
                <c:pt idx="7719">
                  <c:v>50.4</c:v>
                </c:pt>
                <c:pt idx="7720">
                  <c:v>50.4</c:v>
                </c:pt>
                <c:pt idx="7721">
                  <c:v>50.4</c:v>
                </c:pt>
                <c:pt idx="7722">
                  <c:v>55.44</c:v>
                </c:pt>
                <c:pt idx="7723">
                  <c:v>50.4</c:v>
                </c:pt>
                <c:pt idx="7724">
                  <c:v>55.44</c:v>
                </c:pt>
                <c:pt idx="7725">
                  <c:v>55.44</c:v>
                </c:pt>
                <c:pt idx="7726">
                  <c:v>50.4</c:v>
                </c:pt>
                <c:pt idx="7727">
                  <c:v>55.44</c:v>
                </c:pt>
                <c:pt idx="7728">
                  <c:v>55.44</c:v>
                </c:pt>
                <c:pt idx="7729">
                  <c:v>50.4</c:v>
                </c:pt>
                <c:pt idx="7730">
                  <c:v>55.44</c:v>
                </c:pt>
                <c:pt idx="7731">
                  <c:v>50.4</c:v>
                </c:pt>
                <c:pt idx="7732">
                  <c:v>50.4</c:v>
                </c:pt>
                <c:pt idx="7733">
                  <c:v>50.4</c:v>
                </c:pt>
                <c:pt idx="7734">
                  <c:v>50.4</c:v>
                </c:pt>
                <c:pt idx="7735">
                  <c:v>55.44</c:v>
                </c:pt>
                <c:pt idx="7736">
                  <c:v>55.44</c:v>
                </c:pt>
                <c:pt idx="7737">
                  <c:v>55.44</c:v>
                </c:pt>
                <c:pt idx="7738">
                  <c:v>55.44</c:v>
                </c:pt>
                <c:pt idx="7739">
                  <c:v>55.44</c:v>
                </c:pt>
                <c:pt idx="7740">
                  <c:v>55.44</c:v>
                </c:pt>
                <c:pt idx="7741">
                  <c:v>50.4</c:v>
                </c:pt>
                <c:pt idx="7742">
                  <c:v>50.4</c:v>
                </c:pt>
                <c:pt idx="7743">
                  <c:v>50.4</c:v>
                </c:pt>
                <c:pt idx="7744">
                  <c:v>55.44</c:v>
                </c:pt>
                <c:pt idx="7745">
                  <c:v>50.4</c:v>
                </c:pt>
                <c:pt idx="7746">
                  <c:v>50.4</c:v>
                </c:pt>
                <c:pt idx="7747">
                  <c:v>55.44</c:v>
                </c:pt>
                <c:pt idx="7748">
                  <c:v>50.4</c:v>
                </c:pt>
                <c:pt idx="7749">
                  <c:v>55.44</c:v>
                </c:pt>
                <c:pt idx="7750">
                  <c:v>55.44</c:v>
                </c:pt>
                <c:pt idx="7751">
                  <c:v>55.44</c:v>
                </c:pt>
                <c:pt idx="7752">
                  <c:v>55.44</c:v>
                </c:pt>
                <c:pt idx="7753">
                  <c:v>55.44</c:v>
                </c:pt>
                <c:pt idx="7754">
                  <c:v>50.4</c:v>
                </c:pt>
                <c:pt idx="7755">
                  <c:v>50.4</c:v>
                </c:pt>
                <c:pt idx="7756">
                  <c:v>55.44</c:v>
                </c:pt>
                <c:pt idx="7757">
                  <c:v>50.4</c:v>
                </c:pt>
                <c:pt idx="7758">
                  <c:v>55.44</c:v>
                </c:pt>
                <c:pt idx="7759">
                  <c:v>55.44</c:v>
                </c:pt>
                <c:pt idx="7760">
                  <c:v>55.44</c:v>
                </c:pt>
                <c:pt idx="7761">
                  <c:v>50.4</c:v>
                </c:pt>
                <c:pt idx="7762">
                  <c:v>55.44</c:v>
                </c:pt>
                <c:pt idx="7763">
                  <c:v>55.44</c:v>
                </c:pt>
                <c:pt idx="7764">
                  <c:v>50.4</c:v>
                </c:pt>
                <c:pt idx="7765">
                  <c:v>55.44</c:v>
                </c:pt>
                <c:pt idx="7766">
                  <c:v>50.4</c:v>
                </c:pt>
                <c:pt idx="7767">
                  <c:v>55.44</c:v>
                </c:pt>
                <c:pt idx="7768">
                  <c:v>50.4</c:v>
                </c:pt>
                <c:pt idx="7769">
                  <c:v>55.44</c:v>
                </c:pt>
                <c:pt idx="7770">
                  <c:v>55.44</c:v>
                </c:pt>
                <c:pt idx="7771">
                  <c:v>55.44</c:v>
                </c:pt>
                <c:pt idx="7772">
                  <c:v>50.4</c:v>
                </c:pt>
                <c:pt idx="7773">
                  <c:v>55.44</c:v>
                </c:pt>
                <c:pt idx="7774">
                  <c:v>50.4</c:v>
                </c:pt>
                <c:pt idx="7775">
                  <c:v>50.4</c:v>
                </c:pt>
                <c:pt idx="7776">
                  <c:v>55.44</c:v>
                </c:pt>
                <c:pt idx="7777">
                  <c:v>55.44</c:v>
                </c:pt>
                <c:pt idx="7778">
                  <c:v>50.4</c:v>
                </c:pt>
                <c:pt idx="7779">
                  <c:v>55.44</c:v>
                </c:pt>
                <c:pt idx="7780">
                  <c:v>55.44</c:v>
                </c:pt>
                <c:pt idx="7781">
                  <c:v>50.4</c:v>
                </c:pt>
                <c:pt idx="7782">
                  <c:v>50.4</c:v>
                </c:pt>
                <c:pt idx="7783">
                  <c:v>55.44</c:v>
                </c:pt>
                <c:pt idx="7784">
                  <c:v>55.44</c:v>
                </c:pt>
                <c:pt idx="7785">
                  <c:v>50.4</c:v>
                </c:pt>
                <c:pt idx="7786">
                  <c:v>55.44</c:v>
                </c:pt>
                <c:pt idx="7787">
                  <c:v>55.44</c:v>
                </c:pt>
                <c:pt idx="7788">
                  <c:v>55.44</c:v>
                </c:pt>
                <c:pt idx="7789">
                  <c:v>50.4</c:v>
                </c:pt>
                <c:pt idx="7790">
                  <c:v>50.4</c:v>
                </c:pt>
                <c:pt idx="7791">
                  <c:v>55.44</c:v>
                </c:pt>
                <c:pt idx="7792">
                  <c:v>50.4</c:v>
                </c:pt>
                <c:pt idx="7793">
                  <c:v>55.44</c:v>
                </c:pt>
                <c:pt idx="7794">
                  <c:v>50.4</c:v>
                </c:pt>
                <c:pt idx="7795">
                  <c:v>55.44</c:v>
                </c:pt>
                <c:pt idx="7796">
                  <c:v>55.44</c:v>
                </c:pt>
                <c:pt idx="7797">
                  <c:v>55.44</c:v>
                </c:pt>
                <c:pt idx="7798">
                  <c:v>50.4</c:v>
                </c:pt>
                <c:pt idx="7799">
                  <c:v>50.4</c:v>
                </c:pt>
                <c:pt idx="7800">
                  <c:v>55.44</c:v>
                </c:pt>
                <c:pt idx="7801">
                  <c:v>50.4</c:v>
                </c:pt>
                <c:pt idx="7802">
                  <c:v>55.44</c:v>
                </c:pt>
                <c:pt idx="7803">
                  <c:v>55.44</c:v>
                </c:pt>
                <c:pt idx="7804">
                  <c:v>55.44</c:v>
                </c:pt>
                <c:pt idx="7805">
                  <c:v>50.4</c:v>
                </c:pt>
                <c:pt idx="7806">
                  <c:v>55.44</c:v>
                </c:pt>
                <c:pt idx="7807">
                  <c:v>55.44</c:v>
                </c:pt>
                <c:pt idx="7808">
                  <c:v>55.44</c:v>
                </c:pt>
                <c:pt idx="7809">
                  <c:v>55.44</c:v>
                </c:pt>
                <c:pt idx="7810">
                  <c:v>55.44</c:v>
                </c:pt>
                <c:pt idx="7811">
                  <c:v>55.44</c:v>
                </c:pt>
                <c:pt idx="7812">
                  <c:v>50.4</c:v>
                </c:pt>
                <c:pt idx="7813">
                  <c:v>50.4</c:v>
                </c:pt>
                <c:pt idx="7814">
                  <c:v>50.4</c:v>
                </c:pt>
                <c:pt idx="7815">
                  <c:v>50.4</c:v>
                </c:pt>
                <c:pt idx="7816">
                  <c:v>50.4</c:v>
                </c:pt>
                <c:pt idx="7817">
                  <c:v>50.4</c:v>
                </c:pt>
                <c:pt idx="7818">
                  <c:v>50.4</c:v>
                </c:pt>
                <c:pt idx="7819">
                  <c:v>55.44</c:v>
                </c:pt>
                <c:pt idx="7820">
                  <c:v>50.4</c:v>
                </c:pt>
                <c:pt idx="7821">
                  <c:v>50.4</c:v>
                </c:pt>
                <c:pt idx="7822">
                  <c:v>50.4</c:v>
                </c:pt>
                <c:pt idx="7823">
                  <c:v>55.44</c:v>
                </c:pt>
                <c:pt idx="7824">
                  <c:v>50.4</c:v>
                </c:pt>
                <c:pt idx="7825">
                  <c:v>55.44</c:v>
                </c:pt>
                <c:pt idx="7826">
                  <c:v>50.4</c:v>
                </c:pt>
                <c:pt idx="7827">
                  <c:v>55.44</c:v>
                </c:pt>
                <c:pt idx="7828">
                  <c:v>55.44</c:v>
                </c:pt>
                <c:pt idx="7829">
                  <c:v>55.44</c:v>
                </c:pt>
                <c:pt idx="7830">
                  <c:v>50.4</c:v>
                </c:pt>
                <c:pt idx="7831">
                  <c:v>55.44</c:v>
                </c:pt>
                <c:pt idx="7832">
                  <c:v>50.4</c:v>
                </c:pt>
                <c:pt idx="7833">
                  <c:v>50.4</c:v>
                </c:pt>
                <c:pt idx="7834">
                  <c:v>55.44</c:v>
                </c:pt>
                <c:pt idx="7835">
                  <c:v>50.4</c:v>
                </c:pt>
                <c:pt idx="7836">
                  <c:v>55.44</c:v>
                </c:pt>
                <c:pt idx="7837">
                  <c:v>55.44</c:v>
                </c:pt>
                <c:pt idx="7838">
                  <c:v>55.44</c:v>
                </c:pt>
                <c:pt idx="7839">
                  <c:v>55.44</c:v>
                </c:pt>
                <c:pt idx="7840">
                  <c:v>55.44</c:v>
                </c:pt>
                <c:pt idx="7841">
                  <c:v>50.4</c:v>
                </c:pt>
                <c:pt idx="7842">
                  <c:v>55.44</c:v>
                </c:pt>
                <c:pt idx="7843">
                  <c:v>50.4</c:v>
                </c:pt>
                <c:pt idx="7844">
                  <c:v>50.4</c:v>
                </c:pt>
                <c:pt idx="7845">
                  <c:v>50.4</c:v>
                </c:pt>
                <c:pt idx="7846">
                  <c:v>55.44</c:v>
                </c:pt>
                <c:pt idx="7847">
                  <c:v>55.44</c:v>
                </c:pt>
                <c:pt idx="7848">
                  <c:v>55.44</c:v>
                </c:pt>
                <c:pt idx="7849">
                  <c:v>55.44</c:v>
                </c:pt>
                <c:pt idx="7850">
                  <c:v>55.44</c:v>
                </c:pt>
                <c:pt idx="7851">
                  <c:v>55.44</c:v>
                </c:pt>
                <c:pt idx="7852">
                  <c:v>55.44</c:v>
                </c:pt>
                <c:pt idx="7853">
                  <c:v>55.44</c:v>
                </c:pt>
                <c:pt idx="7854">
                  <c:v>55.44</c:v>
                </c:pt>
                <c:pt idx="7855">
                  <c:v>55.44</c:v>
                </c:pt>
                <c:pt idx="7856">
                  <c:v>55.44</c:v>
                </c:pt>
                <c:pt idx="7857">
                  <c:v>50.4</c:v>
                </c:pt>
                <c:pt idx="7858">
                  <c:v>55.44</c:v>
                </c:pt>
                <c:pt idx="7859">
                  <c:v>55.44</c:v>
                </c:pt>
                <c:pt idx="7860">
                  <c:v>60.48</c:v>
                </c:pt>
                <c:pt idx="7861">
                  <c:v>55.44</c:v>
                </c:pt>
                <c:pt idx="7862">
                  <c:v>60.48</c:v>
                </c:pt>
                <c:pt idx="7863">
                  <c:v>55.44</c:v>
                </c:pt>
                <c:pt idx="7864">
                  <c:v>55.44</c:v>
                </c:pt>
                <c:pt idx="7865">
                  <c:v>55.44</c:v>
                </c:pt>
                <c:pt idx="7866">
                  <c:v>55.44</c:v>
                </c:pt>
                <c:pt idx="7867">
                  <c:v>55.44</c:v>
                </c:pt>
                <c:pt idx="7868">
                  <c:v>55.44</c:v>
                </c:pt>
                <c:pt idx="7869">
                  <c:v>55.44</c:v>
                </c:pt>
                <c:pt idx="7870">
                  <c:v>55.44</c:v>
                </c:pt>
                <c:pt idx="7871">
                  <c:v>50.4</c:v>
                </c:pt>
                <c:pt idx="7872">
                  <c:v>55.44</c:v>
                </c:pt>
                <c:pt idx="7873">
                  <c:v>50.4</c:v>
                </c:pt>
                <c:pt idx="7874">
                  <c:v>55.44</c:v>
                </c:pt>
                <c:pt idx="7875">
                  <c:v>50.4</c:v>
                </c:pt>
                <c:pt idx="7876">
                  <c:v>50.4</c:v>
                </c:pt>
                <c:pt idx="7877">
                  <c:v>50.4</c:v>
                </c:pt>
                <c:pt idx="7878">
                  <c:v>55.44</c:v>
                </c:pt>
                <c:pt idx="7879">
                  <c:v>60.48</c:v>
                </c:pt>
                <c:pt idx="7880">
                  <c:v>60.48</c:v>
                </c:pt>
                <c:pt idx="7881">
                  <c:v>55.44</c:v>
                </c:pt>
                <c:pt idx="7882">
                  <c:v>50.4</c:v>
                </c:pt>
                <c:pt idx="7883">
                  <c:v>60.48</c:v>
                </c:pt>
                <c:pt idx="7884">
                  <c:v>55.44</c:v>
                </c:pt>
                <c:pt idx="7885">
                  <c:v>55.44</c:v>
                </c:pt>
                <c:pt idx="7886">
                  <c:v>55.44</c:v>
                </c:pt>
                <c:pt idx="7887">
                  <c:v>55.44</c:v>
                </c:pt>
                <c:pt idx="7888">
                  <c:v>55.44</c:v>
                </c:pt>
                <c:pt idx="7889">
                  <c:v>55.44</c:v>
                </c:pt>
                <c:pt idx="7890">
                  <c:v>50.4</c:v>
                </c:pt>
                <c:pt idx="7891">
                  <c:v>55.44</c:v>
                </c:pt>
                <c:pt idx="7892">
                  <c:v>55.44</c:v>
                </c:pt>
                <c:pt idx="7893">
                  <c:v>55.44</c:v>
                </c:pt>
                <c:pt idx="7894">
                  <c:v>50.4</c:v>
                </c:pt>
                <c:pt idx="7895">
                  <c:v>50.4</c:v>
                </c:pt>
                <c:pt idx="7896">
                  <c:v>55.44</c:v>
                </c:pt>
                <c:pt idx="7897">
                  <c:v>55.44</c:v>
                </c:pt>
                <c:pt idx="7898">
                  <c:v>55.44</c:v>
                </c:pt>
                <c:pt idx="7899">
                  <c:v>55.44</c:v>
                </c:pt>
                <c:pt idx="7900">
                  <c:v>55.44</c:v>
                </c:pt>
                <c:pt idx="7901">
                  <c:v>55.44</c:v>
                </c:pt>
                <c:pt idx="7902">
                  <c:v>55.44</c:v>
                </c:pt>
                <c:pt idx="7903">
                  <c:v>50.4</c:v>
                </c:pt>
                <c:pt idx="7904">
                  <c:v>50.4</c:v>
                </c:pt>
                <c:pt idx="7905">
                  <c:v>55.44</c:v>
                </c:pt>
                <c:pt idx="7906">
                  <c:v>55.44</c:v>
                </c:pt>
                <c:pt idx="7907">
                  <c:v>55.44</c:v>
                </c:pt>
                <c:pt idx="7908">
                  <c:v>55.44</c:v>
                </c:pt>
                <c:pt idx="7909">
                  <c:v>55.44</c:v>
                </c:pt>
                <c:pt idx="7910">
                  <c:v>50.4</c:v>
                </c:pt>
                <c:pt idx="7911">
                  <c:v>55.44</c:v>
                </c:pt>
                <c:pt idx="7912">
                  <c:v>55.44</c:v>
                </c:pt>
                <c:pt idx="7913">
                  <c:v>55.44</c:v>
                </c:pt>
                <c:pt idx="7914">
                  <c:v>55.44</c:v>
                </c:pt>
                <c:pt idx="7915">
                  <c:v>55.44</c:v>
                </c:pt>
                <c:pt idx="7916">
                  <c:v>55.44</c:v>
                </c:pt>
                <c:pt idx="7917">
                  <c:v>55.44</c:v>
                </c:pt>
                <c:pt idx="7918">
                  <c:v>60.48</c:v>
                </c:pt>
                <c:pt idx="7919">
                  <c:v>55.44</c:v>
                </c:pt>
                <c:pt idx="7920">
                  <c:v>60.48</c:v>
                </c:pt>
                <c:pt idx="7921">
                  <c:v>55.44</c:v>
                </c:pt>
                <c:pt idx="7922">
                  <c:v>55.44</c:v>
                </c:pt>
                <c:pt idx="7923">
                  <c:v>55.44</c:v>
                </c:pt>
                <c:pt idx="7924">
                  <c:v>55.44</c:v>
                </c:pt>
                <c:pt idx="7925">
                  <c:v>50.4</c:v>
                </c:pt>
                <c:pt idx="7926">
                  <c:v>55.44</c:v>
                </c:pt>
                <c:pt idx="7927">
                  <c:v>55.44</c:v>
                </c:pt>
                <c:pt idx="7928">
                  <c:v>55.44</c:v>
                </c:pt>
                <c:pt idx="7929">
                  <c:v>55.44</c:v>
                </c:pt>
                <c:pt idx="7930">
                  <c:v>55.44</c:v>
                </c:pt>
                <c:pt idx="7931">
                  <c:v>55.44</c:v>
                </c:pt>
                <c:pt idx="7932">
                  <c:v>55.44</c:v>
                </c:pt>
                <c:pt idx="7933">
                  <c:v>55.44</c:v>
                </c:pt>
                <c:pt idx="7934">
                  <c:v>55.44</c:v>
                </c:pt>
                <c:pt idx="7935">
                  <c:v>55.44</c:v>
                </c:pt>
                <c:pt idx="7936">
                  <c:v>55.44</c:v>
                </c:pt>
                <c:pt idx="7937">
                  <c:v>55.44</c:v>
                </c:pt>
                <c:pt idx="7938">
                  <c:v>50.4</c:v>
                </c:pt>
                <c:pt idx="7939">
                  <c:v>55.44</c:v>
                </c:pt>
                <c:pt idx="7940">
                  <c:v>55.44</c:v>
                </c:pt>
                <c:pt idx="7941">
                  <c:v>60.48</c:v>
                </c:pt>
                <c:pt idx="7942">
                  <c:v>60.48</c:v>
                </c:pt>
                <c:pt idx="7943">
                  <c:v>55.44</c:v>
                </c:pt>
                <c:pt idx="7944">
                  <c:v>55.44</c:v>
                </c:pt>
                <c:pt idx="7945">
                  <c:v>60.48</c:v>
                </c:pt>
                <c:pt idx="7946">
                  <c:v>55.44</c:v>
                </c:pt>
                <c:pt idx="7947">
                  <c:v>55.44</c:v>
                </c:pt>
                <c:pt idx="7948">
                  <c:v>50.4</c:v>
                </c:pt>
                <c:pt idx="7949">
                  <c:v>55.44</c:v>
                </c:pt>
                <c:pt idx="7950">
                  <c:v>55.44</c:v>
                </c:pt>
                <c:pt idx="7951">
                  <c:v>55.44</c:v>
                </c:pt>
                <c:pt idx="7952">
                  <c:v>55.44</c:v>
                </c:pt>
                <c:pt idx="7953">
                  <c:v>55.44</c:v>
                </c:pt>
                <c:pt idx="7954">
                  <c:v>55.44</c:v>
                </c:pt>
                <c:pt idx="7955">
                  <c:v>55.44</c:v>
                </c:pt>
                <c:pt idx="7956">
                  <c:v>60.48</c:v>
                </c:pt>
                <c:pt idx="7957">
                  <c:v>55.44</c:v>
                </c:pt>
                <c:pt idx="7958">
                  <c:v>55.44</c:v>
                </c:pt>
                <c:pt idx="7959">
                  <c:v>55.44</c:v>
                </c:pt>
                <c:pt idx="7960">
                  <c:v>55.44</c:v>
                </c:pt>
                <c:pt idx="7961">
                  <c:v>55.44</c:v>
                </c:pt>
                <c:pt idx="7962">
                  <c:v>55.44</c:v>
                </c:pt>
                <c:pt idx="7963">
                  <c:v>55.44</c:v>
                </c:pt>
                <c:pt idx="7964">
                  <c:v>55.44</c:v>
                </c:pt>
                <c:pt idx="7965">
                  <c:v>60.48</c:v>
                </c:pt>
                <c:pt idx="7966">
                  <c:v>60.48</c:v>
                </c:pt>
                <c:pt idx="7967">
                  <c:v>55.44</c:v>
                </c:pt>
                <c:pt idx="7968">
                  <c:v>55.44</c:v>
                </c:pt>
                <c:pt idx="7969">
                  <c:v>55.44</c:v>
                </c:pt>
                <c:pt idx="7970">
                  <c:v>55.44</c:v>
                </c:pt>
                <c:pt idx="7971">
                  <c:v>55.44</c:v>
                </c:pt>
                <c:pt idx="7972">
                  <c:v>55.44</c:v>
                </c:pt>
                <c:pt idx="7973">
                  <c:v>55.44</c:v>
                </c:pt>
                <c:pt idx="7974">
                  <c:v>55.44</c:v>
                </c:pt>
                <c:pt idx="7975">
                  <c:v>60.48</c:v>
                </c:pt>
                <c:pt idx="7976">
                  <c:v>55.44</c:v>
                </c:pt>
                <c:pt idx="7977">
                  <c:v>55.44</c:v>
                </c:pt>
                <c:pt idx="7978">
                  <c:v>55.44</c:v>
                </c:pt>
                <c:pt idx="7979">
                  <c:v>55.44</c:v>
                </c:pt>
                <c:pt idx="7980">
                  <c:v>60.48</c:v>
                </c:pt>
                <c:pt idx="7981">
                  <c:v>55.44</c:v>
                </c:pt>
                <c:pt idx="7982">
                  <c:v>55.44</c:v>
                </c:pt>
                <c:pt idx="7983">
                  <c:v>60.48</c:v>
                </c:pt>
                <c:pt idx="7984">
                  <c:v>55.44</c:v>
                </c:pt>
                <c:pt idx="7985">
                  <c:v>55.44</c:v>
                </c:pt>
                <c:pt idx="7986">
                  <c:v>55.44</c:v>
                </c:pt>
                <c:pt idx="7987">
                  <c:v>55.44</c:v>
                </c:pt>
                <c:pt idx="7988">
                  <c:v>55.44</c:v>
                </c:pt>
                <c:pt idx="7989">
                  <c:v>55.44</c:v>
                </c:pt>
                <c:pt idx="7990">
                  <c:v>50.4</c:v>
                </c:pt>
                <c:pt idx="7991">
                  <c:v>55.44</c:v>
                </c:pt>
                <c:pt idx="7992">
                  <c:v>55.44</c:v>
                </c:pt>
                <c:pt idx="7993">
                  <c:v>55.44</c:v>
                </c:pt>
                <c:pt idx="7994">
                  <c:v>60.48</c:v>
                </c:pt>
                <c:pt idx="7995">
                  <c:v>55.44</c:v>
                </c:pt>
                <c:pt idx="7996">
                  <c:v>55.44</c:v>
                </c:pt>
                <c:pt idx="7997">
                  <c:v>55.44</c:v>
                </c:pt>
                <c:pt idx="7998">
                  <c:v>55.44</c:v>
                </c:pt>
                <c:pt idx="7999">
                  <c:v>55.44</c:v>
                </c:pt>
                <c:pt idx="8000">
                  <c:v>60.48</c:v>
                </c:pt>
                <c:pt idx="8001">
                  <c:v>55.44</c:v>
                </c:pt>
                <c:pt idx="8002">
                  <c:v>55.44</c:v>
                </c:pt>
                <c:pt idx="8003">
                  <c:v>55.44</c:v>
                </c:pt>
                <c:pt idx="8004">
                  <c:v>60.48</c:v>
                </c:pt>
                <c:pt idx="8005">
                  <c:v>60.48</c:v>
                </c:pt>
                <c:pt idx="8006">
                  <c:v>55.44</c:v>
                </c:pt>
                <c:pt idx="8007">
                  <c:v>55.44</c:v>
                </c:pt>
                <c:pt idx="8008">
                  <c:v>60.48</c:v>
                </c:pt>
                <c:pt idx="8009">
                  <c:v>55.44</c:v>
                </c:pt>
                <c:pt idx="8010">
                  <c:v>55.44</c:v>
                </c:pt>
                <c:pt idx="8011">
                  <c:v>55.44</c:v>
                </c:pt>
                <c:pt idx="8012">
                  <c:v>60.48</c:v>
                </c:pt>
                <c:pt idx="8013">
                  <c:v>60.48</c:v>
                </c:pt>
                <c:pt idx="8014">
                  <c:v>55.44</c:v>
                </c:pt>
                <c:pt idx="8015">
                  <c:v>55.44</c:v>
                </c:pt>
                <c:pt idx="8016">
                  <c:v>55.44</c:v>
                </c:pt>
                <c:pt idx="8017">
                  <c:v>55.44</c:v>
                </c:pt>
                <c:pt idx="8018">
                  <c:v>55.44</c:v>
                </c:pt>
                <c:pt idx="8019">
                  <c:v>55.44</c:v>
                </c:pt>
                <c:pt idx="8020">
                  <c:v>55.44</c:v>
                </c:pt>
                <c:pt idx="8021">
                  <c:v>55.44</c:v>
                </c:pt>
                <c:pt idx="8022">
                  <c:v>55.44</c:v>
                </c:pt>
                <c:pt idx="8023">
                  <c:v>60.48</c:v>
                </c:pt>
                <c:pt idx="8024">
                  <c:v>55.44</c:v>
                </c:pt>
                <c:pt idx="8025">
                  <c:v>55.44</c:v>
                </c:pt>
                <c:pt idx="8026">
                  <c:v>55.44</c:v>
                </c:pt>
                <c:pt idx="8027">
                  <c:v>50.4</c:v>
                </c:pt>
                <c:pt idx="8028">
                  <c:v>60.48</c:v>
                </c:pt>
                <c:pt idx="8029">
                  <c:v>60.48</c:v>
                </c:pt>
                <c:pt idx="8030">
                  <c:v>55.44</c:v>
                </c:pt>
                <c:pt idx="8031">
                  <c:v>55.44</c:v>
                </c:pt>
                <c:pt idx="8032">
                  <c:v>55.44</c:v>
                </c:pt>
                <c:pt idx="8033">
                  <c:v>60.48</c:v>
                </c:pt>
                <c:pt idx="8034">
                  <c:v>55.44</c:v>
                </c:pt>
                <c:pt idx="8035">
                  <c:v>55.44</c:v>
                </c:pt>
                <c:pt idx="8036">
                  <c:v>55.44</c:v>
                </c:pt>
                <c:pt idx="8037">
                  <c:v>55.44</c:v>
                </c:pt>
                <c:pt idx="8038">
                  <c:v>55.44</c:v>
                </c:pt>
                <c:pt idx="8039">
                  <c:v>55.44</c:v>
                </c:pt>
                <c:pt idx="8040">
                  <c:v>55.44</c:v>
                </c:pt>
                <c:pt idx="8041">
                  <c:v>55.44</c:v>
                </c:pt>
                <c:pt idx="8042">
                  <c:v>55.44</c:v>
                </c:pt>
                <c:pt idx="8043">
                  <c:v>55.44</c:v>
                </c:pt>
                <c:pt idx="8044">
                  <c:v>60.48</c:v>
                </c:pt>
                <c:pt idx="8045">
                  <c:v>60.48</c:v>
                </c:pt>
                <c:pt idx="8046">
                  <c:v>55.44</c:v>
                </c:pt>
                <c:pt idx="8047">
                  <c:v>55.44</c:v>
                </c:pt>
                <c:pt idx="8048">
                  <c:v>55.44</c:v>
                </c:pt>
                <c:pt idx="8049">
                  <c:v>55.44</c:v>
                </c:pt>
                <c:pt idx="8050">
                  <c:v>55.44</c:v>
                </c:pt>
                <c:pt idx="8051">
                  <c:v>60.48</c:v>
                </c:pt>
                <c:pt idx="8052">
                  <c:v>55.44</c:v>
                </c:pt>
                <c:pt idx="8053">
                  <c:v>60.48</c:v>
                </c:pt>
                <c:pt idx="8054">
                  <c:v>50.4</c:v>
                </c:pt>
                <c:pt idx="8055">
                  <c:v>55.44</c:v>
                </c:pt>
                <c:pt idx="8056">
                  <c:v>55.44</c:v>
                </c:pt>
                <c:pt idx="8057">
                  <c:v>55.44</c:v>
                </c:pt>
                <c:pt idx="8058">
                  <c:v>55.44</c:v>
                </c:pt>
                <c:pt idx="8059">
                  <c:v>60.48</c:v>
                </c:pt>
                <c:pt idx="8060">
                  <c:v>60.48</c:v>
                </c:pt>
                <c:pt idx="8061">
                  <c:v>55.44</c:v>
                </c:pt>
                <c:pt idx="8062">
                  <c:v>55.44</c:v>
                </c:pt>
                <c:pt idx="8063">
                  <c:v>60.48</c:v>
                </c:pt>
                <c:pt idx="8064">
                  <c:v>55.44</c:v>
                </c:pt>
                <c:pt idx="8065">
                  <c:v>50.4</c:v>
                </c:pt>
                <c:pt idx="8066">
                  <c:v>55.44</c:v>
                </c:pt>
                <c:pt idx="8067">
                  <c:v>55.44</c:v>
                </c:pt>
                <c:pt idx="8068">
                  <c:v>55.44</c:v>
                </c:pt>
                <c:pt idx="8069">
                  <c:v>55.44</c:v>
                </c:pt>
                <c:pt idx="8070">
                  <c:v>50.4</c:v>
                </c:pt>
                <c:pt idx="8071">
                  <c:v>55.44</c:v>
                </c:pt>
                <c:pt idx="8072">
                  <c:v>55.44</c:v>
                </c:pt>
                <c:pt idx="8073">
                  <c:v>55.44</c:v>
                </c:pt>
                <c:pt idx="8074">
                  <c:v>50.4</c:v>
                </c:pt>
                <c:pt idx="8075">
                  <c:v>60.48</c:v>
                </c:pt>
                <c:pt idx="8076">
                  <c:v>50.4</c:v>
                </c:pt>
                <c:pt idx="8077">
                  <c:v>55.44</c:v>
                </c:pt>
                <c:pt idx="8078">
                  <c:v>55.44</c:v>
                </c:pt>
                <c:pt idx="8079">
                  <c:v>55.44</c:v>
                </c:pt>
                <c:pt idx="8080">
                  <c:v>55.44</c:v>
                </c:pt>
                <c:pt idx="8081">
                  <c:v>55.44</c:v>
                </c:pt>
                <c:pt idx="8082">
                  <c:v>50.4</c:v>
                </c:pt>
                <c:pt idx="8083">
                  <c:v>55.44</c:v>
                </c:pt>
                <c:pt idx="8084">
                  <c:v>55.44</c:v>
                </c:pt>
                <c:pt idx="8085">
                  <c:v>55.44</c:v>
                </c:pt>
                <c:pt idx="8086">
                  <c:v>55.44</c:v>
                </c:pt>
                <c:pt idx="8087">
                  <c:v>55.44</c:v>
                </c:pt>
                <c:pt idx="8088">
                  <c:v>55.44</c:v>
                </c:pt>
                <c:pt idx="8089">
                  <c:v>60.48</c:v>
                </c:pt>
                <c:pt idx="8090">
                  <c:v>55.44</c:v>
                </c:pt>
                <c:pt idx="8091">
                  <c:v>60.48</c:v>
                </c:pt>
                <c:pt idx="8092">
                  <c:v>50.4</c:v>
                </c:pt>
                <c:pt idx="8093">
                  <c:v>50.4</c:v>
                </c:pt>
                <c:pt idx="8094">
                  <c:v>55.44</c:v>
                </c:pt>
                <c:pt idx="8095">
                  <c:v>55.44</c:v>
                </c:pt>
                <c:pt idx="8096">
                  <c:v>55.44</c:v>
                </c:pt>
                <c:pt idx="8097">
                  <c:v>55.44</c:v>
                </c:pt>
                <c:pt idx="8098">
                  <c:v>55.44</c:v>
                </c:pt>
                <c:pt idx="8099">
                  <c:v>55.44</c:v>
                </c:pt>
                <c:pt idx="8100">
                  <c:v>55.44</c:v>
                </c:pt>
                <c:pt idx="8101">
                  <c:v>55.44</c:v>
                </c:pt>
                <c:pt idx="8102">
                  <c:v>55.44</c:v>
                </c:pt>
                <c:pt idx="8103">
                  <c:v>50.4</c:v>
                </c:pt>
                <c:pt idx="8104">
                  <c:v>50.4</c:v>
                </c:pt>
                <c:pt idx="8105">
                  <c:v>55.44</c:v>
                </c:pt>
                <c:pt idx="8106">
                  <c:v>50.4</c:v>
                </c:pt>
                <c:pt idx="8107">
                  <c:v>55.44</c:v>
                </c:pt>
                <c:pt idx="8108">
                  <c:v>55.44</c:v>
                </c:pt>
                <c:pt idx="8109">
                  <c:v>55.44</c:v>
                </c:pt>
                <c:pt idx="8110">
                  <c:v>55.44</c:v>
                </c:pt>
                <c:pt idx="8111">
                  <c:v>55.44</c:v>
                </c:pt>
                <c:pt idx="8112">
                  <c:v>55.44</c:v>
                </c:pt>
                <c:pt idx="8113">
                  <c:v>50.4</c:v>
                </c:pt>
                <c:pt idx="8114">
                  <c:v>55.44</c:v>
                </c:pt>
                <c:pt idx="8115">
                  <c:v>55.44</c:v>
                </c:pt>
                <c:pt idx="8116">
                  <c:v>50.4</c:v>
                </c:pt>
                <c:pt idx="8117">
                  <c:v>55.44</c:v>
                </c:pt>
                <c:pt idx="8118">
                  <c:v>55.44</c:v>
                </c:pt>
                <c:pt idx="8119">
                  <c:v>55.44</c:v>
                </c:pt>
                <c:pt idx="8120">
                  <c:v>55.44</c:v>
                </c:pt>
                <c:pt idx="8121">
                  <c:v>50.4</c:v>
                </c:pt>
                <c:pt idx="8122">
                  <c:v>55.44</c:v>
                </c:pt>
                <c:pt idx="8123">
                  <c:v>55.44</c:v>
                </c:pt>
                <c:pt idx="8124">
                  <c:v>55.44</c:v>
                </c:pt>
                <c:pt idx="8125">
                  <c:v>55.44</c:v>
                </c:pt>
                <c:pt idx="8126">
                  <c:v>50.4</c:v>
                </c:pt>
                <c:pt idx="8127">
                  <c:v>55.44</c:v>
                </c:pt>
                <c:pt idx="8128">
                  <c:v>55.44</c:v>
                </c:pt>
                <c:pt idx="8129">
                  <c:v>55.44</c:v>
                </c:pt>
                <c:pt idx="8130">
                  <c:v>55.44</c:v>
                </c:pt>
                <c:pt idx="8131">
                  <c:v>55.44</c:v>
                </c:pt>
                <c:pt idx="8132">
                  <c:v>50.4</c:v>
                </c:pt>
                <c:pt idx="8133">
                  <c:v>55.44</c:v>
                </c:pt>
                <c:pt idx="8134">
                  <c:v>55.44</c:v>
                </c:pt>
                <c:pt idx="8135">
                  <c:v>50.4</c:v>
                </c:pt>
                <c:pt idx="8136">
                  <c:v>60.48</c:v>
                </c:pt>
                <c:pt idx="8137">
                  <c:v>50.4</c:v>
                </c:pt>
                <c:pt idx="8138">
                  <c:v>55.44</c:v>
                </c:pt>
                <c:pt idx="8139">
                  <c:v>55.44</c:v>
                </c:pt>
                <c:pt idx="8140">
                  <c:v>55.44</c:v>
                </c:pt>
                <c:pt idx="8141">
                  <c:v>50.4</c:v>
                </c:pt>
                <c:pt idx="8142">
                  <c:v>50.4</c:v>
                </c:pt>
                <c:pt idx="8143">
                  <c:v>50.4</c:v>
                </c:pt>
                <c:pt idx="8144">
                  <c:v>55.44</c:v>
                </c:pt>
                <c:pt idx="8145">
                  <c:v>55.44</c:v>
                </c:pt>
                <c:pt idx="8146">
                  <c:v>50.4</c:v>
                </c:pt>
                <c:pt idx="8147">
                  <c:v>55.44</c:v>
                </c:pt>
                <c:pt idx="8148">
                  <c:v>50.4</c:v>
                </c:pt>
                <c:pt idx="8149">
                  <c:v>55.44</c:v>
                </c:pt>
                <c:pt idx="8150">
                  <c:v>55.44</c:v>
                </c:pt>
                <c:pt idx="8151">
                  <c:v>55.44</c:v>
                </c:pt>
                <c:pt idx="8152">
                  <c:v>55.44</c:v>
                </c:pt>
                <c:pt idx="8153">
                  <c:v>55.44</c:v>
                </c:pt>
                <c:pt idx="8154">
                  <c:v>50.4</c:v>
                </c:pt>
                <c:pt idx="8155">
                  <c:v>55.44</c:v>
                </c:pt>
                <c:pt idx="8156">
                  <c:v>50.4</c:v>
                </c:pt>
                <c:pt idx="8157">
                  <c:v>50.4</c:v>
                </c:pt>
                <c:pt idx="8158">
                  <c:v>55.44</c:v>
                </c:pt>
                <c:pt idx="8159">
                  <c:v>55.44</c:v>
                </c:pt>
                <c:pt idx="8160">
                  <c:v>55.44</c:v>
                </c:pt>
                <c:pt idx="8161">
                  <c:v>50.4</c:v>
                </c:pt>
                <c:pt idx="8162">
                  <c:v>55.44</c:v>
                </c:pt>
                <c:pt idx="8163">
                  <c:v>55.44</c:v>
                </c:pt>
                <c:pt idx="8164">
                  <c:v>50.4</c:v>
                </c:pt>
                <c:pt idx="8165">
                  <c:v>55.44</c:v>
                </c:pt>
                <c:pt idx="8166">
                  <c:v>50.4</c:v>
                </c:pt>
                <c:pt idx="8167">
                  <c:v>55.44</c:v>
                </c:pt>
                <c:pt idx="8168">
                  <c:v>50.4</c:v>
                </c:pt>
                <c:pt idx="8169">
                  <c:v>50.4</c:v>
                </c:pt>
                <c:pt idx="8170">
                  <c:v>50.4</c:v>
                </c:pt>
                <c:pt idx="8171">
                  <c:v>50.4</c:v>
                </c:pt>
                <c:pt idx="8172">
                  <c:v>55.44</c:v>
                </c:pt>
                <c:pt idx="8173">
                  <c:v>50.4</c:v>
                </c:pt>
                <c:pt idx="8174">
                  <c:v>55.44</c:v>
                </c:pt>
                <c:pt idx="8175">
                  <c:v>55.44</c:v>
                </c:pt>
                <c:pt idx="8176">
                  <c:v>50.4</c:v>
                </c:pt>
                <c:pt idx="8177">
                  <c:v>55.44</c:v>
                </c:pt>
                <c:pt idx="8178">
                  <c:v>50.4</c:v>
                </c:pt>
                <c:pt idx="8179">
                  <c:v>55.44</c:v>
                </c:pt>
                <c:pt idx="8180">
                  <c:v>55.44</c:v>
                </c:pt>
                <c:pt idx="8181">
                  <c:v>55.44</c:v>
                </c:pt>
                <c:pt idx="8182">
                  <c:v>55.44</c:v>
                </c:pt>
                <c:pt idx="8183">
                  <c:v>55.44</c:v>
                </c:pt>
                <c:pt idx="8184">
                  <c:v>55.44</c:v>
                </c:pt>
                <c:pt idx="8185">
                  <c:v>55.44</c:v>
                </c:pt>
                <c:pt idx="8186">
                  <c:v>55.44</c:v>
                </c:pt>
                <c:pt idx="8187">
                  <c:v>55.44</c:v>
                </c:pt>
                <c:pt idx="8188">
                  <c:v>55.44</c:v>
                </c:pt>
                <c:pt idx="8189">
                  <c:v>55.44</c:v>
                </c:pt>
                <c:pt idx="8190">
                  <c:v>55.44</c:v>
                </c:pt>
                <c:pt idx="8191">
                  <c:v>55.44</c:v>
                </c:pt>
                <c:pt idx="8192">
                  <c:v>50.4</c:v>
                </c:pt>
                <c:pt idx="8193">
                  <c:v>60.48</c:v>
                </c:pt>
                <c:pt idx="8194">
                  <c:v>50.4</c:v>
                </c:pt>
                <c:pt idx="8195">
                  <c:v>55.44</c:v>
                </c:pt>
                <c:pt idx="8196">
                  <c:v>50.4</c:v>
                </c:pt>
                <c:pt idx="8197">
                  <c:v>50.4</c:v>
                </c:pt>
                <c:pt idx="8198">
                  <c:v>55.44</c:v>
                </c:pt>
                <c:pt idx="8199">
                  <c:v>55.44</c:v>
                </c:pt>
                <c:pt idx="8200">
                  <c:v>55.44</c:v>
                </c:pt>
                <c:pt idx="8201">
                  <c:v>50.4</c:v>
                </c:pt>
                <c:pt idx="8202">
                  <c:v>55.44</c:v>
                </c:pt>
                <c:pt idx="8203">
                  <c:v>55.44</c:v>
                </c:pt>
                <c:pt idx="8204">
                  <c:v>55.44</c:v>
                </c:pt>
                <c:pt idx="8205">
                  <c:v>55.44</c:v>
                </c:pt>
                <c:pt idx="8206">
                  <c:v>55.44</c:v>
                </c:pt>
                <c:pt idx="8207">
                  <c:v>50.4</c:v>
                </c:pt>
                <c:pt idx="8208">
                  <c:v>55.44</c:v>
                </c:pt>
                <c:pt idx="8209">
                  <c:v>55.44</c:v>
                </c:pt>
                <c:pt idx="8210">
                  <c:v>50.4</c:v>
                </c:pt>
                <c:pt idx="8211">
                  <c:v>55.44</c:v>
                </c:pt>
                <c:pt idx="8212">
                  <c:v>50.4</c:v>
                </c:pt>
                <c:pt idx="8213">
                  <c:v>50.4</c:v>
                </c:pt>
                <c:pt idx="8214">
                  <c:v>55.44</c:v>
                </c:pt>
                <c:pt idx="8215">
                  <c:v>50.4</c:v>
                </c:pt>
                <c:pt idx="8216">
                  <c:v>55.44</c:v>
                </c:pt>
                <c:pt idx="8217">
                  <c:v>55.44</c:v>
                </c:pt>
                <c:pt idx="8218">
                  <c:v>55.44</c:v>
                </c:pt>
                <c:pt idx="8219">
                  <c:v>55.44</c:v>
                </c:pt>
                <c:pt idx="8220">
                  <c:v>55.44</c:v>
                </c:pt>
                <c:pt idx="8221">
                  <c:v>50.4</c:v>
                </c:pt>
                <c:pt idx="8222">
                  <c:v>50.4</c:v>
                </c:pt>
                <c:pt idx="8223">
                  <c:v>50.4</c:v>
                </c:pt>
                <c:pt idx="8224">
                  <c:v>55.44</c:v>
                </c:pt>
                <c:pt idx="8225">
                  <c:v>50.4</c:v>
                </c:pt>
                <c:pt idx="8226">
                  <c:v>55.44</c:v>
                </c:pt>
                <c:pt idx="8227">
                  <c:v>50.4</c:v>
                </c:pt>
                <c:pt idx="8228">
                  <c:v>55.44</c:v>
                </c:pt>
                <c:pt idx="8229">
                  <c:v>55.44</c:v>
                </c:pt>
                <c:pt idx="8230">
                  <c:v>55.44</c:v>
                </c:pt>
                <c:pt idx="8231">
                  <c:v>55.44</c:v>
                </c:pt>
                <c:pt idx="8232">
                  <c:v>55.44</c:v>
                </c:pt>
                <c:pt idx="8233">
                  <c:v>55.44</c:v>
                </c:pt>
                <c:pt idx="8234">
                  <c:v>55.44</c:v>
                </c:pt>
                <c:pt idx="8235">
                  <c:v>60.48</c:v>
                </c:pt>
                <c:pt idx="8236">
                  <c:v>50.4</c:v>
                </c:pt>
                <c:pt idx="8237">
                  <c:v>55.44</c:v>
                </c:pt>
                <c:pt idx="8238">
                  <c:v>55.44</c:v>
                </c:pt>
                <c:pt idx="8239">
                  <c:v>55.44</c:v>
                </c:pt>
                <c:pt idx="8240">
                  <c:v>55.44</c:v>
                </c:pt>
                <c:pt idx="8241">
                  <c:v>55.44</c:v>
                </c:pt>
                <c:pt idx="8242">
                  <c:v>55.44</c:v>
                </c:pt>
                <c:pt idx="8243">
                  <c:v>50.4</c:v>
                </c:pt>
                <c:pt idx="8244">
                  <c:v>55.44</c:v>
                </c:pt>
                <c:pt idx="8245">
                  <c:v>55.44</c:v>
                </c:pt>
                <c:pt idx="8246">
                  <c:v>55.44</c:v>
                </c:pt>
                <c:pt idx="8247">
                  <c:v>55.44</c:v>
                </c:pt>
                <c:pt idx="8248">
                  <c:v>60.48</c:v>
                </c:pt>
                <c:pt idx="8249">
                  <c:v>55.44</c:v>
                </c:pt>
                <c:pt idx="8250">
                  <c:v>50.4</c:v>
                </c:pt>
                <c:pt idx="8251">
                  <c:v>50.4</c:v>
                </c:pt>
                <c:pt idx="8252">
                  <c:v>50.4</c:v>
                </c:pt>
                <c:pt idx="8253">
                  <c:v>55.44</c:v>
                </c:pt>
                <c:pt idx="8254">
                  <c:v>55.44</c:v>
                </c:pt>
                <c:pt idx="8255">
                  <c:v>50.4</c:v>
                </c:pt>
                <c:pt idx="8256">
                  <c:v>50.4</c:v>
                </c:pt>
                <c:pt idx="8257">
                  <c:v>50.4</c:v>
                </c:pt>
                <c:pt idx="8258">
                  <c:v>55.44</c:v>
                </c:pt>
                <c:pt idx="8259">
                  <c:v>55.44</c:v>
                </c:pt>
                <c:pt idx="8260">
                  <c:v>55.44</c:v>
                </c:pt>
                <c:pt idx="8261">
                  <c:v>55.44</c:v>
                </c:pt>
                <c:pt idx="8262">
                  <c:v>55.44</c:v>
                </c:pt>
                <c:pt idx="8263">
                  <c:v>50.4</c:v>
                </c:pt>
                <c:pt idx="8264">
                  <c:v>55.44</c:v>
                </c:pt>
                <c:pt idx="8265">
                  <c:v>50.4</c:v>
                </c:pt>
                <c:pt idx="8266">
                  <c:v>55.44</c:v>
                </c:pt>
                <c:pt idx="8267">
                  <c:v>55.44</c:v>
                </c:pt>
                <c:pt idx="8268">
                  <c:v>55.44</c:v>
                </c:pt>
                <c:pt idx="8269">
                  <c:v>55.44</c:v>
                </c:pt>
                <c:pt idx="8270">
                  <c:v>50.4</c:v>
                </c:pt>
                <c:pt idx="8271">
                  <c:v>55.44</c:v>
                </c:pt>
                <c:pt idx="8272">
                  <c:v>55.44</c:v>
                </c:pt>
                <c:pt idx="8273">
                  <c:v>50.4</c:v>
                </c:pt>
                <c:pt idx="8274">
                  <c:v>55.44</c:v>
                </c:pt>
                <c:pt idx="8275">
                  <c:v>50.4</c:v>
                </c:pt>
                <c:pt idx="8276">
                  <c:v>55.44</c:v>
                </c:pt>
                <c:pt idx="8277">
                  <c:v>55.44</c:v>
                </c:pt>
                <c:pt idx="8278">
                  <c:v>50.4</c:v>
                </c:pt>
                <c:pt idx="8279">
                  <c:v>50.4</c:v>
                </c:pt>
                <c:pt idx="8280">
                  <c:v>50.4</c:v>
                </c:pt>
                <c:pt idx="8281">
                  <c:v>50.4</c:v>
                </c:pt>
                <c:pt idx="8282">
                  <c:v>55.44</c:v>
                </c:pt>
                <c:pt idx="8283">
                  <c:v>55.44</c:v>
                </c:pt>
                <c:pt idx="8284">
                  <c:v>55.44</c:v>
                </c:pt>
                <c:pt idx="8285">
                  <c:v>60.48</c:v>
                </c:pt>
                <c:pt idx="8286">
                  <c:v>55.44</c:v>
                </c:pt>
                <c:pt idx="8287">
                  <c:v>55.44</c:v>
                </c:pt>
                <c:pt idx="8288">
                  <c:v>55.44</c:v>
                </c:pt>
                <c:pt idx="8289">
                  <c:v>55.44</c:v>
                </c:pt>
                <c:pt idx="8290">
                  <c:v>60.48</c:v>
                </c:pt>
                <c:pt idx="8291">
                  <c:v>55.44</c:v>
                </c:pt>
                <c:pt idx="8292">
                  <c:v>55.44</c:v>
                </c:pt>
                <c:pt idx="8293">
                  <c:v>55.44</c:v>
                </c:pt>
                <c:pt idx="8294">
                  <c:v>55.44</c:v>
                </c:pt>
                <c:pt idx="8295">
                  <c:v>55.44</c:v>
                </c:pt>
                <c:pt idx="8296">
                  <c:v>55.44</c:v>
                </c:pt>
                <c:pt idx="8297">
                  <c:v>55.44</c:v>
                </c:pt>
                <c:pt idx="8298">
                  <c:v>55.44</c:v>
                </c:pt>
                <c:pt idx="8299">
                  <c:v>55.44</c:v>
                </c:pt>
                <c:pt idx="8300">
                  <c:v>55.44</c:v>
                </c:pt>
                <c:pt idx="8301">
                  <c:v>50.4</c:v>
                </c:pt>
                <c:pt idx="8302">
                  <c:v>55.44</c:v>
                </c:pt>
                <c:pt idx="8303">
                  <c:v>55.44</c:v>
                </c:pt>
                <c:pt idx="8304">
                  <c:v>55.44</c:v>
                </c:pt>
                <c:pt idx="8305">
                  <c:v>55.44</c:v>
                </c:pt>
                <c:pt idx="8306">
                  <c:v>55.44</c:v>
                </c:pt>
                <c:pt idx="8307">
                  <c:v>50.4</c:v>
                </c:pt>
                <c:pt idx="8308">
                  <c:v>55.44</c:v>
                </c:pt>
                <c:pt idx="8309">
                  <c:v>55.44</c:v>
                </c:pt>
                <c:pt idx="8310">
                  <c:v>55.44</c:v>
                </c:pt>
                <c:pt idx="8311">
                  <c:v>50.4</c:v>
                </c:pt>
                <c:pt idx="8312">
                  <c:v>55.44</c:v>
                </c:pt>
                <c:pt idx="8313">
                  <c:v>55.44</c:v>
                </c:pt>
                <c:pt idx="8314">
                  <c:v>55.44</c:v>
                </c:pt>
                <c:pt idx="8315">
                  <c:v>55.44</c:v>
                </c:pt>
                <c:pt idx="8316">
                  <c:v>55.44</c:v>
                </c:pt>
                <c:pt idx="8317">
                  <c:v>50.4</c:v>
                </c:pt>
                <c:pt idx="8318">
                  <c:v>55.44</c:v>
                </c:pt>
                <c:pt idx="8319">
                  <c:v>55.44</c:v>
                </c:pt>
                <c:pt idx="8320">
                  <c:v>50.4</c:v>
                </c:pt>
                <c:pt idx="8321">
                  <c:v>55.44</c:v>
                </c:pt>
                <c:pt idx="8322">
                  <c:v>55.44</c:v>
                </c:pt>
                <c:pt idx="8323">
                  <c:v>60.48</c:v>
                </c:pt>
                <c:pt idx="8324">
                  <c:v>60.48</c:v>
                </c:pt>
                <c:pt idx="8325">
                  <c:v>60.48</c:v>
                </c:pt>
                <c:pt idx="8326">
                  <c:v>60.48</c:v>
                </c:pt>
                <c:pt idx="8327">
                  <c:v>55.44</c:v>
                </c:pt>
                <c:pt idx="8328">
                  <c:v>60.48</c:v>
                </c:pt>
                <c:pt idx="8329">
                  <c:v>55.44</c:v>
                </c:pt>
                <c:pt idx="8330">
                  <c:v>55.44</c:v>
                </c:pt>
                <c:pt idx="8331">
                  <c:v>55.44</c:v>
                </c:pt>
                <c:pt idx="8332">
                  <c:v>55.44</c:v>
                </c:pt>
                <c:pt idx="8333">
                  <c:v>60.48</c:v>
                </c:pt>
                <c:pt idx="8334">
                  <c:v>60.48</c:v>
                </c:pt>
                <c:pt idx="8335">
                  <c:v>55.44</c:v>
                </c:pt>
                <c:pt idx="8336">
                  <c:v>55.44</c:v>
                </c:pt>
                <c:pt idx="8337">
                  <c:v>50.4</c:v>
                </c:pt>
                <c:pt idx="8338">
                  <c:v>60.48</c:v>
                </c:pt>
                <c:pt idx="8339">
                  <c:v>55.44</c:v>
                </c:pt>
                <c:pt idx="8340">
                  <c:v>55.44</c:v>
                </c:pt>
                <c:pt idx="8341">
                  <c:v>55.44</c:v>
                </c:pt>
                <c:pt idx="8342">
                  <c:v>55.44</c:v>
                </c:pt>
                <c:pt idx="8343">
                  <c:v>55.44</c:v>
                </c:pt>
                <c:pt idx="8344">
                  <c:v>50.4</c:v>
                </c:pt>
                <c:pt idx="8345">
                  <c:v>55.44</c:v>
                </c:pt>
                <c:pt idx="8346">
                  <c:v>55.44</c:v>
                </c:pt>
                <c:pt idx="8347">
                  <c:v>50.4</c:v>
                </c:pt>
                <c:pt idx="8348">
                  <c:v>55.44</c:v>
                </c:pt>
                <c:pt idx="8349">
                  <c:v>55.44</c:v>
                </c:pt>
                <c:pt idx="8350">
                  <c:v>55.44</c:v>
                </c:pt>
                <c:pt idx="8351">
                  <c:v>60.48</c:v>
                </c:pt>
                <c:pt idx="8352">
                  <c:v>55.44</c:v>
                </c:pt>
                <c:pt idx="8353">
                  <c:v>60.48</c:v>
                </c:pt>
                <c:pt idx="8354">
                  <c:v>55.44</c:v>
                </c:pt>
                <c:pt idx="8355">
                  <c:v>55.44</c:v>
                </c:pt>
                <c:pt idx="8356">
                  <c:v>55.44</c:v>
                </c:pt>
                <c:pt idx="8357">
                  <c:v>55.44</c:v>
                </c:pt>
                <c:pt idx="8358">
                  <c:v>55.44</c:v>
                </c:pt>
                <c:pt idx="8359">
                  <c:v>55.44</c:v>
                </c:pt>
                <c:pt idx="8360">
                  <c:v>55.44</c:v>
                </c:pt>
                <c:pt idx="8361">
                  <c:v>55.44</c:v>
                </c:pt>
                <c:pt idx="8362">
                  <c:v>55.44</c:v>
                </c:pt>
                <c:pt idx="8363">
                  <c:v>50.4</c:v>
                </c:pt>
                <c:pt idx="8364">
                  <c:v>60.48</c:v>
                </c:pt>
                <c:pt idx="8365">
                  <c:v>50.4</c:v>
                </c:pt>
                <c:pt idx="8366">
                  <c:v>55.44</c:v>
                </c:pt>
                <c:pt idx="8367">
                  <c:v>55.44</c:v>
                </c:pt>
                <c:pt idx="8368">
                  <c:v>55.44</c:v>
                </c:pt>
                <c:pt idx="8369">
                  <c:v>50.4</c:v>
                </c:pt>
                <c:pt idx="8370">
                  <c:v>55.44</c:v>
                </c:pt>
                <c:pt idx="8371">
                  <c:v>55.44</c:v>
                </c:pt>
                <c:pt idx="8372">
                  <c:v>55.44</c:v>
                </c:pt>
                <c:pt idx="8373">
                  <c:v>55.44</c:v>
                </c:pt>
                <c:pt idx="8374">
                  <c:v>60.48</c:v>
                </c:pt>
                <c:pt idx="8375">
                  <c:v>50.4</c:v>
                </c:pt>
                <c:pt idx="8376">
                  <c:v>55.44</c:v>
                </c:pt>
                <c:pt idx="8377">
                  <c:v>60.48</c:v>
                </c:pt>
                <c:pt idx="8378">
                  <c:v>55.44</c:v>
                </c:pt>
                <c:pt idx="8379">
                  <c:v>60.48</c:v>
                </c:pt>
                <c:pt idx="8380">
                  <c:v>55.44</c:v>
                </c:pt>
                <c:pt idx="8381">
                  <c:v>60.48</c:v>
                </c:pt>
                <c:pt idx="8382">
                  <c:v>55.44</c:v>
                </c:pt>
                <c:pt idx="8383">
                  <c:v>55.44</c:v>
                </c:pt>
                <c:pt idx="8384">
                  <c:v>60.48</c:v>
                </c:pt>
                <c:pt idx="8385">
                  <c:v>55.44</c:v>
                </c:pt>
                <c:pt idx="8386">
                  <c:v>55.44</c:v>
                </c:pt>
                <c:pt idx="8387">
                  <c:v>55.44</c:v>
                </c:pt>
                <c:pt idx="8388">
                  <c:v>55.44</c:v>
                </c:pt>
                <c:pt idx="8389">
                  <c:v>55.44</c:v>
                </c:pt>
                <c:pt idx="8390">
                  <c:v>55.44</c:v>
                </c:pt>
                <c:pt idx="8391">
                  <c:v>55.44</c:v>
                </c:pt>
                <c:pt idx="8392">
                  <c:v>55.44</c:v>
                </c:pt>
                <c:pt idx="8393">
                  <c:v>55.44</c:v>
                </c:pt>
                <c:pt idx="8394">
                  <c:v>55.44</c:v>
                </c:pt>
                <c:pt idx="8395">
                  <c:v>50.4</c:v>
                </c:pt>
                <c:pt idx="8396">
                  <c:v>55.44</c:v>
                </c:pt>
                <c:pt idx="8397">
                  <c:v>60.48</c:v>
                </c:pt>
                <c:pt idx="8398">
                  <c:v>55.44</c:v>
                </c:pt>
                <c:pt idx="8399">
                  <c:v>60.48</c:v>
                </c:pt>
                <c:pt idx="8400">
                  <c:v>55.44</c:v>
                </c:pt>
                <c:pt idx="8401">
                  <c:v>55.44</c:v>
                </c:pt>
                <c:pt idx="8402">
                  <c:v>55.44</c:v>
                </c:pt>
                <c:pt idx="8403">
                  <c:v>60.48</c:v>
                </c:pt>
                <c:pt idx="8404">
                  <c:v>50.4</c:v>
                </c:pt>
                <c:pt idx="8405">
                  <c:v>55.44</c:v>
                </c:pt>
                <c:pt idx="8406">
                  <c:v>55.44</c:v>
                </c:pt>
                <c:pt idx="8407">
                  <c:v>50.4</c:v>
                </c:pt>
                <c:pt idx="8408">
                  <c:v>60.48</c:v>
                </c:pt>
                <c:pt idx="8409">
                  <c:v>55.44</c:v>
                </c:pt>
                <c:pt idx="8410">
                  <c:v>50.4</c:v>
                </c:pt>
                <c:pt idx="8411">
                  <c:v>55.44</c:v>
                </c:pt>
                <c:pt idx="8412">
                  <c:v>55.44</c:v>
                </c:pt>
                <c:pt idx="8413">
                  <c:v>55.44</c:v>
                </c:pt>
                <c:pt idx="8414">
                  <c:v>55.44</c:v>
                </c:pt>
                <c:pt idx="8415">
                  <c:v>55.44</c:v>
                </c:pt>
                <c:pt idx="8416">
                  <c:v>55.44</c:v>
                </c:pt>
                <c:pt idx="8417">
                  <c:v>50.4</c:v>
                </c:pt>
                <c:pt idx="8418">
                  <c:v>60.48</c:v>
                </c:pt>
                <c:pt idx="8419">
                  <c:v>50.4</c:v>
                </c:pt>
                <c:pt idx="8420">
                  <c:v>55.44</c:v>
                </c:pt>
                <c:pt idx="8421">
                  <c:v>50.4</c:v>
                </c:pt>
                <c:pt idx="8422">
                  <c:v>55.44</c:v>
                </c:pt>
                <c:pt idx="8423">
                  <c:v>60.48</c:v>
                </c:pt>
                <c:pt idx="8424">
                  <c:v>55.44</c:v>
                </c:pt>
                <c:pt idx="8425">
                  <c:v>55.44</c:v>
                </c:pt>
                <c:pt idx="8426">
                  <c:v>55.44</c:v>
                </c:pt>
                <c:pt idx="8427">
                  <c:v>50.4</c:v>
                </c:pt>
                <c:pt idx="8428">
                  <c:v>50.4</c:v>
                </c:pt>
                <c:pt idx="8429">
                  <c:v>60.48</c:v>
                </c:pt>
                <c:pt idx="8430">
                  <c:v>55.44</c:v>
                </c:pt>
                <c:pt idx="8431">
                  <c:v>55.44</c:v>
                </c:pt>
                <c:pt idx="8432">
                  <c:v>55.44</c:v>
                </c:pt>
                <c:pt idx="8433">
                  <c:v>55.44</c:v>
                </c:pt>
                <c:pt idx="8434">
                  <c:v>55.44</c:v>
                </c:pt>
                <c:pt idx="8435">
                  <c:v>55.44</c:v>
                </c:pt>
                <c:pt idx="8436">
                  <c:v>55.44</c:v>
                </c:pt>
                <c:pt idx="8437">
                  <c:v>55.44</c:v>
                </c:pt>
                <c:pt idx="8438">
                  <c:v>50.4</c:v>
                </c:pt>
                <c:pt idx="8439">
                  <c:v>55.44</c:v>
                </c:pt>
                <c:pt idx="8440">
                  <c:v>50.4</c:v>
                </c:pt>
                <c:pt idx="8441">
                  <c:v>55.44</c:v>
                </c:pt>
                <c:pt idx="8442">
                  <c:v>55.44</c:v>
                </c:pt>
                <c:pt idx="8443">
                  <c:v>55.44</c:v>
                </c:pt>
                <c:pt idx="8444">
                  <c:v>50.4</c:v>
                </c:pt>
                <c:pt idx="8445">
                  <c:v>55.44</c:v>
                </c:pt>
                <c:pt idx="8446">
                  <c:v>50.4</c:v>
                </c:pt>
                <c:pt idx="8447">
                  <c:v>55.44</c:v>
                </c:pt>
                <c:pt idx="8448">
                  <c:v>55.44</c:v>
                </c:pt>
                <c:pt idx="8449">
                  <c:v>55.44</c:v>
                </c:pt>
                <c:pt idx="8450">
                  <c:v>55.44</c:v>
                </c:pt>
                <c:pt idx="8451">
                  <c:v>55.44</c:v>
                </c:pt>
                <c:pt idx="8452">
                  <c:v>50.4</c:v>
                </c:pt>
                <c:pt idx="8453">
                  <c:v>55.44</c:v>
                </c:pt>
                <c:pt idx="8454">
                  <c:v>55.44</c:v>
                </c:pt>
                <c:pt idx="8455">
                  <c:v>55.44</c:v>
                </c:pt>
                <c:pt idx="8456">
                  <c:v>50.4</c:v>
                </c:pt>
                <c:pt idx="8457">
                  <c:v>55.44</c:v>
                </c:pt>
                <c:pt idx="8458">
                  <c:v>55.44</c:v>
                </c:pt>
                <c:pt idx="8459">
                  <c:v>50.4</c:v>
                </c:pt>
                <c:pt idx="8460">
                  <c:v>55.44</c:v>
                </c:pt>
                <c:pt idx="8461">
                  <c:v>55.44</c:v>
                </c:pt>
                <c:pt idx="8462">
                  <c:v>55.44</c:v>
                </c:pt>
                <c:pt idx="8463">
                  <c:v>50.4</c:v>
                </c:pt>
                <c:pt idx="8464">
                  <c:v>50.4</c:v>
                </c:pt>
                <c:pt idx="8465">
                  <c:v>55.44</c:v>
                </c:pt>
                <c:pt idx="8466">
                  <c:v>50.4</c:v>
                </c:pt>
                <c:pt idx="8467">
                  <c:v>50.4</c:v>
                </c:pt>
                <c:pt idx="8468">
                  <c:v>55.44</c:v>
                </c:pt>
                <c:pt idx="8469">
                  <c:v>55.44</c:v>
                </c:pt>
                <c:pt idx="8470">
                  <c:v>55.44</c:v>
                </c:pt>
                <c:pt idx="8471">
                  <c:v>55.44</c:v>
                </c:pt>
                <c:pt idx="8472">
                  <c:v>55.44</c:v>
                </c:pt>
                <c:pt idx="8473">
                  <c:v>55.44</c:v>
                </c:pt>
                <c:pt idx="8474">
                  <c:v>55.44</c:v>
                </c:pt>
                <c:pt idx="8475">
                  <c:v>50.4</c:v>
                </c:pt>
                <c:pt idx="8476">
                  <c:v>55.44</c:v>
                </c:pt>
                <c:pt idx="8477">
                  <c:v>55.44</c:v>
                </c:pt>
                <c:pt idx="8478">
                  <c:v>55.44</c:v>
                </c:pt>
                <c:pt idx="8479">
                  <c:v>55.44</c:v>
                </c:pt>
                <c:pt idx="8480">
                  <c:v>55.44</c:v>
                </c:pt>
                <c:pt idx="8481">
                  <c:v>60.48</c:v>
                </c:pt>
                <c:pt idx="8482">
                  <c:v>50.4</c:v>
                </c:pt>
                <c:pt idx="8483">
                  <c:v>50.4</c:v>
                </c:pt>
                <c:pt idx="8484">
                  <c:v>60.48</c:v>
                </c:pt>
                <c:pt idx="8485">
                  <c:v>50.4</c:v>
                </c:pt>
                <c:pt idx="8486">
                  <c:v>55.44</c:v>
                </c:pt>
                <c:pt idx="8487">
                  <c:v>50.4</c:v>
                </c:pt>
                <c:pt idx="8488">
                  <c:v>55.44</c:v>
                </c:pt>
                <c:pt idx="8489">
                  <c:v>50.4</c:v>
                </c:pt>
                <c:pt idx="8490">
                  <c:v>55.44</c:v>
                </c:pt>
                <c:pt idx="8491">
                  <c:v>55.44</c:v>
                </c:pt>
                <c:pt idx="8492">
                  <c:v>55.44</c:v>
                </c:pt>
                <c:pt idx="8493">
                  <c:v>50.4</c:v>
                </c:pt>
                <c:pt idx="8494">
                  <c:v>55.44</c:v>
                </c:pt>
                <c:pt idx="8495">
                  <c:v>55.44</c:v>
                </c:pt>
                <c:pt idx="8496">
                  <c:v>50.4</c:v>
                </c:pt>
                <c:pt idx="8497">
                  <c:v>55.44</c:v>
                </c:pt>
                <c:pt idx="8498">
                  <c:v>50.4</c:v>
                </c:pt>
                <c:pt idx="8499">
                  <c:v>55.44</c:v>
                </c:pt>
                <c:pt idx="8500">
                  <c:v>55.44</c:v>
                </c:pt>
                <c:pt idx="8501">
                  <c:v>55.44</c:v>
                </c:pt>
                <c:pt idx="8502">
                  <c:v>55.44</c:v>
                </c:pt>
                <c:pt idx="8503">
                  <c:v>55.44</c:v>
                </c:pt>
                <c:pt idx="8504">
                  <c:v>55.44</c:v>
                </c:pt>
                <c:pt idx="8505">
                  <c:v>50.4</c:v>
                </c:pt>
                <c:pt idx="8506">
                  <c:v>50.4</c:v>
                </c:pt>
                <c:pt idx="8507">
                  <c:v>50.4</c:v>
                </c:pt>
                <c:pt idx="8508">
                  <c:v>55.44</c:v>
                </c:pt>
                <c:pt idx="8509">
                  <c:v>50.4</c:v>
                </c:pt>
                <c:pt idx="8510">
                  <c:v>50.4</c:v>
                </c:pt>
                <c:pt idx="8511">
                  <c:v>55.44</c:v>
                </c:pt>
                <c:pt idx="8512">
                  <c:v>55.44</c:v>
                </c:pt>
                <c:pt idx="8513">
                  <c:v>50.4</c:v>
                </c:pt>
                <c:pt idx="8514">
                  <c:v>50.4</c:v>
                </c:pt>
                <c:pt idx="8515">
                  <c:v>50.4</c:v>
                </c:pt>
                <c:pt idx="8516">
                  <c:v>55.44</c:v>
                </c:pt>
                <c:pt idx="8517">
                  <c:v>55.44</c:v>
                </c:pt>
                <c:pt idx="8518">
                  <c:v>50.4</c:v>
                </c:pt>
                <c:pt idx="8519">
                  <c:v>50.4</c:v>
                </c:pt>
                <c:pt idx="8520">
                  <c:v>50.4</c:v>
                </c:pt>
                <c:pt idx="8521">
                  <c:v>50.4</c:v>
                </c:pt>
                <c:pt idx="8522">
                  <c:v>55.44</c:v>
                </c:pt>
                <c:pt idx="8523">
                  <c:v>50.4</c:v>
                </c:pt>
                <c:pt idx="8524">
                  <c:v>55.44</c:v>
                </c:pt>
                <c:pt idx="8525">
                  <c:v>50.4</c:v>
                </c:pt>
                <c:pt idx="8526">
                  <c:v>55.44</c:v>
                </c:pt>
                <c:pt idx="8527">
                  <c:v>50.4</c:v>
                </c:pt>
                <c:pt idx="8528">
                  <c:v>55.44</c:v>
                </c:pt>
                <c:pt idx="8529">
                  <c:v>55.44</c:v>
                </c:pt>
                <c:pt idx="8530">
                  <c:v>55.44</c:v>
                </c:pt>
                <c:pt idx="8531">
                  <c:v>55.44</c:v>
                </c:pt>
                <c:pt idx="8532">
                  <c:v>50.4</c:v>
                </c:pt>
                <c:pt idx="8533">
                  <c:v>50.4</c:v>
                </c:pt>
                <c:pt idx="8534">
                  <c:v>50.4</c:v>
                </c:pt>
                <c:pt idx="8535">
                  <c:v>50.4</c:v>
                </c:pt>
                <c:pt idx="8536">
                  <c:v>50.4</c:v>
                </c:pt>
                <c:pt idx="8537">
                  <c:v>50.4</c:v>
                </c:pt>
                <c:pt idx="8538">
                  <c:v>50.4</c:v>
                </c:pt>
                <c:pt idx="8539">
                  <c:v>50.4</c:v>
                </c:pt>
                <c:pt idx="8540">
                  <c:v>50.4</c:v>
                </c:pt>
                <c:pt idx="8541">
                  <c:v>50.4</c:v>
                </c:pt>
                <c:pt idx="8542">
                  <c:v>50.4</c:v>
                </c:pt>
                <c:pt idx="8543">
                  <c:v>55.44</c:v>
                </c:pt>
                <c:pt idx="8544">
                  <c:v>55.44</c:v>
                </c:pt>
                <c:pt idx="8545">
                  <c:v>50.4</c:v>
                </c:pt>
                <c:pt idx="8546">
                  <c:v>50.4</c:v>
                </c:pt>
                <c:pt idx="8547">
                  <c:v>50.4</c:v>
                </c:pt>
                <c:pt idx="8548">
                  <c:v>50.4</c:v>
                </c:pt>
                <c:pt idx="8549">
                  <c:v>50.4</c:v>
                </c:pt>
                <c:pt idx="8550">
                  <c:v>45.36</c:v>
                </c:pt>
                <c:pt idx="8551">
                  <c:v>50.4</c:v>
                </c:pt>
                <c:pt idx="8552">
                  <c:v>50.4</c:v>
                </c:pt>
                <c:pt idx="8553">
                  <c:v>50.4</c:v>
                </c:pt>
                <c:pt idx="8554">
                  <c:v>50.4</c:v>
                </c:pt>
                <c:pt idx="8555">
                  <c:v>55.44</c:v>
                </c:pt>
                <c:pt idx="8556">
                  <c:v>50.4</c:v>
                </c:pt>
                <c:pt idx="8557">
                  <c:v>50.4</c:v>
                </c:pt>
                <c:pt idx="8558">
                  <c:v>50.4</c:v>
                </c:pt>
                <c:pt idx="8559">
                  <c:v>50.4</c:v>
                </c:pt>
                <c:pt idx="8560">
                  <c:v>50.4</c:v>
                </c:pt>
                <c:pt idx="8561">
                  <c:v>45.36</c:v>
                </c:pt>
                <c:pt idx="8562">
                  <c:v>50.4</c:v>
                </c:pt>
                <c:pt idx="8563">
                  <c:v>50.4</c:v>
                </c:pt>
                <c:pt idx="8564">
                  <c:v>45.36</c:v>
                </c:pt>
                <c:pt idx="8565">
                  <c:v>45.36</c:v>
                </c:pt>
                <c:pt idx="8566">
                  <c:v>50.4</c:v>
                </c:pt>
                <c:pt idx="8567">
                  <c:v>55.44</c:v>
                </c:pt>
                <c:pt idx="8568">
                  <c:v>50.4</c:v>
                </c:pt>
                <c:pt idx="8569">
                  <c:v>50.4</c:v>
                </c:pt>
                <c:pt idx="8570">
                  <c:v>50.4</c:v>
                </c:pt>
                <c:pt idx="8571">
                  <c:v>55.44</c:v>
                </c:pt>
                <c:pt idx="8572">
                  <c:v>50.4</c:v>
                </c:pt>
                <c:pt idx="8573">
                  <c:v>55.44</c:v>
                </c:pt>
                <c:pt idx="8574">
                  <c:v>55.44</c:v>
                </c:pt>
                <c:pt idx="8575">
                  <c:v>50.4</c:v>
                </c:pt>
                <c:pt idx="8576">
                  <c:v>50.4</c:v>
                </c:pt>
                <c:pt idx="8577">
                  <c:v>50.4</c:v>
                </c:pt>
                <c:pt idx="8578">
                  <c:v>50.4</c:v>
                </c:pt>
                <c:pt idx="8579">
                  <c:v>50.4</c:v>
                </c:pt>
                <c:pt idx="8580">
                  <c:v>50.4</c:v>
                </c:pt>
                <c:pt idx="8581">
                  <c:v>50.4</c:v>
                </c:pt>
                <c:pt idx="8582">
                  <c:v>55.44</c:v>
                </c:pt>
                <c:pt idx="8583">
                  <c:v>50.4</c:v>
                </c:pt>
                <c:pt idx="8584">
                  <c:v>50.4</c:v>
                </c:pt>
                <c:pt idx="8585">
                  <c:v>50.4</c:v>
                </c:pt>
                <c:pt idx="8586">
                  <c:v>50.4</c:v>
                </c:pt>
                <c:pt idx="8587">
                  <c:v>55.44</c:v>
                </c:pt>
                <c:pt idx="8588">
                  <c:v>45.36</c:v>
                </c:pt>
                <c:pt idx="8589">
                  <c:v>50.4</c:v>
                </c:pt>
                <c:pt idx="8590">
                  <c:v>50.4</c:v>
                </c:pt>
                <c:pt idx="8591">
                  <c:v>55.44</c:v>
                </c:pt>
                <c:pt idx="8592">
                  <c:v>50.4</c:v>
                </c:pt>
                <c:pt idx="8593">
                  <c:v>55.44</c:v>
                </c:pt>
                <c:pt idx="8594">
                  <c:v>50.4</c:v>
                </c:pt>
                <c:pt idx="8595">
                  <c:v>50.4</c:v>
                </c:pt>
                <c:pt idx="8596">
                  <c:v>50.4</c:v>
                </c:pt>
                <c:pt idx="8597">
                  <c:v>45.36</c:v>
                </c:pt>
                <c:pt idx="8598">
                  <c:v>50.4</c:v>
                </c:pt>
                <c:pt idx="8599">
                  <c:v>50.4</c:v>
                </c:pt>
                <c:pt idx="8600">
                  <c:v>50.4</c:v>
                </c:pt>
                <c:pt idx="8601">
                  <c:v>50.4</c:v>
                </c:pt>
                <c:pt idx="8602">
                  <c:v>50.4</c:v>
                </c:pt>
                <c:pt idx="8603">
                  <c:v>50.4</c:v>
                </c:pt>
                <c:pt idx="8604">
                  <c:v>50.4</c:v>
                </c:pt>
                <c:pt idx="8605">
                  <c:v>50.4</c:v>
                </c:pt>
                <c:pt idx="8606">
                  <c:v>50.4</c:v>
                </c:pt>
                <c:pt idx="8607">
                  <c:v>45.36</c:v>
                </c:pt>
                <c:pt idx="8608">
                  <c:v>50.4</c:v>
                </c:pt>
                <c:pt idx="8609">
                  <c:v>50.4</c:v>
                </c:pt>
                <c:pt idx="8610">
                  <c:v>50.4</c:v>
                </c:pt>
                <c:pt idx="8611">
                  <c:v>50.4</c:v>
                </c:pt>
                <c:pt idx="8612">
                  <c:v>50.4</c:v>
                </c:pt>
                <c:pt idx="8613">
                  <c:v>50.4</c:v>
                </c:pt>
                <c:pt idx="8614">
                  <c:v>50.4</c:v>
                </c:pt>
                <c:pt idx="8615">
                  <c:v>50.4</c:v>
                </c:pt>
                <c:pt idx="8616">
                  <c:v>50.4</c:v>
                </c:pt>
                <c:pt idx="8617">
                  <c:v>50.4</c:v>
                </c:pt>
                <c:pt idx="8618">
                  <c:v>55.44</c:v>
                </c:pt>
                <c:pt idx="8619">
                  <c:v>50.4</c:v>
                </c:pt>
                <c:pt idx="8620">
                  <c:v>50.4</c:v>
                </c:pt>
                <c:pt idx="8621">
                  <c:v>50.4</c:v>
                </c:pt>
                <c:pt idx="8622">
                  <c:v>50.4</c:v>
                </c:pt>
                <c:pt idx="8623">
                  <c:v>50.4</c:v>
                </c:pt>
                <c:pt idx="8624">
                  <c:v>45.36</c:v>
                </c:pt>
                <c:pt idx="8625">
                  <c:v>50.4</c:v>
                </c:pt>
                <c:pt idx="8626">
                  <c:v>50.4</c:v>
                </c:pt>
                <c:pt idx="8627">
                  <c:v>50.4</c:v>
                </c:pt>
                <c:pt idx="8628">
                  <c:v>50.4</c:v>
                </c:pt>
                <c:pt idx="8629">
                  <c:v>50.4</c:v>
                </c:pt>
                <c:pt idx="8630">
                  <c:v>50.4</c:v>
                </c:pt>
                <c:pt idx="8631">
                  <c:v>50.4</c:v>
                </c:pt>
                <c:pt idx="8632">
                  <c:v>50.4</c:v>
                </c:pt>
                <c:pt idx="8633">
                  <c:v>50.4</c:v>
                </c:pt>
                <c:pt idx="8634">
                  <c:v>50.4</c:v>
                </c:pt>
                <c:pt idx="8635">
                  <c:v>50.4</c:v>
                </c:pt>
                <c:pt idx="8636">
                  <c:v>50.4</c:v>
                </c:pt>
                <c:pt idx="8637">
                  <c:v>50.4</c:v>
                </c:pt>
                <c:pt idx="8638">
                  <c:v>45.36</c:v>
                </c:pt>
                <c:pt idx="8639">
                  <c:v>50.4</c:v>
                </c:pt>
                <c:pt idx="8640">
                  <c:v>50.4</c:v>
                </c:pt>
                <c:pt idx="8641">
                  <c:v>50.4</c:v>
                </c:pt>
                <c:pt idx="8642">
                  <c:v>50.4</c:v>
                </c:pt>
                <c:pt idx="8643">
                  <c:v>50.4</c:v>
                </c:pt>
                <c:pt idx="8644">
                  <c:v>50.4</c:v>
                </c:pt>
                <c:pt idx="8645">
                  <c:v>50.4</c:v>
                </c:pt>
                <c:pt idx="8646">
                  <c:v>45.36</c:v>
                </c:pt>
                <c:pt idx="8647">
                  <c:v>50.4</c:v>
                </c:pt>
                <c:pt idx="8648">
                  <c:v>50.4</c:v>
                </c:pt>
                <c:pt idx="8649">
                  <c:v>50.4</c:v>
                </c:pt>
                <c:pt idx="8650">
                  <c:v>50.4</c:v>
                </c:pt>
                <c:pt idx="8651">
                  <c:v>50.4</c:v>
                </c:pt>
                <c:pt idx="8652">
                  <c:v>50.4</c:v>
                </c:pt>
                <c:pt idx="8653">
                  <c:v>50.4</c:v>
                </c:pt>
                <c:pt idx="8654">
                  <c:v>50.4</c:v>
                </c:pt>
                <c:pt idx="8655">
                  <c:v>50.4</c:v>
                </c:pt>
                <c:pt idx="8656">
                  <c:v>50.4</c:v>
                </c:pt>
                <c:pt idx="8657">
                  <c:v>50.4</c:v>
                </c:pt>
                <c:pt idx="8658">
                  <c:v>50.4</c:v>
                </c:pt>
                <c:pt idx="8659">
                  <c:v>50.4</c:v>
                </c:pt>
                <c:pt idx="8660">
                  <c:v>50.4</c:v>
                </c:pt>
                <c:pt idx="8661">
                  <c:v>50.4</c:v>
                </c:pt>
                <c:pt idx="8662">
                  <c:v>50.4</c:v>
                </c:pt>
                <c:pt idx="8663">
                  <c:v>50.4</c:v>
                </c:pt>
                <c:pt idx="8664">
                  <c:v>50.4</c:v>
                </c:pt>
                <c:pt idx="8665">
                  <c:v>50.4</c:v>
                </c:pt>
                <c:pt idx="8666">
                  <c:v>50.4</c:v>
                </c:pt>
                <c:pt idx="8667">
                  <c:v>50.4</c:v>
                </c:pt>
                <c:pt idx="8668">
                  <c:v>50.4</c:v>
                </c:pt>
                <c:pt idx="8669">
                  <c:v>45.36</c:v>
                </c:pt>
                <c:pt idx="8670">
                  <c:v>50.4</c:v>
                </c:pt>
                <c:pt idx="8671">
                  <c:v>50.4</c:v>
                </c:pt>
                <c:pt idx="8672">
                  <c:v>50.4</c:v>
                </c:pt>
                <c:pt idx="8673">
                  <c:v>50.4</c:v>
                </c:pt>
                <c:pt idx="8674">
                  <c:v>55.44</c:v>
                </c:pt>
                <c:pt idx="8675">
                  <c:v>50.4</c:v>
                </c:pt>
                <c:pt idx="8676">
                  <c:v>45.36</c:v>
                </c:pt>
                <c:pt idx="8677">
                  <c:v>50.4</c:v>
                </c:pt>
                <c:pt idx="8678">
                  <c:v>50.4</c:v>
                </c:pt>
                <c:pt idx="8679">
                  <c:v>50.4</c:v>
                </c:pt>
                <c:pt idx="8680">
                  <c:v>50.4</c:v>
                </c:pt>
                <c:pt idx="8681">
                  <c:v>50.4</c:v>
                </c:pt>
                <c:pt idx="8682">
                  <c:v>50.4</c:v>
                </c:pt>
                <c:pt idx="8683">
                  <c:v>45.36</c:v>
                </c:pt>
                <c:pt idx="8684">
                  <c:v>45.36</c:v>
                </c:pt>
                <c:pt idx="8685">
                  <c:v>45.36</c:v>
                </c:pt>
                <c:pt idx="8686">
                  <c:v>50.4</c:v>
                </c:pt>
                <c:pt idx="8687">
                  <c:v>45.36</c:v>
                </c:pt>
                <c:pt idx="8688">
                  <c:v>50.4</c:v>
                </c:pt>
                <c:pt idx="8689">
                  <c:v>50.4</c:v>
                </c:pt>
                <c:pt idx="8690">
                  <c:v>50.4</c:v>
                </c:pt>
                <c:pt idx="8691">
                  <c:v>50.4</c:v>
                </c:pt>
                <c:pt idx="8692">
                  <c:v>45.36</c:v>
                </c:pt>
                <c:pt idx="8693">
                  <c:v>50.4</c:v>
                </c:pt>
                <c:pt idx="8694">
                  <c:v>50.4</c:v>
                </c:pt>
                <c:pt idx="8695">
                  <c:v>45.36</c:v>
                </c:pt>
                <c:pt idx="8696">
                  <c:v>50.4</c:v>
                </c:pt>
                <c:pt idx="8697">
                  <c:v>50.4</c:v>
                </c:pt>
                <c:pt idx="8698">
                  <c:v>55.44</c:v>
                </c:pt>
                <c:pt idx="8699">
                  <c:v>50.4</c:v>
                </c:pt>
                <c:pt idx="8700">
                  <c:v>45.36</c:v>
                </c:pt>
                <c:pt idx="8701">
                  <c:v>45.36</c:v>
                </c:pt>
                <c:pt idx="8702">
                  <c:v>50.4</c:v>
                </c:pt>
                <c:pt idx="8703">
                  <c:v>50.4</c:v>
                </c:pt>
                <c:pt idx="8704">
                  <c:v>50.4</c:v>
                </c:pt>
                <c:pt idx="8705">
                  <c:v>55.44</c:v>
                </c:pt>
                <c:pt idx="8706">
                  <c:v>50.4</c:v>
                </c:pt>
                <c:pt idx="8707">
                  <c:v>50.4</c:v>
                </c:pt>
                <c:pt idx="8708">
                  <c:v>50.4</c:v>
                </c:pt>
                <c:pt idx="8709">
                  <c:v>50.4</c:v>
                </c:pt>
                <c:pt idx="8710">
                  <c:v>50.4</c:v>
                </c:pt>
                <c:pt idx="8711">
                  <c:v>50.4</c:v>
                </c:pt>
                <c:pt idx="8712">
                  <c:v>45.36</c:v>
                </c:pt>
                <c:pt idx="8713">
                  <c:v>45.36</c:v>
                </c:pt>
                <c:pt idx="8714">
                  <c:v>45.36</c:v>
                </c:pt>
                <c:pt idx="8715">
                  <c:v>50.4</c:v>
                </c:pt>
                <c:pt idx="8716">
                  <c:v>50.4</c:v>
                </c:pt>
                <c:pt idx="8717">
                  <c:v>45.36</c:v>
                </c:pt>
                <c:pt idx="8718">
                  <c:v>50.4</c:v>
                </c:pt>
                <c:pt idx="8719">
                  <c:v>50.4</c:v>
                </c:pt>
                <c:pt idx="8720">
                  <c:v>50.4</c:v>
                </c:pt>
                <c:pt idx="8721">
                  <c:v>50.4</c:v>
                </c:pt>
                <c:pt idx="8722">
                  <c:v>45.36</c:v>
                </c:pt>
                <c:pt idx="8723">
                  <c:v>50.4</c:v>
                </c:pt>
                <c:pt idx="8724">
                  <c:v>45.36</c:v>
                </c:pt>
                <c:pt idx="8725">
                  <c:v>50.4</c:v>
                </c:pt>
                <c:pt idx="8726">
                  <c:v>45.36</c:v>
                </c:pt>
                <c:pt idx="8727">
                  <c:v>50.4</c:v>
                </c:pt>
                <c:pt idx="8728">
                  <c:v>45.36</c:v>
                </c:pt>
                <c:pt idx="8729">
                  <c:v>50.4</c:v>
                </c:pt>
                <c:pt idx="8730">
                  <c:v>50.4</c:v>
                </c:pt>
                <c:pt idx="8731">
                  <c:v>45.36</c:v>
                </c:pt>
                <c:pt idx="8732">
                  <c:v>50.4</c:v>
                </c:pt>
                <c:pt idx="8733">
                  <c:v>45.36</c:v>
                </c:pt>
                <c:pt idx="8734">
                  <c:v>50.4</c:v>
                </c:pt>
                <c:pt idx="8735">
                  <c:v>50.4</c:v>
                </c:pt>
                <c:pt idx="8736">
                  <c:v>50.4</c:v>
                </c:pt>
                <c:pt idx="8737">
                  <c:v>50.4</c:v>
                </c:pt>
                <c:pt idx="8738">
                  <c:v>50.4</c:v>
                </c:pt>
                <c:pt idx="8739">
                  <c:v>50.4</c:v>
                </c:pt>
                <c:pt idx="8740">
                  <c:v>50.4</c:v>
                </c:pt>
                <c:pt idx="8741">
                  <c:v>50.4</c:v>
                </c:pt>
                <c:pt idx="8742">
                  <c:v>50.4</c:v>
                </c:pt>
                <c:pt idx="8743">
                  <c:v>45.36</c:v>
                </c:pt>
                <c:pt idx="8744">
                  <c:v>50.4</c:v>
                </c:pt>
                <c:pt idx="8745">
                  <c:v>45.36</c:v>
                </c:pt>
                <c:pt idx="8746">
                  <c:v>50.4</c:v>
                </c:pt>
                <c:pt idx="8747">
                  <c:v>50.4</c:v>
                </c:pt>
                <c:pt idx="8748">
                  <c:v>50.4</c:v>
                </c:pt>
                <c:pt idx="8749">
                  <c:v>45.36</c:v>
                </c:pt>
                <c:pt idx="8750">
                  <c:v>45.36</c:v>
                </c:pt>
                <c:pt idx="8751">
                  <c:v>50.4</c:v>
                </c:pt>
                <c:pt idx="8752">
                  <c:v>50.4</c:v>
                </c:pt>
                <c:pt idx="8753">
                  <c:v>50.4</c:v>
                </c:pt>
                <c:pt idx="8754">
                  <c:v>45.36</c:v>
                </c:pt>
                <c:pt idx="8755">
                  <c:v>45.36</c:v>
                </c:pt>
                <c:pt idx="8756">
                  <c:v>50.4</c:v>
                </c:pt>
                <c:pt idx="8757">
                  <c:v>45.36</c:v>
                </c:pt>
                <c:pt idx="8758">
                  <c:v>45.36</c:v>
                </c:pt>
                <c:pt idx="8759">
                  <c:v>50.4</c:v>
                </c:pt>
                <c:pt idx="8760">
                  <c:v>50.4</c:v>
                </c:pt>
                <c:pt idx="8761">
                  <c:v>50.4</c:v>
                </c:pt>
                <c:pt idx="8762">
                  <c:v>45.36</c:v>
                </c:pt>
                <c:pt idx="8763">
                  <c:v>45.36</c:v>
                </c:pt>
                <c:pt idx="8764">
                  <c:v>45.36</c:v>
                </c:pt>
                <c:pt idx="8765">
                  <c:v>45.36</c:v>
                </c:pt>
                <c:pt idx="8766">
                  <c:v>50.4</c:v>
                </c:pt>
                <c:pt idx="8767">
                  <c:v>50.4</c:v>
                </c:pt>
                <c:pt idx="8768">
                  <c:v>45.36</c:v>
                </c:pt>
                <c:pt idx="8769">
                  <c:v>50.4</c:v>
                </c:pt>
                <c:pt idx="8770">
                  <c:v>45.36</c:v>
                </c:pt>
                <c:pt idx="8771">
                  <c:v>45.36</c:v>
                </c:pt>
                <c:pt idx="8772">
                  <c:v>50.4</c:v>
                </c:pt>
                <c:pt idx="8773">
                  <c:v>50.4</c:v>
                </c:pt>
                <c:pt idx="8774">
                  <c:v>50.4</c:v>
                </c:pt>
                <c:pt idx="8775">
                  <c:v>45.36</c:v>
                </c:pt>
                <c:pt idx="8776">
                  <c:v>50.4</c:v>
                </c:pt>
                <c:pt idx="8777">
                  <c:v>45.36</c:v>
                </c:pt>
                <c:pt idx="8778">
                  <c:v>50.4</c:v>
                </c:pt>
                <c:pt idx="8779">
                  <c:v>50.4</c:v>
                </c:pt>
                <c:pt idx="8780">
                  <c:v>45.36</c:v>
                </c:pt>
                <c:pt idx="8781">
                  <c:v>45.36</c:v>
                </c:pt>
                <c:pt idx="8782">
                  <c:v>45.36</c:v>
                </c:pt>
                <c:pt idx="8783">
                  <c:v>50.4</c:v>
                </c:pt>
                <c:pt idx="8784">
                  <c:v>45.36</c:v>
                </c:pt>
                <c:pt idx="8785">
                  <c:v>50.4</c:v>
                </c:pt>
                <c:pt idx="8786">
                  <c:v>45.36</c:v>
                </c:pt>
                <c:pt idx="8787">
                  <c:v>45.36</c:v>
                </c:pt>
                <c:pt idx="8788">
                  <c:v>50.4</c:v>
                </c:pt>
                <c:pt idx="8789">
                  <c:v>45.36</c:v>
                </c:pt>
                <c:pt idx="8790">
                  <c:v>45.36</c:v>
                </c:pt>
                <c:pt idx="8791">
                  <c:v>50.4</c:v>
                </c:pt>
                <c:pt idx="8792">
                  <c:v>50.4</c:v>
                </c:pt>
                <c:pt idx="8793">
                  <c:v>45.36</c:v>
                </c:pt>
                <c:pt idx="8794">
                  <c:v>45.36</c:v>
                </c:pt>
                <c:pt idx="8795">
                  <c:v>45.36</c:v>
                </c:pt>
                <c:pt idx="8796">
                  <c:v>45.36</c:v>
                </c:pt>
                <c:pt idx="8797">
                  <c:v>45.36</c:v>
                </c:pt>
                <c:pt idx="8798">
                  <c:v>50.4</c:v>
                </c:pt>
                <c:pt idx="8799">
                  <c:v>50.4</c:v>
                </c:pt>
                <c:pt idx="8800">
                  <c:v>45.36</c:v>
                </c:pt>
                <c:pt idx="8801">
                  <c:v>50.4</c:v>
                </c:pt>
                <c:pt idx="8802">
                  <c:v>45.36</c:v>
                </c:pt>
                <c:pt idx="8803">
                  <c:v>45.36</c:v>
                </c:pt>
                <c:pt idx="8804">
                  <c:v>45.36</c:v>
                </c:pt>
                <c:pt idx="8805">
                  <c:v>50.4</c:v>
                </c:pt>
                <c:pt idx="8806">
                  <c:v>45.36</c:v>
                </c:pt>
                <c:pt idx="8807">
                  <c:v>50.4</c:v>
                </c:pt>
                <c:pt idx="8808">
                  <c:v>50.4</c:v>
                </c:pt>
                <c:pt idx="8809">
                  <c:v>45.36</c:v>
                </c:pt>
                <c:pt idx="8810">
                  <c:v>45.36</c:v>
                </c:pt>
                <c:pt idx="8811">
                  <c:v>50.4</c:v>
                </c:pt>
                <c:pt idx="8812">
                  <c:v>45.36</c:v>
                </c:pt>
                <c:pt idx="8813">
                  <c:v>45.36</c:v>
                </c:pt>
                <c:pt idx="8814">
                  <c:v>50.4</c:v>
                </c:pt>
                <c:pt idx="8815">
                  <c:v>50.4</c:v>
                </c:pt>
                <c:pt idx="8816">
                  <c:v>45.36</c:v>
                </c:pt>
                <c:pt idx="8817">
                  <c:v>45.36</c:v>
                </c:pt>
                <c:pt idx="8818">
                  <c:v>50.4</c:v>
                </c:pt>
                <c:pt idx="8819">
                  <c:v>45.36</c:v>
                </c:pt>
                <c:pt idx="8820">
                  <c:v>45.36</c:v>
                </c:pt>
                <c:pt idx="8821">
                  <c:v>50.4</c:v>
                </c:pt>
                <c:pt idx="8822">
                  <c:v>45.36</c:v>
                </c:pt>
                <c:pt idx="8823">
                  <c:v>45.36</c:v>
                </c:pt>
                <c:pt idx="8824">
                  <c:v>45.36</c:v>
                </c:pt>
                <c:pt idx="8825">
                  <c:v>45.36</c:v>
                </c:pt>
                <c:pt idx="8826">
                  <c:v>50.4</c:v>
                </c:pt>
                <c:pt idx="8827">
                  <c:v>45.36</c:v>
                </c:pt>
                <c:pt idx="8828">
                  <c:v>45.36</c:v>
                </c:pt>
                <c:pt idx="8829">
                  <c:v>45.36</c:v>
                </c:pt>
                <c:pt idx="8830">
                  <c:v>45.36</c:v>
                </c:pt>
                <c:pt idx="8831">
                  <c:v>45.36</c:v>
                </c:pt>
                <c:pt idx="8832">
                  <c:v>50.4</c:v>
                </c:pt>
                <c:pt idx="8833">
                  <c:v>50.4</c:v>
                </c:pt>
                <c:pt idx="8834">
                  <c:v>45.36</c:v>
                </c:pt>
                <c:pt idx="8835">
                  <c:v>50.4</c:v>
                </c:pt>
                <c:pt idx="8836">
                  <c:v>45.36</c:v>
                </c:pt>
                <c:pt idx="8837">
                  <c:v>50.4</c:v>
                </c:pt>
                <c:pt idx="8838">
                  <c:v>50.4</c:v>
                </c:pt>
                <c:pt idx="8839">
                  <c:v>50.4</c:v>
                </c:pt>
                <c:pt idx="8840">
                  <c:v>45.36</c:v>
                </c:pt>
                <c:pt idx="8841">
                  <c:v>45.36</c:v>
                </c:pt>
                <c:pt idx="8842">
                  <c:v>45.36</c:v>
                </c:pt>
                <c:pt idx="8843">
                  <c:v>50.4</c:v>
                </c:pt>
                <c:pt idx="8844">
                  <c:v>45.36</c:v>
                </c:pt>
                <c:pt idx="8845">
                  <c:v>45.36</c:v>
                </c:pt>
                <c:pt idx="8846">
                  <c:v>45.36</c:v>
                </c:pt>
                <c:pt idx="8847">
                  <c:v>45.36</c:v>
                </c:pt>
                <c:pt idx="8848">
                  <c:v>45.36</c:v>
                </c:pt>
                <c:pt idx="8849">
                  <c:v>50.4</c:v>
                </c:pt>
                <c:pt idx="8850">
                  <c:v>45.36</c:v>
                </c:pt>
                <c:pt idx="8851">
                  <c:v>50.4</c:v>
                </c:pt>
                <c:pt idx="8852">
                  <c:v>45.36</c:v>
                </c:pt>
                <c:pt idx="8853">
                  <c:v>45.36</c:v>
                </c:pt>
                <c:pt idx="8854">
                  <c:v>50.4</c:v>
                </c:pt>
                <c:pt idx="8855">
                  <c:v>50.4</c:v>
                </c:pt>
                <c:pt idx="8856">
                  <c:v>45.36</c:v>
                </c:pt>
                <c:pt idx="8857">
                  <c:v>45.36</c:v>
                </c:pt>
                <c:pt idx="8858">
                  <c:v>50.4</c:v>
                </c:pt>
                <c:pt idx="8859">
                  <c:v>45.36</c:v>
                </c:pt>
                <c:pt idx="8860">
                  <c:v>45.36</c:v>
                </c:pt>
                <c:pt idx="8861">
                  <c:v>50.4</c:v>
                </c:pt>
                <c:pt idx="8862">
                  <c:v>50.4</c:v>
                </c:pt>
                <c:pt idx="8863">
                  <c:v>45.36</c:v>
                </c:pt>
                <c:pt idx="8864">
                  <c:v>45.36</c:v>
                </c:pt>
                <c:pt idx="8865">
                  <c:v>45.36</c:v>
                </c:pt>
                <c:pt idx="8866">
                  <c:v>45.36</c:v>
                </c:pt>
                <c:pt idx="8867">
                  <c:v>45.36</c:v>
                </c:pt>
                <c:pt idx="8868">
                  <c:v>45.36</c:v>
                </c:pt>
                <c:pt idx="8869">
                  <c:v>45.36</c:v>
                </c:pt>
                <c:pt idx="8870">
                  <c:v>45.36</c:v>
                </c:pt>
                <c:pt idx="8871">
                  <c:v>45.36</c:v>
                </c:pt>
                <c:pt idx="8872">
                  <c:v>45.36</c:v>
                </c:pt>
                <c:pt idx="8873">
                  <c:v>45.36</c:v>
                </c:pt>
                <c:pt idx="8874">
                  <c:v>50.4</c:v>
                </c:pt>
                <c:pt idx="8875">
                  <c:v>45.36</c:v>
                </c:pt>
                <c:pt idx="8876">
                  <c:v>45.36</c:v>
                </c:pt>
                <c:pt idx="8877">
                  <c:v>45.36</c:v>
                </c:pt>
                <c:pt idx="8878">
                  <c:v>45.36</c:v>
                </c:pt>
                <c:pt idx="8879">
                  <c:v>50.4</c:v>
                </c:pt>
                <c:pt idx="8880">
                  <c:v>50.4</c:v>
                </c:pt>
                <c:pt idx="8881">
                  <c:v>45.36</c:v>
                </c:pt>
                <c:pt idx="8882">
                  <c:v>40.32</c:v>
                </c:pt>
                <c:pt idx="8883">
                  <c:v>50.4</c:v>
                </c:pt>
                <c:pt idx="8884">
                  <c:v>50.4</c:v>
                </c:pt>
                <c:pt idx="8885">
                  <c:v>45.36</c:v>
                </c:pt>
                <c:pt idx="8886">
                  <c:v>45.36</c:v>
                </c:pt>
                <c:pt idx="8887">
                  <c:v>45.36</c:v>
                </c:pt>
                <c:pt idx="8888">
                  <c:v>50.4</c:v>
                </c:pt>
                <c:pt idx="8889">
                  <c:v>45.36</c:v>
                </c:pt>
                <c:pt idx="8890">
                  <c:v>50.4</c:v>
                </c:pt>
                <c:pt idx="8891">
                  <c:v>45.36</c:v>
                </c:pt>
                <c:pt idx="8892">
                  <c:v>50.4</c:v>
                </c:pt>
                <c:pt idx="8893">
                  <c:v>50.4</c:v>
                </c:pt>
                <c:pt idx="8894">
                  <c:v>45.36</c:v>
                </c:pt>
                <c:pt idx="8895">
                  <c:v>50.4</c:v>
                </c:pt>
                <c:pt idx="8896">
                  <c:v>45.36</c:v>
                </c:pt>
                <c:pt idx="8897">
                  <c:v>45.36</c:v>
                </c:pt>
                <c:pt idx="8898">
                  <c:v>45.36</c:v>
                </c:pt>
                <c:pt idx="8899">
                  <c:v>40.32</c:v>
                </c:pt>
                <c:pt idx="8900">
                  <c:v>45.36</c:v>
                </c:pt>
                <c:pt idx="8901">
                  <c:v>50.4</c:v>
                </c:pt>
                <c:pt idx="8902">
                  <c:v>50.4</c:v>
                </c:pt>
                <c:pt idx="8903">
                  <c:v>45.36</c:v>
                </c:pt>
                <c:pt idx="8904">
                  <c:v>45.36</c:v>
                </c:pt>
                <c:pt idx="8905">
                  <c:v>45.36</c:v>
                </c:pt>
                <c:pt idx="8906">
                  <c:v>50.4</c:v>
                </c:pt>
                <c:pt idx="8907">
                  <c:v>45.36</c:v>
                </c:pt>
                <c:pt idx="8908">
                  <c:v>45.36</c:v>
                </c:pt>
                <c:pt idx="8909">
                  <c:v>45.36</c:v>
                </c:pt>
                <c:pt idx="8910">
                  <c:v>45.36</c:v>
                </c:pt>
                <c:pt idx="8911">
                  <c:v>45.36</c:v>
                </c:pt>
                <c:pt idx="8912">
                  <c:v>45.36</c:v>
                </c:pt>
                <c:pt idx="8913">
                  <c:v>40.32</c:v>
                </c:pt>
                <c:pt idx="8914">
                  <c:v>45.36</c:v>
                </c:pt>
                <c:pt idx="8915">
                  <c:v>45.36</c:v>
                </c:pt>
                <c:pt idx="8916">
                  <c:v>45.36</c:v>
                </c:pt>
                <c:pt idx="8917">
                  <c:v>40.32</c:v>
                </c:pt>
                <c:pt idx="8918">
                  <c:v>50.4</c:v>
                </c:pt>
                <c:pt idx="8919">
                  <c:v>45.36</c:v>
                </c:pt>
                <c:pt idx="8920">
                  <c:v>45.36</c:v>
                </c:pt>
                <c:pt idx="8921">
                  <c:v>45.36</c:v>
                </c:pt>
                <c:pt idx="8922">
                  <c:v>45.36</c:v>
                </c:pt>
                <c:pt idx="8923">
                  <c:v>45.36</c:v>
                </c:pt>
                <c:pt idx="8924">
                  <c:v>50.4</c:v>
                </c:pt>
                <c:pt idx="8925">
                  <c:v>45.36</c:v>
                </c:pt>
                <c:pt idx="8926">
                  <c:v>45.36</c:v>
                </c:pt>
                <c:pt idx="8927">
                  <c:v>45.36</c:v>
                </c:pt>
                <c:pt idx="8928">
                  <c:v>45.36</c:v>
                </c:pt>
                <c:pt idx="8929">
                  <c:v>45.36</c:v>
                </c:pt>
                <c:pt idx="8930">
                  <c:v>45.36</c:v>
                </c:pt>
                <c:pt idx="8931">
                  <c:v>45.36</c:v>
                </c:pt>
                <c:pt idx="8932">
                  <c:v>45.36</c:v>
                </c:pt>
                <c:pt idx="8933">
                  <c:v>45.36</c:v>
                </c:pt>
                <c:pt idx="8934">
                  <c:v>45.36</c:v>
                </c:pt>
                <c:pt idx="8935">
                  <c:v>45.36</c:v>
                </c:pt>
                <c:pt idx="8936">
                  <c:v>50.4</c:v>
                </c:pt>
                <c:pt idx="8937">
                  <c:v>45.36</c:v>
                </c:pt>
                <c:pt idx="8938">
                  <c:v>45.36</c:v>
                </c:pt>
                <c:pt idx="8939">
                  <c:v>45.36</c:v>
                </c:pt>
                <c:pt idx="8940">
                  <c:v>45.36</c:v>
                </c:pt>
                <c:pt idx="8941">
                  <c:v>40.32</c:v>
                </c:pt>
                <c:pt idx="8942">
                  <c:v>40.32</c:v>
                </c:pt>
                <c:pt idx="8943">
                  <c:v>50.4</c:v>
                </c:pt>
                <c:pt idx="8944">
                  <c:v>45.36</c:v>
                </c:pt>
                <c:pt idx="8945">
                  <c:v>45.36</c:v>
                </c:pt>
                <c:pt idx="8946">
                  <c:v>45.36</c:v>
                </c:pt>
                <c:pt idx="8947">
                  <c:v>45.36</c:v>
                </c:pt>
                <c:pt idx="8948">
                  <c:v>45.36</c:v>
                </c:pt>
                <c:pt idx="8949">
                  <c:v>45.36</c:v>
                </c:pt>
                <c:pt idx="8950">
                  <c:v>45.36</c:v>
                </c:pt>
                <c:pt idx="8951">
                  <c:v>45.36</c:v>
                </c:pt>
                <c:pt idx="8952">
                  <c:v>45.36</c:v>
                </c:pt>
                <c:pt idx="8953">
                  <c:v>50.4</c:v>
                </c:pt>
                <c:pt idx="8954">
                  <c:v>45.36</c:v>
                </c:pt>
                <c:pt idx="8955">
                  <c:v>45.36</c:v>
                </c:pt>
                <c:pt idx="8956">
                  <c:v>45.36</c:v>
                </c:pt>
                <c:pt idx="8957">
                  <c:v>50.4</c:v>
                </c:pt>
                <c:pt idx="8958">
                  <c:v>45.36</c:v>
                </c:pt>
                <c:pt idx="8959">
                  <c:v>45.36</c:v>
                </c:pt>
                <c:pt idx="8960">
                  <c:v>45.36</c:v>
                </c:pt>
                <c:pt idx="8961">
                  <c:v>45.36</c:v>
                </c:pt>
                <c:pt idx="8962">
                  <c:v>45.36</c:v>
                </c:pt>
                <c:pt idx="8963">
                  <c:v>50.4</c:v>
                </c:pt>
                <c:pt idx="8964">
                  <c:v>45.36</c:v>
                </c:pt>
                <c:pt idx="8965">
                  <c:v>50.4</c:v>
                </c:pt>
                <c:pt idx="8966">
                  <c:v>45.36</c:v>
                </c:pt>
                <c:pt idx="8967">
                  <c:v>45.36</c:v>
                </c:pt>
                <c:pt idx="8968">
                  <c:v>45.36</c:v>
                </c:pt>
                <c:pt idx="8969">
                  <c:v>45.36</c:v>
                </c:pt>
                <c:pt idx="8970">
                  <c:v>45.36</c:v>
                </c:pt>
                <c:pt idx="8971">
                  <c:v>45.36</c:v>
                </c:pt>
                <c:pt idx="8972">
                  <c:v>45.36</c:v>
                </c:pt>
                <c:pt idx="8973">
                  <c:v>45.36</c:v>
                </c:pt>
                <c:pt idx="8974">
                  <c:v>50.4</c:v>
                </c:pt>
                <c:pt idx="8975">
                  <c:v>45.36</c:v>
                </c:pt>
                <c:pt idx="8976">
                  <c:v>45.36</c:v>
                </c:pt>
                <c:pt idx="8977">
                  <c:v>45.36</c:v>
                </c:pt>
                <c:pt idx="8978">
                  <c:v>45.36</c:v>
                </c:pt>
                <c:pt idx="8979">
                  <c:v>50.4</c:v>
                </c:pt>
                <c:pt idx="8980">
                  <c:v>50.4</c:v>
                </c:pt>
                <c:pt idx="8981">
                  <c:v>50.4</c:v>
                </c:pt>
                <c:pt idx="8982">
                  <c:v>50.4</c:v>
                </c:pt>
                <c:pt idx="8983">
                  <c:v>45.36</c:v>
                </c:pt>
                <c:pt idx="8984">
                  <c:v>45.36</c:v>
                </c:pt>
                <c:pt idx="8985">
                  <c:v>50.4</c:v>
                </c:pt>
                <c:pt idx="8986">
                  <c:v>50.4</c:v>
                </c:pt>
                <c:pt idx="8987">
                  <c:v>50.4</c:v>
                </c:pt>
                <c:pt idx="8988">
                  <c:v>50.4</c:v>
                </c:pt>
                <c:pt idx="8989">
                  <c:v>45.36</c:v>
                </c:pt>
                <c:pt idx="8990">
                  <c:v>45.36</c:v>
                </c:pt>
                <c:pt idx="8991">
                  <c:v>50.4</c:v>
                </c:pt>
                <c:pt idx="8992">
                  <c:v>45.36</c:v>
                </c:pt>
                <c:pt idx="8993">
                  <c:v>50.4</c:v>
                </c:pt>
                <c:pt idx="8994">
                  <c:v>45.36</c:v>
                </c:pt>
                <c:pt idx="8995">
                  <c:v>50.4</c:v>
                </c:pt>
                <c:pt idx="8996">
                  <c:v>50.4</c:v>
                </c:pt>
                <c:pt idx="8997">
                  <c:v>50.4</c:v>
                </c:pt>
                <c:pt idx="8998">
                  <c:v>50.4</c:v>
                </c:pt>
                <c:pt idx="8999">
                  <c:v>45.36</c:v>
                </c:pt>
                <c:pt idx="9000">
                  <c:v>50.4</c:v>
                </c:pt>
                <c:pt idx="9001">
                  <c:v>50.4</c:v>
                </c:pt>
                <c:pt idx="9002">
                  <c:v>50.4</c:v>
                </c:pt>
                <c:pt idx="9003">
                  <c:v>50.4</c:v>
                </c:pt>
                <c:pt idx="9004">
                  <c:v>50.4</c:v>
                </c:pt>
                <c:pt idx="9005">
                  <c:v>50.4</c:v>
                </c:pt>
                <c:pt idx="9006">
                  <c:v>50.4</c:v>
                </c:pt>
                <c:pt idx="9007">
                  <c:v>45.36</c:v>
                </c:pt>
                <c:pt idx="9008">
                  <c:v>45.36</c:v>
                </c:pt>
                <c:pt idx="9009">
                  <c:v>50.4</c:v>
                </c:pt>
                <c:pt idx="9010">
                  <c:v>45.36</c:v>
                </c:pt>
                <c:pt idx="9011">
                  <c:v>45.36</c:v>
                </c:pt>
                <c:pt idx="9012">
                  <c:v>45.36</c:v>
                </c:pt>
                <c:pt idx="9013">
                  <c:v>50.4</c:v>
                </c:pt>
                <c:pt idx="9014">
                  <c:v>50.4</c:v>
                </c:pt>
                <c:pt idx="9015">
                  <c:v>50.4</c:v>
                </c:pt>
                <c:pt idx="9016">
                  <c:v>50.4</c:v>
                </c:pt>
                <c:pt idx="9017">
                  <c:v>50.4</c:v>
                </c:pt>
                <c:pt idx="9018">
                  <c:v>50.4</c:v>
                </c:pt>
                <c:pt idx="9019">
                  <c:v>55.44</c:v>
                </c:pt>
                <c:pt idx="9020">
                  <c:v>50.4</c:v>
                </c:pt>
                <c:pt idx="9021">
                  <c:v>50.4</c:v>
                </c:pt>
                <c:pt idx="9022">
                  <c:v>50.4</c:v>
                </c:pt>
                <c:pt idx="9023">
                  <c:v>50.4</c:v>
                </c:pt>
                <c:pt idx="9024">
                  <c:v>50.4</c:v>
                </c:pt>
                <c:pt idx="9025">
                  <c:v>50.4</c:v>
                </c:pt>
                <c:pt idx="9026">
                  <c:v>45.36</c:v>
                </c:pt>
                <c:pt idx="9027">
                  <c:v>50.4</c:v>
                </c:pt>
                <c:pt idx="9028">
                  <c:v>50.4</c:v>
                </c:pt>
                <c:pt idx="9029">
                  <c:v>50.4</c:v>
                </c:pt>
                <c:pt idx="9030">
                  <c:v>55.44</c:v>
                </c:pt>
                <c:pt idx="9031">
                  <c:v>50.4</c:v>
                </c:pt>
                <c:pt idx="9032">
                  <c:v>50.4</c:v>
                </c:pt>
                <c:pt idx="9033">
                  <c:v>50.4</c:v>
                </c:pt>
                <c:pt idx="9034">
                  <c:v>50.4</c:v>
                </c:pt>
                <c:pt idx="9035">
                  <c:v>50.4</c:v>
                </c:pt>
                <c:pt idx="9036">
                  <c:v>55.44</c:v>
                </c:pt>
                <c:pt idx="9037">
                  <c:v>50.4</c:v>
                </c:pt>
                <c:pt idx="9038">
                  <c:v>55.44</c:v>
                </c:pt>
                <c:pt idx="9039">
                  <c:v>50.4</c:v>
                </c:pt>
                <c:pt idx="9040">
                  <c:v>55.44</c:v>
                </c:pt>
                <c:pt idx="9041">
                  <c:v>50.4</c:v>
                </c:pt>
                <c:pt idx="9042">
                  <c:v>50.4</c:v>
                </c:pt>
                <c:pt idx="9043">
                  <c:v>55.44</c:v>
                </c:pt>
                <c:pt idx="9044">
                  <c:v>50.4</c:v>
                </c:pt>
                <c:pt idx="9045">
                  <c:v>55.44</c:v>
                </c:pt>
                <c:pt idx="9046">
                  <c:v>50.4</c:v>
                </c:pt>
                <c:pt idx="9047">
                  <c:v>50.4</c:v>
                </c:pt>
                <c:pt idx="9048">
                  <c:v>55.44</c:v>
                </c:pt>
                <c:pt idx="9049">
                  <c:v>55.44</c:v>
                </c:pt>
                <c:pt idx="9050">
                  <c:v>50.4</c:v>
                </c:pt>
                <c:pt idx="9051">
                  <c:v>50.4</c:v>
                </c:pt>
                <c:pt idx="9052">
                  <c:v>50.4</c:v>
                </c:pt>
                <c:pt idx="9053">
                  <c:v>50.4</c:v>
                </c:pt>
                <c:pt idx="9054">
                  <c:v>55.44</c:v>
                </c:pt>
                <c:pt idx="9055">
                  <c:v>55.44</c:v>
                </c:pt>
                <c:pt idx="9056">
                  <c:v>50.4</c:v>
                </c:pt>
                <c:pt idx="9057">
                  <c:v>50.4</c:v>
                </c:pt>
                <c:pt idx="9058">
                  <c:v>50.4</c:v>
                </c:pt>
                <c:pt idx="9059">
                  <c:v>50.4</c:v>
                </c:pt>
                <c:pt idx="9060">
                  <c:v>55.44</c:v>
                </c:pt>
                <c:pt idx="9061">
                  <c:v>50.4</c:v>
                </c:pt>
                <c:pt idx="9062">
                  <c:v>55.44</c:v>
                </c:pt>
                <c:pt idx="9063">
                  <c:v>55.44</c:v>
                </c:pt>
                <c:pt idx="9064">
                  <c:v>55.44</c:v>
                </c:pt>
                <c:pt idx="9065">
                  <c:v>50.4</c:v>
                </c:pt>
                <c:pt idx="9066">
                  <c:v>55.44</c:v>
                </c:pt>
                <c:pt idx="9067">
                  <c:v>50.4</c:v>
                </c:pt>
                <c:pt idx="9068">
                  <c:v>50.4</c:v>
                </c:pt>
                <c:pt idx="9069">
                  <c:v>55.44</c:v>
                </c:pt>
                <c:pt idx="9070">
                  <c:v>50.4</c:v>
                </c:pt>
                <c:pt idx="9071">
                  <c:v>55.44</c:v>
                </c:pt>
                <c:pt idx="9072">
                  <c:v>55.44</c:v>
                </c:pt>
                <c:pt idx="9073">
                  <c:v>55.44</c:v>
                </c:pt>
                <c:pt idx="9074">
                  <c:v>55.44</c:v>
                </c:pt>
                <c:pt idx="9075">
                  <c:v>55.44</c:v>
                </c:pt>
                <c:pt idx="9076">
                  <c:v>55.44</c:v>
                </c:pt>
                <c:pt idx="9077">
                  <c:v>55.44</c:v>
                </c:pt>
                <c:pt idx="9078">
                  <c:v>55.44</c:v>
                </c:pt>
                <c:pt idx="9079">
                  <c:v>55.44</c:v>
                </c:pt>
                <c:pt idx="9080">
                  <c:v>55.44</c:v>
                </c:pt>
                <c:pt idx="9081">
                  <c:v>50.4</c:v>
                </c:pt>
                <c:pt idx="9082">
                  <c:v>55.44</c:v>
                </c:pt>
                <c:pt idx="9083">
                  <c:v>55.44</c:v>
                </c:pt>
                <c:pt idx="9084">
                  <c:v>50.4</c:v>
                </c:pt>
                <c:pt idx="9085">
                  <c:v>55.44</c:v>
                </c:pt>
                <c:pt idx="9086">
                  <c:v>55.44</c:v>
                </c:pt>
                <c:pt idx="9087">
                  <c:v>55.44</c:v>
                </c:pt>
                <c:pt idx="9088">
                  <c:v>50.4</c:v>
                </c:pt>
                <c:pt idx="9089">
                  <c:v>55.44</c:v>
                </c:pt>
                <c:pt idx="9090">
                  <c:v>55.44</c:v>
                </c:pt>
                <c:pt idx="9091">
                  <c:v>60.48</c:v>
                </c:pt>
                <c:pt idx="9092">
                  <c:v>55.44</c:v>
                </c:pt>
                <c:pt idx="9093">
                  <c:v>55.44</c:v>
                </c:pt>
                <c:pt idx="9094">
                  <c:v>55.44</c:v>
                </c:pt>
                <c:pt idx="9095">
                  <c:v>55.44</c:v>
                </c:pt>
                <c:pt idx="9096">
                  <c:v>60.48</c:v>
                </c:pt>
                <c:pt idx="9097">
                  <c:v>55.44</c:v>
                </c:pt>
                <c:pt idx="9098">
                  <c:v>55.44</c:v>
                </c:pt>
                <c:pt idx="9099">
                  <c:v>55.44</c:v>
                </c:pt>
                <c:pt idx="9100">
                  <c:v>55.44</c:v>
                </c:pt>
                <c:pt idx="9101">
                  <c:v>55.44</c:v>
                </c:pt>
                <c:pt idx="9102">
                  <c:v>55.44</c:v>
                </c:pt>
                <c:pt idx="9103">
                  <c:v>55.44</c:v>
                </c:pt>
                <c:pt idx="9104">
                  <c:v>55.44</c:v>
                </c:pt>
                <c:pt idx="9105">
                  <c:v>55.44</c:v>
                </c:pt>
                <c:pt idx="9106">
                  <c:v>55.44</c:v>
                </c:pt>
                <c:pt idx="9107">
                  <c:v>60.48</c:v>
                </c:pt>
                <c:pt idx="9108">
                  <c:v>60.48</c:v>
                </c:pt>
                <c:pt idx="9109">
                  <c:v>60.48</c:v>
                </c:pt>
                <c:pt idx="9110">
                  <c:v>55.44</c:v>
                </c:pt>
                <c:pt idx="9111">
                  <c:v>55.44</c:v>
                </c:pt>
                <c:pt idx="9112">
                  <c:v>55.44</c:v>
                </c:pt>
                <c:pt idx="9113">
                  <c:v>55.44</c:v>
                </c:pt>
                <c:pt idx="9114">
                  <c:v>60.48</c:v>
                </c:pt>
                <c:pt idx="9115">
                  <c:v>55.44</c:v>
                </c:pt>
                <c:pt idx="9116">
                  <c:v>60.48</c:v>
                </c:pt>
                <c:pt idx="9117">
                  <c:v>60.48</c:v>
                </c:pt>
                <c:pt idx="9118">
                  <c:v>55.44</c:v>
                </c:pt>
                <c:pt idx="9119">
                  <c:v>60.48</c:v>
                </c:pt>
                <c:pt idx="9120">
                  <c:v>60.48</c:v>
                </c:pt>
                <c:pt idx="9121">
                  <c:v>55.44</c:v>
                </c:pt>
                <c:pt idx="9122">
                  <c:v>60.48</c:v>
                </c:pt>
                <c:pt idx="9123">
                  <c:v>60.48</c:v>
                </c:pt>
                <c:pt idx="9124">
                  <c:v>55.44</c:v>
                </c:pt>
                <c:pt idx="9125">
                  <c:v>60.48</c:v>
                </c:pt>
                <c:pt idx="9126">
                  <c:v>55.44</c:v>
                </c:pt>
                <c:pt idx="9127">
                  <c:v>60.48</c:v>
                </c:pt>
                <c:pt idx="9128">
                  <c:v>60.48</c:v>
                </c:pt>
                <c:pt idx="9129">
                  <c:v>60.48</c:v>
                </c:pt>
                <c:pt idx="9130">
                  <c:v>55.44</c:v>
                </c:pt>
                <c:pt idx="9131">
                  <c:v>60.48</c:v>
                </c:pt>
                <c:pt idx="9132">
                  <c:v>60.48</c:v>
                </c:pt>
                <c:pt idx="9133">
                  <c:v>60.48</c:v>
                </c:pt>
                <c:pt idx="9134">
                  <c:v>60.48</c:v>
                </c:pt>
                <c:pt idx="9135">
                  <c:v>55.44</c:v>
                </c:pt>
                <c:pt idx="9136">
                  <c:v>60.48</c:v>
                </c:pt>
                <c:pt idx="9137">
                  <c:v>60.48</c:v>
                </c:pt>
                <c:pt idx="9138">
                  <c:v>60.48</c:v>
                </c:pt>
                <c:pt idx="9139">
                  <c:v>60.48</c:v>
                </c:pt>
                <c:pt idx="9140">
                  <c:v>60.48</c:v>
                </c:pt>
                <c:pt idx="9141">
                  <c:v>65.52</c:v>
                </c:pt>
                <c:pt idx="9142">
                  <c:v>60.48</c:v>
                </c:pt>
                <c:pt idx="9143">
                  <c:v>60.48</c:v>
                </c:pt>
                <c:pt idx="9144">
                  <c:v>60.48</c:v>
                </c:pt>
                <c:pt idx="9145">
                  <c:v>60.48</c:v>
                </c:pt>
                <c:pt idx="9146">
                  <c:v>60.48</c:v>
                </c:pt>
                <c:pt idx="9147">
                  <c:v>60.48</c:v>
                </c:pt>
                <c:pt idx="9148">
                  <c:v>60.48</c:v>
                </c:pt>
                <c:pt idx="9149">
                  <c:v>60.48</c:v>
                </c:pt>
                <c:pt idx="9150">
                  <c:v>60.48</c:v>
                </c:pt>
                <c:pt idx="9151">
                  <c:v>60.48</c:v>
                </c:pt>
                <c:pt idx="9152">
                  <c:v>60.48</c:v>
                </c:pt>
                <c:pt idx="9153">
                  <c:v>55.44</c:v>
                </c:pt>
                <c:pt idx="9154">
                  <c:v>60.48</c:v>
                </c:pt>
                <c:pt idx="9155">
                  <c:v>55.44</c:v>
                </c:pt>
                <c:pt idx="9156">
                  <c:v>65.52</c:v>
                </c:pt>
                <c:pt idx="9157">
                  <c:v>60.48</c:v>
                </c:pt>
                <c:pt idx="9158">
                  <c:v>60.48</c:v>
                </c:pt>
                <c:pt idx="9159">
                  <c:v>65.52</c:v>
                </c:pt>
                <c:pt idx="9160">
                  <c:v>55.44</c:v>
                </c:pt>
                <c:pt idx="9161">
                  <c:v>60.48</c:v>
                </c:pt>
                <c:pt idx="9162">
                  <c:v>60.48</c:v>
                </c:pt>
                <c:pt idx="9163">
                  <c:v>65.52</c:v>
                </c:pt>
                <c:pt idx="9164">
                  <c:v>60.48</c:v>
                </c:pt>
                <c:pt idx="9165">
                  <c:v>60.48</c:v>
                </c:pt>
                <c:pt idx="9166">
                  <c:v>60.48</c:v>
                </c:pt>
                <c:pt idx="9167">
                  <c:v>60.48</c:v>
                </c:pt>
                <c:pt idx="9168">
                  <c:v>60.48</c:v>
                </c:pt>
                <c:pt idx="9169">
                  <c:v>65.52</c:v>
                </c:pt>
                <c:pt idx="9170">
                  <c:v>65.52</c:v>
                </c:pt>
                <c:pt idx="9171">
                  <c:v>60.48</c:v>
                </c:pt>
                <c:pt idx="9172">
                  <c:v>60.48</c:v>
                </c:pt>
                <c:pt idx="9173">
                  <c:v>65.52</c:v>
                </c:pt>
                <c:pt idx="9174">
                  <c:v>65.52</c:v>
                </c:pt>
                <c:pt idx="9175">
                  <c:v>60.48</c:v>
                </c:pt>
                <c:pt idx="9176">
                  <c:v>60.48</c:v>
                </c:pt>
                <c:pt idx="9177">
                  <c:v>60.48</c:v>
                </c:pt>
                <c:pt idx="9178">
                  <c:v>60.48</c:v>
                </c:pt>
                <c:pt idx="9179">
                  <c:v>65.52</c:v>
                </c:pt>
                <c:pt idx="9180">
                  <c:v>60.48</c:v>
                </c:pt>
                <c:pt idx="9181">
                  <c:v>60.48</c:v>
                </c:pt>
                <c:pt idx="9182">
                  <c:v>60.48</c:v>
                </c:pt>
                <c:pt idx="9183">
                  <c:v>60.48</c:v>
                </c:pt>
                <c:pt idx="9184">
                  <c:v>65.52</c:v>
                </c:pt>
                <c:pt idx="9185">
                  <c:v>65.52</c:v>
                </c:pt>
                <c:pt idx="9186">
                  <c:v>65.52</c:v>
                </c:pt>
                <c:pt idx="9187">
                  <c:v>60.48</c:v>
                </c:pt>
                <c:pt idx="9188">
                  <c:v>65.52</c:v>
                </c:pt>
                <c:pt idx="9189">
                  <c:v>60.48</c:v>
                </c:pt>
                <c:pt idx="9190">
                  <c:v>65.52</c:v>
                </c:pt>
                <c:pt idx="9191">
                  <c:v>65.52</c:v>
                </c:pt>
                <c:pt idx="9192">
                  <c:v>65.52</c:v>
                </c:pt>
                <c:pt idx="9193">
                  <c:v>65.52</c:v>
                </c:pt>
                <c:pt idx="9194">
                  <c:v>65.52</c:v>
                </c:pt>
                <c:pt idx="9195">
                  <c:v>65.52</c:v>
                </c:pt>
                <c:pt idx="9196">
                  <c:v>65.52</c:v>
                </c:pt>
                <c:pt idx="9197">
                  <c:v>65.52</c:v>
                </c:pt>
                <c:pt idx="9198">
                  <c:v>65.52</c:v>
                </c:pt>
                <c:pt idx="9199">
                  <c:v>60.48</c:v>
                </c:pt>
                <c:pt idx="9200">
                  <c:v>65.52</c:v>
                </c:pt>
                <c:pt idx="9201">
                  <c:v>60.48</c:v>
                </c:pt>
                <c:pt idx="9202">
                  <c:v>65.52</c:v>
                </c:pt>
                <c:pt idx="9203">
                  <c:v>60.48</c:v>
                </c:pt>
                <c:pt idx="9204">
                  <c:v>65.52</c:v>
                </c:pt>
                <c:pt idx="9205">
                  <c:v>65.52</c:v>
                </c:pt>
                <c:pt idx="9206">
                  <c:v>60.48</c:v>
                </c:pt>
                <c:pt idx="9207">
                  <c:v>60.48</c:v>
                </c:pt>
                <c:pt idx="9208">
                  <c:v>60.48</c:v>
                </c:pt>
                <c:pt idx="9209">
                  <c:v>65.52</c:v>
                </c:pt>
                <c:pt idx="9210">
                  <c:v>65.52</c:v>
                </c:pt>
                <c:pt idx="9211">
                  <c:v>65.52</c:v>
                </c:pt>
                <c:pt idx="9212">
                  <c:v>65.52</c:v>
                </c:pt>
                <c:pt idx="9213">
                  <c:v>65.52</c:v>
                </c:pt>
                <c:pt idx="9214">
                  <c:v>60.48</c:v>
                </c:pt>
                <c:pt idx="9215">
                  <c:v>65.52</c:v>
                </c:pt>
                <c:pt idx="9216">
                  <c:v>60.48</c:v>
                </c:pt>
                <c:pt idx="9217">
                  <c:v>60.48</c:v>
                </c:pt>
                <c:pt idx="9218">
                  <c:v>65.52</c:v>
                </c:pt>
                <c:pt idx="9219">
                  <c:v>65.52</c:v>
                </c:pt>
                <c:pt idx="9220">
                  <c:v>60.48</c:v>
                </c:pt>
                <c:pt idx="9221">
                  <c:v>65.52</c:v>
                </c:pt>
                <c:pt idx="9222">
                  <c:v>65.52</c:v>
                </c:pt>
                <c:pt idx="9223">
                  <c:v>65.52</c:v>
                </c:pt>
                <c:pt idx="9224">
                  <c:v>65.52</c:v>
                </c:pt>
                <c:pt idx="9225">
                  <c:v>60.48</c:v>
                </c:pt>
                <c:pt idx="9226">
                  <c:v>60.48</c:v>
                </c:pt>
                <c:pt idx="9227">
                  <c:v>60.48</c:v>
                </c:pt>
                <c:pt idx="9228">
                  <c:v>65.52</c:v>
                </c:pt>
                <c:pt idx="9229">
                  <c:v>65.52</c:v>
                </c:pt>
                <c:pt idx="9230">
                  <c:v>65.52</c:v>
                </c:pt>
                <c:pt idx="9231">
                  <c:v>65.52</c:v>
                </c:pt>
                <c:pt idx="9232">
                  <c:v>65.52</c:v>
                </c:pt>
                <c:pt idx="9233">
                  <c:v>60.48</c:v>
                </c:pt>
                <c:pt idx="9234">
                  <c:v>65.52</c:v>
                </c:pt>
                <c:pt idx="9235">
                  <c:v>65.52</c:v>
                </c:pt>
                <c:pt idx="9236">
                  <c:v>65.52</c:v>
                </c:pt>
                <c:pt idx="9237">
                  <c:v>60.48</c:v>
                </c:pt>
                <c:pt idx="9238">
                  <c:v>65.52</c:v>
                </c:pt>
                <c:pt idx="9239">
                  <c:v>65.52</c:v>
                </c:pt>
                <c:pt idx="9240">
                  <c:v>65.52</c:v>
                </c:pt>
                <c:pt idx="9241">
                  <c:v>70.56</c:v>
                </c:pt>
                <c:pt idx="9242">
                  <c:v>60.48</c:v>
                </c:pt>
                <c:pt idx="9243">
                  <c:v>60.48</c:v>
                </c:pt>
                <c:pt idx="9244">
                  <c:v>65.52</c:v>
                </c:pt>
                <c:pt idx="9245">
                  <c:v>60.48</c:v>
                </c:pt>
                <c:pt idx="9246">
                  <c:v>65.52</c:v>
                </c:pt>
                <c:pt idx="9247">
                  <c:v>65.52</c:v>
                </c:pt>
                <c:pt idx="9248">
                  <c:v>65.52</c:v>
                </c:pt>
                <c:pt idx="9249">
                  <c:v>65.52</c:v>
                </c:pt>
                <c:pt idx="9250">
                  <c:v>65.52</c:v>
                </c:pt>
                <c:pt idx="9251">
                  <c:v>65.52</c:v>
                </c:pt>
                <c:pt idx="9252">
                  <c:v>65.52</c:v>
                </c:pt>
                <c:pt idx="9253">
                  <c:v>65.52</c:v>
                </c:pt>
                <c:pt idx="9254">
                  <c:v>70.56</c:v>
                </c:pt>
                <c:pt idx="9255">
                  <c:v>65.52</c:v>
                </c:pt>
                <c:pt idx="9256">
                  <c:v>65.52</c:v>
                </c:pt>
                <c:pt idx="9257">
                  <c:v>65.52</c:v>
                </c:pt>
                <c:pt idx="9258">
                  <c:v>65.52</c:v>
                </c:pt>
                <c:pt idx="9259">
                  <c:v>60.48</c:v>
                </c:pt>
                <c:pt idx="9260">
                  <c:v>60.48</c:v>
                </c:pt>
                <c:pt idx="9261">
                  <c:v>65.52</c:v>
                </c:pt>
                <c:pt idx="9262">
                  <c:v>60.48</c:v>
                </c:pt>
                <c:pt idx="9263">
                  <c:v>65.52</c:v>
                </c:pt>
                <c:pt idx="9264">
                  <c:v>65.52</c:v>
                </c:pt>
                <c:pt idx="9265">
                  <c:v>65.52</c:v>
                </c:pt>
                <c:pt idx="9266">
                  <c:v>65.52</c:v>
                </c:pt>
                <c:pt idx="9267">
                  <c:v>70.56</c:v>
                </c:pt>
                <c:pt idx="9268">
                  <c:v>70.56</c:v>
                </c:pt>
                <c:pt idx="9269">
                  <c:v>65.52</c:v>
                </c:pt>
                <c:pt idx="9270">
                  <c:v>65.52</c:v>
                </c:pt>
                <c:pt idx="9271">
                  <c:v>70.56</c:v>
                </c:pt>
                <c:pt idx="9272">
                  <c:v>65.52</c:v>
                </c:pt>
                <c:pt idx="9273">
                  <c:v>65.52</c:v>
                </c:pt>
                <c:pt idx="9274">
                  <c:v>65.52</c:v>
                </c:pt>
                <c:pt idx="9275">
                  <c:v>65.52</c:v>
                </c:pt>
                <c:pt idx="9276">
                  <c:v>65.52</c:v>
                </c:pt>
                <c:pt idx="9277">
                  <c:v>65.52</c:v>
                </c:pt>
                <c:pt idx="9278">
                  <c:v>65.52</c:v>
                </c:pt>
                <c:pt idx="9279">
                  <c:v>65.52</c:v>
                </c:pt>
                <c:pt idx="9280">
                  <c:v>65.52</c:v>
                </c:pt>
                <c:pt idx="9281">
                  <c:v>65.52</c:v>
                </c:pt>
                <c:pt idx="9282">
                  <c:v>70.56</c:v>
                </c:pt>
                <c:pt idx="9283">
                  <c:v>65.52</c:v>
                </c:pt>
                <c:pt idx="9284">
                  <c:v>65.52</c:v>
                </c:pt>
                <c:pt idx="9285">
                  <c:v>70.56</c:v>
                </c:pt>
                <c:pt idx="9286">
                  <c:v>65.52</c:v>
                </c:pt>
                <c:pt idx="9287">
                  <c:v>65.52</c:v>
                </c:pt>
                <c:pt idx="9288">
                  <c:v>65.52</c:v>
                </c:pt>
                <c:pt idx="9289">
                  <c:v>65.52</c:v>
                </c:pt>
                <c:pt idx="9290">
                  <c:v>65.52</c:v>
                </c:pt>
                <c:pt idx="9291">
                  <c:v>70.56</c:v>
                </c:pt>
                <c:pt idx="9292">
                  <c:v>70.56</c:v>
                </c:pt>
                <c:pt idx="9293">
                  <c:v>65.52</c:v>
                </c:pt>
                <c:pt idx="9294">
                  <c:v>65.52</c:v>
                </c:pt>
                <c:pt idx="9295">
                  <c:v>65.52</c:v>
                </c:pt>
                <c:pt idx="9296">
                  <c:v>65.52</c:v>
                </c:pt>
                <c:pt idx="9297">
                  <c:v>65.52</c:v>
                </c:pt>
                <c:pt idx="9298">
                  <c:v>70.56</c:v>
                </c:pt>
                <c:pt idx="9299">
                  <c:v>70.56</c:v>
                </c:pt>
                <c:pt idx="9300">
                  <c:v>65.52</c:v>
                </c:pt>
                <c:pt idx="9301">
                  <c:v>60.48</c:v>
                </c:pt>
                <c:pt idx="9302">
                  <c:v>60.48</c:v>
                </c:pt>
                <c:pt idx="9303">
                  <c:v>70.56</c:v>
                </c:pt>
                <c:pt idx="9304">
                  <c:v>65.52</c:v>
                </c:pt>
                <c:pt idx="9305">
                  <c:v>65.52</c:v>
                </c:pt>
                <c:pt idx="9306">
                  <c:v>70.56</c:v>
                </c:pt>
                <c:pt idx="9307">
                  <c:v>70.56</c:v>
                </c:pt>
                <c:pt idx="9308">
                  <c:v>60.48</c:v>
                </c:pt>
                <c:pt idx="9309">
                  <c:v>65.52</c:v>
                </c:pt>
                <c:pt idx="9310">
                  <c:v>65.52</c:v>
                </c:pt>
                <c:pt idx="9311">
                  <c:v>70.56</c:v>
                </c:pt>
                <c:pt idx="9312">
                  <c:v>70.56</c:v>
                </c:pt>
                <c:pt idx="9313">
                  <c:v>65.52</c:v>
                </c:pt>
                <c:pt idx="9314">
                  <c:v>70.56</c:v>
                </c:pt>
                <c:pt idx="9315">
                  <c:v>65.52</c:v>
                </c:pt>
                <c:pt idx="9316">
                  <c:v>65.52</c:v>
                </c:pt>
                <c:pt idx="9317">
                  <c:v>65.52</c:v>
                </c:pt>
                <c:pt idx="9318">
                  <c:v>70.56</c:v>
                </c:pt>
                <c:pt idx="9319">
                  <c:v>70.56</c:v>
                </c:pt>
                <c:pt idx="9320">
                  <c:v>65.52</c:v>
                </c:pt>
                <c:pt idx="9321">
                  <c:v>65.52</c:v>
                </c:pt>
                <c:pt idx="9322">
                  <c:v>65.52</c:v>
                </c:pt>
                <c:pt idx="9323">
                  <c:v>65.52</c:v>
                </c:pt>
                <c:pt idx="9324">
                  <c:v>65.52</c:v>
                </c:pt>
                <c:pt idx="9325">
                  <c:v>65.52</c:v>
                </c:pt>
                <c:pt idx="9326">
                  <c:v>65.52</c:v>
                </c:pt>
                <c:pt idx="9327">
                  <c:v>65.52</c:v>
                </c:pt>
                <c:pt idx="9328">
                  <c:v>70.56</c:v>
                </c:pt>
                <c:pt idx="9329">
                  <c:v>70.56</c:v>
                </c:pt>
                <c:pt idx="9330">
                  <c:v>65.52</c:v>
                </c:pt>
                <c:pt idx="9331">
                  <c:v>65.52</c:v>
                </c:pt>
                <c:pt idx="9332">
                  <c:v>70.56</c:v>
                </c:pt>
                <c:pt idx="9333">
                  <c:v>70.56</c:v>
                </c:pt>
                <c:pt idx="9334">
                  <c:v>60.48</c:v>
                </c:pt>
                <c:pt idx="9335">
                  <c:v>65.52</c:v>
                </c:pt>
                <c:pt idx="9336">
                  <c:v>70.56</c:v>
                </c:pt>
                <c:pt idx="9337">
                  <c:v>65.52</c:v>
                </c:pt>
                <c:pt idx="9338">
                  <c:v>65.52</c:v>
                </c:pt>
                <c:pt idx="9339">
                  <c:v>65.52</c:v>
                </c:pt>
                <c:pt idx="9340">
                  <c:v>70.56</c:v>
                </c:pt>
                <c:pt idx="9341">
                  <c:v>65.52</c:v>
                </c:pt>
                <c:pt idx="9342">
                  <c:v>65.52</c:v>
                </c:pt>
                <c:pt idx="9343">
                  <c:v>65.52</c:v>
                </c:pt>
                <c:pt idx="9344">
                  <c:v>70.56</c:v>
                </c:pt>
                <c:pt idx="9345">
                  <c:v>65.52</c:v>
                </c:pt>
                <c:pt idx="9346">
                  <c:v>65.52</c:v>
                </c:pt>
                <c:pt idx="9347">
                  <c:v>65.52</c:v>
                </c:pt>
                <c:pt idx="9348">
                  <c:v>65.52</c:v>
                </c:pt>
                <c:pt idx="9349">
                  <c:v>65.52</c:v>
                </c:pt>
                <c:pt idx="9350">
                  <c:v>70.56</c:v>
                </c:pt>
                <c:pt idx="9351">
                  <c:v>65.52</c:v>
                </c:pt>
                <c:pt idx="9352">
                  <c:v>65.52</c:v>
                </c:pt>
                <c:pt idx="9353">
                  <c:v>70.56</c:v>
                </c:pt>
                <c:pt idx="9354">
                  <c:v>65.52</c:v>
                </c:pt>
                <c:pt idx="9355">
                  <c:v>65.52</c:v>
                </c:pt>
                <c:pt idx="9356">
                  <c:v>65.52</c:v>
                </c:pt>
                <c:pt idx="9357">
                  <c:v>65.52</c:v>
                </c:pt>
                <c:pt idx="9358">
                  <c:v>65.52</c:v>
                </c:pt>
                <c:pt idx="9359">
                  <c:v>65.52</c:v>
                </c:pt>
                <c:pt idx="9360">
                  <c:v>65.52</c:v>
                </c:pt>
                <c:pt idx="9361">
                  <c:v>70.56</c:v>
                </c:pt>
                <c:pt idx="9362">
                  <c:v>65.52</c:v>
                </c:pt>
                <c:pt idx="9363">
                  <c:v>65.52</c:v>
                </c:pt>
                <c:pt idx="9364">
                  <c:v>65.52</c:v>
                </c:pt>
                <c:pt idx="9365">
                  <c:v>65.52</c:v>
                </c:pt>
                <c:pt idx="9366">
                  <c:v>65.52</c:v>
                </c:pt>
                <c:pt idx="9367">
                  <c:v>65.52</c:v>
                </c:pt>
                <c:pt idx="9368">
                  <c:v>65.52</c:v>
                </c:pt>
                <c:pt idx="9369">
                  <c:v>70.56</c:v>
                </c:pt>
                <c:pt idx="9370">
                  <c:v>65.52</c:v>
                </c:pt>
                <c:pt idx="9371">
                  <c:v>70.56</c:v>
                </c:pt>
                <c:pt idx="9372">
                  <c:v>65.52</c:v>
                </c:pt>
                <c:pt idx="9373">
                  <c:v>65.52</c:v>
                </c:pt>
                <c:pt idx="9374">
                  <c:v>65.52</c:v>
                </c:pt>
                <c:pt idx="9375">
                  <c:v>70.56</c:v>
                </c:pt>
                <c:pt idx="9376">
                  <c:v>70.56</c:v>
                </c:pt>
                <c:pt idx="9377">
                  <c:v>65.52</c:v>
                </c:pt>
                <c:pt idx="9378">
                  <c:v>65.52</c:v>
                </c:pt>
                <c:pt idx="9379">
                  <c:v>65.52</c:v>
                </c:pt>
                <c:pt idx="9380">
                  <c:v>65.52</c:v>
                </c:pt>
                <c:pt idx="9381">
                  <c:v>65.52</c:v>
                </c:pt>
                <c:pt idx="9382">
                  <c:v>65.52</c:v>
                </c:pt>
                <c:pt idx="9383">
                  <c:v>65.52</c:v>
                </c:pt>
                <c:pt idx="9384">
                  <c:v>65.52</c:v>
                </c:pt>
                <c:pt idx="9385">
                  <c:v>65.52</c:v>
                </c:pt>
                <c:pt idx="9386">
                  <c:v>70.56</c:v>
                </c:pt>
                <c:pt idx="9387">
                  <c:v>65.52</c:v>
                </c:pt>
                <c:pt idx="9388">
                  <c:v>65.52</c:v>
                </c:pt>
                <c:pt idx="9389">
                  <c:v>70.56</c:v>
                </c:pt>
                <c:pt idx="9390">
                  <c:v>65.52</c:v>
                </c:pt>
                <c:pt idx="9391">
                  <c:v>65.52</c:v>
                </c:pt>
                <c:pt idx="9392">
                  <c:v>65.52</c:v>
                </c:pt>
                <c:pt idx="9393">
                  <c:v>70.56</c:v>
                </c:pt>
                <c:pt idx="9394">
                  <c:v>65.52</c:v>
                </c:pt>
                <c:pt idx="9395">
                  <c:v>65.52</c:v>
                </c:pt>
                <c:pt idx="9396">
                  <c:v>65.52</c:v>
                </c:pt>
                <c:pt idx="9397">
                  <c:v>65.52</c:v>
                </c:pt>
                <c:pt idx="9398">
                  <c:v>70.56</c:v>
                </c:pt>
                <c:pt idx="9399">
                  <c:v>65.52</c:v>
                </c:pt>
                <c:pt idx="9400">
                  <c:v>70.56</c:v>
                </c:pt>
                <c:pt idx="9401">
                  <c:v>65.52</c:v>
                </c:pt>
                <c:pt idx="9402">
                  <c:v>70.56</c:v>
                </c:pt>
                <c:pt idx="9403">
                  <c:v>70.56</c:v>
                </c:pt>
                <c:pt idx="9404">
                  <c:v>65.52</c:v>
                </c:pt>
                <c:pt idx="9405">
                  <c:v>70.56</c:v>
                </c:pt>
                <c:pt idx="9406">
                  <c:v>65.52</c:v>
                </c:pt>
                <c:pt idx="9407">
                  <c:v>65.52</c:v>
                </c:pt>
                <c:pt idx="9408">
                  <c:v>70.56</c:v>
                </c:pt>
                <c:pt idx="9409">
                  <c:v>65.52</c:v>
                </c:pt>
                <c:pt idx="9410">
                  <c:v>70.56</c:v>
                </c:pt>
                <c:pt idx="9411">
                  <c:v>70.56</c:v>
                </c:pt>
                <c:pt idx="9412">
                  <c:v>70.56</c:v>
                </c:pt>
                <c:pt idx="9413">
                  <c:v>70.56</c:v>
                </c:pt>
                <c:pt idx="9414">
                  <c:v>70.56</c:v>
                </c:pt>
                <c:pt idx="9415">
                  <c:v>70.56</c:v>
                </c:pt>
                <c:pt idx="9416">
                  <c:v>65.52</c:v>
                </c:pt>
                <c:pt idx="9417">
                  <c:v>65.52</c:v>
                </c:pt>
                <c:pt idx="9418">
                  <c:v>65.52</c:v>
                </c:pt>
                <c:pt idx="9419">
                  <c:v>70.56</c:v>
                </c:pt>
                <c:pt idx="9420">
                  <c:v>65.52</c:v>
                </c:pt>
                <c:pt idx="9421">
                  <c:v>65.52</c:v>
                </c:pt>
                <c:pt idx="9422">
                  <c:v>65.52</c:v>
                </c:pt>
                <c:pt idx="9423">
                  <c:v>70.56</c:v>
                </c:pt>
                <c:pt idx="9424">
                  <c:v>65.52</c:v>
                </c:pt>
                <c:pt idx="9425">
                  <c:v>65.52</c:v>
                </c:pt>
                <c:pt idx="9426">
                  <c:v>70.56</c:v>
                </c:pt>
                <c:pt idx="9427">
                  <c:v>70.56</c:v>
                </c:pt>
                <c:pt idx="9428">
                  <c:v>65.52</c:v>
                </c:pt>
                <c:pt idx="9429">
                  <c:v>65.52</c:v>
                </c:pt>
                <c:pt idx="9430">
                  <c:v>65.52</c:v>
                </c:pt>
                <c:pt idx="9431">
                  <c:v>70.56</c:v>
                </c:pt>
                <c:pt idx="9432">
                  <c:v>70.56</c:v>
                </c:pt>
                <c:pt idx="9433">
                  <c:v>65.52</c:v>
                </c:pt>
                <c:pt idx="9434">
                  <c:v>65.52</c:v>
                </c:pt>
                <c:pt idx="9435">
                  <c:v>65.52</c:v>
                </c:pt>
                <c:pt idx="9436">
                  <c:v>65.52</c:v>
                </c:pt>
                <c:pt idx="9437">
                  <c:v>65.52</c:v>
                </c:pt>
                <c:pt idx="9438">
                  <c:v>65.52</c:v>
                </c:pt>
                <c:pt idx="9439">
                  <c:v>65.52</c:v>
                </c:pt>
                <c:pt idx="9440">
                  <c:v>70.56</c:v>
                </c:pt>
                <c:pt idx="9441">
                  <c:v>65.52</c:v>
                </c:pt>
                <c:pt idx="9442">
                  <c:v>65.52</c:v>
                </c:pt>
                <c:pt idx="9443">
                  <c:v>65.52</c:v>
                </c:pt>
                <c:pt idx="9444">
                  <c:v>70.56</c:v>
                </c:pt>
                <c:pt idx="9445">
                  <c:v>65.52</c:v>
                </c:pt>
                <c:pt idx="9446">
                  <c:v>65.52</c:v>
                </c:pt>
                <c:pt idx="9447">
                  <c:v>65.52</c:v>
                </c:pt>
                <c:pt idx="9448">
                  <c:v>65.52</c:v>
                </c:pt>
                <c:pt idx="9449">
                  <c:v>65.52</c:v>
                </c:pt>
                <c:pt idx="9450">
                  <c:v>65.52</c:v>
                </c:pt>
                <c:pt idx="9451">
                  <c:v>65.52</c:v>
                </c:pt>
                <c:pt idx="9452">
                  <c:v>65.52</c:v>
                </c:pt>
                <c:pt idx="9453">
                  <c:v>70.56</c:v>
                </c:pt>
                <c:pt idx="9454">
                  <c:v>65.52</c:v>
                </c:pt>
                <c:pt idx="9455">
                  <c:v>70.56</c:v>
                </c:pt>
                <c:pt idx="9456">
                  <c:v>70.56</c:v>
                </c:pt>
                <c:pt idx="9457">
                  <c:v>65.52</c:v>
                </c:pt>
                <c:pt idx="9458">
                  <c:v>65.52</c:v>
                </c:pt>
                <c:pt idx="9459">
                  <c:v>70.56</c:v>
                </c:pt>
                <c:pt idx="9460">
                  <c:v>65.52</c:v>
                </c:pt>
                <c:pt idx="9461">
                  <c:v>70.56</c:v>
                </c:pt>
                <c:pt idx="9462">
                  <c:v>65.52</c:v>
                </c:pt>
                <c:pt idx="9463">
                  <c:v>65.52</c:v>
                </c:pt>
                <c:pt idx="9464">
                  <c:v>65.52</c:v>
                </c:pt>
                <c:pt idx="9465">
                  <c:v>60.48</c:v>
                </c:pt>
                <c:pt idx="9466">
                  <c:v>65.52</c:v>
                </c:pt>
                <c:pt idx="9467">
                  <c:v>65.52</c:v>
                </c:pt>
                <c:pt idx="9468">
                  <c:v>65.52</c:v>
                </c:pt>
                <c:pt idx="9469">
                  <c:v>65.52</c:v>
                </c:pt>
                <c:pt idx="9470">
                  <c:v>70.56</c:v>
                </c:pt>
                <c:pt idx="9471">
                  <c:v>65.52</c:v>
                </c:pt>
                <c:pt idx="9472">
                  <c:v>65.52</c:v>
                </c:pt>
                <c:pt idx="9473">
                  <c:v>65.52</c:v>
                </c:pt>
                <c:pt idx="9474">
                  <c:v>65.52</c:v>
                </c:pt>
                <c:pt idx="9475">
                  <c:v>65.52</c:v>
                </c:pt>
                <c:pt idx="9476">
                  <c:v>65.52</c:v>
                </c:pt>
                <c:pt idx="9477">
                  <c:v>65.52</c:v>
                </c:pt>
                <c:pt idx="9478">
                  <c:v>65.52</c:v>
                </c:pt>
                <c:pt idx="9479">
                  <c:v>65.52</c:v>
                </c:pt>
                <c:pt idx="9480">
                  <c:v>60.48</c:v>
                </c:pt>
                <c:pt idx="9481">
                  <c:v>70.56</c:v>
                </c:pt>
                <c:pt idx="9482">
                  <c:v>65.52</c:v>
                </c:pt>
                <c:pt idx="9483">
                  <c:v>70.56</c:v>
                </c:pt>
                <c:pt idx="9484">
                  <c:v>65.52</c:v>
                </c:pt>
                <c:pt idx="9485">
                  <c:v>65.52</c:v>
                </c:pt>
                <c:pt idx="9486">
                  <c:v>65.52</c:v>
                </c:pt>
                <c:pt idx="9487">
                  <c:v>65.52</c:v>
                </c:pt>
                <c:pt idx="9488">
                  <c:v>65.52</c:v>
                </c:pt>
                <c:pt idx="9489">
                  <c:v>65.52</c:v>
                </c:pt>
                <c:pt idx="9490">
                  <c:v>65.52</c:v>
                </c:pt>
                <c:pt idx="9491">
                  <c:v>65.52</c:v>
                </c:pt>
                <c:pt idx="9492">
                  <c:v>65.52</c:v>
                </c:pt>
                <c:pt idx="9493">
                  <c:v>70.56</c:v>
                </c:pt>
                <c:pt idx="9494">
                  <c:v>70.56</c:v>
                </c:pt>
                <c:pt idx="9495">
                  <c:v>70.56</c:v>
                </c:pt>
                <c:pt idx="9496">
                  <c:v>65.52</c:v>
                </c:pt>
                <c:pt idx="9497">
                  <c:v>65.52</c:v>
                </c:pt>
                <c:pt idx="9498">
                  <c:v>70.56</c:v>
                </c:pt>
                <c:pt idx="9499">
                  <c:v>65.52</c:v>
                </c:pt>
                <c:pt idx="9500">
                  <c:v>65.52</c:v>
                </c:pt>
                <c:pt idx="9501">
                  <c:v>65.52</c:v>
                </c:pt>
                <c:pt idx="9502">
                  <c:v>65.52</c:v>
                </c:pt>
                <c:pt idx="9503">
                  <c:v>65.52</c:v>
                </c:pt>
                <c:pt idx="9504">
                  <c:v>70.56</c:v>
                </c:pt>
                <c:pt idx="9505">
                  <c:v>65.52</c:v>
                </c:pt>
                <c:pt idx="9506">
                  <c:v>65.52</c:v>
                </c:pt>
                <c:pt idx="9507">
                  <c:v>65.52</c:v>
                </c:pt>
                <c:pt idx="9508">
                  <c:v>65.52</c:v>
                </c:pt>
                <c:pt idx="9509">
                  <c:v>65.52</c:v>
                </c:pt>
                <c:pt idx="9510">
                  <c:v>65.52</c:v>
                </c:pt>
                <c:pt idx="9511">
                  <c:v>70.56</c:v>
                </c:pt>
                <c:pt idx="9512">
                  <c:v>70.56</c:v>
                </c:pt>
                <c:pt idx="9513">
                  <c:v>70.56</c:v>
                </c:pt>
                <c:pt idx="9514">
                  <c:v>70.56</c:v>
                </c:pt>
                <c:pt idx="9515">
                  <c:v>70.56</c:v>
                </c:pt>
                <c:pt idx="9516">
                  <c:v>65.52</c:v>
                </c:pt>
                <c:pt idx="9517">
                  <c:v>65.52</c:v>
                </c:pt>
                <c:pt idx="9518">
                  <c:v>65.52</c:v>
                </c:pt>
                <c:pt idx="9519">
                  <c:v>65.52</c:v>
                </c:pt>
                <c:pt idx="9520">
                  <c:v>65.52</c:v>
                </c:pt>
                <c:pt idx="9521">
                  <c:v>70.56</c:v>
                </c:pt>
                <c:pt idx="9522">
                  <c:v>70.56</c:v>
                </c:pt>
                <c:pt idx="9523">
                  <c:v>65.52</c:v>
                </c:pt>
                <c:pt idx="9524">
                  <c:v>65.52</c:v>
                </c:pt>
                <c:pt idx="9525">
                  <c:v>65.52</c:v>
                </c:pt>
                <c:pt idx="9526">
                  <c:v>65.52</c:v>
                </c:pt>
                <c:pt idx="9527">
                  <c:v>65.52</c:v>
                </c:pt>
                <c:pt idx="9528">
                  <c:v>65.52</c:v>
                </c:pt>
                <c:pt idx="9529">
                  <c:v>70.56</c:v>
                </c:pt>
                <c:pt idx="9530">
                  <c:v>65.52</c:v>
                </c:pt>
                <c:pt idx="9531">
                  <c:v>65.52</c:v>
                </c:pt>
                <c:pt idx="9532">
                  <c:v>70.56</c:v>
                </c:pt>
                <c:pt idx="9533">
                  <c:v>65.52</c:v>
                </c:pt>
                <c:pt idx="9534">
                  <c:v>70.56</c:v>
                </c:pt>
                <c:pt idx="9535">
                  <c:v>65.52</c:v>
                </c:pt>
                <c:pt idx="9536">
                  <c:v>65.52</c:v>
                </c:pt>
                <c:pt idx="9537">
                  <c:v>65.52</c:v>
                </c:pt>
                <c:pt idx="9538">
                  <c:v>65.52</c:v>
                </c:pt>
                <c:pt idx="9539">
                  <c:v>70.56</c:v>
                </c:pt>
                <c:pt idx="9540">
                  <c:v>65.52</c:v>
                </c:pt>
                <c:pt idx="9541">
                  <c:v>65.52</c:v>
                </c:pt>
                <c:pt idx="9542">
                  <c:v>65.52</c:v>
                </c:pt>
                <c:pt idx="9543">
                  <c:v>70.56</c:v>
                </c:pt>
                <c:pt idx="9544">
                  <c:v>70.56</c:v>
                </c:pt>
                <c:pt idx="9545">
                  <c:v>65.52</c:v>
                </c:pt>
                <c:pt idx="9546">
                  <c:v>65.52</c:v>
                </c:pt>
                <c:pt idx="9547">
                  <c:v>70.56</c:v>
                </c:pt>
                <c:pt idx="9548">
                  <c:v>65.52</c:v>
                </c:pt>
                <c:pt idx="9549">
                  <c:v>65.52</c:v>
                </c:pt>
                <c:pt idx="9550">
                  <c:v>65.52</c:v>
                </c:pt>
                <c:pt idx="9551">
                  <c:v>70.56</c:v>
                </c:pt>
                <c:pt idx="9552">
                  <c:v>65.52</c:v>
                </c:pt>
                <c:pt idx="9553">
                  <c:v>65.52</c:v>
                </c:pt>
                <c:pt idx="9554">
                  <c:v>65.52</c:v>
                </c:pt>
                <c:pt idx="9555">
                  <c:v>65.52</c:v>
                </c:pt>
                <c:pt idx="9556">
                  <c:v>65.52</c:v>
                </c:pt>
                <c:pt idx="9557">
                  <c:v>65.52</c:v>
                </c:pt>
                <c:pt idx="9558">
                  <c:v>65.52</c:v>
                </c:pt>
                <c:pt idx="9559">
                  <c:v>65.52</c:v>
                </c:pt>
                <c:pt idx="9560">
                  <c:v>65.52</c:v>
                </c:pt>
                <c:pt idx="9561">
                  <c:v>65.52</c:v>
                </c:pt>
                <c:pt idx="9562">
                  <c:v>70.56</c:v>
                </c:pt>
                <c:pt idx="9563">
                  <c:v>65.52</c:v>
                </c:pt>
                <c:pt idx="9564">
                  <c:v>65.52</c:v>
                </c:pt>
                <c:pt idx="9565">
                  <c:v>70.56</c:v>
                </c:pt>
                <c:pt idx="9566">
                  <c:v>65.52</c:v>
                </c:pt>
                <c:pt idx="9567">
                  <c:v>70.56</c:v>
                </c:pt>
                <c:pt idx="9568">
                  <c:v>70.56</c:v>
                </c:pt>
                <c:pt idx="9569">
                  <c:v>65.52</c:v>
                </c:pt>
                <c:pt idx="9570">
                  <c:v>65.52</c:v>
                </c:pt>
                <c:pt idx="9571">
                  <c:v>65.52</c:v>
                </c:pt>
                <c:pt idx="9572">
                  <c:v>65.52</c:v>
                </c:pt>
                <c:pt idx="9573">
                  <c:v>65.52</c:v>
                </c:pt>
                <c:pt idx="9574">
                  <c:v>65.52</c:v>
                </c:pt>
                <c:pt idx="9575">
                  <c:v>70.56</c:v>
                </c:pt>
                <c:pt idx="9576">
                  <c:v>65.52</c:v>
                </c:pt>
                <c:pt idx="9577">
                  <c:v>70.56</c:v>
                </c:pt>
                <c:pt idx="9578">
                  <c:v>70.56</c:v>
                </c:pt>
                <c:pt idx="9579">
                  <c:v>65.52</c:v>
                </c:pt>
                <c:pt idx="9580">
                  <c:v>65.52</c:v>
                </c:pt>
                <c:pt idx="9581">
                  <c:v>70.56</c:v>
                </c:pt>
                <c:pt idx="9582">
                  <c:v>65.52</c:v>
                </c:pt>
                <c:pt idx="9583">
                  <c:v>70.56</c:v>
                </c:pt>
                <c:pt idx="9584">
                  <c:v>70.56</c:v>
                </c:pt>
                <c:pt idx="9585">
                  <c:v>70.56</c:v>
                </c:pt>
                <c:pt idx="9586">
                  <c:v>70.56</c:v>
                </c:pt>
                <c:pt idx="9587">
                  <c:v>65.52</c:v>
                </c:pt>
                <c:pt idx="9588">
                  <c:v>70.56</c:v>
                </c:pt>
                <c:pt idx="9589">
                  <c:v>65.52</c:v>
                </c:pt>
                <c:pt idx="9590">
                  <c:v>65.52</c:v>
                </c:pt>
                <c:pt idx="9591">
                  <c:v>65.52</c:v>
                </c:pt>
                <c:pt idx="9592">
                  <c:v>65.52</c:v>
                </c:pt>
                <c:pt idx="9593">
                  <c:v>65.52</c:v>
                </c:pt>
                <c:pt idx="9594">
                  <c:v>65.52</c:v>
                </c:pt>
                <c:pt idx="9595">
                  <c:v>65.52</c:v>
                </c:pt>
                <c:pt idx="9596">
                  <c:v>65.52</c:v>
                </c:pt>
                <c:pt idx="9597">
                  <c:v>65.52</c:v>
                </c:pt>
                <c:pt idx="9598">
                  <c:v>70.56</c:v>
                </c:pt>
                <c:pt idx="9599">
                  <c:v>65.52</c:v>
                </c:pt>
                <c:pt idx="9600">
                  <c:v>65.52</c:v>
                </c:pt>
                <c:pt idx="9601">
                  <c:v>65.52</c:v>
                </c:pt>
                <c:pt idx="9602">
                  <c:v>65.52</c:v>
                </c:pt>
                <c:pt idx="9603">
                  <c:v>70.56</c:v>
                </c:pt>
                <c:pt idx="9604">
                  <c:v>70.56</c:v>
                </c:pt>
                <c:pt idx="9605">
                  <c:v>65.52</c:v>
                </c:pt>
                <c:pt idx="9606">
                  <c:v>70.56</c:v>
                </c:pt>
                <c:pt idx="9607">
                  <c:v>70.56</c:v>
                </c:pt>
                <c:pt idx="9608">
                  <c:v>65.52</c:v>
                </c:pt>
                <c:pt idx="9609">
                  <c:v>70.56</c:v>
                </c:pt>
                <c:pt idx="9610">
                  <c:v>65.52</c:v>
                </c:pt>
                <c:pt idx="9611">
                  <c:v>70.56</c:v>
                </c:pt>
                <c:pt idx="9612">
                  <c:v>65.52</c:v>
                </c:pt>
                <c:pt idx="9613">
                  <c:v>70.56</c:v>
                </c:pt>
                <c:pt idx="9614">
                  <c:v>65.52</c:v>
                </c:pt>
                <c:pt idx="9615">
                  <c:v>70.56</c:v>
                </c:pt>
                <c:pt idx="9616">
                  <c:v>70.56</c:v>
                </c:pt>
                <c:pt idx="9617">
                  <c:v>70.56</c:v>
                </c:pt>
                <c:pt idx="9618">
                  <c:v>65.52</c:v>
                </c:pt>
                <c:pt idx="9619">
                  <c:v>70.56</c:v>
                </c:pt>
                <c:pt idx="9620">
                  <c:v>70.56</c:v>
                </c:pt>
                <c:pt idx="9621">
                  <c:v>70.56</c:v>
                </c:pt>
                <c:pt idx="9622">
                  <c:v>70.56</c:v>
                </c:pt>
                <c:pt idx="9623">
                  <c:v>70.56</c:v>
                </c:pt>
                <c:pt idx="9624">
                  <c:v>70.56</c:v>
                </c:pt>
                <c:pt idx="9625">
                  <c:v>70.56</c:v>
                </c:pt>
                <c:pt idx="9626">
                  <c:v>70.56</c:v>
                </c:pt>
                <c:pt idx="9627">
                  <c:v>65.52</c:v>
                </c:pt>
                <c:pt idx="9628">
                  <c:v>70.56</c:v>
                </c:pt>
                <c:pt idx="9629">
                  <c:v>70.56</c:v>
                </c:pt>
                <c:pt idx="9630">
                  <c:v>65.52</c:v>
                </c:pt>
                <c:pt idx="9631">
                  <c:v>70.56</c:v>
                </c:pt>
                <c:pt idx="9632">
                  <c:v>70.56</c:v>
                </c:pt>
                <c:pt idx="9633">
                  <c:v>65.52</c:v>
                </c:pt>
                <c:pt idx="9634">
                  <c:v>70.56</c:v>
                </c:pt>
                <c:pt idx="9635">
                  <c:v>65.52</c:v>
                </c:pt>
                <c:pt idx="9636">
                  <c:v>70.56</c:v>
                </c:pt>
                <c:pt idx="9637">
                  <c:v>65.52</c:v>
                </c:pt>
                <c:pt idx="9638">
                  <c:v>70.56</c:v>
                </c:pt>
                <c:pt idx="9639">
                  <c:v>70.56</c:v>
                </c:pt>
                <c:pt idx="9640">
                  <c:v>70.56</c:v>
                </c:pt>
                <c:pt idx="9641">
                  <c:v>65.52</c:v>
                </c:pt>
                <c:pt idx="9642">
                  <c:v>65.52</c:v>
                </c:pt>
                <c:pt idx="9643">
                  <c:v>65.52</c:v>
                </c:pt>
                <c:pt idx="9644">
                  <c:v>70.56</c:v>
                </c:pt>
                <c:pt idx="9645">
                  <c:v>70.56</c:v>
                </c:pt>
                <c:pt idx="9646">
                  <c:v>70.56</c:v>
                </c:pt>
                <c:pt idx="9647">
                  <c:v>70.56</c:v>
                </c:pt>
                <c:pt idx="9648">
                  <c:v>65.52</c:v>
                </c:pt>
                <c:pt idx="9649">
                  <c:v>65.52</c:v>
                </c:pt>
                <c:pt idx="9650">
                  <c:v>70.56</c:v>
                </c:pt>
                <c:pt idx="9651">
                  <c:v>70.56</c:v>
                </c:pt>
                <c:pt idx="9652">
                  <c:v>70.56</c:v>
                </c:pt>
                <c:pt idx="9653">
                  <c:v>70.56</c:v>
                </c:pt>
                <c:pt idx="9654">
                  <c:v>70.56</c:v>
                </c:pt>
                <c:pt idx="9655">
                  <c:v>70.56</c:v>
                </c:pt>
                <c:pt idx="9656">
                  <c:v>70.56</c:v>
                </c:pt>
                <c:pt idx="9657">
                  <c:v>65.52</c:v>
                </c:pt>
                <c:pt idx="9658">
                  <c:v>70.56</c:v>
                </c:pt>
                <c:pt idx="9659">
                  <c:v>70.56</c:v>
                </c:pt>
                <c:pt idx="9660">
                  <c:v>70.56</c:v>
                </c:pt>
                <c:pt idx="9661">
                  <c:v>70.56</c:v>
                </c:pt>
                <c:pt idx="9662">
                  <c:v>70.56</c:v>
                </c:pt>
                <c:pt idx="9663">
                  <c:v>65.52</c:v>
                </c:pt>
                <c:pt idx="9664">
                  <c:v>65.52</c:v>
                </c:pt>
                <c:pt idx="9665">
                  <c:v>70.56</c:v>
                </c:pt>
                <c:pt idx="9666">
                  <c:v>65.52</c:v>
                </c:pt>
                <c:pt idx="9667">
                  <c:v>70.56</c:v>
                </c:pt>
                <c:pt idx="9668">
                  <c:v>70.56</c:v>
                </c:pt>
                <c:pt idx="9669">
                  <c:v>70.56</c:v>
                </c:pt>
                <c:pt idx="9670">
                  <c:v>70.56</c:v>
                </c:pt>
                <c:pt idx="9671">
                  <c:v>70.56</c:v>
                </c:pt>
                <c:pt idx="9672">
                  <c:v>70.56</c:v>
                </c:pt>
                <c:pt idx="9673">
                  <c:v>70.56</c:v>
                </c:pt>
                <c:pt idx="9674">
                  <c:v>70.56</c:v>
                </c:pt>
                <c:pt idx="9675">
                  <c:v>70.56</c:v>
                </c:pt>
                <c:pt idx="9676">
                  <c:v>70.56</c:v>
                </c:pt>
                <c:pt idx="9677">
                  <c:v>70.56</c:v>
                </c:pt>
                <c:pt idx="9678">
                  <c:v>70.56</c:v>
                </c:pt>
                <c:pt idx="9679">
                  <c:v>70.56</c:v>
                </c:pt>
                <c:pt idx="9680">
                  <c:v>65.52</c:v>
                </c:pt>
                <c:pt idx="9681">
                  <c:v>70.56</c:v>
                </c:pt>
                <c:pt idx="9682">
                  <c:v>70.56</c:v>
                </c:pt>
                <c:pt idx="9683">
                  <c:v>70.56</c:v>
                </c:pt>
                <c:pt idx="9684">
                  <c:v>70.56</c:v>
                </c:pt>
                <c:pt idx="9685">
                  <c:v>70.56</c:v>
                </c:pt>
                <c:pt idx="9686">
                  <c:v>70.56</c:v>
                </c:pt>
                <c:pt idx="9687">
                  <c:v>70.56</c:v>
                </c:pt>
                <c:pt idx="9688">
                  <c:v>70.56</c:v>
                </c:pt>
                <c:pt idx="9689">
                  <c:v>70.56</c:v>
                </c:pt>
                <c:pt idx="9690">
                  <c:v>70.56</c:v>
                </c:pt>
                <c:pt idx="9691">
                  <c:v>70.56</c:v>
                </c:pt>
                <c:pt idx="9692">
                  <c:v>70.56</c:v>
                </c:pt>
                <c:pt idx="9693">
                  <c:v>70.56</c:v>
                </c:pt>
                <c:pt idx="9694">
                  <c:v>70.56</c:v>
                </c:pt>
                <c:pt idx="9695">
                  <c:v>70.56</c:v>
                </c:pt>
                <c:pt idx="9696">
                  <c:v>70.56</c:v>
                </c:pt>
                <c:pt idx="9697">
                  <c:v>65.52</c:v>
                </c:pt>
                <c:pt idx="9698">
                  <c:v>70.56</c:v>
                </c:pt>
                <c:pt idx="9699">
                  <c:v>65.52</c:v>
                </c:pt>
                <c:pt idx="9700">
                  <c:v>70.56</c:v>
                </c:pt>
                <c:pt idx="9701">
                  <c:v>70.56</c:v>
                </c:pt>
                <c:pt idx="9702">
                  <c:v>65.52</c:v>
                </c:pt>
                <c:pt idx="9703">
                  <c:v>70.56</c:v>
                </c:pt>
                <c:pt idx="9704">
                  <c:v>70.56</c:v>
                </c:pt>
                <c:pt idx="9705">
                  <c:v>65.52</c:v>
                </c:pt>
                <c:pt idx="9706">
                  <c:v>75.599999999999994</c:v>
                </c:pt>
                <c:pt idx="9707">
                  <c:v>70.56</c:v>
                </c:pt>
                <c:pt idx="9708">
                  <c:v>65.52</c:v>
                </c:pt>
                <c:pt idx="9709">
                  <c:v>70.56</c:v>
                </c:pt>
                <c:pt idx="9710">
                  <c:v>70.56</c:v>
                </c:pt>
                <c:pt idx="9711">
                  <c:v>70.56</c:v>
                </c:pt>
                <c:pt idx="9712">
                  <c:v>65.52</c:v>
                </c:pt>
                <c:pt idx="9713">
                  <c:v>70.56</c:v>
                </c:pt>
                <c:pt idx="9714">
                  <c:v>70.56</c:v>
                </c:pt>
                <c:pt idx="9715">
                  <c:v>65.52</c:v>
                </c:pt>
                <c:pt idx="9716">
                  <c:v>70.56</c:v>
                </c:pt>
                <c:pt idx="9717">
                  <c:v>70.56</c:v>
                </c:pt>
                <c:pt idx="9718">
                  <c:v>70.56</c:v>
                </c:pt>
                <c:pt idx="9719">
                  <c:v>70.56</c:v>
                </c:pt>
                <c:pt idx="9720">
                  <c:v>70.56</c:v>
                </c:pt>
                <c:pt idx="9721">
                  <c:v>70.56</c:v>
                </c:pt>
                <c:pt idx="9722">
                  <c:v>65.52</c:v>
                </c:pt>
                <c:pt idx="9723">
                  <c:v>70.56</c:v>
                </c:pt>
                <c:pt idx="9724">
                  <c:v>70.56</c:v>
                </c:pt>
                <c:pt idx="9725">
                  <c:v>75.599999999999994</c:v>
                </c:pt>
                <c:pt idx="9726">
                  <c:v>70.56</c:v>
                </c:pt>
                <c:pt idx="9727">
                  <c:v>70.56</c:v>
                </c:pt>
                <c:pt idx="9728">
                  <c:v>65.52</c:v>
                </c:pt>
                <c:pt idx="9729">
                  <c:v>65.52</c:v>
                </c:pt>
                <c:pt idx="9730">
                  <c:v>70.56</c:v>
                </c:pt>
                <c:pt idx="9731">
                  <c:v>70.56</c:v>
                </c:pt>
                <c:pt idx="9732">
                  <c:v>70.56</c:v>
                </c:pt>
                <c:pt idx="9733">
                  <c:v>65.52</c:v>
                </c:pt>
                <c:pt idx="9734">
                  <c:v>75.599999999999994</c:v>
                </c:pt>
                <c:pt idx="9735">
                  <c:v>65.52</c:v>
                </c:pt>
                <c:pt idx="9736">
                  <c:v>70.56</c:v>
                </c:pt>
                <c:pt idx="9737">
                  <c:v>65.52</c:v>
                </c:pt>
                <c:pt idx="9738">
                  <c:v>65.52</c:v>
                </c:pt>
                <c:pt idx="9739">
                  <c:v>70.56</c:v>
                </c:pt>
                <c:pt idx="9740">
                  <c:v>70.56</c:v>
                </c:pt>
                <c:pt idx="9741">
                  <c:v>70.56</c:v>
                </c:pt>
                <c:pt idx="9742">
                  <c:v>70.56</c:v>
                </c:pt>
                <c:pt idx="9743">
                  <c:v>70.56</c:v>
                </c:pt>
                <c:pt idx="9744">
                  <c:v>70.56</c:v>
                </c:pt>
                <c:pt idx="9745">
                  <c:v>65.52</c:v>
                </c:pt>
                <c:pt idx="9746">
                  <c:v>65.52</c:v>
                </c:pt>
                <c:pt idx="9747">
                  <c:v>70.56</c:v>
                </c:pt>
                <c:pt idx="9748">
                  <c:v>70.56</c:v>
                </c:pt>
                <c:pt idx="9749">
                  <c:v>65.52</c:v>
                </c:pt>
                <c:pt idx="9750">
                  <c:v>70.56</c:v>
                </c:pt>
                <c:pt idx="9751">
                  <c:v>70.56</c:v>
                </c:pt>
                <c:pt idx="9752">
                  <c:v>70.56</c:v>
                </c:pt>
                <c:pt idx="9753">
                  <c:v>65.52</c:v>
                </c:pt>
                <c:pt idx="9754">
                  <c:v>70.56</c:v>
                </c:pt>
                <c:pt idx="9755">
                  <c:v>70.56</c:v>
                </c:pt>
                <c:pt idx="9756">
                  <c:v>70.56</c:v>
                </c:pt>
                <c:pt idx="9757">
                  <c:v>65.52</c:v>
                </c:pt>
                <c:pt idx="9758">
                  <c:v>70.56</c:v>
                </c:pt>
                <c:pt idx="9759">
                  <c:v>70.56</c:v>
                </c:pt>
                <c:pt idx="9760">
                  <c:v>70.56</c:v>
                </c:pt>
                <c:pt idx="9761">
                  <c:v>75.599999999999994</c:v>
                </c:pt>
                <c:pt idx="9762">
                  <c:v>70.56</c:v>
                </c:pt>
                <c:pt idx="9763">
                  <c:v>70.56</c:v>
                </c:pt>
                <c:pt idx="9764">
                  <c:v>70.56</c:v>
                </c:pt>
                <c:pt idx="9765">
                  <c:v>70.56</c:v>
                </c:pt>
                <c:pt idx="9766">
                  <c:v>65.52</c:v>
                </c:pt>
                <c:pt idx="9767">
                  <c:v>70.56</c:v>
                </c:pt>
                <c:pt idx="9768">
                  <c:v>70.56</c:v>
                </c:pt>
                <c:pt idx="9769">
                  <c:v>70.56</c:v>
                </c:pt>
                <c:pt idx="9770">
                  <c:v>70.56</c:v>
                </c:pt>
                <c:pt idx="9771">
                  <c:v>70.56</c:v>
                </c:pt>
                <c:pt idx="9772">
                  <c:v>70.56</c:v>
                </c:pt>
                <c:pt idx="9773">
                  <c:v>75.599999999999994</c:v>
                </c:pt>
                <c:pt idx="9774">
                  <c:v>70.56</c:v>
                </c:pt>
                <c:pt idx="9775">
                  <c:v>70.56</c:v>
                </c:pt>
                <c:pt idx="9776">
                  <c:v>70.56</c:v>
                </c:pt>
                <c:pt idx="9777">
                  <c:v>65.52</c:v>
                </c:pt>
                <c:pt idx="9778">
                  <c:v>70.56</c:v>
                </c:pt>
                <c:pt idx="9779">
                  <c:v>70.56</c:v>
                </c:pt>
                <c:pt idx="9780">
                  <c:v>65.52</c:v>
                </c:pt>
                <c:pt idx="9781">
                  <c:v>70.56</c:v>
                </c:pt>
                <c:pt idx="9782">
                  <c:v>70.56</c:v>
                </c:pt>
                <c:pt idx="9783">
                  <c:v>70.56</c:v>
                </c:pt>
                <c:pt idx="9784">
                  <c:v>70.56</c:v>
                </c:pt>
                <c:pt idx="9785">
                  <c:v>70.56</c:v>
                </c:pt>
                <c:pt idx="9786">
                  <c:v>70.56</c:v>
                </c:pt>
                <c:pt idx="9787">
                  <c:v>70.56</c:v>
                </c:pt>
                <c:pt idx="9788">
                  <c:v>65.52</c:v>
                </c:pt>
                <c:pt idx="9789">
                  <c:v>70.56</c:v>
                </c:pt>
                <c:pt idx="9790">
                  <c:v>70.56</c:v>
                </c:pt>
                <c:pt idx="9791">
                  <c:v>70.56</c:v>
                </c:pt>
                <c:pt idx="9792">
                  <c:v>70.56</c:v>
                </c:pt>
                <c:pt idx="9793">
                  <c:v>70.56</c:v>
                </c:pt>
                <c:pt idx="9794">
                  <c:v>70.56</c:v>
                </c:pt>
                <c:pt idx="9795">
                  <c:v>70.56</c:v>
                </c:pt>
                <c:pt idx="9796">
                  <c:v>70.56</c:v>
                </c:pt>
                <c:pt idx="9797">
                  <c:v>65.52</c:v>
                </c:pt>
                <c:pt idx="9798">
                  <c:v>65.52</c:v>
                </c:pt>
                <c:pt idx="9799">
                  <c:v>70.56</c:v>
                </c:pt>
                <c:pt idx="9800">
                  <c:v>70.56</c:v>
                </c:pt>
                <c:pt idx="9801">
                  <c:v>70.56</c:v>
                </c:pt>
                <c:pt idx="9802">
                  <c:v>70.56</c:v>
                </c:pt>
                <c:pt idx="9803">
                  <c:v>70.56</c:v>
                </c:pt>
                <c:pt idx="9804">
                  <c:v>70.56</c:v>
                </c:pt>
                <c:pt idx="9805">
                  <c:v>70.56</c:v>
                </c:pt>
                <c:pt idx="9806">
                  <c:v>70.56</c:v>
                </c:pt>
                <c:pt idx="9807">
                  <c:v>70.56</c:v>
                </c:pt>
                <c:pt idx="9808">
                  <c:v>65.52</c:v>
                </c:pt>
                <c:pt idx="9809">
                  <c:v>70.56</c:v>
                </c:pt>
                <c:pt idx="9810">
                  <c:v>65.52</c:v>
                </c:pt>
                <c:pt idx="9811">
                  <c:v>70.56</c:v>
                </c:pt>
                <c:pt idx="9812">
                  <c:v>70.56</c:v>
                </c:pt>
                <c:pt idx="9813">
                  <c:v>70.56</c:v>
                </c:pt>
                <c:pt idx="9814">
                  <c:v>70.56</c:v>
                </c:pt>
                <c:pt idx="9815">
                  <c:v>75.599999999999994</c:v>
                </c:pt>
                <c:pt idx="9816">
                  <c:v>70.56</c:v>
                </c:pt>
                <c:pt idx="9817">
                  <c:v>70.56</c:v>
                </c:pt>
                <c:pt idx="9818">
                  <c:v>70.56</c:v>
                </c:pt>
                <c:pt idx="9819">
                  <c:v>65.52</c:v>
                </c:pt>
                <c:pt idx="9820">
                  <c:v>70.56</c:v>
                </c:pt>
                <c:pt idx="9821">
                  <c:v>70.56</c:v>
                </c:pt>
                <c:pt idx="9822">
                  <c:v>70.56</c:v>
                </c:pt>
                <c:pt idx="9823">
                  <c:v>70.56</c:v>
                </c:pt>
                <c:pt idx="9824">
                  <c:v>70.56</c:v>
                </c:pt>
                <c:pt idx="9825">
                  <c:v>70.56</c:v>
                </c:pt>
                <c:pt idx="9826">
                  <c:v>75.599999999999994</c:v>
                </c:pt>
                <c:pt idx="9827">
                  <c:v>70.56</c:v>
                </c:pt>
                <c:pt idx="9828">
                  <c:v>70.56</c:v>
                </c:pt>
                <c:pt idx="9829">
                  <c:v>70.56</c:v>
                </c:pt>
                <c:pt idx="9830">
                  <c:v>70.56</c:v>
                </c:pt>
                <c:pt idx="9831">
                  <c:v>70.56</c:v>
                </c:pt>
                <c:pt idx="9832">
                  <c:v>75.599999999999994</c:v>
                </c:pt>
                <c:pt idx="9833">
                  <c:v>70.56</c:v>
                </c:pt>
                <c:pt idx="9834">
                  <c:v>70.56</c:v>
                </c:pt>
                <c:pt idx="9835">
                  <c:v>70.56</c:v>
                </c:pt>
                <c:pt idx="9836">
                  <c:v>70.56</c:v>
                </c:pt>
                <c:pt idx="9837">
                  <c:v>65.52</c:v>
                </c:pt>
                <c:pt idx="9838">
                  <c:v>70.56</c:v>
                </c:pt>
                <c:pt idx="9839">
                  <c:v>70.56</c:v>
                </c:pt>
                <c:pt idx="9840">
                  <c:v>70.56</c:v>
                </c:pt>
                <c:pt idx="9841">
                  <c:v>70.56</c:v>
                </c:pt>
                <c:pt idx="9842">
                  <c:v>70.56</c:v>
                </c:pt>
                <c:pt idx="9843">
                  <c:v>70.56</c:v>
                </c:pt>
                <c:pt idx="9844">
                  <c:v>70.56</c:v>
                </c:pt>
                <c:pt idx="9845">
                  <c:v>75.599999999999994</c:v>
                </c:pt>
                <c:pt idx="9846">
                  <c:v>70.56</c:v>
                </c:pt>
                <c:pt idx="9847">
                  <c:v>70.56</c:v>
                </c:pt>
                <c:pt idx="9848">
                  <c:v>70.56</c:v>
                </c:pt>
                <c:pt idx="9849">
                  <c:v>70.56</c:v>
                </c:pt>
                <c:pt idx="9850">
                  <c:v>70.56</c:v>
                </c:pt>
                <c:pt idx="9851">
                  <c:v>70.56</c:v>
                </c:pt>
                <c:pt idx="9852">
                  <c:v>70.56</c:v>
                </c:pt>
                <c:pt idx="9853">
                  <c:v>75.599999999999994</c:v>
                </c:pt>
                <c:pt idx="9854">
                  <c:v>70.56</c:v>
                </c:pt>
                <c:pt idx="9855">
                  <c:v>70.56</c:v>
                </c:pt>
                <c:pt idx="9856">
                  <c:v>70.56</c:v>
                </c:pt>
                <c:pt idx="9857">
                  <c:v>70.56</c:v>
                </c:pt>
                <c:pt idx="9858">
                  <c:v>70.56</c:v>
                </c:pt>
                <c:pt idx="9859">
                  <c:v>70.56</c:v>
                </c:pt>
                <c:pt idx="9860">
                  <c:v>70.56</c:v>
                </c:pt>
                <c:pt idx="9861">
                  <c:v>75.599999999999994</c:v>
                </c:pt>
                <c:pt idx="9862">
                  <c:v>70.56</c:v>
                </c:pt>
                <c:pt idx="9863">
                  <c:v>70.56</c:v>
                </c:pt>
                <c:pt idx="9864">
                  <c:v>75.599999999999994</c:v>
                </c:pt>
                <c:pt idx="9865">
                  <c:v>70.56</c:v>
                </c:pt>
                <c:pt idx="9866">
                  <c:v>70.56</c:v>
                </c:pt>
                <c:pt idx="9867">
                  <c:v>65.52</c:v>
                </c:pt>
                <c:pt idx="9868">
                  <c:v>70.56</c:v>
                </c:pt>
                <c:pt idx="9869">
                  <c:v>70.56</c:v>
                </c:pt>
                <c:pt idx="9870">
                  <c:v>70.56</c:v>
                </c:pt>
                <c:pt idx="9871">
                  <c:v>70.56</c:v>
                </c:pt>
                <c:pt idx="9872">
                  <c:v>70.56</c:v>
                </c:pt>
                <c:pt idx="9873">
                  <c:v>70.56</c:v>
                </c:pt>
                <c:pt idx="9874">
                  <c:v>75.599999999999994</c:v>
                </c:pt>
                <c:pt idx="9875">
                  <c:v>70.56</c:v>
                </c:pt>
                <c:pt idx="9876">
                  <c:v>70.56</c:v>
                </c:pt>
                <c:pt idx="9877">
                  <c:v>70.56</c:v>
                </c:pt>
                <c:pt idx="9878">
                  <c:v>70.56</c:v>
                </c:pt>
                <c:pt idx="9879">
                  <c:v>70.56</c:v>
                </c:pt>
                <c:pt idx="9880">
                  <c:v>65.52</c:v>
                </c:pt>
                <c:pt idx="9881">
                  <c:v>70.56</c:v>
                </c:pt>
                <c:pt idx="9882">
                  <c:v>70.56</c:v>
                </c:pt>
                <c:pt idx="9883">
                  <c:v>70.56</c:v>
                </c:pt>
                <c:pt idx="9884">
                  <c:v>70.56</c:v>
                </c:pt>
                <c:pt idx="9885">
                  <c:v>70.56</c:v>
                </c:pt>
                <c:pt idx="9886">
                  <c:v>70.56</c:v>
                </c:pt>
                <c:pt idx="9887">
                  <c:v>70.56</c:v>
                </c:pt>
                <c:pt idx="9888">
                  <c:v>70.56</c:v>
                </c:pt>
                <c:pt idx="9889">
                  <c:v>70.56</c:v>
                </c:pt>
                <c:pt idx="9890">
                  <c:v>70.56</c:v>
                </c:pt>
                <c:pt idx="9891">
                  <c:v>70.56</c:v>
                </c:pt>
                <c:pt idx="9892">
                  <c:v>70.56</c:v>
                </c:pt>
                <c:pt idx="9893">
                  <c:v>65.52</c:v>
                </c:pt>
                <c:pt idx="9894">
                  <c:v>70.56</c:v>
                </c:pt>
                <c:pt idx="9895">
                  <c:v>65.52</c:v>
                </c:pt>
                <c:pt idx="9896">
                  <c:v>70.56</c:v>
                </c:pt>
                <c:pt idx="9897">
                  <c:v>70.56</c:v>
                </c:pt>
                <c:pt idx="9898">
                  <c:v>65.52</c:v>
                </c:pt>
                <c:pt idx="9899">
                  <c:v>70.56</c:v>
                </c:pt>
                <c:pt idx="9900">
                  <c:v>70.56</c:v>
                </c:pt>
                <c:pt idx="9901">
                  <c:v>70.56</c:v>
                </c:pt>
                <c:pt idx="9902">
                  <c:v>70.56</c:v>
                </c:pt>
                <c:pt idx="9903">
                  <c:v>70.56</c:v>
                </c:pt>
                <c:pt idx="9904">
                  <c:v>70.56</c:v>
                </c:pt>
                <c:pt idx="9905">
                  <c:v>70.56</c:v>
                </c:pt>
                <c:pt idx="9906">
                  <c:v>70.56</c:v>
                </c:pt>
                <c:pt idx="9907">
                  <c:v>70.56</c:v>
                </c:pt>
                <c:pt idx="9908">
                  <c:v>70.56</c:v>
                </c:pt>
                <c:pt idx="9909">
                  <c:v>70.56</c:v>
                </c:pt>
                <c:pt idx="9910">
                  <c:v>70.56</c:v>
                </c:pt>
                <c:pt idx="9911">
                  <c:v>70.56</c:v>
                </c:pt>
                <c:pt idx="9912">
                  <c:v>75.599999999999994</c:v>
                </c:pt>
                <c:pt idx="9913">
                  <c:v>70.56</c:v>
                </c:pt>
                <c:pt idx="9914">
                  <c:v>75.599999999999994</c:v>
                </c:pt>
                <c:pt idx="9915">
                  <c:v>70.56</c:v>
                </c:pt>
                <c:pt idx="9916">
                  <c:v>70.56</c:v>
                </c:pt>
                <c:pt idx="9917">
                  <c:v>70.56</c:v>
                </c:pt>
                <c:pt idx="9918">
                  <c:v>70.56</c:v>
                </c:pt>
                <c:pt idx="9919">
                  <c:v>70.56</c:v>
                </c:pt>
                <c:pt idx="9920">
                  <c:v>65.52</c:v>
                </c:pt>
                <c:pt idx="9921">
                  <c:v>70.56</c:v>
                </c:pt>
                <c:pt idx="9922">
                  <c:v>70.56</c:v>
                </c:pt>
                <c:pt idx="9923">
                  <c:v>70.56</c:v>
                </c:pt>
                <c:pt idx="9924">
                  <c:v>70.56</c:v>
                </c:pt>
                <c:pt idx="9925">
                  <c:v>70.56</c:v>
                </c:pt>
                <c:pt idx="9926">
                  <c:v>70.56</c:v>
                </c:pt>
                <c:pt idx="9927">
                  <c:v>70.56</c:v>
                </c:pt>
                <c:pt idx="9928">
                  <c:v>70.56</c:v>
                </c:pt>
                <c:pt idx="9929">
                  <c:v>70.56</c:v>
                </c:pt>
                <c:pt idx="9930">
                  <c:v>70.56</c:v>
                </c:pt>
                <c:pt idx="9931">
                  <c:v>65.52</c:v>
                </c:pt>
                <c:pt idx="9932">
                  <c:v>70.56</c:v>
                </c:pt>
                <c:pt idx="9933">
                  <c:v>70.56</c:v>
                </c:pt>
                <c:pt idx="9934">
                  <c:v>70.56</c:v>
                </c:pt>
                <c:pt idx="9935">
                  <c:v>70.56</c:v>
                </c:pt>
                <c:pt idx="9936">
                  <c:v>70.56</c:v>
                </c:pt>
                <c:pt idx="9937">
                  <c:v>65.52</c:v>
                </c:pt>
                <c:pt idx="9938">
                  <c:v>65.52</c:v>
                </c:pt>
                <c:pt idx="9939">
                  <c:v>70.56</c:v>
                </c:pt>
                <c:pt idx="9940">
                  <c:v>70.56</c:v>
                </c:pt>
                <c:pt idx="9941">
                  <c:v>70.56</c:v>
                </c:pt>
                <c:pt idx="9942">
                  <c:v>70.56</c:v>
                </c:pt>
                <c:pt idx="9943">
                  <c:v>70.56</c:v>
                </c:pt>
                <c:pt idx="9944">
                  <c:v>70.56</c:v>
                </c:pt>
                <c:pt idx="9945">
                  <c:v>70.56</c:v>
                </c:pt>
                <c:pt idx="9946">
                  <c:v>65.52</c:v>
                </c:pt>
                <c:pt idx="9947">
                  <c:v>70.56</c:v>
                </c:pt>
                <c:pt idx="9948">
                  <c:v>70.56</c:v>
                </c:pt>
                <c:pt idx="9949">
                  <c:v>70.56</c:v>
                </c:pt>
                <c:pt idx="9950">
                  <c:v>70.56</c:v>
                </c:pt>
                <c:pt idx="9951">
                  <c:v>70.56</c:v>
                </c:pt>
                <c:pt idx="9952">
                  <c:v>70.56</c:v>
                </c:pt>
                <c:pt idx="9953">
                  <c:v>70.56</c:v>
                </c:pt>
                <c:pt idx="9954">
                  <c:v>70.56</c:v>
                </c:pt>
                <c:pt idx="9955">
                  <c:v>70.56</c:v>
                </c:pt>
                <c:pt idx="9956">
                  <c:v>70.56</c:v>
                </c:pt>
                <c:pt idx="9957">
                  <c:v>70.56</c:v>
                </c:pt>
                <c:pt idx="9958">
                  <c:v>70.56</c:v>
                </c:pt>
                <c:pt idx="9959">
                  <c:v>70.56</c:v>
                </c:pt>
                <c:pt idx="9960">
                  <c:v>75.599999999999994</c:v>
                </c:pt>
                <c:pt idx="9961">
                  <c:v>70.56</c:v>
                </c:pt>
                <c:pt idx="9962">
                  <c:v>70.56</c:v>
                </c:pt>
                <c:pt idx="9963">
                  <c:v>65.52</c:v>
                </c:pt>
                <c:pt idx="9964">
                  <c:v>70.56</c:v>
                </c:pt>
                <c:pt idx="9965">
                  <c:v>65.52</c:v>
                </c:pt>
                <c:pt idx="9966">
                  <c:v>70.56</c:v>
                </c:pt>
                <c:pt idx="9967">
                  <c:v>65.52</c:v>
                </c:pt>
                <c:pt idx="9968">
                  <c:v>70.56</c:v>
                </c:pt>
                <c:pt idx="9969">
                  <c:v>70.56</c:v>
                </c:pt>
                <c:pt idx="9970">
                  <c:v>70.56</c:v>
                </c:pt>
                <c:pt idx="9971">
                  <c:v>70.56</c:v>
                </c:pt>
                <c:pt idx="9972">
                  <c:v>70.56</c:v>
                </c:pt>
                <c:pt idx="9973">
                  <c:v>70.56</c:v>
                </c:pt>
                <c:pt idx="9974">
                  <c:v>70.56</c:v>
                </c:pt>
                <c:pt idx="9975">
                  <c:v>70.56</c:v>
                </c:pt>
                <c:pt idx="9976">
                  <c:v>70.56</c:v>
                </c:pt>
                <c:pt idx="9977">
                  <c:v>70.56</c:v>
                </c:pt>
                <c:pt idx="9978">
                  <c:v>70.56</c:v>
                </c:pt>
                <c:pt idx="9979">
                  <c:v>70.56</c:v>
                </c:pt>
                <c:pt idx="9980">
                  <c:v>70.56</c:v>
                </c:pt>
                <c:pt idx="9981">
                  <c:v>65.52</c:v>
                </c:pt>
                <c:pt idx="9982">
                  <c:v>65.52</c:v>
                </c:pt>
                <c:pt idx="9983">
                  <c:v>70.56</c:v>
                </c:pt>
                <c:pt idx="9984">
                  <c:v>70.56</c:v>
                </c:pt>
                <c:pt idx="9985">
                  <c:v>70.56</c:v>
                </c:pt>
                <c:pt idx="9986">
                  <c:v>70.56</c:v>
                </c:pt>
                <c:pt idx="9987">
                  <c:v>65.52</c:v>
                </c:pt>
                <c:pt idx="9988">
                  <c:v>70.56</c:v>
                </c:pt>
                <c:pt idx="9989">
                  <c:v>70.56</c:v>
                </c:pt>
                <c:pt idx="9990">
                  <c:v>70.56</c:v>
                </c:pt>
                <c:pt idx="9991">
                  <c:v>70.56</c:v>
                </c:pt>
                <c:pt idx="9992">
                  <c:v>70.56</c:v>
                </c:pt>
                <c:pt idx="9993">
                  <c:v>70.56</c:v>
                </c:pt>
                <c:pt idx="9994">
                  <c:v>65.52</c:v>
                </c:pt>
                <c:pt idx="9995">
                  <c:v>65.52</c:v>
                </c:pt>
                <c:pt idx="9996">
                  <c:v>70.56</c:v>
                </c:pt>
                <c:pt idx="9997">
                  <c:v>70.56</c:v>
                </c:pt>
                <c:pt idx="9998">
                  <c:v>70.56</c:v>
                </c:pt>
                <c:pt idx="9999">
                  <c:v>70.56</c:v>
                </c:pt>
                <c:pt idx="10000">
                  <c:v>70.56</c:v>
                </c:pt>
                <c:pt idx="10001">
                  <c:v>70.56</c:v>
                </c:pt>
                <c:pt idx="10002">
                  <c:v>70.56</c:v>
                </c:pt>
                <c:pt idx="10003">
                  <c:v>70.56</c:v>
                </c:pt>
                <c:pt idx="10004">
                  <c:v>70.56</c:v>
                </c:pt>
                <c:pt idx="10005">
                  <c:v>70.56</c:v>
                </c:pt>
                <c:pt idx="10006">
                  <c:v>65.52</c:v>
                </c:pt>
                <c:pt idx="10007">
                  <c:v>70.56</c:v>
                </c:pt>
                <c:pt idx="10008">
                  <c:v>70.56</c:v>
                </c:pt>
                <c:pt idx="10009">
                  <c:v>70.56</c:v>
                </c:pt>
                <c:pt idx="10010">
                  <c:v>75.599999999999994</c:v>
                </c:pt>
                <c:pt idx="10011">
                  <c:v>70.56</c:v>
                </c:pt>
                <c:pt idx="10012">
                  <c:v>70.56</c:v>
                </c:pt>
                <c:pt idx="10013">
                  <c:v>70.56</c:v>
                </c:pt>
                <c:pt idx="10014">
                  <c:v>70.56</c:v>
                </c:pt>
                <c:pt idx="10015">
                  <c:v>70.56</c:v>
                </c:pt>
                <c:pt idx="10016">
                  <c:v>70.56</c:v>
                </c:pt>
                <c:pt idx="10017">
                  <c:v>70.56</c:v>
                </c:pt>
                <c:pt idx="10018">
                  <c:v>70.56</c:v>
                </c:pt>
                <c:pt idx="10019">
                  <c:v>70.56</c:v>
                </c:pt>
                <c:pt idx="10020">
                  <c:v>70.56</c:v>
                </c:pt>
                <c:pt idx="10021">
                  <c:v>70.56</c:v>
                </c:pt>
                <c:pt idx="10022">
                  <c:v>70.56</c:v>
                </c:pt>
                <c:pt idx="10023">
                  <c:v>70.56</c:v>
                </c:pt>
                <c:pt idx="10024">
                  <c:v>70.56</c:v>
                </c:pt>
                <c:pt idx="10025">
                  <c:v>70.56</c:v>
                </c:pt>
                <c:pt idx="10026">
                  <c:v>70.56</c:v>
                </c:pt>
                <c:pt idx="10027">
                  <c:v>70.56</c:v>
                </c:pt>
                <c:pt idx="10028">
                  <c:v>70.56</c:v>
                </c:pt>
                <c:pt idx="10029">
                  <c:v>70.56</c:v>
                </c:pt>
                <c:pt idx="10030">
                  <c:v>70.56</c:v>
                </c:pt>
                <c:pt idx="10031">
                  <c:v>70.56</c:v>
                </c:pt>
                <c:pt idx="10032">
                  <c:v>70.56</c:v>
                </c:pt>
                <c:pt idx="10033">
                  <c:v>70.56</c:v>
                </c:pt>
                <c:pt idx="10034">
                  <c:v>70.56</c:v>
                </c:pt>
                <c:pt idx="10035">
                  <c:v>70.56</c:v>
                </c:pt>
                <c:pt idx="10036">
                  <c:v>70.56</c:v>
                </c:pt>
                <c:pt idx="10037">
                  <c:v>70.56</c:v>
                </c:pt>
                <c:pt idx="10038">
                  <c:v>65.52</c:v>
                </c:pt>
                <c:pt idx="10039">
                  <c:v>70.56</c:v>
                </c:pt>
                <c:pt idx="10040">
                  <c:v>70.56</c:v>
                </c:pt>
                <c:pt idx="10041">
                  <c:v>65.52</c:v>
                </c:pt>
                <c:pt idx="10042">
                  <c:v>75.599999999999994</c:v>
                </c:pt>
                <c:pt idx="10043">
                  <c:v>70.56</c:v>
                </c:pt>
                <c:pt idx="10044">
                  <c:v>70.56</c:v>
                </c:pt>
                <c:pt idx="10045">
                  <c:v>70.56</c:v>
                </c:pt>
                <c:pt idx="10046">
                  <c:v>70.56</c:v>
                </c:pt>
                <c:pt idx="10047">
                  <c:v>65.52</c:v>
                </c:pt>
                <c:pt idx="10048">
                  <c:v>65.52</c:v>
                </c:pt>
                <c:pt idx="10049">
                  <c:v>70.56</c:v>
                </c:pt>
                <c:pt idx="10050">
                  <c:v>70.56</c:v>
                </c:pt>
                <c:pt idx="10051">
                  <c:v>70.56</c:v>
                </c:pt>
                <c:pt idx="10052">
                  <c:v>65.52</c:v>
                </c:pt>
                <c:pt idx="10053">
                  <c:v>70.56</c:v>
                </c:pt>
                <c:pt idx="10054">
                  <c:v>65.52</c:v>
                </c:pt>
                <c:pt idx="10055">
                  <c:v>65.52</c:v>
                </c:pt>
                <c:pt idx="10056">
                  <c:v>70.56</c:v>
                </c:pt>
                <c:pt idx="10057">
                  <c:v>70.56</c:v>
                </c:pt>
                <c:pt idx="10058">
                  <c:v>65.52</c:v>
                </c:pt>
                <c:pt idx="10059">
                  <c:v>70.56</c:v>
                </c:pt>
                <c:pt idx="10060">
                  <c:v>70.56</c:v>
                </c:pt>
                <c:pt idx="10061">
                  <c:v>65.52</c:v>
                </c:pt>
                <c:pt idx="10062">
                  <c:v>65.52</c:v>
                </c:pt>
                <c:pt idx="10063">
                  <c:v>65.52</c:v>
                </c:pt>
                <c:pt idx="10064">
                  <c:v>70.56</c:v>
                </c:pt>
                <c:pt idx="10065">
                  <c:v>70.56</c:v>
                </c:pt>
                <c:pt idx="10066">
                  <c:v>70.56</c:v>
                </c:pt>
                <c:pt idx="10067">
                  <c:v>70.56</c:v>
                </c:pt>
                <c:pt idx="10068">
                  <c:v>70.56</c:v>
                </c:pt>
                <c:pt idx="10069">
                  <c:v>70.56</c:v>
                </c:pt>
                <c:pt idx="10070">
                  <c:v>70.56</c:v>
                </c:pt>
                <c:pt idx="10071">
                  <c:v>70.56</c:v>
                </c:pt>
                <c:pt idx="10072">
                  <c:v>70.56</c:v>
                </c:pt>
                <c:pt idx="10073">
                  <c:v>65.52</c:v>
                </c:pt>
                <c:pt idx="10074">
                  <c:v>70.56</c:v>
                </c:pt>
                <c:pt idx="10075">
                  <c:v>70.56</c:v>
                </c:pt>
                <c:pt idx="10076">
                  <c:v>70.56</c:v>
                </c:pt>
                <c:pt idx="10077">
                  <c:v>70.56</c:v>
                </c:pt>
                <c:pt idx="10078">
                  <c:v>70.56</c:v>
                </c:pt>
                <c:pt idx="10079">
                  <c:v>70.56</c:v>
                </c:pt>
                <c:pt idx="10080">
                  <c:v>70.56</c:v>
                </c:pt>
                <c:pt idx="10081">
                  <c:v>65.52</c:v>
                </c:pt>
                <c:pt idx="10082">
                  <c:v>70.56</c:v>
                </c:pt>
                <c:pt idx="10083">
                  <c:v>70.56</c:v>
                </c:pt>
                <c:pt idx="10084">
                  <c:v>70.56</c:v>
                </c:pt>
                <c:pt idx="10085">
                  <c:v>65.52</c:v>
                </c:pt>
                <c:pt idx="10086">
                  <c:v>70.56</c:v>
                </c:pt>
                <c:pt idx="10087">
                  <c:v>70.56</c:v>
                </c:pt>
                <c:pt idx="10088">
                  <c:v>70.56</c:v>
                </c:pt>
                <c:pt idx="10089">
                  <c:v>70.56</c:v>
                </c:pt>
                <c:pt idx="10090">
                  <c:v>70.56</c:v>
                </c:pt>
                <c:pt idx="10091">
                  <c:v>70.56</c:v>
                </c:pt>
                <c:pt idx="10092">
                  <c:v>70.56</c:v>
                </c:pt>
                <c:pt idx="10093">
                  <c:v>65.52</c:v>
                </c:pt>
                <c:pt idx="10094">
                  <c:v>70.56</c:v>
                </c:pt>
                <c:pt idx="10095">
                  <c:v>70.56</c:v>
                </c:pt>
                <c:pt idx="10096">
                  <c:v>70.56</c:v>
                </c:pt>
                <c:pt idx="10097">
                  <c:v>65.52</c:v>
                </c:pt>
                <c:pt idx="10098">
                  <c:v>65.52</c:v>
                </c:pt>
                <c:pt idx="10099">
                  <c:v>70.56</c:v>
                </c:pt>
                <c:pt idx="10100">
                  <c:v>70.56</c:v>
                </c:pt>
                <c:pt idx="10101">
                  <c:v>65.52</c:v>
                </c:pt>
                <c:pt idx="10102">
                  <c:v>70.56</c:v>
                </c:pt>
                <c:pt idx="10103">
                  <c:v>70.56</c:v>
                </c:pt>
                <c:pt idx="10104">
                  <c:v>65.52</c:v>
                </c:pt>
                <c:pt idx="10105">
                  <c:v>65.52</c:v>
                </c:pt>
                <c:pt idx="10106">
                  <c:v>65.52</c:v>
                </c:pt>
                <c:pt idx="10107">
                  <c:v>65.52</c:v>
                </c:pt>
                <c:pt idx="10108">
                  <c:v>70.56</c:v>
                </c:pt>
                <c:pt idx="10109">
                  <c:v>75.599999999999994</c:v>
                </c:pt>
                <c:pt idx="10110">
                  <c:v>70.56</c:v>
                </c:pt>
                <c:pt idx="10111">
                  <c:v>65.52</c:v>
                </c:pt>
                <c:pt idx="10112">
                  <c:v>65.52</c:v>
                </c:pt>
                <c:pt idx="10113">
                  <c:v>70.56</c:v>
                </c:pt>
                <c:pt idx="10114">
                  <c:v>70.56</c:v>
                </c:pt>
                <c:pt idx="10115">
                  <c:v>70.56</c:v>
                </c:pt>
                <c:pt idx="10116">
                  <c:v>70.56</c:v>
                </c:pt>
                <c:pt idx="10117">
                  <c:v>70.56</c:v>
                </c:pt>
                <c:pt idx="10118">
                  <c:v>70.56</c:v>
                </c:pt>
                <c:pt idx="10119">
                  <c:v>70.56</c:v>
                </c:pt>
                <c:pt idx="10120">
                  <c:v>65.52</c:v>
                </c:pt>
                <c:pt idx="10121">
                  <c:v>70.56</c:v>
                </c:pt>
                <c:pt idx="10122">
                  <c:v>70.56</c:v>
                </c:pt>
                <c:pt idx="10123">
                  <c:v>70.56</c:v>
                </c:pt>
                <c:pt idx="10124">
                  <c:v>70.56</c:v>
                </c:pt>
                <c:pt idx="10125">
                  <c:v>70.56</c:v>
                </c:pt>
                <c:pt idx="10126">
                  <c:v>70.56</c:v>
                </c:pt>
                <c:pt idx="10127">
                  <c:v>65.52</c:v>
                </c:pt>
                <c:pt idx="10128">
                  <c:v>65.52</c:v>
                </c:pt>
                <c:pt idx="10129">
                  <c:v>70.56</c:v>
                </c:pt>
                <c:pt idx="10130">
                  <c:v>65.52</c:v>
                </c:pt>
                <c:pt idx="10131">
                  <c:v>70.56</c:v>
                </c:pt>
                <c:pt idx="10132">
                  <c:v>70.56</c:v>
                </c:pt>
                <c:pt idx="10133">
                  <c:v>70.56</c:v>
                </c:pt>
                <c:pt idx="10134">
                  <c:v>70.56</c:v>
                </c:pt>
                <c:pt idx="10135">
                  <c:v>70.56</c:v>
                </c:pt>
                <c:pt idx="10136">
                  <c:v>70.56</c:v>
                </c:pt>
                <c:pt idx="10137">
                  <c:v>70.56</c:v>
                </c:pt>
                <c:pt idx="10138">
                  <c:v>70.56</c:v>
                </c:pt>
                <c:pt idx="10139">
                  <c:v>70.56</c:v>
                </c:pt>
                <c:pt idx="10140">
                  <c:v>65.52</c:v>
                </c:pt>
                <c:pt idx="10141">
                  <c:v>70.56</c:v>
                </c:pt>
                <c:pt idx="10142">
                  <c:v>70.56</c:v>
                </c:pt>
                <c:pt idx="10143">
                  <c:v>65.52</c:v>
                </c:pt>
                <c:pt idx="10144">
                  <c:v>65.52</c:v>
                </c:pt>
                <c:pt idx="10145">
                  <c:v>70.56</c:v>
                </c:pt>
                <c:pt idx="10146">
                  <c:v>70.56</c:v>
                </c:pt>
                <c:pt idx="10147">
                  <c:v>65.52</c:v>
                </c:pt>
                <c:pt idx="10148">
                  <c:v>70.56</c:v>
                </c:pt>
                <c:pt idx="10149">
                  <c:v>70.56</c:v>
                </c:pt>
                <c:pt idx="10150">
                  <c:v>70.56</c:v>
                </c:pt>
                <c:pt idx="10151">
                  <c:v>70.56</c:v>
                </c:pt>
                <c:pt idx="10152">
                  <c:v>70.56</c:v>
                </c:pt>
                <c:pt idx="10153">
                  <c:v>65.52</c:v>
                </c:pt>
                <c:pt idx="10154">
                  <c:v>65.52</c:v>
                </c:pt>
                <c:pt idx="10155">
                  <c:v>65.52</c:v>
                </c:pt>
                <c:pt idx="10156">
                  <c:v>70.56</c:v>
                </c:pt>
                <c:pt idx="10157">
                  <c:v>65.52</c:v>
                </c:pt>
                <c:pt idx="10158">
                  <c:v>70.56</c:v>
                </c:pt>
                <c:pt idx="10159">
                  <c:v>70.56</c:v>
                </c:pt>
                <c:pt idx="10160">
                  <c:v>70.56</c:v>
                </c:pt>
                <c:pt idx="10161">
                  <c:v>70.56</c:v>
                </c:pt>
                <c:pt idx="10162">
                  <c:v>65.52</c:v>
                </c:pt>
                <c:pt idx="10163">
                  <c:v>70.56</c:v>
                </c:pt>
                <c:pt idx="10164">
                  <c:v>65.52</c:v>
                </c:pt>
                <c:pt idx="10165">
                  <c:v>70.56</c:v>
                </c:pt>
                <c:pt idx="10166">
                  <c:v>65.52</c:v>
                </c:pt>
                <c:pt idx="10167">
                  <c:v>70.56</c:v>
                </c:pt>
                <c:pt idx="10168">
                  <c:v>70.56</c:v>
                </c:pt>
                <c:pt idx="10169">
                  <c:v>70.56</c:v>
                </c:pt>
                <c:pt idx="10170">
                  <c:v>65.52</c:v>
                </c:pt>
                <c:pt idx="10171">
                  <c:v>65.52</c:v>
                </c:pt>
                <c:pt idx="10172">
                  <c:v>70.56</c:v>
                </c:pt>
                <c:pt idx="10173">
                  <c:v>70.56</c:v>
                </c:pt>
                <c:pt idx="10174">
                  <c:v>70.56</c:v>
                </c:pt>
                <c:pt idx="10175">
                  <c:v>70.56</c:v>
                </c:pt>
                <c:pt idx="10176">
                  <c:v>70.56</c:v>
                </c:pt>
                <c:pt idx="10177">
                  <c:v>70.56</c:v>
                </c:pt>
                <c:pt idx="10178">
                  <c:v>65.52</c:v>
                </c:pt>
                <c:pt idx="10179">
                  <c:v>70.56</c:v>
                </c:pt>
                <c:pt idx="10180">
                  <c:v>65.52</c:v>
                </c:pt>
                <c:pt idx="10181">
                  <c:v>65.52</c:v>
                </c:pt>
                <c:pt idx="10182">
                  <c:v>70.56</c:v>
                </c:pt>
                <c:pt idx="10183">
                  <c:v>70.56</c:v>
                </c:pt>
                <c:pt idx="10184">
                  <c:v>70.56</c:v>
                </c:pt>
                <c:pt idx="10185">
                  <c:v>70.56</c:v>
                </c:pt>
                <c:pt idx="10186">
                  <c:v>70.56</c:v>
                </c:pt>
                <c:pt idx="10187">
                  <c:v>70.56</c:v>
                </c:pt>
                <c:pt idx="10188">
                  <c:v>65.52</c:v>
                </c:pt>
                <c:pt idx="10189">
                  <c:v>70.56</c:v>
                </c:pt>
                <c:pt idx="10190">
                  <c:v>70.56</c:v>
                </c:pt>
                <c:pt idx="10191">
                  <c:v>65.52</c:v>
                </c:pt>
                <c:pt idx="10192">
                  <c:v>70.56</c:v>
                </c:pt>
                <c:pt idx="10193">
                  <c:v>70.56</c:v>
                </c:pt>
                <c:pt idx="10194">
                  <c:v>70.56</c:v>
                </c:pt>
                <c:pt idx="10195">
                  <c:v>65.52</c:v>
                </c:pt>
                <c:pt idx="10196">
                  <c:v>70.56</c:v>
                </c:pt>
                <c:pt idx="10197">
                  <c:v>70.56</c:v>
                </c:pt>
                <c:pt idx="10198">
                  <c:v>70.56</c:v>
                </c:pt>
                <c:pt idx="10199">
                  <c:v>70.56</c:v>
                </c:pt>
                <c:pt idx="10200">
                  <c:v>65.52</c:v>
                </c:pt>
                <c:pt idx="10201">
                  <c:v>70.56</c:v>
                </c:pt>
                <c:pt idx="10202">
                  <c:v>70.56</c:v>
                </c:pt>
                <c:pt idx="10203">
                  <c:v>70.56</c:v>
                </c:pt>
                <c:pt idx="10204">
                  <c:v>65.52</c:v>
                </c:pt>
                <c:pt idx="10205">
                  <c:v>65.52</c:v>
                </c:pt>
                <c:pt idx="10206">
                  <c:v>70.56</c:v>
                </c:pt>
                <c:pt idx="10207">
                  <c:v>70.56</c:v>
                </c:pt>
                <c:pt idx="10208">
                  <c:v>70.56</c:v>
                </c:pt>
                <c:pt idx="10209">
                  <c:v>70.56</c:v>
                </c:pt>
                <c:pt idx="10210">
                  <c:v>70.56</c:v>
                </c:pt>
                <c:pt idx="10211">
                  <c:v>70.56</c:v>
                </c:pt>
                <c:pt idx="10212">
                  <c:v>65.52</c:v>
                </c:pt>
                <c:pt idx="10213">
                  <c:v>65.52</c:v>
                </c:pt>
                <c:pt idx="10214">
                  <c:v>70.56</c:v>
                </c:pt>
                <c:pt idx="10215">
                  <c:v>65.52</c:v>
                </c:pt>
                <c:pt idx="10216">
                  <c:v>70.56</c:v>
                </c:pt>
                <c:pt idx="10217">
                  <c:v>70.56</c:v>
                </c:pt>
                <c:pt idx="10218">
                  <c:v>65.52</c:v>
                </c:pt>
                <c:pt idx="10219">
                  <c:v>65.52</c:v>
                </c:pt>
                <c:pt idx="10220">
                  <c:v>65.52</c:v>
                </c:pt>
                <c:pt idx="10221">
                  <c:v>65.52</c:v>
                </c:pt>
                <c:pt idx="10222">
                  <c:v>70.56</c:v>
                </c:pt>
                <c:pt idx="10223">
                  <c:v>70.56</c:v>
                </c:pt>
                <c:pt idx="10224">
                  <c:v>65.52</c:v>
                </c:pt>
                <c:pt idx="10225">
                  <c:v>70.56</c:v>
                </c:pt>
                <c:pt idx="10226">
                  <c:v>65.52</c:v>
                </c:pt>
                <c:pt idx="10227">
                  <c:v>65.52</c:v>
                </c:pt>
                <c:pt idx="10228">
                  <c:v>70.56</c:v>
                </c:pt>
                <c:pt idx="10229">
                  <c:v>65.52</c:v>
                </c:pt>
                <c:pt idx="10230">
                  <c:v>65.52</c:v>
                </c:pt>
                <c:pt idx="10231">
                  <c:v>65.52</c:v>
                </c:pt>
                <c:pt idx="10232">
                  <c:v>65.52</c:v>
                </c:pt>
                <c:pt idx="10233">
                  <c:v>65.52</c:v>
                </c:pt>
                <c:pt idx="10234">
                  <c:v>70.56</c:v>
                </c:pt>
                <c:pt idx="10235">
                  <c:v>65.52</c:v>
                </c:pt>
                <c:pt idx="10236">
                  <c:v>70.56</c:v>
                </c:pt>
                <c:pt idx="10237">
                  <c:v>65.52</c:v>
                </c:pt>
                <c:pt idx="10238">
                  <c:v>65.52</c:v>
                </c:pt>
                <c:pt idx="10239">
                  <c:v>65.52</c:v>
                </c:pt>
                <c:pt idx="10240">
                  <c:v>70.56</c:v>
                </c:pt>
                <c:pt idx="10241">
                  <c:v>70.56</c:v>
                </c:pt>
                <c:pt idx="10242">
                  <c:v>70.56</c:v>
                </c:pt>
                <c:pt idx="10243">
                  <c:v>70.56</c:v>
                </c:pt>
                <c:pt idx="10244">
                  <c:v>70.56</c:v>
                </c:pt>
                <c:pt idx="10245">
                  <c:v>70.56</c:v>
                </c:pt>
                <c:pt idx="10246">
                  <c:v>70.56</c:v>
                </c:pt>
                <c:pt idx="10247">
                  <c:v>65.52</c:v>
                </c:pt>
                <c:pt idx="10248">
                  <c:v>65.52</c:v>
                </c:pt>
                <c:pt idx="10249">
                  <c:v>70.56</c:v>
                </c:pt>
                <c:pt idx="10250">
                  <c:v>70.56</c:v>
                </c:pt>
                <c:pt idx="10251">
                  <c:v>65.52</c:v>
                </c:pt>
                <c:pt idx="10252">
                  <c:v>65.52</c:v>
                </c:pt>
                <c:pt idx="10253">
                  <c:v>65.52</c:v>
                </c:pt>
                <c:pt idx="10254">
                  <c:v>70.56</c:v>
                </c:pt>
                <c:pt idx="10255">
                  <c:v>65.52</c:v>
                </c:pt>
                <c:pt idx="10256">
                  <c:v>70.56</c:v>
                </c:pt>
                <c:pt idx="10257">
                  <c:v>70.56</c:v>
                </c:pt>
                <c:pt idx="10258">
                  <c:v>70.56</c:v>
                </c:pt>
                <c:pt idx="10259">
                  <c:v>70.56</c:v>
                </c:pt>
                <c:pt idx="10260">
                  <c:v>70.56</c:v>
                </c:pt>
                <c:pt idx="10261">
                  <c:v>65.52</c:v>
                </c:pt>
                <c:pt idx="10262">
                  <c:v>70.56</c:v>
                </c:pt>
                <c:pt idx="10263">
                  <c:v>70.56</c:v>
                </c:pt>
                <c:pt idx="10264">
                  <c:v>70.56</c:v>
                </c:pt>
                <c:pt idx="10265">
                  <c:v>65.52</c:v>
                </c:pt>
                <c:pt idx="10266">
                  <c:v>65.52</c:v>
                </c:pt>
                <c:pt idx="10267">
                  <c:v>65.52</c:v>
                </c:pt>
                <c:pt idx="10268">
                  <c:v>65.52</c:v>
                </c:pt>
                <c:pt idx="10269">
                  <c:v>70.56</c:v>
                </c:pt>
                <c:pt idx="10270">
                  <c:v>70.56</c:v>
                </c:pt>
                <c:pt idx="10271">
                  <c:v>65.52</c:v>
                </c:pt>
                <c:pt idx="10272">
                  <c:v>65.52</c:v>
                </c:pt>
                <c:pt idx="10273">
                  <c:v>70.56</c:v>
                </c:pt>
                <c:pt idx="10274">
                  <c:v>65.52</c:v>
                </c:pt>
                <c:pt idx="10275">
                  <c:v>70.56</c:v>
                </c:pt>
                <c:pt idx="10276">
                  <c:v>70.56</c:v>
                </c:pt>
                <c:pt idx="10277">
                  <c:v>70.56</c:v>
                </c:pt>
                <c:pt idx="10278">
                  <c:v>70.56</c:v>
                </c:pt>
                <c:pt idx="10279">
                  <c:v>65.52</c:v>
                </c:pt>
                <c:pt idx="10280">
                  <c:v>70.56</c:v>
                </c:pt>
                <c:pt idx="10281">
                  <c:v>65.52</c:v>
                </c:pt>
                <c:pt idx="10282">
                  <c:v>60.48</c:v>
                </c:pt>
                <c:pt idx="10283">
                  <c:v>70.56</c:v>
                </c:pt>
                <c:pt idx="10284">
                  <c:v>65.52</c:v>
                </c:pt>
                <c:pt idx="10285">
                  <c:v>70.56</c:v>
                </c:pt>
                <c:pt idx="10286">
                  <c:v>70.56</c:v>
                </c:pt>
                <c:pt idx="10287">
                  <c:v>70.56</c:v>
                </c:pt>
                <c:pt idx="10288">
                  <c:v>70.56</c:v>
                </c:pt>
                <c:pt idx="10289">
                  <c:v>70.56</c:v>
                </c:pt>
                <c:pt idx="10290">
                  <c:v>70.56</c:v>
                </c:pt>
                <c:pt idx="10291">
                  <c:v>65.52</c:v>
                </c:pt>
                <c:pt idx="10292">
                  <c:v>70.56</c:v>
                </c:pt>
                <c:pt idx="10293">
                  <c:v>65.52</c:v>
                </c:pt>
                <c:pt idx="10294">
                  <c:v>70.56</c:v>
                </c:pt>
                <c:pt idx="10295">
                  <c:v>65.52</c:v>
                </c:pt>
                <c:pt idx="10296">
                  <c:v>70.56</c:v>
                </c:pt>
                <c:pt idx="10297">
                  <c:v>65.52</c:v>
                </c:pt>
                <c:pt idx="10298">
                  <c:v>70.56</c:v>
                </c:pt>
                <c:pt idx="10299">
                  <c:v>65.52</c:v>
                </c:pt>
                <c:pt idx="10300">
                  <c:v>65.52</c:v>
                </c:pt>
                <c:pt idx="10301">
                  <c:v>70.56</c:v>
                </c:pt>
                <c:pt idx="10302">
                  <c:v>70.56</c:v>
                </c:pt>
                <c:pt idx="10303">
                  <c:v>70.56</c:v>
                </c:pt>
                <c:pt idx="10304">
                  <c:v>65.52</c:v>
                </c:pt>
                <c:pt idx="10305">
                  <c:v>70.56</c:v>
                </c:pt>
                <c:pt idx="10306">
                  <c:v>70.56</c:v>
                </c:pt>
                <c:pt idx="10307">
                  <c:v>65.52</c:v>
                </c:pt>
                <c:pt idx="10308">
                  <c:v>70.56</c:v>
                </c:pt>
                <c:pt idx="10309">
                  <c:v>65.52</c:v>
                </c:pt>
                <c:pt idx="10310">
                  <c:v>65.52</c:v>
                </c:pt>
                <c:pt idx="10311">
                  <c:v>65.52</c:v>
                </c:pt>
                <c:pt idx="10312">
                  <c:v>65.52</c:v>
                </c:pt>
                <c:pt idx="10313">
                  <c:v>70.56</c:v>
                </c:pt>
                <c:pt idx="10314">
                  <c:v>65.52</c:v>
                </c:pt>
                <c:pt idx="10315">
                  <c:v>70.56</c:v>
                </c:pt>
                <c:pt idx="10316">
                  <c:v>65.52</c:v>
                </c:pt>
                <c:pt idx="10317">
                  <c:v>65.52</c:v>
                </c:pt>
                <c:pt idx="10318">
                  <c:v>70.56</c:v>
                </c:pt>
                <c:pt idx="10319">
                  <c:v>65.52</c:v>
                </c:pt>
                <c:pt idx="10320">
                  <c:v>65.52</c:v>
                </c:pt>
                <c:pt idx="10321">
                  <c:v>70.56</c:v>
                </c:pt>
                <c:pt idx="10322">
                  <c:v>65.52</c:v>
                </c:pt>
                <c:pt idx="10323">
                  <c:v>70.56</c:v>
                </c:pt>
                <c:pt idx="10324">
                  <c:v>65.52</c:v>
                </c:pt>
                <c:pt idx="10325">
                  <c:v>70.56</c:v>
                </c:pt>
                <c:pt idx="10326">
                  <c:v>70.56</c:v>
                </c:pt>
                <c:pt idx="10327">
                  <c:v>65.52</c:v>
                </c:pt>
                <c:pt idx="10328">
                  <c:v>65.52</c:v>
                </c:pt>
                <c:pt idx="10329">
                  <c:v>65.52</c:v>
                </c:pt>
                <c:pt idx="10330">
                  <c:v>70.56</c:v>
                </c:pt>
                <c:pt idx="10331">
                  <c:v>70.56</c:v>
                </c:pt>
                <c:pt idx="10332">
                  <c:v>70.56</c:v>
                </c:pt>
                <c:pt idx="10333">
                  <c:v>70.56</c:v>
                </c:pt>
                <c:pt idx="10334">
                  <c:v>65.52</c:v>
                </c:pt>
                <c:pt idx="10335">
                  <c:v>70.56</c:v>
                </c:pt>
                <c:pt idx="10336">
                  <c:v>70.56</c:v>
                </c:pt>
                <c:pt idx="10337">
                  <c:v>65.52</c:v>
                </c:pt>
                <c:pt idx="10338">
                  <c:v>65.52</c:v>
                </c:pt>
                <c:pt idx="10339">
                  <c:v>65.52</c:v>
                </c:pt>
                <c:pt idx="10340">
                  <c:v>70.56</c:v>
                </c:pt>
                <c:pt idx="10341">
                  <c:v>70.56</c:v>
                </c:pt>
                <c:pt idx="10342">
                  <c:v>70.56</c:v>
                </c:pt>
                <c:pt idx="10343">
                  <c:v>65.52</c:v>
                </c:pt>
                <c:pt idx="10344">
                  <c:v>70.56</c:v>
                </c:pt>
                <c:pt idx="10345">
                  <c:v>70.56</c:v>
                </c:pt>
                <c:pt idx="10346">
                  <c:v>70.56</c:v>
                </c:pt>
                <c:pt idx="10347">
                  <c:v>70.56</c:v>
                </c:pt>
                <c:pt idx="10348">
                  <c:v>70.56</c:v>
                </c:pt>
                <c:pt idx="10349">
                  <c:v>70.56</c:v>
                </c:pt>
                <c:pt idx="10350">
                  <c:v>65.52</c:v>
                </c:pt>
                <c:pt idx="10351">
                  <c:v>70.56</c:v>
                </c:pt>
                <c:pt idx="10352">
                  <c:v>70.56</c:v>
                </c:pt>
                <c:pt idx="10353">
                  <c:v>70.56</c:v>
                </c:pt>
                <c:pt idx="10354">
                  <c:v>70.56</c:v>
                </c:pt>
                <c:pt idx="10355">
                  <c:v>70.56</c:v>
                </c:pt>
                <c:pt idx="10356">
                  <c:v>70.56</c:v>
                </c:pt>
                <c:pt idx="10357">
                  <c:v>70.56</c:v>
                </c:pt>
                <c:pt idx="10358">
                  <c:v>70.56</c:v>
                </c:pt>
                <c:pt idx="10359">
                  <c:v>65.52</c:v>
                </c:pt>
                <c:pt idx="10360">
                  <c:v>70.56</c:v>
                </c:pt>
                <c:pt idx="10361">
                  <c:v>70.56</c:v>
                </c:pt>
                <c:pt idx="10362">
                  <c:v>70.56</c:v>
                </c:pt>
                <c:pt idx="10363">
                  <c:v>70.56</c:v>
                </c:pt>
                <c:pt idx="10364">
                  <c:v>70.56</c:v>
                </c:pt>
                <c:pt idx="10365">
                  <c:v>65.52</c:v>
                </c:pt>
                <c:pt idx="10366">
                  <c:v>70.56</c:v>
                </c:pt>
                <c:pt idx="10367">
                  <c:v>65.52</c:v>
                </c:pt>
                <c:pt idx="10368">
                  <c:v>70.56</c:v>
                </c:pt>
                <c:pt idx="10369">
                  <c:v>70.56</c:v>
                </c:pt>
                <c:pt idx="10370">
                  <c:v>65.52</c:v>
                </c:pt>
                <c:pt idx="10371">
                  <c:v>65.52</c:v>
                </c:pt>
                <c:pt idx="10372">
                  <c:v>70.56</c:v>
                </c:pt>
                <c:pt idx="10373">
                  <c:v>65.52</c:v>
                </c:pt>
                <c:pt idx="10374">
                  <c:v>65.52</c:v>
                </c:pt>
                <c:pt idx="10375">
                  <c:v>70.56</c:v>
                </c:pt>
                <c:pt idx="10376">
                  <c:v>70.56</c:v>
                </c:pt>
                <c:pt idx="10377">
                  <c:v>70.56</c:v>
                </c:pt>
                <c:pt idx="10378">
                  <c:v>70.56</c:v>
                </c:pt>
                <c:pt idx="10379">
                  <c:v>70.56</c:v>
                </c:pt>
                <c:pt idx="10380">
                  <c:v>65.52</c:v>
                </c:pt>
                <c:pt idx="10381">
                  <c:v>70.56</c:v>
                </c:pt>
                <c:pt idx="10382">
                  <c:v>70.56</c:v>
                </c:pt>
                <c:pt idx="10383">
                  <c:v>65.52</c:v>
                </c:pt>
                <c:pt idx="10384">
                  <c:v>65.52</c:v>
                </c:pt>
                <c:pt idx="10385">
                  <c:v>65.52</c:v>
                </c:pt>
                <c:pt idx="10386">
                  <c:v>65.52</c:v>
                </c:pt>
                <c:pt idx="10387">
                  <c:v>65.52</c:v>
                </c:pt>
                <c:pt idx="10388">
                  <c:v>65.52</c:v>
                </c:pt>
                <c:pt idx="10389">
                  <c:v>70.56</c:v>
                </c:pt>
                <c:pt idx="10390">
                  <c:v>70.56</c:v>
                </c:pt>
                <c:pt idx="10391">
                  <c:v>70.56</c:v>
                </c:pt>
                <c:pt idx="10392">
                  <c:v>70.56</c:v>
                </c:pt>
                <c:pt idx="10393">
                  <c:v>65.52</c:v>
                </c:pt>
                <c:pt idx="10394">
                  <c:v>65.52</c:v>
                </c:pt>
                <c:pt idx="10395">
                  <c:v>65.52</c:v>
                </c:pt>
                <c:pt idx="10396">
                  <c:v>65.52</c:v>
                </c:pt>
                <c:pt idx="10397">
                  <c:v>65.52</c:v>
                </c:pt>
                <c:pt idx="10398">
                  <c:v>70.56</c:v>
                </c:pt>
                <c:pt idx="10399">
                  <c:v>65.52</c:v>
                </c:pt>
                <c:pt idx="10400">
                  <c:v>70.56</c:v>
                </c:pt>
                <c:pt idx="10401">
                  <c:v>65.52</c:v>
                </c:pt>
                <c:pt idx="10402">
                  <c:v>70.56</c:v>
                </c:pt>
                <c:pt idx="10403">
                  <c:v>70.56</c:v>
                </c:pt>
                <c:pt idx="10404">
                  <c:v>65.52</c:v>
                </c:pt>
                <c:pt idx="10405">
                  <c:v>65.52</c:v>
                </c:pt>
                <c:pt idx="10406">
                  <c:v>70.56</c:v>
                </c:pt>
                <c:pt idx="10407">
                  <c:v>70.56</c:v>
                </c:pt>
                <c:pt idx="10408">
                  <c:v>70.56</c:v>
                </c:pt>
                <c:pt idx="10409">
                  <c:v>70.56</c:v>
                </c:pt>
                <c:pt idx="10410">
                  <c:v>70.56</c:v>
                </c:pt>
                <c:pt idx="10411">
                  <c:v>70.56</c:v>
                </c:pt>
                <c:pt idx="10412">
                  <c:v>70.56</c:v>
                </c:pt>
                <c:pt idx="10413">
                  <c:v>70.56</c:v>
                </c:pt>
                <c:pt idx="10414">
                  <c:v>70.56</c:v>
                </c:pt>
                <c:pt idx="10415">
                  <c:v>70.56</c:v>
                </c:pt>
                <c:pt idx="10416">
                  <c:v>70.56</c:v>
                </c:pt>
                <c:pt idx="10417">
                  <c:v>65.52</c:v>
                </c:pt>
                <c:pt idx="10418">
                  <c:v>70.56</c:v>
                </c:pt>
                <c:pt idx="10419">
                  <c:v>70.56</c:v>
                </c:pt>
                <c:pt idx="10420">
                  <c:v>65.52</c:v>
                </c:pt>
                <c:pt idx="10421">
                  <c:v>70.56</c:v>
                </c:pt>
                <c:pt idx="10422">
                  <c:v>65.52</c:v>
                </c:pt>
                <c:pt idx="10423">
                  <c:v>70.56</c:v>
                </c:pt>
                <c:pt idx="10424">
                  <c:v>70.56</c:v>
                </c:pt>
                <c:pt idx="10425">
                  <c:v>70.56</c:v>
                </c:pt>
                <c:pt idx="10426">
                  <c:v>70.56</c:v>
                </c:pt>
                <c:pt idx="10427">
                  <c:v>70.56</c:v>
                </c:pt>
                <c:pt idx="10428">
                  <c:v>65.52</c:v>
                </c:pt>
                <c:pt idx="10429">
                  <c:v>70.56</c:v>
                </c:pt>
                <c:pt idx="10430">
                  <c:v>70.56</c:v>
                </c:pt>
                <c:pt idx="10431">
                  <c:v>65.52</c:v>
                </c:pt>
                <c:pt idx="10432">
                  <c:v>70.56</c:v>
                </c:pt>
                <c:pt idx="10433">
                  <c:v>70.56</c:v>
                </c:pt>
                <c:pt idx="10434">
                  <c:v>70.56</c:v>
                </c:pt>
                <c:pt idx="10435">
                  <c:v>65.52</c:v>
                </c:pt>
                <c:pt idx="10436">
                  <c:v>70.56</c:v>
                </c:pt>
                <c:pt idx="10437">
                  <c:v>70.56</c:v>
                </c:pt>
                <c:pt idx="10438">
                  <c:v>70.56</c:v>
                </c:pt>
                <c:pt idx="10439">
                  <c:v>70.56</c:v>
                </c:pt>
                <c:pt idx="10440">
                  <c:v>70.56</c:v>
                </c:pt>
                <c:pt idx="10441">
                  <c:v>70.56</c:v>
                </c:pt>
                <c:pt idx="10442">
                  <c:v>65.52</c:v>
                </c:pt>
                <c:pt idx="10443">
                  <c:v>70.56</c:v>
                </c:pt>
                <c:pt idx="10444">
                  <c:v>70.56</c:v>
                </c:pt>
                <c:pt idx="10445">
                  <c:v>70.56</c:v>
                </c:pt>
                <c:pt idx="10446">
                  <c:v>70.56</c:v>
                </c:pt>
                <c:pt idx="10447">
                  <c:v>65.52</c:v>
                </c:pt>
                <c:pt idx="10448">
                  <c:v>65.52</c:v>
                </c:pt>
                <c:pt idx="10449">
                  <c:v>70.56</c:v>
                </c:pt>
                <c:pt idx="10450">
                  <c:v>70.56</c:v>
                </c:pt>
                <c:pt idx="10451">
                  <c:v>70.56</c:v>
                </c:pt>
                <c:pt idx="10452">
                  <c:v>65.52</c:v>
                </c:pt>
                <c:pt idx="10453">
                  <c:v>70.56</c:v>
                </c:pt>
                <c:pt idx="10454">
                  <c:v>70.56</c:v>
                </c:pt>
                <c:pt idx="10455">
                  <c:v>65.52</c:v>
                </c:pt>
                <c:pt idx="10456">
                  <c:v>65.52</c:v>
                </c:pt>
                <c:pt idx="10457">
                  <c:v>65.52</c:v>
                </c:pt>
                <c:pt idx="10458">
                  <c:v>65.52</c:v>
                </c:pt>
                <c:pt idx="10459">
                  <c:v>65.52</c:v>
                </c:pt>
                <c:pt idx="10460">
                  <c:v>70.56</c:v>
                </c:pt>
                <c:pt idx="10461">
                  <c:v>70.56</c:v>
                </c:pt>
                <c:pt idx="10462">
                  <c:v>65.52</c:v>
                </c:pt>
                <c:pt idx="10463">
                  <c:v>70.56</c:v>
                </c:pt>
                <c:pt idx="10464">
                  <c:v>65.52</c:v>
                </c:pt>
                <c:pt idx="10465">
                  <c:v>70.56</c:v>
                </c:pt>
                <c:pt idx="10466">
                  <c:v>65.52</c:v>
                </c:pt>
                <c:pt idx="10467">
                  <c:v>65.52</c:v>
                </c:pt>
                <c:pt idx="10468">
                  <c:v>65.52</c:v>
                </c:pt>
                <c:pt idx="10469">
                  <c:v>70.56</c:v>
                </c:pt>
                <c:pt idx="10470">
                  <c:v>70.56</c:v>
                </c:pt>
                <c:pt idx="10471">
                  <c:v>70.56</c:v>
                </c:pt>
                <c:pt idx="10472">
                  <c:v>70.56</c:v>
                </c:pt>
                <c:pt idx="10473">
                  <c:v>65.52</c:v>
                </c:pt>
                <c:pt idx="10474">
                  <c:v>70.56</c:v>
                </c:pt>
                <c:pt idx="10475">
                  <c:v>65.52</c:v>
                </c:pt>
                <c:pt idx="10476">
                  <c:v>70.56</c:v>
                </c:pt>
                <c:pt idx="10477">
                  <c:v>65.52</c:v>
                </c:pt>
                <c:pt idx="10478">
                  <c:v>70.56</c:v>
                </c:pt>
                <c:pt idx="10479">
                  <c:v>70.56</c:v>
                </c:pt>
                <c:pt idx="10480">
                  <c:v>70.56</c:v>
                </c:pt>
                <c:pt idx="10481">
                  <c:v>65.52</c:v>
                </c:pt>
                <c:pt idx="10482">
                  <c:v>70.56</c:v>
                </c:pt>
                <c:pt idx="10483">
                  <c:v>65.52</c:v>
                </c:pt>
                <c:pt idx="10484">
                  <c:v>65.52</c:v>
                </c:pt>
                <c:pt idx="10485">
                  <c:v>65.52</c:v>
                </c:pt>
                <c:pt idx="10486">
                  <c:v>70.56</c:v>
                </c:pt>
                <c:pt idx="10487">
                  <c:v>65.52</c:v>
                </c:pt>
                <c:pt idx="10488">
                  <c:v>70.56</c:v>
                </c:pt>
                <c:pt idx="10489">
                  <c:v>70.56</c:v>
                </c:pt>
                <c:pt idx="10490">
                  <c:v>70.56</c:v>
                </c:pt>
                <c:pt idx="10491">
                  <c:v>70.56</c:v>
                </c:pt>
                <c:pt idx="10492">
                  <c:v>70.56</c:v>
                </c:pt>
                <c:pt idx="10493">
                  <c:v>70.56</c:v>
                </c:pt>
                <c:pt idx="10494">
                  <c:v>70.56</c:v>
                </c:pt>
                <c:pt idx="10495">
                  <c:v>70.56</c:v>
                </c:pt>
                <c:pt idx="10496">
                  <c:v>70.56</c:v>
                </c:pt>
                <c:pt idx="10497">
                  <c:v>65.52</c:v>
                </c:pt>
                <c:pt idx="10498">
                  <c:v>70.56</c:v>
                </c:pt>
                <c:pt idx="10499">
                  <c:v>70.56</c:v>
                </c:pt>
                <c:pt idx="10500">
                  <c:v>70.56</c:v>
                </c:pt>
                <c:pt idx="10501">
                  <c:v>65.52</c:v>
                </c:pt>
                <c:pt idx="10502">
                  <c:v>70.56</c:v>
                </c:pt>
                <c:pt idx="10503">
                  <c:v>70.56</c:v>
                </c:pt>
                <c:pt idx="10504">
                  <c:v>65.52</c:v>
                </c:pt>
                <c:pt idx="10505">
                  <c:v>75.599999999999994</c:v>
                </c:pt>
                <c:pt idx="10506">
                  <c:v>70.56</c:v>
                </c:pt>
                <c:pt idx="10507">
                  <c:v>70.56</c:v>
                </c:pt>
                <c:pt idx="10508">
                  <c:v>70.56</c:v>
                </c:pt>
                <c:pt idx="10509">
                  <c:v>70.56</c:v>
                </c:pt>
                <c:pt idx="10510">
                  <c:v>70.56</c:v>
                </c:pt>
                <c:pt idx="10511">
                  <c:v>70.56</c:v>
                </c:pt>
                <c:pt idx="10512">
                  <c:v>75.599999999999994</c:v>
                </c:pt>
                <c:pt idx="10513">
                  <c:v>70.56</c:v>
                </c:pt>
                <c:pt idx="10514">
                  <c:v>65.52</c:v>
                </c:pt>
                <c:pt idx="10515">
                  <c:v>70.56</c:v>
                </c:pt>
                <c:pt idx="10516">
                  <c:v>65.52</c:v>
                </c:pt>
                <c:pt idx="10517">
                  <c:v>70.56</c:v>
                </c:pt>
                <c:pt idx="10518">
                  <c:v>70.56</c:v>
                </c:pt>
                <c:pt idx="10519">
                  <c:v>70.56</c:v>
                </c:pt>
                <c:pt idx="10520">
                  <c:v>70.56</c:v>
                </c:pt>
                <c:pt idx="10521">
                  <c:v>70.56</c:v>
                </c:pt>
                <c:pt idx="10522">
                  <c:v>70.56</c:v>
                </c:pt>
                <c:pt idx="10523">
                  <c:v>70.56</c:v>
                </c:pt>
                <c:pt idx="10524">
                  <c:v>70.56</c:v>
                </c:pt>
                <c:pt idx="10525">
                  <c:v>70.56</c:v>
                </c:pt>
                <c:pt idx="10526">
                  <c:v>65.52</c:v>
                </c:pt>
                <c:pt idx="10527">
                  <c:v>65.52</c:v>
                </c:pt>
                <c:pt idx="10528">
                  <c:v>70.56</c:v>
                </c:pt>
                <c:pt idx="10529">
                  <c:v>70.56</c:v>
                </c:pt>
                <c:pt idx="10530">
                  <c:v>75.599999999999994</c:v>
                </c:pt>
                <c:pt idx="10531">
                  <c:v>70.56</c:v>
                </c:pt>
                <c:pt idx="10532">
                  <c:v>70.56</c:v>
                </c:pt>
                <c:pt idx="10533">
                  <c:v>70.56</c:v>
                </c:pt>
                <c:pt idx="10534">
                  <c:v>70.56</c:v>
                </c:pt>
                <c:pt idx="10535">
                  <c:v>70.56</c:v>
                </c:pt>
                <c:pt idx="10536">
                  <c:v>70.56</c:v>
                </c:pt>
                <c:pt idx="10537">
                  <c:v>65.52</c:v>
                </c:pt>
                <c:pt idx="10538">
                  <c:v>70.56</c:v>
                </c:pt>
                <c:pt idx="10539">
                  <c:v>70.56</c:v>
                </c:pt>
                <c:pt idx="10540">
                  <c:v>70.56</c:v>
                </c:pt>
                <c:pt idx="10541">
                  <c:v>65.52</c:v>
                </c:pt>
                <c:pt idx="10542">
                  <c:v>70.56</c:v>
                </c:pt>
                <c:pt idx="10543">
                  <c:v>65.52</c:v>
                </c:pt>
                <c:pt idx="10544">
                  <c:v>70.56</c:v>
                </c:pt>
                <c:pt idx="10545">
                  <c:v>70.56</c:v>
                </c:pt>
                <c:pt idx="10546">
                  <c:v>70.56</c:v>
                </c:pt>
                <c:pt idx="10547">
                  <c:v>70.56</c:v>
                </c:pt>
                <c:pt idx="10548">
                  <c:v>70.56</c:v>
                </c:pt>
                <c:pt idx="10549">
                  <c:v>65.52</c:v>
                </c:pt>
                <c:pt idx="10550">
                  <c:v>65.52</c:v>
                </c:pt>
                <c:pt idx="10551">
                  <c:v>70.56</c:v>
                </c:pt>
                <c:pt idx="10552">
                  <c:v>70.56</c:v>
                </c:pt>
                <c:pt idx="10553">
                  <c:v>70.56</c:v>
                </c:pt>
                <c:pt idx="10554">
                  <c:v>70.56</c:v>
                </c:pt>
                <c:pt idx="10555">
                  <c:v>65.52</c:v>
                </c:pt>
                <c:pt idx="10556">
                  <c:v>70.56</c:v>
                </c:pt>
                <c:pt idx="10557">
                  <c:v>70.56</c:v>
                </c:pt>
                <c:pt idx="10558">
                  <c:v>70.56</c:v>
                </c:pt>
                <c:pt idx="10559">
                  <c:v>70.56</c:v>
                </c:pt>
                <c:pt idx="10560">
                  <c:v>70.56</c:v>
                </c:pt>
                <c:pt idx="10561">
                  <c:v>70.56</c:v>
                </c:pt>
                <c:pt idx="10562">
                  <c:v>70.56</c:v>
                </c:pt>
                <c:pt idx="10563">
                  <c:v>70.56</c:v>
                </c:pt>
                <c:pt idx="10564">
                  <c:v>70.56</c:v>
                </c:pt>
                <c:pt idx="10565">
                  <c:v>70.56</c:v>
                </c:pt>
                <c:pt idx="10566">
                  <c:v>75.599999999999994</c:v>
                </c:pt>
                <c:pt idx="10567">
                  <c:v>65.52</c:v>
                </c:pt>
                <c:pt idx="10568">
                  <c:v>65.52</c:v>
                </c:pt>
                <c:pt idx="10569">
                  <c:v>70.56</c:v>
                </c:pt>
                <c:pt idx="10570">
                  <c:v>75.599999999999994</c:v>
                </c:pt>
                <c:pt idx="10571">
                  <c:v>70.56</c:v>
                </c:pt>
                <c:pt idx="10572">
                  <c:v>70.56</c:v>
                </c:pt>
                <c:pt idx="10573">
                  <c:v>70.56</c:v>
                </c:pt>
                <c:pt idx="10574">
                  <c:v>70.56</c:v>
                </c:pt>
                <c:pt idx="10575">
                  <c:v>70.56</c:v>
                </c:pt>
                <c:pt idx="10576">
                  <c:v>65.52</c:v>
                </c:pt>
                <c:pt idx="10577">
                  <c:v>70.56</c:v>
                </c:pt>
                <c:pt idx="10578">
                  <c:v>70.56</c:v>
                </c:pt>
                <c:pt idx="10579">
                  <c:v>70.56</c:v>
                </c:pt>
                <c:pt idx="10580">
                  <c:v>65.52</c:v>
                </c:pt>
                <c:pt idx="10581">
                  <c:v>70.56</c:v>
                </c:pt>
                <c:pt idx="10582">
                  <c:v>70.56</c:v>
                </c:pt>
                <c:pt idx="10583">
                  <c:v>70.56</c:v>
                </c:pt>
                <c:pt idx="10584">
                  <c:v>70.56</c:v>
                </c:pt>
                <c:pt idx="10585">
                  <c:v>70.56</c:v>
                </c:pt>
                <c:pt idx="10586">
                  <c:v>65.52</c:v>
                </c:pt>
                <c:pt idx="10587">
                  <c:v>70.56</c:v>
                </c:pt>
                <c:pt idx="10588">
                  <c:v>65.52</c:v>
                </c:pt>
                <c:pt idx="10589">
                  <c:v>70.56</c:v>
                </c:pt>
                <c:pt idx="10590">
                  <c:v>70.56</c:v>
                </c:pt>
                <c:pt idx="10591">
                  <c:v>70.56</c:v>
                </c:pt>
                <c:pt idx="10592">
                  <c:v>65.52</c:v>
                </c:pt>
                <c:pt idx="10593">
                  <c:v>70.56</c:v>
                </c:pt>
                <c:pt idx="10594">
                  <c:v>70.56</c:v>
                </c:pt>
                <c:pt idx="10595">
                  <c:v>65.52</c:v>
                </c:pt>
                <c:pt idx="10596">
                  <c:v>70.56</c:v>
                </c:pt>
                <c:pt idx="10597">
                  <c:v>70.56</c:v>
                </c:pt>
                <c:pt idx="10598">
                  <c:v>70.56</c:v>
                </c:pt>
                <c:pt idx="10599">
                  <c:v>70.56</c:v>
                </c:pt>
                <c:pt idx="10600">
                  <c:v>65.52</c:v>
                </c:pt>
                <c:pt idx="10601">
                  <c:v>65.52</c:v>
                </c:pt>
                <c:pt idx="10602">
                  <c:v>70.56</c:v>
                </c:pt>
                <c:pt idx="10603">
                  <c:v>75.599999999999994</c:v>
                </c:pt>
                <c:pt idx="10604">
                  <c:v>70.56</c:v>
                </c:pt>
                <c:pt idx="10605">
                  <c:v>70.56</c:v>
                </c:pt>
                <c:pt idx="10606">
                  <c:v>70.56</c:v>
                </c:pt>
                <c:pt idx="10607">
                  <c:v>70.56</c:v>
                </c:pt>
                <c:pt idx="10608">
                  <c:v>70.56</c:v>
                </c:pt>
                <c:pt idx="10609">
                  <c:v>70.56</c:v>
                </c:pt>
                <c:pt idx="10610">
                  <c:v>70.56</c:v>
                </c:pt>
                <c:pt idx="10611">
                  <c:v>70.56</c:v>
                </c:pt>
                <c:pt idx="10612">
                  <c:v>65.52</c:v>
                </c:pt>
                <c:pt idx="10613">
                  <c:v>70.56</c:v>
                </c:pt>
                <c:pt idx="10614">
                  <c:v>70.56</c:v>
                </c:pt>
                <c:pt idx="10615">
                  <c:v>70.56</c:v>
                </c:pt>
                <c:pt idx="10616">
                  <c:v>70.56</c:v>
                </c:pt>
                <c:pt idx="10617">
                  <c:v>70.56</c:v>
                </c:pt>
                <c:pt idx="10618">
                  <c:v>70.56</c:v>
                </c:pt>
                <c:pt idx="10619">
                  <c:v>70.56</c:v>
                </c:pt>
                <c:pt idx="10620">
                  <c:v>70.56</c:v>
                </c:pt>
                <c:pt idx="10621">
                  <c:v>70.56</c:v>
                </c:pt>
                <c:pt idx="10622">
                  <c:v>70.56</c:v>
                </c:pt>
                <c:pt idx="10623">
                  <c:v>70.56</c:v>
                </c:pt>
                <c:pt idx="10624">
                  <c:v>65.52</c:v>
                </c:pt>
                <c:pt idx="10625">
                  <c:v>70.56</c:v>
                </c:pt>
                <c:pt idx="10626">
                  <c:v>65.52</c:v>
                </c:pt>
                <c:pt idx="10627">
                  <c:v>70.56</c:v>
                </c:pt>
                <c:pt idx="10628">
                  <c:v>65.52</c:v>
                </c:pt>
                <c:pt idx="10629">
                  <c:v>70.56</c:v>
                </c:pt>
                <c:pt idx="10630">
                  <c:v>70.56</c:v>
                </c:pt>
                <c:pt idx="10631">
                  <c:v>70.56</c:v>
                </c:pt>
                <c:pt idx="10632">
                  <c:v>70.56</c:v>
                </c:pt>
                <c:pt idx="10633">
                  <c:v>70.56</c:v>
                </c:pt>
                <c:pt idx="10634">
                  <c:v>65.52</c:v>
                </c:pt>
                <c:pt idx="10635">
                  <c:v>70.56</c:v>
                </c:pt>
                <c:pt idx="10636">
                  <c:v>70.56</c:v>
                </c:pt>
                <c:pt idx="10637">
                  <c:v>65.52</c:v>
                </c:pt>
                <c:pt idx="10638">
                  <c:v>70.56</c:v>
                </c:pt>
                <c:pt idx="10639">
                  <c:v>70.56</c:v>
                </c:pt>
                <c:pt idx="10640">
                  <c:v>70.56</c:v>
                </c:pt>
                <c:pt idx="10641">
                  <c:v>70.56</c:v>
                </c:pt>
                <c:pt idx="10642">
                  <c:v>70.56</c:v>
                </c:pt>
                <c:pt idx="10643">
                  <c:v>65.52</c:v>
                </c:pt>
                <c:pt idx="10644">
                  <c:v>65.52</c:v>
                </c:pt>
                <c:pt idx="10645">
                  <c:v>70.56</c:v>
                </c:pt>
                <c:pt idx="10646">
                  <c:v>70.56</c:v>
                </c:pt>
                <c:pt idx="10647">
                  <c:v>65.52</c:v>
                </c:pt>
                <c:pt idx="10648">
                  <c:v>65.52</c:v>
                </c:pt>
                <c:pt idx="10649">
                  <c:v>70.56</c:v>
                </c:pt>
                <c:pt idx="10650">
                  <c:v>70.56</c:v>
                </c:pt>
                <c:pt idx="10651">
                  <c:v>70.56</c:v>
                </c:pt>
                <c:pt idx="10652">
                  <c:v>70.56</c:v>
                </c:pt>
                <c:pt idx="10653">
                  <c:v>70.56</c:v>
                </c:pt>
                <c:pt idx="10654">
                  <c:v>65.52</c:v>
                </c:pt>
                <c:pt idx="10655">
                  <c:v>70.56</c:v>
                </c:pt>
                <c:pt idx="10656">
                  <c:v>70.56</c:v>
                </c:pt>
                <c:pt idx="10657">
                  <c:v>65.52</c:v>
                </c:pt>
                <c:pt idx="10658">
                  <c:v>75.599999999999994</c:v>
                </c:pt>
                <c:pt idx="10659">
                  <c:v>70.56</c:v>
                </c:pt>
                <c:pt idx="10660">
                  <c:v>70.56</c:v>
                </c:pt>
                <c:pt idx="10661">
                  <c:v>70.56</c:v>
                </c:pt>
                <c:pt idx="10662">
                  <c:v>65.52</c:v>
                </c:pt>
                <c:pt idx="10663">
                  <c:v>70.56</c:v>
                </c:pt>
                <c:pt idx="10664">
                  <c:v>70.56</c:v>
                </c:pt>
                <c:pt idx="10665">
                  <c:v>65.52</c:v>
                </c:pt>
                <c:pt idx="10666">
                  <c:v>65.52</c:v>
                </c:pt>
                <c:pt idx="10667">
                  <c:v>70.56</c:v>
                </c:pt>
                <c:pt idx="10668">
                  <c:v>70.56</c:v>
                </c:pt>
                <c:pt idx="10669">
                  <c:v>65.52</c:v>
                </c:pt>
                <c:pt idx="10670">
                  <c:v>70.56</c:v>
                </c:pt>
                <c:pt idx="10671">
                  <c:v>70.56</c:v>
                </c:pt>
                <c:pt idx="10672">
                  <c:v>70.56</c:v>
                </c:pt>
                <c:pt idx="10673">
                  <c:v>70.56</c:v>
                </c:pt>
                <c:pt idx="10674">
                  <c:v>65.52</c:v>
                </c:pt>
                <c:pt idx="10675">
                  <c:v>70.56</c:v>
                </c:pt>
                <c:pt idx="10676">
                  <c:v>70.56</c:v>
                </c:pt>
                <c:pt idx="10677">
                  <c:v>70.56</c:v>
                </c:pt>
                <c:pt idx="10678">
                  <c:v>65.52</c:v>
                </c:pt>
                <c:pt idx="10679">
                  <c:v>65.52</c:v>
                </c:pt>
                <c:pt idx="10680">
                  <c:v>70.56</c:v>
                </c:pt>
                <c:pt idx="10681">
                  <c:v>70.56</c:v>
                </c:pt>
                <c:pt idx="10682">
                  <c:v>70.56</c:v>
                </c:pt>
                <c:pt idx="10683">
                  <c:v>70.56</c:v>
                </c:pt>
                <c:pt idx="10684">
                  <c:v>70.56</c:v>
                </c:pt>
                <c:pt idx="10685">
                  <c:v>70.56</c:v>
                </c:pt>
                <c:pt idx="10686">
                  <c:v>70.56</c:v>
                </c:pt>
                <c:pt idx="10687">
                  <c:v>70.56</c:v>
                </c:pt>
                <c:pt idx="10688">
                  <c:v>70.56</c:v>
                </c:pt>
                <c:pt idx="10689">
                  <c:v>65.52</c:v>
                </c:pt>
                <c:pt idx="10690">
                  <c:v>70.56</c:v>
                </c:pt>
                <c:pt idx="10691">
                  <c:v>70.56</c:v>
                </c:pt>
                <c:pt idx="10692">
                  <c:v>65.52</c:v>
                </c:pt>
                <c:pt idx="10693">
                  <c:v>70.56</c:v>
                </c:pt>
                <c:pt idx="10694">
                  <c:v>65.52</c:v>
                </c:pt>
                <c:pt idx="10695">
                  <c:v>65.52</c:v>
                </c:pt>
                <c:pt idx="10696">
                  <c:v>65.52</c:v>
                </c:pt>
                <c:pt idx="10697">
                  <c:v>65.52</c:v>
                </c:pt>
                <c:pt idx="10698">
                  <c:v>65.52</c:v>
                </c:pt>
                <c:pt idx="10699">
                  <c:v>65.52</c:v>
                </c:pt>
                <c:pt idx="10700">
                  <c:v>65.52</c:v>
                </c:pt>
                <c:pt idx="10701">
                  <c:v>70.56</c:v>
                </c:pt>
                <c:pt idx="10702">
                  <c:v>70.56</c:v>
                </c:pt>
                <c:pt idx="10703">
                  <c:v>70.56</c:v>
                </c:pt>
                <c:pt idx="10704">
                  <c:v>70.56</c:v>
                </c:pt>
                <c:pt idx="10705">
                  <c:v>70.56</c:v>
                </c:pt>
                <c:pt idx="10706">
                  <c:v>70.56</c:v>
                </c:pt>
                <c:pt idx="10707">
                  <c:v>65.52</c:v>
                </c:pt>
                <c:pt idx="10708">
                  <c:v>65.52</c:v>
                </c:pt>
                <c:pt idx="10709">
                  <c:v>65.52</c:v>
                </c:pt>
                <c:pt idx="10710">
                  <c:v>65.52</c:v>
                </c:pt>
                <c:pt idx="10711">
                  <c:v>70.56</c:v>
                </c:pt>
                <c:pt idx="10712">
                  <c:v>70.56</c:v>
                </c:pt>
                <c:pt idx="10713">
                  <c:v>70.56</c:v>
                </c:pt>
                <c:pt idx="10714">
                  <c:v>70.56</c:v>
                </c:pt>
                <c:pt idx="10715">
                  <c:v>70.56</c:v>
                </c:pt>
                <c:pt idx="10716">
                  <c:v>65.52</c:v>
                </c:pt>
                <c:pt idx="10717">
                  <c:v>65.52</c:v>
                </c:pt>
                <c:pt idx="10718">
                  <c:v>70.56</c:v>
                </c:pt>
                <c:pt idx="10719">
                  <c:v>70.56</c:v>
                </c:pt>
                <c:pt idx="10720">
                  <c:v>65.52</c:v>
                </c:pt>
                <c:pt idx="10721">
                  <c:v>65.52</c:v>
                </c:pt>
                <c:pt idx="10722">
                  <c:v>65.52</c:v>
                </c:pt>
                <c:pt idx="10723">
                  <c:v>70.56</c:v>
                </c:pt>
                <c:pt idx="10724">
                  <c:v>70.56</c:v>
                </c:pt>
                <c:pt idx="10725">
                  <c:v>70.56</c:v>
                </c:pt>
                <c:pt idx="10726">
                  <c:v>65.52</c:v>
                </c:pt>
                <c:pt idx="10727">
                  <c:v>70.56</c:v>
                </c:pt>
                <c:pt idx="10728">
                  <c:v>70.56</c:v>
                </c:pt>
                <c:pt idx="10729">
                  <c:v>65.52</c:v>
                </c:pt>
                <c:pt idx="10730">
                  <c:v>70.56</c:v>
                </c:pt>
                <c:pt idx="10731">
                  <c:v>65.52</c:v>
                </c:pt>
                <c:pt idx="10732">
                  <c:v>65.52</c:v>
                </c:pt>
                <c:pt idx="10733">
                  <c:v>70.56</c:v>
                </c:pt>
                <c:pt idx="10734">
                  <c:v>65.52</c:v>
                </c:pt>
                <c:pt idx="10735">
                  <c:v>65.52</c:v>
                </c:pt>
                <c:pt idx="10736">
                  <c:v>70.56</c:v>
                </c:pt>
                <c:pt idx="10737">
                  <c:v>70.56</c:v>
                </c:pt>
                <c:pt idx="10738">
                  <c:v>65.52</c:v>
                </c:pt>
                <c:pt idx="10739">
                  <c:v>70.56</c:v>
                </c:pt>
                <c:pt idx="10740">
                  <c:v>70.56</c:v>
                </c:pt>
                <c:pt idx="10741">
                  <c:v>65.52</c:v>
                </c:pt>
                <c:pt idx="10742">
                  <c:v>65.52</c:v>
                </c:pt>
                <c:pt idx="10743">
                  <c:v>70.56</c:v>
                </c:pt>
                <c:pt idx="10744">
                  <c:v>70.56</c:v>
                </c:pt>
                <c:pt idx="10745">
                  <c:v>70.56</c:v>
                </c:pt>
                <c:pt idx="10746">
                  <c:v>70.56</c:v>
                </c:pt>
                <c:pt idx="10747">
                  <c:v>70.56</c:v>
                </c:pt>
                <c:pt idx="10748">
                  <c:v>65.52</c:v>
                </c:pt>
                <c:pt idx="10749">
                  <c:v>65.52</c:v>
                </c:pt>
                <c:pt idx="10750">
                  <c:v>65.52</c:v>
                </c:pt>
                <c:pt idx="10751">
                  <c:v>65.52</c:v>
                </c:pt>
                <c:pt idx="10752">
                  <c:v>70.56</c:v>
                </c:pt>
                <c:pt idx="10753">
                  <c:v>70.56</c:v>
                </c:pt>
                <c:pt idx="10754">
                  <c:v>70.56</c:v>
                </c:pt>
                <c:pt idx="10755">
                  <c:v>70.56</c:v>
                </c:pt>
                <c:pt idx="10756">
                  <c:v>65.52</c:v>
                </c:pt>
                <c:pt idx="10757">
                  <c:v>70.56</c:v>
                </c:pt>
                <c:pt idx="10758">
                  <c:v>65.52</c:v>
                </c:pt>
                <c:pt idx="10759">
                  <c:v>70.56</c:v>
                </c:pt>
                <c:pt idx="10760">
                  <c:v>65.52</c:v>
                </c:pt>
                <c:pt idx="10761">
                  <c:v>70.56</c:v>
                </c:pt>
                <c:pt idx="10762">
                  <c:v>65.52</c:v>
                </c:pt>
                <c:pt idx="10763">
                  <c:v>70.56</c:v>
                </c:pt>
                <c:pt idx="10764">
                  <c:v>65.52</c:v>
                </c:pt>
                <c:pt idx="10765">
                  <c:v>65.52</c:v>
                </c:pt>
                <c:pt idx="10766">
                  <c:v>65.52</c:v>
                </c:pt>
                <c:pt idx="10767">
                  <c:v>70.56</c:v>
                </c:pt>
                <c:pt idx="10768">
                  <c:v>65.52</c:v>
                </c:pt>
                <c:pt idx="10769">
                  <c:v>65.52</c:v>
                </c:pt>
                <c:pt idx="10770">
                  <c:v>70.56</c:v>
                </c:pt>
                <c:pt idx="10771">
                  <c:v>65.52</c:v>
                </c:pt>
                <c:pt idx="10772">
                  <c:v>65.52</c:v>
                </c:pt>
                <c:pt idx="10773">
                  <c:v>65.52</c:v>
                </c:pt>
                <c:pt idx="10774">
                  <c:v>70.56</c:v>
                </c:pt>
                <c:pt idx="10775">
                  <c:v>65.52</c:v>
                </c:pt>
                <c:pt idx="10776">
                  <c:v>65.52</c:v>
                </c:pt>
                <c:pt idx="10777">
                  <c:v>65.52</c:v>
                </c:pt>
                <c:pt idx="10778">
                  <c:v>65.52</c:v>
                </c:pt>
                <c:pt idx="10779">
                  <c:v>65.52</c:v>
                </c:pt>
                <c:pt idx="10780">
                  <c:v>65.52</c:v>
                </c:pt>
                <c:pt idx="10781">
                  <c:v>65.52</c:v>
                </c:pt>
                <c:pt idx="10782">
                  <c:v>65.52</c:v>
                </c:pt>
                <c:pt idx="10783">
                  <c:v>70.56</c:v>
                </c:pt>
                <c:pt idx="10784">
                  <c:v>65.52</c:v>
                </c:pt>
                <c:pt idx="10785">
                  <c:v>70.56</c:v>
                </c:pt>
                <c:pt idx="10786">
                  <c:v>65.52</c:v>
                </c:pt>
                <c:pt idx="10787">
                  <c:v>65.52</c:v>
                </c:pt>
                <c:pt idx="10788">
                  <c:v>65.52</c:v>
                </c:pt>
                <c:pt idx="10789">
                  <c:v>60.48</c:v>
                </c:pt>
                <c:pt idx="10790">
                  <c:v>65.52</c:v>
                </c:pt>
                <c:pt idx="10791">
                  <c:v>70.56</c:v>
                </c:pt>
                <c:pt idx="10792">
                  <c:v>65.52</c:v>
                </c:pt>
                <c:pt idx="10793">
                  <c:v>70.56</c:v>
                </c:pt>
                <c:pt idx="10794">
                  <c:v>65.52</c:v>
                </c:pt>
                <c:pt idx="10795">
                  <c:v>65.52</c:v>
                </c:pt>
                <c:pt idx="10796">
                  <c:v>65.52</c:v>
                </c:pt>
                <c:pt idx="10797">
                  <c:v>65.52</c:v>
                </c:pt>
                <c:pt idx="10798">
                  <c:v>65.52</c:v>
                </c:pt>
                <c:pt idx="10799">
                  <c:v>65.52</c:v>
                </c:pt>
                <c:pt idx="10800">
                  <c:v>65.52</c:v>
                </c:pt>
                <c:pt idx="10801">
                  <c:v>65.52</c:v>
                </c:pt>
                <c:pt idx="10802">
                  <c:v>65.52</c:v>
                </c:pt>
                <c:pt idx="10803">
                  <c:v>65.52</c:v>
                </c:pt>
                <c:pt idx="10804">
                  <c:v>65.52</c:v>
                </c:pt>
                <c:pt idx="10805">
                  <c:v>65.52</c:v>
                </c:pt>
                <c:pt idx="10806">
                  <c:v>60.48</c:v>
                </c:pt>
                <c:pt idx="10807">
                  <c:v>70.56</c:v>
                </c:pt>
                <c:pt idx="10808">
                  <c:v>65.52</c:v>
                </c:pt>
                <c:pt idx="10809">
                  <c:v>65.52</c:v>
                </c:pt>
                <c:pt idx="10810">
                  <c:v>65.52</c:v>
                </c:pt>
                <c:pt idx="10811">
                  <c:v>60.48</c:v>
                </c:pt>
                <c:pt idx="10812">
                  <c:v>65.52</c:v>
                </c:pt>
                <c:pt idx="10813">
                  <c:v>65.52</c:v>
                </c:pt>
                <c:pt idx="10814">
                  <c:v>70.56</c:v>
                </c:pt>
                <c:pt idx="10815">
                  <c:v>65.52</c:v>
                </c:pt>
                <c:pt idx="10816">
                  <c:v>65.52</c:v>
                </c:pt>
                <c:pt idx="10817">
                  <c:v>65.52</c:v>
                </c:pt>
                <c:pt idx="10818">
                  <c:v>60.48</c:v>
                </c:pt>
                <c:pt idx="10819">
                  <c:v>65.52</c:v>
                </c:pt>
                <c:pt idx="10820">
                  <c:v>65.52</c:v>
                </c:pt>
                <c:pt idx="10821">
                  <c:v>65.52</c:v>
                </c:pt>
                <c:pt idx="10822">
                  <c:v>65.52</c:v>
                </c:pt>
                <c:pt idx="10823">
                  <c:v>65.52</c:v>
                </c:pt>
                <c:pt idx="10824">
                  <c:v>60.48</c:v>
                </c:pt>
                <c:pt idx="10825">
                  <c:v>60.48</c:v>
                </c:pt>
                <c:pt idx="10826">
                  <c:v>65.52</c:v>
                </c:pt>
                <c:pt idx="10827">
                  <c:v>65.52</c:v>
                </c:pt>
                <c:pt idx="10828">
                  <c:v>65.52</c:v>
                </c:pt>
                <c:pt idx="10829">
                  <c:v>65.52</c:v>
                </c:pt>
                <c:pt idx="10830">
                  <c:v>65.52</c:v>
                </c:pt>
                <c:pt idx="10831">
                  <c:v>65.52</c:v>
                </c:pt>
                <c:pt idx="10832">
                  <c:v>60.48</c:v>
                </c:pt>
                <c:pt idx="10833">
                  <c:v>65.52</c:v>
                </c:pt>
                <c:pt idx="10834">
                  <c:v>70.56</c:v>
                </c:pt>
                <c:pt idx="10835">
                  <c:v>65.52</c:v>
                </c:pt>
                <c:pt idx="10836">
                  <c:v>65.52</c:v>
                </c:pt>
                <c:pt idx="10837">
                  <c:v>65.52</c:v>
                </c:pt>
                <c:pt idx="10838">
                  <c:v>65.52</c:v>
                </c:pt>
                <c:pt idx="10839">
                  <c:v>65.52</c:v>
                </c:pt>
                <c:pt idx="10840">
                  <c:v>65.52</c:v>
                </c:pt>
                <c:pt idx="10841">
                  <c:v>65.52</c:v>
                </c:pt>
                <c:pt idx="10842">
                  <c:v>65.52</c:v>
                </c:pt>
                <c:pt idx="10843">
                  <c:v>65.52</c:v>
                </c:pt>
                <c:pt idx="10844">
                  <c:v>60.48</c:v>
                </c:pt>
                <c:pt idx="10845">
                  <c:v>60.48</c:v>
                </c:pt>
                <c:pt idx="10846">
                  <c:v>65.52</c:v>
                </c:pt>
                <c:pt idx="10847">
                  <c:v>70.56</c:v>
                </c:pt>
                <c:pt idx="10848">
                  <c:v>70.56</c:v>
                </c:pt>
                <c:pt idx="10849">
                  <c:v>60.48</c:v>
                </c:pt>
                <c:pt idx="10850">
                  <c:v>65.52</c:v>
                </c:pt>
                <c:pt idx="10851">
                  <c:v>65.52</c:v>
                </c:pt>
                <c:pt idx="10852">
                  <c:v>60.48</c:v>
                </c:pt>
                <c:pt idx="10853">
                  <c:v>65.52</c:v>
                </c:pt>
                <c:pt idx="10854">
                  <c:v>65.52</c:v>
                </c:pt>
                <c:pt idx="10855">
                  <c:v>60.48</c:v>
                </c:pt>
                <c:pt idx="10856">
                  <c:v>60.48</c:v>
                </c:pt>
                <c:pt idx="10857">
                  <c:v>60.48</c:v>
                </c:pt>
                <c:pt idx="10858">
                  <c:v>65.52</c:v>
                </c:pt>
                <c:pt idx="10859">
                  <c:v>65.52</c:v>
                </c:pt>
                <c:pt idx="10860">
                  <c:v>60.48</c:v>
                </c:pt>
                <c:pt idx="10861">
                  <c:v>60.48</c:v>
                </c:pt>
                <c:pt idx="10862">
                  <c:v>60.48</c:v>
                </c:pt>
                <c:pt idx="10863">
                  <c:v>60.48</c:v>
                </c:pt>
                <c:pt idx="10864">
                  <c:v>60.48</c:v>
                </c:pt>
                <c:pt idx="10865">
                  <c:v>65.52</c:v>
                </c:pt>
                <c:pt idx="10866">
                  <c:v>65.52</c:v>
                </c:pt>
                <c:pt idx="10867">
                  <c:v>60.48</c:v>
                </c:pt>
                <c:pt idx="10868">
                  <c:v>65.52</c:v>
                </c:pt>
                <c:pt idx="10869">
                  <c:v>60.48</c:v>
                </c:pt>
                <c:pt idx="10870">
                  <c:v>60.48</c:v>
                </c:pt>
                <c:pt idx="10871">
                  <c:v>60.48</c:v>
                </c:pt>
                <c:pt idx="10872">
                  <c:v>65.52</c:v>
                </c:pt>
                <c:pt idx="10873">
                  <c:v>60.48</c:v>
                </c:pt>
                <c:pt idx="10874">
                  <c:v>65.52</c:v>
                </c:pt>
                <c:pt idx="10875">
                  <c:v>65.52</c:v>
                </c:pt>
                <c:pt idx="10876">
                  <c:v>65.52</c:v>
                </c:pt>
                <c:pt idx="10877">
                  <c:v>60.48</c:v>
                </c:pt>
                <c:pt idx="10878">
                  <c:v>60.48</c:v>
                </c:pt>
                <c:pt idx="10879">
                  <c:v>60.48</c:v>
                </c:pt>
                <c:pt idx="10880">
                  <c:v>60.48</c:v>
                </c:pt>
                <c:pt idx="10881">
                  <c:v>65.52</c:v>
                </c:pt>
                <c:pt idx="10882">
                  <c:v>60.48</c:v>
                </c:pt>
                <c:pt idx="10883">
                  <c:v>60.48</c:v>
                </c:pt>
                <c:pt idx="10884">
                  <c:v>60.48</c:v>
                </c:pt>
                <c:pt idx="10885">
                  <c:v>60.48</c:v>
                </c:pt>
                <c:pt idx="10886">
                  <c:v>60.48</c:v>
                </c:pt>
                <c:pt idx="10887">
                  <c:v>60.48</c:v>
                </c:pt>
                <c:pt idx="10888">
                  <c:v>65.52</c:v>
                </c:pt>
                <c:pt idx="10889">
                  <c:v>65.52</c:v>
                </c:pt>
                <c:pt idx="10890">
                  <c:v>65.52</c:v>
                </c:pt>
                <c:pt idx="10891">
                  <c:v>60.48</c:v>
                </c:pt>
                <c:pt idx="10892">
                  <c:v>60.48</c:v>
                </c:pt>
                <c:pt idx="10893">
                  <c:v>60.48</c:v>
                </c:pt>
                <c:pt idx="10894">
                  <c:v>55.44</c:v>
                </c:pt>
                <c:pt idx="10895">
                  <c:v>60.48</c:v>
                </c:pt>
                <c:pt idx="10896">
                  <c:v>60.48</c:v>
                </c:pt>
                <c:pt idx="10897">
                  <c:v>60.48</c:v>
                </c:pt>
                <c:pt idx="10898">
                  <c:v>60.48</c:v>
                </c:pt>
                <c:pt idx="10899">
                  <c:v>60.48</c:v>
                </c:pt>
                <c:pt idx="10900">
                  <c:v>60.48</c:v>
                </c:pt>
                <c:pt idx="10901">
                  <c:v>65.52</c:v>
                </c:pt>
                <c:pt idx="10902">
                  <c:v>55.44</c:v>
                </c:pt>
                <c:pt idx="10903">
                  <c:v>60.48</c:v>
                </c:pt>
                <c:pt idx="10904">
                  <c:v>60.48</c:v>
                </c:pt>
                <c:pt idx="10905">
                  <c:v>60.48</c:v>
                </c:pt>
                <c:pt idx="10906">
                  <c:v>60.48</c:v>
                </c:pt>
                <c:pt idx="10907">
                  <c:v>60.48</c:v>
                </c:pt>
                <c:pt idx="10908">
                  <c:v>60.48</c:v>
                </c:pt>
                <c:pt idx="10909">
                  <c:v>60.48</c:v>
                </c:pt>
                <c:pt idx="10910">
                  <c:v>60.48</c:v>
                </c:pt>
                <c:pt idx="10911">
                  <c:v>55.44</c:v>
                </c:pt>
                <c:pt idx="10912">
                  <c:v>65.52</c:v>
                </c:pt>
                <c:pt idx="10913">
                  <c:v>60.48</c:v>
                </c:pt>
                <c:pt idx="10914">
                  <c:v>60.48</c:v>
                </c:pt>
                <c:pt idx="10915">
                  <c:v>60.48</c:v>
                </c:pt>
                <c:pt idx="10916">
                  <c:v>55.44</c:v>
                </c:pt>
                <c:pt idx="10917">
                  <c:v>60.48</c:v>
                </c:pt>
                <c:pt idx="10918">
                  <c:v>60.48</c:v>
                </c:pt>
                <c:pt idx="10919">
                  <c:v>60.48</c:v>
                </c:pt>
                <c:pt idx="10920">
                  <c:v>60.48</c:v>
                </c:pt>
                <c:pt idx="10921">
                  <c:v>60.48</c:v>
                </c:pt>
                <c:pt idx="10922">
                  <c:v>60.48</c:v>
                </c:pt>
                <c:pt idx="10923">
                  <c:v>60.48</c:v>
                </c:pt>
                <c:pt idx="10924">
                  <c:v>60.48</c:v>
                </c:pt>
                <c:pt idx="10925">
                  <c:v>60.48</c:v>
                </c:pt>
                <c:pt idx="10926">
                  <c:v>55.44</c:v>
                </c:pt>
                <c:pt idx="10927">
                  <c:v>60.48</c:v>
                </c:pt>
                <c:pt idx="10928">
                  <c:v>55.44</c:v>
                </c:pt>
                <c:pt idx="10929">
                  <c:v>60.48</c:v>
                </c:pt>
                <c:pt idx="10930">
                  <c:v>60.48</c:v>
                </c:pt>
                <c:pt idx="10931">
                  <c:v>55.44</c:v>
                </c:pt>
                <c:pt idx="10932">
                  <c:v>60.48</c:v>
                </c:pt>
                <c:pt idx="10933">
                  <c:v>60.48</c:v>
                </c:pt>
                <c:pt idx="10934">
                  <c:v>55.44</c:v>
                </c:pt>
                <c:pt idx="10935">
                  <c:v>60.48</c:v>
                </c:pt>
                <c:pt idx="10936">
                  <c:v>60.48</c:v>
                </c:pt>
                <c:pt idx="10937">
                  <c:v>60.48</c:v>
                </c:pt>
                <c:pt idx="10938">
                  <c:v>55.44</c:v>
                </c:pt>
                <c:pt idx="10939">
                  <c:v>60.48</c:v>
                </c:pt>
                <c:pt idx="10940">
                  <c:v>60.48</c:v>
                </c:pt>
                <c:pt idx="10941">
                  <c:v>60.48</c:v>
                </c:pt>
                <c:pt idx="10942">
                  <c:v>60.48</c:v>
                </c:pt>
                <c:pt idx="10943">
                  <c:v>60.48</c:v>
                </c:pt>
                <c:pt idx="10944">
                  <c:v>60.48</c:v>
                </c:pt>
                <c:pt idx="10945">
                  <c:v>55.44</c:v>
                </c:pt>
                <c:pt idx="10946">
                  <c:v>60.48</c:v>
                </c:pt>
                <c:pt idx="10947">
                  <c:v>60.48</c:v>
                </c:pt>
                <c:pt idx="10948">
                  <c:v>60.48</c:v>
                </c:pt>
                <c:pt idx="10949">
                  <c:v>60.48</c:v>
                </c:pt>
                <c:pt idx="10950">
                  <c:v>55.44</c:v>
                </c:pt>
                <c:pt idx="10951">
                  <c:v>60.48</c:v>
                </c:pt>
                <c:pt idx="10952">
                  <c:v>55.44</c:v>
                </c:pt>
                <c:pt idx="10953">
                  <c:v>55.44</c:v>
                </c:pt>
                <c:pt idx="10954">
                  <c:v>55.44</c:v>
                </c:pt>
                <c:pt idx="10955">
                  <c:v>60.48</c:v>
                </c:pt>
                <c:pt idx="10956">
                  <c:v>60.48</c:v>
                </c:pt>
                <c:pt idx="10957">
                  <c:v>55.44</c:v>
                </c:pt>
                <c:pt idx="10958">
                  <c:v>55.44</c:v>
                </c:pt>
                <c:pt idx="10959">
                  <c:v>55.44</c:v>
                </c:pt>
                <c:pt idx="10960">
                  <c:v>60.48</c:v>
                </c:pt>
                <c:pt idx="10961">
                  <c:v>55.44</c:v>
                </c:pt>
                <c:pt idx="10962">
                  <c:v>55.44</c:v>
                </c:pt>
                <c:pt idx="10963">
                  <c:v>60.48</c:v>
                </c:pt>
                <c:pt idx="10964">
                  <c:v>55.44</c:v>
                </c:pt>
                <c:pt idx="10965">
                  <c:v>55.44</c:v>
                </c:pt>
                <c:pt idx="10966">
                  <c:v>55.44</c:v>
                </c:pt>
                <c:pt idx="10967">
                  <c:v>55.44</c:v>
                </c:pt>
                <c:pt idx="10968">
                  <c:v>55.44</c:v>
                </c:pt>
                <c:pt idx="10969">
                  <c:v>55.44</c:v>
                </c:pt>
                <c:pt idx="10970">
                  <c:v>60.48</c:v>
                </c:pt>
                <c:pt idx="10971">
                  <c:v>60.48</c:v>
                </c:pt>
                <c:pt idx="10972">
                  <c:v>60.48</c:v>
                </c:pt>
                <c:pt idx="10973">
                  <c:v>60.48</c:v>
                </c:pt>
                <c:pt idx="10974">
                  <c:v>55.44</c:v>
                </c:pt>
                <c:pt idx="10975">
                  <c:v>55.44</c:v>
                </c:pt>
                <c:pt idx="10976">
                  <c:v>60.48</c:v>
                </c:pt>
                <c:pt idx="10977">
                  <c:v>55.44</c:v>
                </c:pt>
                <c:pt idx="10978">
                  <c:v>55.44</c:v>
                </c:pt>
                <c:pt idx="10979">
                  <c:v>55.44</c:v>
                </c:pt>
                <c:pt idx="10980">
                  <c:v>60.48</c:v>
                </c:pt>
                <c:pt idx="10981">
                  <c:v>55.44</c:v>
                </c:pt>
                <c:pt idx="10982">
                  <c:v>60.48</c:v>
                </c:pt>
                <c:pt idx="10983">
                  <c:v>60.48</c:v>
                </c:pt>
                <c:pt idx="10984">
                  <c:v>55.44</c:v>
                </c:pt>
                <c:pt idx="10985">
                  <c:v>60.48</c:v>
                </c:pt>
                <c:pt idx="10986">
                  <c:v>60.48</c:v>
                </c:pt>
                <c:pt idx="10987">
                  <c:v>55.44</c:v>
                </c:pt>
                <c:pt idx="10988">
                  <c:v>55.44</c:v>
                </c:pt>
                <c:pt idx="10989">
                  <c:v>60.48</c:v>
                </c:pt>
                <c:pt idx="10990">
                  <c:v>60.48</c:v>
                </c:pt>
                <c:pt idx="10991">
                  <c:v>60.48</c:v>
                </c:pt>
                <c:pt idx="10992">
                  <c:v>55.44</c:v>
                </c:pt>
                <c:pt idx="10993">
                  <c:v>60.48</c:v>
                </c:pt>
                <c:pt idx="10994">
                  <c:v>60.48</c:v>
                </c:pt>
                <c:pt idx="10995">
                  <c:v>60.48</c:v>
                </c:pt>
                <c:pt idx="10996">
                  <c:v>55.44</c:v>
                </c:pt>
                <c:pt idx="10997">
                  <c:v>60.48</c:v>
                </c:pt>
                <c:pt idx="10998">
                  <c:v>60.48</c:v>
                </c:pt>
                <c:pt idx="10999">
                  <c:v>60.48</c:v>
                </c:pt>
                <c:pt idx="11000">
                  <c:v>55.44</c:v>
                </c:pt>
                <c:pt idx="11001">
                  <c:v>55.44</c:v>
                </c:pt>
                <c:pt idx="11002">
                  <c:v>55.44</c:v>
                </c:pt>
                <c:pt idx="11003">
                  <c:v>60.48</c:v>
                </c:pt>
                <c:pt idx="11004">
                  <c:v>60.48</c:v>
                </c:pt>
                <c:pt idx="11005">
                  <c:v>60.48</c:v>
                </c:pt>
                <c:pt idx="11006">
                  <c:v>60.48</c:v>
                </c:pt>
                <c:pt idx="11007">
                  <c:v>55.44</c:v>
                </c:pt>
                <c:pt idx="11008">
                  <c:v>55.44</c:v>
                </c:pt>
                <c:pt idx="11009">
                  <c:v>55.44</c:v>
                </c:pt>
                <c:pt idx="11010">
                  <c:v>55.44</c:v>
                </c:pt>
                <c:pt idx="11011">
                  <c:v>55.44</c:v>
                </c:pt>
                <c:pt idx="11012">
                  <c:v>55.44</c:v>
                </c:pt>
                <c:pt idx="11013">
                  <c:v>55.44</c:v>
                </c:pt>
                <c:pt idx="11014">
                  <c:v>55.44</c:v>
                </c:pt>
                <c:pt idx="11015">
                  <c:v>55.44</c:v>
                </c:pt>
                <c:pt idx="11016">
                  <c:v>50.4</c:v>
                </c:pt>
                <c:pt idx="11017">
                  <c:v>55.44</c:v>
                </c:pt>
                <c:pt idx="11018">
                  <c:v>55.44</c:v>
                </c:pt>
                <c:pt idx="11019">
                  <c:v>55.44</c:v>
                </c:pt>
                <c:pt idx="11020">
                  <c:v>55.44</c:v>
                </c:pt>
                <c:pt idx="11021">
                  <c:v>55.44</c:v>
                </c:pt>
                <c:pt idx="11022">
                  <c:v>55.44</c:v>
                </c:pt>
                <c:pt idx="11023">
                  <c:v>55.44</c:v>
                </c:pt>
                <c:pt idx="11024">
                  <c:v>60.48</c:v>
                </c:pt>
                <c:pt idx="11025">
                  <c:v>55.44</c:v>
                </c:pt>
                <c:pt idx="11026">
                  <c:v>55.44</c:v>
                </c:pt>
                <c:pt idx="11027">
                  <c:v>55.44</c:v>
                </c:pt>
                <c:pt idx="11028">
                  <c:v>55.44</c:v>
                </c:pt>
                <c:pt idx="11029">
                  <c:v>55.44</c:v>
                </c:pt>
                <c:pt idx="11030">
                  <c:v>60.48</c:v>
                </c:pt>
                <c:pt idx="11031">
                  <c:v>55.44</c:v>
                </c:pt>
                <c:pt idx="11032">
                  <c:v>55.44</c:v>
                </c:pt>
                <c:pt idx="11033">
                  <c:v>55.44</c:v>
                </c:pt>
                <c:pt idx="11034">
                  <c:v>60.48</c:v>
                </c:pt>
                <c:pt idx="11035">
                  <c:v>50.4</c:v>
                </c:pt>
                <c:pt idx="11036">
                  <c:v>55.44</c:v>
                </c:pt>
                <c:pt idx="11037">
                  <c:v>50.4</c:v>
                </c:pt>
                <c:pt idx="11038">
                  <c:v>55.44</c:v>
                </c:pt>
                <c:pt idx="11039">
                  <c:v>60.48</c:v>
                </c:pt>
                <c:pt idx="11040">
                  <c:v>50.4</c:v>
                </c:pt>
                <c:pt idx="11041">
                  <c:v>55.44</c:v>
                </c:pt>
                <c:pt idx="11042">
                  <c:v>55.44</c:v>
                </c:pt>
                <c:pt idx="11043">
                  <c:v>60.48</c:v>
                </c:pt>
                <c:pt idx="11044">
                  <c:v>60.48</c:v>
                </c:pt>
                <c:pt idx="11045">
                  <c:v>55.44</c:v>
                </c:pt>
                <c:pt idx="11046">
                  <c:v>50.4</c:v>
                </c:pt>
                <c:pt idx="11047">
                  <c:v>55.44</c:v>
                </c:pt>
                <c:pt idx="11048">
                  <c:v>55.44</c:v>
                </c:pt>
                <c:pt idx="11049">
                  <c:v>55.44</c:v>
                </c:pt>
                <c:pt idx="11050">
                  <c:v>55.44</c:v>
                </c:pt>
                <c:pt idx="11051">
                  <c:v>55.44</c:v>
                </c:pt>
                <c:pt idx="11052">
                  <c:v>55.44</c:v>
                </c:pt>
                <c:pt idx="11053">
                  <c:v>55.44</c:v>
                </c:pt>
                <c:pt idx="11054">
                  <c:v>55.44</c:v>
                </c:pt>
                <c:pt idx="11055">
                  <c:v>55.44</c:v>
                </c:pt>
                <c:pt idx="11056">
                  <c:v>55.44</c:v>
                </c:pt>
                <c:pt idx="11057">
                  <c:v>55.44</c:v>
                </c:pt>
                <c:pt idx="11058">
                  <c:v>55.44</c:v>
                </c:pt>
                <c:pt idx="11059">
                  <c:v>55.44</c:v>
                </c:pt>
                <c:pt idx="11060">
                  <c:v>55.44</c:v>
                </c:pt>
                <c:pt idx="11061">
                  <c:v>55.44</c:v>
                </c:pt>
                <c:pt idx="11062">
                  <c:v>50.4</c:v>
                </c:pt>
                <c:pt idx="11063">
                  <c:v>55.44</c:v>
                </c:pt>
                <c:pt idx="11064">
                  <c:v>55.44</c:v>
                </c:pt>
                <c:pt idx="11065">
                  <c:v>55.44</c:v>
                </c:pt>
                <c:pt idx="11066">
                  <c:v>55.44</c:v>
                </c:pt>
                <c:pt idx="11067">
                  <c:v>55.44</c:v>
                </c:pt>
                <c:pt idx="11068">
                  <c:v>55.44</c:v>
                </c:pt>
                <c:pt idx="11069">
                  <c:v>55.44</c:v>
                </c:pt>
                <c:pt idx="11070">
                  <c:v>50.4</c:v>
                </c:pt>
                <c:pt idx="11071">
                  <c:v>55.44</c:v>
                </c:pt>
                <c:pt idx="11072">
                  <c:v>55.44</c:v>
                </c:pt>
                <c:pt idx="11073">
                  <c:v>50.4</c:v>
                </c:pt>
                <c:pt idx="11074">
                  <c:v>55.44</c:v>
                </c:pt>
                <c:pt idx="11075">
                  <c:v>55.44</c:v>
                </c:pt>
                <c:pt idx="11076">
                  <c:v>55.44</c:v>
                </c:pt>
                <c:pt idx="11077">
                  <c:v>55.44</c:v>
                </c:pt>
                <c:pt idx="11078">
                  <c:v>55.44</c:v>
                </c:pt>
                <c:pt idx="11079">
                  <c:v>55.44</c:v>
                </c:pt>
                <c:pt idx="11080">
                  <c:v>50.4</c:v>
                </c:pt>
                <c:pt idx="11081">
                  <c:v>55.44</c:v>
                </c:pt>
                <c:pt idx="11082">
                  <c:v>55.44</c:v>
                </c:pt>
                <c:pt idx="11083">
                  <c:v>55.44</c:v>
                </c:pt>
                <c:pt idx="11084">
                  <c:v>55.44</c:v>
                </c:pt>
                <c:pt idx="11085">
                  <c:v>55.44</c:v>
                </c:pt>
                <c:pt idx="11086">
                  <c:v>55.44</c:v>
                </c:pt>
                <c:pt idx="11087">
                  <c:v>55.44</c:v>
                </c:pt>
                <c:pt idx="11088">
                  <c:v>55.44</c:v>
                </c:pt>
                <c:pt idx="11089">
                  <c:v>55.44</c:v>
                </c:pt>
                <c:pt idx="11090">
                  <c:v>55.44</c:v>
                </c:pt>
                <c:pt idx="11091">
                  <c:v>55.44</c:v>
                </c:pt>
                <c:pt idx="11092">
                  <c:v>55.44</c:v>
                </c:pt>
                <c:pt idx="11093">
                  <c:v>60.48</c:v>
                </c:pt>
                <c:pt idx="11094">
                  <c:v>55.44</c:v>
                </c:pt>
                <c:pt idx="11095">
                  <c:v>55.44</c:v>
                </c:pt>
                <c:pt idx="11096">
                  <c:v>55.44</c:v>
                </c:pt>
                <c:pt idx="11097">
                  <c:v>55.44</c:v>
                </c:pt>
                <c:pt idx="11098">
                  <c:v>50.4</c:v>
                </c:pt>
                <c:pt idx="11099">
                  <c:v>55.44</c:v>
                </c:pt>
                <c:pt idx="11100">
                  <c:v>50.4</c:v>
                </c:pt>
                <c:pt idx="11101">
                  <c:v>50.4</c:v>
                </c:pt>
                <c:pt idx="11102">
                  <c:v>50.4</c:v>
                </c:pt>
                <c:pt idx="11103">
                  <c:v>55.44</c:v>
                </c:pt>
                <c:pt idx="11104">
                  <c:v>55.44</c:v>
                </c:pt>
                <c:pt idx="11105">
                  <c:v>55.44</c:v>
                </c:pt>
                <c:pt idx="11106">
                  <c:v>55.44</c:v>
                </c:pt>
                <c:pt idx="11107">
                  <c:v>50.4</c:v>
                </c:pt>
                <c:pt idx="11108">
                  <c:v>55.44</c:v>
                </c:pt>
                <c:pt idx="11109">
                  <c:v>55.44</c:v>
                </c:pt>
                <c:pt idx="11110">
                  <c:v>55.44</c:v>
                </c:pt>
                <c:pt idx="11111">
                  <c:v>50.4</c:v>
                </c:pt>
                <c:pt idx="11112">
                  <c:v>55.44</c:v>
                </c:pt>
                <c:pt idx="11113">
                  <c:v>50.4</c:v>
                </c:pt>
                <c:pt idx="11114">
                  <c:v>55.44</c:v>
                </c:pt>
                <c:pt idx="11115">
                  <c:v>55.44</c:v>
                </c:pt>
                <c:pt idx="11116">
                  <c:v>55.44</c:v>
                </c:pt>
                <c:pt idx="11117">
                  <c:v>50.4</c:v>
                </c:pt>
                <c:pt idx="11118">
                  <c:v>50.4</c:v>
                </c:pt>
                <c:pt idx="11119">
                  <c:v>55.44</c:v>
                </c:pt>
                <c:pt idx="11120">
                  <c:v>50.4</c:v>
                </c:pt>
                <c:pt idx="11121">
                  <c:v>55.44</c:v>
                </c:pt>
                <c:pt idx="11122">
                  <c:v>50.4</c:v>
                </c:pt>
                <c:pt idx="11123">
                  <c:v>55.44</c:v>
                </c:pt>
                <c:pt idx="11124">
                  <c:v>55.44</c:v>
                </c:pt>
                <c:pt idx="11125">
                  <c:v>55.44</c:v>
                </c:pt>
                <c:pt idx="11126">
                  <c:v>55.44</c:v>
                </c:pt>
                <c:pt idx="11127">
                  <c:v>55.44</c:v>
                </c:pt>
                <c:pt idx="11128">
                  <c:v>55.44</c:v>
                </c:pt>
                <c:pt idx="11129">
                  <c:v>55.44</c:v>
                </c:pt>
                <c:pt idx="11130">
                  <c:v>50.4</c:v>
                </c:pt>
                <c:pt idx="11131">
                  <c:v>55.44</c:v>
                </c:pt>
                <c:pt idx="11132">
                  <c:v>50.4</c:v>
                </c:pt>
                <c:pt idx="11133">
                  <c:v>50.4</c:v>
                </c:pt>
                <c:pt idx="11134">
                  <c:v>55.44</c:v>
                </c:pt>
                <c:pt idx="11135">
                  <c:v>55.44</c:v>
                </c:pt>
                <c:pt idx="11136">
                  <c:v>55.44</c:v>
                </c:pt>
                <c:pt idx="11137">
                  <c:v>50.4</c:v>
                </c:pt>
                <c:pt idx="11138">
                  <c:v>50.4</c:v>
                </c:pt>
                <c:pt idx="11139">
                  <c:v>50.4</c:v>
                </c:pt>
                <c:pt idx="11140">
                  <c:v>50.4</c:v>
                </c:pt>
                <c:pt idx="11141">
                  <c:v>50.4</c:v>
                </c:pt>
                <c:pt idx="11142">
                  <c:v>50.4</c:v>
                </c:pt>
                <c:pt idx="11143">
                  <c:v>50.4</c:v>
                </c:pt>
                <c:pt idx="11144">
                  <c:v>50.4</c:v>
                </c:pt>
                <c:pt idx="11145">
                  <c:v>55.44</c:v>
                </c:pt>
                <c:pt idx="11146">
                  <c:v>50.4</c:v>
                </c:pt>
                <c:pt idx="11147">
                  <c:v>55.44</c:v>
                </c:pt>
                <c:pt idx="11148">
                  <c:v>55.44</c:v>
                </c:pt>
                <c:pt idx="11149">
                  <c:v>55.44</c:v>
                </c:pt>
                <c:pt idx="11150">
                  <c:v>50.4</c:v>
                </c:pt>
                <c:pt idx="11151">
                  <c:v>55.44</c:v>
                </c:pt>
                <c:pt idx="11152">
                  <c:v>50.4</c:v>
                </c:pt>
                <c:pt idx="11153">
                  <c:v>55.44</c:v>
                </c:pt>
                <c:pt idx="11154">
                  <c:v>55.44</c:v>
                </c:pt>
                <c:pt idx="11155">
                  <c:v>55.44</c:v>
                </c:pt>
                <c:pt idx="11156">
                  <c:v>50.4</c:v>
                </c:pt>
                <c:pt idx="11157">
                  <c:v>50.4</c:v>
                </c:pt>
                <c:pt idx="11158">
                  <c:v>55.44</c:v>
                </c:pt>
                <c:pt idx="11159">
                  <c:v>50.4</c:v>
                </c:pt>
                <c:pt idx="11160">
                  <c:v>50.4</c:v>
                </c:pt>
                <c:pt idx="11161">
                  <c:v>55.44</c:v>
                </c:pt>
                <c:pt idx="11162">
                  <c:v>50.4</c:v>
                </c:pt>
                <c:pt idx="11163">
                  <c:v>50.4</c:v>
                </c:pt>
                <c:pt idx="11164">
                  <c:v>55.44</c:v>
                </c:pt>
                <c:pt idx="11165">
                  <c:v>55.44</c:v>
                </c:pt>
                <c:pt idx="11166">
                  <c:v>55.44</c:v>
                </c:pt>
                <c:pt idx="11167">
                  <c:v>50.4</c:v>
                </c:pt>
                <c:pt idx="11168">
                  <c:v>55.44</c:v>
                </c:pt>
                <c:pt idx="11169">
                  <c:v>50.4</c:v>
                </c:pt>
                <c:pt idx="11170">
                  <c:v>50.4</c:v>
                </c:pt>
                <c:pt idx="11171">
                  <c:v>55.44</c:v>
                </c:pt>
                <c:pt idx="11172">
                  <c:v>55.44</c:v>
                </c:pt>
                <c:pt idx="11173">
                  <c:v>50.4</c:v>
                </c:pt>
                <c:pt idx="11174">
                  <c:v>50.4</c:v>
                </c:pt>
                <c:pt idx="11175">
                  <c:v>50.4</c:v>
                </c:pt>
                <c:pt idx="11176">
                  <c:v>50.4</c:v>
                </c:pt>
                <c:pt idx="11177">
                  <c:v>50.4</c:v>
                </c:pt>
                <c:pt idx="11178">
                  <c:v>55.44</c:v>
                </c:pt>
                <c:pt idx="11179">
                  <c:v>50.4</c:v>
                </c:pt>
                <c:pt idx="11180">
                  <c:v>55.44</c:v>
                </c:pt>
                <c:pt idx="11181">
                  <c:v>55.44</c:v>
                </c:pt>
                <c:pt idx="11182">
                  <c:v>50.4</c:v>
                </c:pt>
                <c:pt idx="11183">
                  <c:v>50.4</c:v>
                </c:pt>
                <c:pt idx="11184">
                  <c:v>55.44</c:v>
                </c:pt>
                <c:pt idx="11185">
                  <c:v>50.4</c:v>
                </c:pt>
                <c:pt idx="11186">
                  <c:v>50.4</c:v>
                </c:pt>
                <c:pt idx="11187">
                  <c:v>50.4</c:v>
                </c:pt>
                <c:pt idx="11188">
                  <c:v>50.4</c:v>
                </c:pt>
                <c:pt idx="11189">
                  <c:v>50.4</c:v>
                </c:pt>
                <c:pt idx="11190">
                  <c:v>55.44</c:v>
                </c:pt>
                <c:pt idx="11191">
                  <c:v>50.4</c:v>
                </c:pt>
                <c:pt idx="11192">
                  <c:v>50.4</c:v>
                </c:pt>
                <c:pt idx="11193">
                  <c:v>50.4</c:v>
                </c:pt>
                <c:pt idx="11194">
                  <c:v>50.4</c:v>
                </c:pt>
                <c:pt idx="11195">
                  <c:v>55.44</c:v>
                </c:pt>
                <c:pt idx="11196">
                  <c:v>55.44</c:v>
                </c:pt>
                <c:pt idx="11197">
                  <c:v>50.4</c:v>
                </c:pt>
                <c:pt idx="11198">
                  <c:v>55.44</c:v>
                </c:pt>
                <c:pt idx="11199">
                  <c:v>50.4</c:v>
                </c:pt>
                <c:pt idx="11200">
                  <c:v>50.4</c:v>
                </c:pt>
                <c:pt idx="11201">
                  <c:v>50.4</c:v>
                </c:pt>
                <c:pt idx="11202">
                  <c:v>55.44</c:v>
                </c:pt>
                <c:pt idx="11203">
                  <c:v>50.4</c:v>
                </c:pt>
                <c:pt idx="11204">
                  <c:v>50.4</c:v>
                </c:pt>
                <c:pt idx="11205">
                  <c:v>55.44</c:v>
                </c:pt>
                <c:pt idx="11206">
                  <c:v>45.36</c:v>
                </c:pt>
                <c:pt idx="11207">
                  <c:v>50.4</c:v>
                </c:pt>
                <c:pt idx="11208">
                  <c:v>50.4</c:v>
                </c:pt>
                <c:pt idx="11209">
                  <c:v>55.44</c:v>
                </c:pt>
                <c:pt idx="11210">
                  <c:v>55.44</c:v>
                </c:pt>
                <c:pt idx="11211">
                  <c:v>50.4</c:v>
                </c:pt>
                <c:pt idx="11212">
                  <c:v>50.4</c:v>
                </c:pt>
                <c:pt idx="11213">
                  <c:v>55.44</c:v>
                </c:pt>
                <c:pt idx="11214">
                  <c:v>55.44</c:v>
                </c:pt>
                <c:pt idx="11215">
                  <c:v>55.44</c:v>
                </c:pt>
                <c:pt idx="11216">
                  <c:v>50.4</c:v>
                </c:pt>
                <c:pt idx="11217">
                  <c:v>50.4</c:v>
                </c:pt>
                <c:pt idx="11218">
                  <c:v>50.4</c:v>
                </c:pt>
                <c:pt idx="11219">
                  <c:v>50.4</c:v>
                </c:pt>
                <c:pt idx="11220">
                  <c:v>50.4</c:v>
                </c:pt>
                <c:pt idx="11221">
                  <c:v>50.4</c:v>
                </c:pt>
                <c:pt idx="11222">
                  <c:v>55.44</c:v>
                </c:pt>
                <c:pt idx="11223">
                  <c:v>50.4</c:v>
                </c:pt>
                <c:pt idx="11224">
                  <c:v>55.44</c:v>
                </c:pt>
                <c:pt idx="11225">
                  <c:v>55.44</c:v>
                </c:pt>
                <c:pt idx="11226">
                  <c:v>50.4</c:v>
                </c:pt>
                <c:pt idx="11227">
                  <c:v>50.4</c:v>
                </c:pt>
                <c:pt idx="11228">
                  <c:v>50.4</c:v>
                </c:pt>
                <c:pt idx="11229">
                  <c:v>50.4</c:v>
                </c:pt>
                <c:pt idx="11230">
                  <c:v>55.44</c:v>
                </c:pt>
                <c:pt idx="11231">
                  <c:v>55.44</c:v>
                </c:pt>
                <c:pt idx="11232">
                  <c:v>55.44</c:v>
                </c:pt>
                <c:pt idx="11233">
                  <c:v>55.44</c:v>
                </c:pt>
                <c:pt idx="11234">
                  <c:v>50.4</c:v>
                </c:pt>
                <c:pt idx="11235">
                  <c:v>50.4</c:v>
                </c:pt>
                <c:pt idx="11236">
                  <c:v>50.4</c:v>
                </c:pt>
                <c:pt idx="11237">
                  <c:v>50.4</c:v>
                </c:pt>
                <c:pt idx="11238">
                  <c:v>50.4</c:v>
                </c:pt>
                <c:pt idx="11239">
                  <c:v>55.44</c:v>
                </c:pt>
                <c:pt idx="11240">
                  <c:v>50.4</c:v>
                </c:pt>
                <c:pt idx="11241">
                  <c:v>55.44</c:v>
                </c:pt>
                <c:pt idx="11242">
                  <c:v>55.44</c:v>
                </c:pt>
                <c:pt idx="11243">
                  <c:v>50.4</c:v>
                </c:pt>
                <c:pt idx="11244">
                  <c:v>50.4</c:v>
                </c:pt>
                <c:pt idx="11245">
                  <c:v>50.4</c:v>
                </c:pt>
                <c:pt idx="11246">
                  <c:v>50.4</c:v>
                </c:pt>
                <c:pt idx="11247">
                  <c:v>50.4</c:v>
                </c:pt>
                <c:pt idx="11248">
                  <c:v>50.4</c:v>
                </c:pt>
                <c:pt idx="11249">
                  <c:v>50.4</c:v>
                </c:pt>
                <c:pt idx="11250">
                  <c:v>55.44</c:v>
                </c:pt>
                <c:pt idx="11251">
                  <c:v>50.4</c:v>
                </c:pt>
                <c:pt idx="11252">
                  <c:v>50.4</c:v>
                </c:pt>
                <c:pt idx="11253">
                  <c:v>50.4</c:v>
                </c:pt>
                <c:pt idx="11254">
                  <c:v>50.4</c:v>
                </c:pt>
                <c:pt idx="11255">
                  <c:v>50.4</c:v>
                </c:pt>
                <c:pt idx="11256">
                  <c:v>50.4</c:v>
                </c:pt>
                <c:pt idx="11257">
                  <c:v>50.4</c:v>
                </c:pt>
                <c:pt idx="11258">
                  <c:v>55.44</c:v>
                </c:pt>
                <c:pt idx="11259">
                  <c:v>50.4</c:v>
                </c:pt>
                <c:pt idx="11260">
                  <c:v>50.4</c:v>
                </c:pt>
                <c:pt idx="11261">
                  <c:v>50.4</c:v>
                </c:pt>
                <c:pt idx="11262">
                  <c:v>55.44</c:v>
                </c:pt>
                <c:pt idx="11263">
                  <c:v>50.4</c:v>
                </c:pt>
                <c:pt idx="11264">
                  <c:v>50.4</c:v>
                </c:pt>
                <c:pt idx="11265">
                  <c:v>50.4</c:v>
                </c:pt>
                <c:pt idx="11266">
                  <c:v>45.36</c:v>
                </c:pt>
                <c:pt idx="11267">
                  <c:v>50.4</c:v>
                </c:pt>
                <c:pt idx="11268">
                  <c:v>50.4</c:v>
                </c:pt>
                <c:pt idx="11269">
                  <c:v>50.4</c:v>
                </c:pt>
                <c:pt idx="11270">
                  <c:v>50.4</c:v>
                </c:pt>
                <c:pt idx="11271">
                  <c:v>45.36</c:v>
                </c:pt>
                <c:pt idx="11272">
                  <c:v>55.44</c:v>
                </c:pt>
                <c:pt idx="11273">
                  <c:v>50.4</c:v>
                </c:pt>
                <c:pt idx="11274">
                  <c:v>50.4</c:v>
                </c:pt>
                <c:pt idx="11275">
                  <c:v>50.4</c:v>
                </c:pt>
                <c:pt idx="11276">
                  <c:v>50.4</c:v>
                </c:pt>
                <c:pt idx="11277">
                  <c:v>50.4</c:v>
                </c:pt>
                <c:pt idx="11278">
                  <c:v>45.36</c:v>
                </c:pt>
                <c:pt idx="11279">
                  <c:v>50.4</c:v>
                </c:pt>
                <c:pt idx="11280">
                  <c:v>55.44</c:v>
                </c:pt>
                <c:pt idx="11281">
                  <c:v>50.4</c:v>
                </c:pt>
                <c:pt idx="11282">
                  <c:v>50.4</c:v>
                </c:pt>
                <c:pt idx="11283">
                  <c:v>50.4</c:v>
                </c:pt>
                <c:pt idx="11284">
                  <c:v>50.4</c:v>
                </c:pt>
                <c:pt idx="11285">
                  <c:v>50.4</c:v>
                </c:pt>
                <c:pt idx="11286">
                  <c:v>45.36</c:v>
                </c:pt>
                <c:pt idx="11287">
                  <c:v>50.4</c:v>
                </c:pt>
                <c:pt idx="11288">
                  <c:v>50.4</c:v>
                </c:pt>
                <c:pt idx="11289">
                  <c:v>50.4</c:v>
                </c:pt>
                <c:pt idx="11290">
                  <c:v>50.4</c:v>
                </c:pt>
                <c:pt idx="11291">
                  <c:v>50.4</c:v>
                </c:pt>
                <c:pt idx="11292">
                  <c:v>50.4</c:v>
                </c:pt>
                <c:pt idx="11293">
                  <c:v>50.4</c:v>
                </c:pt>
                <c:pt idx="11294">
                  <c:v>45.36</c:v>
                </c:pt>
                <c:pt idx="11295">
                  <c:v>55.44</c:v>
                </c:pt>
                <c:pt idx="11296">
                  <c:v>50.4</c:v>
                </c:pt>
                <c:pt idx="11297">
                  <c:v>50.4</c:v>
                </c:pt>
                <c:pt idx="11298">
                  <c:v>50.4</c:v>
                </c:pt>
                <c:pt idx="11299">
                  <c:v>50.4</c:v>
                </c:pt>
                <c:pt idx="11300">
                  <c:v>55.44</c:v>
                </c:pt>
                <c:pt idx="11301">
                  <c:v>50.4</c:v>
                </c:pt>
                <c:pt idx="11302">
                  <c:v>50.4</c:v>
                </c:pt>
                <c:pt idx="11303">
                  <c:v>50.4</c:v>
                </c:pt>
                <c:pt idx="11304">
                  <c:v>50.4</c:v>
                </c:pt>
                <c:pt idx="11305">
                  <c:v>55.44</c:v>
                </c:pt>
                <c:pt idx="11306">
                  <c:v>55.44</c:v>
                </c:pt>
                <c:pt idx="11307">
                  <c:v>50.4</c:v>
                </c:pt>
                <c:pt idx="11308">
                  <c:v>50.4</c:v>
                </c:pt>
                <c:pt idx="11309">
                  <c:v>55.44</c:v>
                </c:pt>
                <c:pt idx="11310">
                  <c:v>50.4</c:v>
                </c:pt>
                <c:pt idx="11311">
                  <c:v>50.4</c:v>
                </c:pt>
                <c:pt idx="11312">
                  <c:v>50.4</c:v>
                </c:pt>
                <c:pt idx="11313">
                  <c:v>50.4</c:v>
                </c:pt>
                <c:pt idx="11314">
                  <c:v>50.4</c:v>
                </c:pt>
                <c:pt idx="11315">
                  <c:v>50.4</c:v>
                </c:pt>
                <c:pt idx="11316">
                  <c:v>55.44</c:v>
                </c:pt>
                <c:pt idx="11317">
                  <c:v>45.36</c:v>
                </c:pt>
                <c:pt idx="11318">
                  <c:v>45.36</c:v>
                </c:pt>
                <c:pt idx="11319">
                  <c:v>50.4</c:v>
                </c:pt>
                <c:pt idx="11320">
                  <c:v>50.4</c:v>
                </c:pt>
                <c:pt idx="11321">
                  <c:v>55.44</c:v>
                </c:pt>
                <c:pt idx="11322">
                  <c:v>50.4</c:v>
                </c:pt>
                <c:pt idx="11323">
                  <c:v>50.4</c:v>
                </c:pt>
                <c:pt idx="11324">
                  <c:v>55.44</c:v>
                </c:pt>
                <c:pt idx="11325">
                  <c:v>50.4</c:v>
                </c:pt>
                <c:pt idx="11326">
                  <c:v>50.4</c:v>
                </c:pt>
                <c:pt idx="11327">
                  <c:v>50.4</c:v>
                </c:pt>
                <c:pt idx="11328">
                  <c:v>55.44</c:v>
                </c:pt>
                <c:pt idx="11329">
                  <c:v>45.36</c:v>
                </c:pt>
                <c:pt idx="11330">
                  <c:v>50.4</c:v>
                </c:pt>
                <c:pt idx="11331">
                  <c:v>50.4</c:v>
                </c:pt>
                <c:pt idx="11332">
                  <c:v>50.4</c:v>
                </c:pt>
                <c:pt idx="11333">
                  <c:v>55.44</c:v>
                </c:pt>
                <c:pt idx="11334">
                  <c:v>50.4</c:v>
                </c:pt>
                <c:pt idx="11335">
                  <c:v>50.4</c:v>
                </c:pt>
                <c:pt idx="11336">
                  <c:v>50.4</c:v>
                </c:pt>
                <c:pt idx="11337">
                  <c:v>50.4</c:v>
                </c:pt>
                <c:pt idx="11338">
                  <c:v>50.4</c:v>
                </c:pt>
                <c:pt idx="11339">
                  <c:v>50.4</c:v>
                </c:pt>
                <c:pt idx="11340">
                  <c:v>50.4</c:v>
                </c:pt>
                <c:pt idx="11341">
                  <c:v>50.4</c:v>
                </c:pt>
                <c:pt idx="11342">
                  <c:v>50.4</c:v>
                </c:pt>
                <c:pt idx="11343">
                  <c:v>50.4</c:v>
                </c:pt>
                <c:pt idx="11344">
                  <c:v>50.4</c:v>
                </c:pt>
                <c:pt idx="11345">
                  <c:v>55.44</c:v>
                </c:pt>
                <c:pt idx="11346">
                  <c:v>50.4</c:v>
                </c:pt>
                <c:pt idx="11347">
                  <c:v>50.4</c:v>
                </c:pt>
                <c:pt idx="11348">
                  <c:v>50.4</c:v>
                </c:pt>
                <c:pt idx="11349">
                  <c:v>50.4</c:v>
                </c:pt>
                <c:pt idx="11350">
                  <c:v>50.4</c:v>
                </c:pt>
                <c:pt idx="11351">
                  <c:v>50.4</c:v>
                </c:pt>
                <c:pt idx="11352">
                  <c:v>50.4</c:v>
                </c:pt>
                <c:pt idx="11353">
                  <c:v>50.4</c:v>
                </c:pt>
                <c:pt idx="11354">
                  <c:v>50.4</c:v>
                </c:pt>
                <c:pt idx="11355">
                  <c:v>50.4</c:v>
                </c:pt>
                <c:pt idx="11356">
                  <c:v>50.4</c:v>
                </c:pt>
                <c:pt idx="11357">
                  <c:v>50.4</c:v>
                </c:pt>
                <c:pt idx="11358">
                  <c:v>50.4</c:v>
                </c:pt>
                <c:pt idx="11359">
                  <c:v>50.4</c:v>
                </c:pt>
                <c:pt idx="11360">
                  <c:v>50.4</c:v>
                </c:pt>
                <c:pt idx="11361">
                  <c:v>45.36</c:v>
                </c:pt>
                <c:pt idx="11362">
                  <c:v>50.4</c:v>
                </c:pt>
                <c:pt idx="11363">
                  <c:v>55.44</c:v>
                </c:pt>
                <c:pt idx="11364">
                  <c:v>50.4</c:v>
                </c:pt>
                <c:pt idx="11365">
                  <c:v>50.4</c:v>
                </c:pt>
                <c:pt idx="11366">
                  <c:v>50.4</c:v>
                </c:pt>
                <c:pt idx="11367">
                  <c:v>50.4</c:v>
                </c:pt>
                <c:pt idx="11368">
                  <c:v>50.4</c:v>
                </c:pt>
                <c:pt idx="11369">
                  <c:v>55.44</c:v>
                </c:pt>
                <c:pt idx="11370">
                  <c:v>50.4</c:v>
                </c:pt>
                <c:pt idx="11371">
                  <c:v>50.4</c:v>
                </c:pt>
                <c:pt idx="11372">
                  <c:v>50.4</c:v>
                </c:pt>
                <c:pt idx="11373">
                  <c:v>50.4</c:v>
                </c:pt>
                <c:pt idx="11374">
                  <c:v>45.36</c:v>
                </c:pt>
                <c:pt idx="11375">
                  <c:v>50.4</c:v>
                </c:pt>
                <c:pt idx="11376">
                  <c:v>55.44</c:v>
                </c:pt>
                <c:pt idx="11377">
                  <c:v>50.4</c:v>
                </c:pt>
                <c:pt idx="11378">
                  <c:v>50.4</c:v>
                </c:pt>
                <c:pt idx="11379">
                  <c:v>50.4</c:v>
                </c:pt>
                <c:pt idx="11380">
                  <c:v>50.4</c:v>
                </c:pt>
                <c:pt idx="11381">
                  <c:v>50.4</c:v>
                </c:pt>
                <c:pt idx="11382">
                  <c:v>50.4</c:v>
                </c:pt>
                <c:pt idx="11383">
                  <c:v>50.4</c:v>
                </c:pt>
                <c:pt idx="11384">
                  <c:v>50.4</c:v>
                </c:pt>
                <c:pt idx="11385">
                  <c:v>50.4</c:v>
                </c:pt>
                <c:pt idx="11386">
                  <c:v>55.44</c:v>
                </c:pt>
                <c:pt idx="11387">
                  <c:v>50.4</c:v>
                </c:pt>
                <c:pt idx="11388">
                  <c:v>50.4</c:v>
                </c:pt>
                <c:pt idx="11389">
                  <c:v>50.4</c:v>
                </c:pt>
                <c:pt idx="11390">
                  <c:v>50.4</c:v>
                </c:pt>
                <c:pt idx="11391">
                  <c:v>50.4</c:v>
                </c:pt>
                <c:pt idx="11392">
                  <c:v>50.4</c:v>
                </c:pt>
                <c:pt idx="11393">
                  <c:v>50.4</c:v>
                </c:pt>
                <c:pt idx="11394">
                  <c:v>50.4</c:v>
                </c:pt>
                <c:pt idx="11395">
                  <c:v>50.4</c:v>
                </c:pt>
                <c:pt idx="11396">
                  <c:v>50.4</c:v>
                </c:pt>
                <c:pt idx="11397">
                  <c:v>45.36</c:v>
                </c:pt>
                <c:pt idx="11398">
                  <c:v>50.4</c:v>
                </c:pt>
                <c:pt idx="11399">
                  <c:v>50.4</c:v>
                </c:pt>
                <c:pt idx="11400">
                  <c:v>50.4</c:v>
                </c:pt>
                <c:pt idx="11401">
                  <c:v>50.4</c:v>
                </c:pt>
                <c:pt idx="11402">
                  <c:v>50.4</c:v>
                </c:pt>
                <c:pt idx="11403">
                  <c:v>55.44</c:v>
                </c:pt>
                <c:pt idx="11404">
                  <c:v>50.4</c:v>
                </c:pt>
                <c:pt idx="11405">
                  <c:v>50.4</c:v>
                </c:pt>
                <c:pt idx="11406">
                  <c:v>50.4</c:v>
                </c:pt>
                <c:pt idx="11407">
                  <c:v>55.44</c:v>
                </c:pt>
                <c:pt idx="11408">
                  <c:v>50.4</c:v>
                </c:pt>
                <c:pt idx="11409">
                  <c:v>50.4</c:v>
                </c:pt>
                <c:pt idx="11410">
                  <c:v>50.4</c:v>
                </c:pt>
                <c:pt idx="11411">
                  <c:v>50.4</c:v>
                </c:pt>
                <c:pt idx="11412">
                  <c:v>50.4</c:v>
                </c:pt>
                <c:pt idx="11413">
                  <c:v>50.4</c:v>
                </c:pt>
                <c:pt idx="11414">
                  <c:v>50.4</c:v>
                </c:pt>
                <c:pt idx="11415">
                  <c:v>50.4</c:v>
                </c:pt>
                <c:pt idx="11416">
                  <c:v>50.4</c:v>
                </c:pt>
                <c:pt idx="11417">
                  <c:v>55.44</c:v>
                </c:pt>
                <c:pt idx="11418">
                  <c:v>50.4</c:v>
                </c:pt>
                <c:pt idx="11419">
                  <c:v>50.4</c:v>
                </c:pt>
                <c:pt idx="11420">
                  <c:v>50.4</c:v>
                </c:pt>
                <c:pt idx="11421">
                  <c:v>50.4</c:v>
                </c:pt>
                <c:pt idx="11422">
                  <c:v>50.4</c:v>
                </c:pt>
                <c:pt idx="11423">
                  <c:v>50.4</c:v>
                </c:pt>
                <c:pt idx="11424">
                  <c:v>50.4</c:v>
                </c:pt>
                <c:pt idx="11425">
                  <c:v>50.4</c:v>
                </c:pt>
                <c:pt idx="11426">
                  <c:v>50.4</c:v>
                </c:pt>
                <c:pt idx="11427">
                  <c:v>50.4</c:v>
                </c:pt>
                <c:pt idx="11428">
                  <c:v>55.44</c:v>
                </c:pt>
                <c:pt idx="11429">
                  <c:v>55.44</c:v>
                </c:pt>
                <c:pt idx="11430">
                  <c:v>50.4</c:v>
                </c:pt>
                <c:pt idx="11431">
                  <c:v>50.4</c:v>
                </c:pt>
                <c:pt idx="11432">
                  <c:v>50.4</c:v>
                </c:pt>
                <c:pt idx="11433">
                  <c:v>50.4</c:v>
                </c:pt>
                <c:pt idx="11434">
                  <c:v>50.4</c:v>
                </c:pt>
                <c:pt idx="11435">
                  <c:v>50.4</c:v>
                </c:pt>
                <c:pt idx="11436">
                  <c:v>50.4</c:v>
                </c:pt>
                <c:pt idx="11437">
                  <c:v>50.4</c:v>
                </c:pt>
                <c:pt idx="11438">
                  <c:v>50.4</c:v>
                </c:pt>
                <c:pt idx="11439">
                  <c:v>50.4</c:v>
                </c:pt>
                <c:pt idx="11440">
                  <c:v>50.4</c:v>
                </c:pt>
                <c:pt idx="11441">
                  <c:v>50.4</c:v>
                </c:pt>
                <c:pt idx="11442">
                  <c:v>50.4</c:v>
                </c:pt>
                <c:pt idx="11443">
                  <c:v>50.4</c:v>
                </c:pt>
                <c:pt idx="11444">
                  <c:v>50.4</c:v>
                </c:pt>
                <c:pt idx="11445">
                  <c:v>50.4</c:v>
                </c:pt>
                <c:pt idx="11446">
                  <c:v>55.44</c:v>
                </c:pt>
                <c:pt idx="11447">
                  <c:v>50.4</c:v>
                </c:pt>
                <c:pt idx="11448">
                  <c:v>50.4</c:v>
                </c:pt>
                <c:pt idx="11449">
                  <c:v>50.4</c:v>
                </c:pt>
                <c:pt idx="11450">
                  <c:v>55.44</c:v>
                </c:pt>
                <c:pt idx="11451">
                  <c:v>50.4</c:v>
                </c:pt>
                <c:pt idx="11452">
                  <c:v>50.4</c:v>
                </c:pt>
                <c:pt idx="11453">
                  <c:v>50.4</c:v>
                </c:pt>
                <c:pt idx="11454">
                  <c:v>50.4</c:v>
                </c:pt>
                <c:pt idx="11455">
                  <c:v>50.4</c:v>
                </c:pt>
                <c:pt idx="11456">
                  <c:v>50.4</c:v>
                </c:pt>
                <c:pt idx="11457">
                  <c:v>50.4</c:v>
                </c:pt>
                <c:pt idx="11458">
                  <c:v>50.4</c:v>
                </c:pt>
                <c:pt idx="11459">
                  <c:v>50.4</c:v>
                </c:pt>
                <c:pt idx="11460">
                  <c:v>55.44</c:v>
                </c:pt>
                <c:pt idx="11461">
                  <c:v>50.4</c:v>
                </c:pt>
                <c:pt idx="11462">
                  <c:v>50.4</c:v>
                </c:pt>
                <c:pt idx="11463">
                  <c:v>50.4</c:v>
                </c:pt>
                <c:pt idx="11464">
                  <c:v>50.4</c:v>
                </c:pt>
                <c:pt idx="11465">
                  <c:v>50.4</c:v>
                </c:pt>
                <c:pt idx="11466">
                  <c:v>45.36</c:v>
                </c:pt>
                <c:pt idx="11467">
                  <c:v>50.4</c:v>
                </c:pt>
                <c:pt idx="11468">
                  <c:v>50.4</c:v>
                </c:pt>
                <c:pt idx="11469">
                  <c:v>50.4</c:v>
                </c:pt>
                <c:pt idx="11470">
                  <c:v>55.44</c:v>
                </c:pt>
                <c:pt idx="11471">
                  <c:v>50.4</c:v>
                </c:pt>
                <c:pt idx="11472">
                  <c:v>50.4</c:v>
                </c:pt>
                <c:pt idx="11473">
                  <c:v>50.4</c:v>
                </c:pt>
                <c:pt idx="11474">
                  <c:v>50.4</c:v>
                </c:pt>
                <c:pt idx="11475">
                  <c:v>50.4</c:v>
                </c:pt>
                <c:pt idx="11476">
                  <c:v>50.4</c:v>
                </c:pt>
                <c:pt idx="11477">
                  <c:v>50.4</c:v>
                </c:pt>
                <c:pt idx="11478">
                  <c:v>50.4</c:v>
                </c:pt>
                <c:pt idx="11479">
                  <c:v>45.36</c:v>
                </c:pt>
                <c:pt idx="11480">
                  <c:v>50.4</c:v>
                </c:pt>
                <c:pt idx="11481">
                  <c:v>50.4</c:v>
                </c:pt>
                <c:pt idx="11482">
                  <c:v>50.4</c:v>
                </c:pt>
                <c:pt idx="11483">
                  <c:v>50.4</c:v>
                </c:pt>
                <c:pt idx="11484">
                  <c:v>50.4</c:v>
                </c:pt>
                <c:pt idx="11485">
                  <c:v>55.44</c:v>
                </c:pt>
                <c:pt idx="11486">
                  <c:v>50.4</c:v>
                </c:pt>
                <c:pt idx="11487">
                  <c:v>50.4</c:v>
                </c:pt>
                <c:pt idx="11488">
                  <c:v>50.4</c:v>
                </c:pt>
                <c:pt idx="11489">
                  <c:v>50.4</c:v>
                </c:pt>
                <c:pt idx="11490">
                  <c:v>50.4</c:v>
                </c:pt>
                <c:pt idx="11491">
                  <c:v>50.4</c:v>
                </c:pt>
                <c:pt idx="11492">
                  <c:v>50.4</c:v>
                </c:pt>
                <c:pt idx="11493">
                  <c:v>50.4</c:v>
                </c:pt>
                <c:pt idx="11494">
                  <c:v>50.4</c:v>
                </c:pt>
                <c:pt idx="11495">
                  <c:v>50.4</c:v>
                </c:pt>
                <c:pt idx="11496">
                  <c:v>50.4</c:v>
                </c:pt>
                <c:pt idx="11497">
                  <c:v>50.4</c:v>
                </c:pt>
                <c:pt idx="11498">
                  <c:v>50.4</c:v>
                </c:pt>
                <c:pt idx="11499">
                  <c:v>50.4</c:v>
                </c:pt>
                <c:pt idx="11500">
                  <c:v>50.4</c:v>
                </c:pt>
                <c:pt idx="11501">
                  <c:v>55.44</c:v>
                </c:pt>
                <c:pt idx="11502">
                  <c:v>50.4</c:v>
                </c:pt>
                <c:pt idx="11503">
                  <c:v>50.4</c:v>
                </c:pt>
                <c:pt idx="11504">
                  <c:v>50.4</c:v>
                </c:pt>
                <c:pt idx="11505">
                  <c:v>50.4</c:v>
                </c:pt>
                <c:pt idx="11506">
                  <c:v>45.36</c:v>
                </c:pt>
                <c:pt idx="11507">
                  <c:v>50.4</c:v>
                </c:pt>
                <c:pt idx="11508">
                  <c:v>55.44</c:v>
                </c:pt>
                <c:pt idx="11509">
                  <c:v>50.4</c:v>
                </c:pt>
                <c:pt idx="11510">
                  <c:v>50.4</c:v>
                </c:pt>
                <c:pt idx="11511">
                  <c:v>55.44</c:v>
                </c:pt>
                <c:pt idx="11512">
                  <c:v>50.4</c:v>
                </c:pt>
                <c:pt idx="11513">
                  <c:v>50.4</c:v>
                </c:pt>
                <c:pt idx="11514">
                  <c:v>50.4</c:v>
                </c:pt>
                <c:pt idx="11515">
                  <c:v>50.4</c:v>
                </c:pt>
                <c:pt idx="11516">
                  <c:v>50.4</c:v>
                </c:pt>
                <c:pt idx="11517">
                  <c:v>50.4</c:v>
                </c:pt>
                <c:pt idx="11518">
                  <c:v>50.4</c:v>
                </c:pt>
                <c:pt idx="11519">
                  <c:v>50.4</c:v>
                </c:pt>
                <c:pt idx="11520">
                  <c:v>55.44</c:v>
                </c:pt>
                <c:pt idx="11521">
                  <c:v>50.4</c:v>
                </c:pt>
                <c:pt idx="11522">
                  <c:v>50.4</c:v>
                </c:pt>
                <c:pt idx="11523">
                  <c:v>45.36</c:v>
                </c:pt>
                <c:pt idx="11524">
                  <c:v>50.4</c:v>
                </c:pt>
                <c:pt idx="11525">
                  <c:v>50.4</c:v>
                </c:pt>
                <c:pt idx="11526">
                  <c:v>50.4</c:v>
                </c:pt>
                <c:pt idx="11527">
                  <c:v>45.36</c:v>
                </c:pt>
                <c:pt idx="11528">
                  <c:v>50.4</c:v>
                </c:pt>
                <c:pt idx="11529">
                  <c:v>55.44</c:v>
                </c:pt>
                <c:pt idx="11530">
                  <c:v>50.4</c:v>
                </c:pt>
                <c:pt idx="11531">
                  <c:v>50.4</c:v>
                </c:pt>
                <c:pt idx="11532">
                  <c:v>50.4</c:v>
                </c:pt>
                <c:pt idx="11533">
                  <c:v>50.4</c:v>
                </c:pt>
                <c:pt idx="11534">
                  <c:v>50.4</c:v>
                </c:pt>
                <c:pt idx="11535">
                  <c:v>50.4</c:v>
                </c:pt>
                <c:pt idx="11536">
                  <c:v>50.4</c:v>
                </c:pt>
                <c:pt idx="11537">
                  <c:v>50.4</c:v>
                </c:pt>
                <c:pt idx="11538">
                  <c:v>50.4</c:v>
                </c:pt>
                <c:pt idx="11539">
                  <c:v>50.4</c:v>
                </c:pt>
                <c:pt idx="11540">
                  <c:v>55.44</c:v>
                </c:pt>
                <c:pt idx="11541">
                  <c:v>50.4</c:v>
                </c:pt>
                <c:pt idx="11542">
                  <c:v>50.4</c:v>
                </c:pt>
                <c:pt idx="11543">
                  <c:v>50.4</c:v>
                </c:pt>
                <c:pt idx="11544">
                  <c:v>55.44</c:v>
                </c:pt>
                <c:pt idx="11545">
                  <c:v>50.4</c:v>
                </c:pt>
                <c:pt idx="11546">
                  <c:v>50.4</c:v>
                </c:pt>
                <c:pt idx="11547">
                  <c:v>50.4</c:v>
                </c:pt>
                <c:pt idx="11548">
                  <c:v>50.4</c:v>
                </c:pt>
                <c:pt idx="11549">
                  <c:v>50.4</c:v>
                </c:pt>
                <c:pt idx="11550">
                  <c:v>50.4</c:v>
                </c:pt>
                <c:pt idx="11551">
                  <c:v>50.4</c:v>
                </c:pt>
                <c:pt idx="11552">
                  <c:v>50.4</c:v>
                </c:pt>
                <c:pt idx="11553">
                  <c:v>50.4</c:v>
                </c:pt>
                <c:pt idx="11554">
                  <c:v>50.4</c:v>
                </c:pt>
                <c:pt idx="11555">
                  <c:v>50.4</c:v>
                </c:pt>
                <c:pt idx="11556">
                  <c:v>50.4</c:v>
                </c:pt>
                <c:pt idx="11557">
                  <c:v>50.4</c:v>
                </c:pt>
                <c:pt idx="11558">
                  <c:v>50.4</c:v>
                </c:pt>
                <c:pt idx="11559">
                  <c:v>50.4</c:v>
                </c:pt>
                <c:pt idx="11560">
                  <c:v>50.4</c:v>
                </c:pt>
                <c:pt idx="11561">
                  <c:v>50.4</c:v>
                </c:pt>
                <c:pt idx="11562">
                  <c:v>50.4</c:v>
                </c:pt>
                <c:pt idx="11563">
                  <c:v>50.4</c:v>
                </c:pt>
                <c:pt idx="11564">
                  <c:v>50.4</c:v>
                </c:pt>
                <c:pt idx="11565">
                  <c:v>50.4</c:v>
                </c:pt>
                <c:pt idx="11566">
                  <c:v>50.4</c:v>
                </c:pt>
                <c:pt idx="11567">
                  <c:v>55.44</c:v>
                </c:pt>
                <c:pt idx="11568">
                  <c:v>50.4</c:v>
                </c:pt>
                <c:pt idx="11569">
                  <c:v>50.4</c:v>
                </c:pt>
                <c:pt idx="11570">
                  <c:v>50.4</c:v>
                </c:pt>
                <c:pt idx="11571">
                  <c:v>50.4</c:v>
                </c:pt>
                <c:pt idx="11572">
                  <c:v>55.44</c:v>
                </c:pt>
                <c:pt idx="11573">
                  <c:v>50.4</c:v>
                </c:pt>
                <c:pt idx="11574">
                  <c:v>50.4</c:v>
                </c:pt>
                <c:pt idx="11575">
                  <c:v>50.4</c:v>
                </c:pt>
                <c:pt idx="11576">
                  <c:v>50.4</c:v>
                </c:pt>
                <c:pt idx="11577">
                  <c:v>50.4</c:v>
                </c:pt>
                <c:pt idx="11578">
                  <c:v>50.4</c:v>
                </c:pt>
                <c:pt idx="11579">
                  <c:v>50.4</c:v>
                </c:pt>
                <c:pt idx="11580">
                  <c:v>55.44</c:v>
                </c:pt>
                <c:pt idx="11581">
                  <c:v>50.4</c:v>
                </c:pt>
                <c:pt idx="11582">
                  <c:v>50.4</c:v>
                </c:pt>
                <c:pt idx="11583">
                  <c:v>50.4</c:v>
                </c:pt>
                <c:pt idx="11584">
                  <c:v>50.4</c:v>
                </c:pt>
                <c:pt idx="11585">
                  <c:v>55.44</c:v>
                </c:pt>
                <c:pt idx="11586">
                  <c:v>50.4</c:v>
                </c:pt>
                <c:pt idx="11587">
                  <c:v>55.44</c:v>
                </c:pt>
                <c:pt idx="11588">
                  <c:v>50.4</c:v>
                </c:pt>
                <c:pt idx="11589">
                  <c:v>50.4</c:v>
                </c:pt>
                <c:pt idx="11590">
                  <c:v>50.4</c:v>
                </c:pt>
                <c:pt idx="11591">
                  <c:v>50.4</c:v>
                </c:pt>
                <c:pt idx="11592">
                  <c:v>50.4</c:v>
                </c:pt>
                <c:pt idx="11593">
                  <c:v>55.44</c:v>
                </c:pt>
                <c:pt idx="11594">
                  <c:v>50.4</c:v>
                </c:pt>
                <c:pt idx="11595">
                  <c:v>50.4</c:v>
                </c:pt>
                <c:pt idx="11596">
                  <c:v>50.4</c:v>
                </c:pt>
                <c:pt idx="11597">
                  <c:v>50.4</c:v>
                </c:pt>
                <c:pt idx="11598">
                  <c:v>50.4</c:v>
                </c:pt>
                <c:pt idx="11599">
                  <c:v>50.4</c:v>
                </c:pt>
                <c:pt idx="11600">
                  <c:v>50.4</c:v>
                </c:pt>
                <c:pt idx="11601">
                  <c:v>55.44</c:v>
                </c:pt>
                <c:pt idx="11602">
                  <c:v>50.4</c:v>
                </c:pt>
                <c:pt idx="11603">
                  <c:v>50.4</c:v>
                </c:pt>
                <c:pt idx="11604">
                  <c:v>50.4</c:v>
                </c:pt>
                <c:pt idx="11605">
                  <c:v>55.44</c:v>
                </c:pt>
                <c:pt idx="11606">
                  <c:v>50.4</c:v>
                </c:pt>
                <c:pt idx="11607">
                  <c:v>50.4</c:v>
                </c:pt>
                <c:pt idx="11608">
                  <c:v>50.4</c:v>
                </c:pt>
                <c:pt idx="11609">
                  <c:v>55.44</c:v>
                </c:pt>
                <c:pt idx="11610">
                  <c:v>50.4</c:v>
                </c:pt>
                <c:pt idx="11611">
                  <c:v>55.44</c:v>
                </c:pt>
                <c:pt idx="11612">
                  <c:v>50.4</c:v>
                </c:pt>
                <c:pt idx="11613">
                  <c:v>55.44</c:v>
                </c:pt>
                <c:pt idx="11614">
                  <c:v>50.4</c:v>
                </c:pt>
                <c:pt idx="11615">
                  <c:v>50.4</c:v>
                </c:pt>
                <c:pt idx="11616">
                  <c:v>50.4</c:v>
                </c:pt>
                <c:pt idx="11617">
                  <c:v>50.4</c:v>
                </c:pt>
                <c:pt idx="11618">
                  <c:v>55.44</c:v>
                </c:pt>
                <c:pt idx="11619">
                  <c:v>50.4</c:v>
                </c:pt>
                <c:pt idx="11620">
                  <c:v>50.4</c:v>
                </c:pt>
                <c:pt idx="11621">
                  <c:v>50.4</c:v>
                </c:pt>
                <c:pt idx="11622">
                  <c:v>50.4</c:v>
                </c:pt>
                <c:pt idx="11623">
                  <c:v>50.4</c:v>
                </c:pt>
                <c:pt idx="11624">
                  <c:v>50.4</c:v>
                </c:pt>
                <c:pt idx="11625">
                  <c:v>50.4</c:v>
                </c:pt>
                <c:pt idx="11626">
                  <c:v>50.4</c:v>
                </c:pt>
                <c:pt idx="11627">
                  <c:v>50.4</c:v>
                </c:pt>
                <c:pt idx="11628">
                  <c:v>50.4</c:v>
                </c:pt>
                <c:pt idx="11629">
                  <c:v>50.4</c:v>
                </c:pt>
                <c:pt idx="11630">
                  <c:v>50.4</c:v>
                </c:pt>
                <c:pt idx="11631">
                  <c:v>45.36</c:v>
                </c:pt>
                <c:pt idx="11632">
                  <c:v>45.36</c:v>
                </c:pt>
                <c:pt idx="11633">
                  <c:v>55.44</c:v>
                </c:pt>
                <c:pt idx="11634">
                  <c:v>50.4</c:v>
                </c:pt>
                <c:pt idx="11635">
                  <c:v>50.4</c:v>
                </c:pt>
                <c:pt idx="11636">
                  <c:v>55.44</c:v>
                </c:pt>
                <c:pt idx="11637">
                  <c:v>50.4</c:v>
                </c:pt>
                <c:pt idx="11638">
                  <c:v>55.44</c:v>
                </c:pt>
                <c:pt idx="11639">
                  <c:v>50.4</c:v>
                </c:pt>
                <c:pt idx="11640">
                  <c:v>50.4</c:v>
                </c:pt>
                <c:pt idx="11641">
                  <c:v>45.36</c:v>
                </c:pt>
                <c:pt idx="11642">
                  <c:v>55.44</c:v>
                </c:pt>
                <c:pt idx="11643">
                  <c:v>50.4</c:v>
                </c:pt>
                <c:pt idx="11644">
                  <c:v>55.44</c:v>
                </c:pt>
                <c:pt idx="11645">
                  <c:v>45.36</c:v>
                </c:pt>
                <c:pt idx="11646">
                  <c:v>50.4</c:v>
                </c:pt>
                <c:pt idx="11647">
                  <c:v>50.4</c:v>
                </c:pt>
                <c:pt idx="11648">
                  <c:v>50.4</c:v>
                </c:pt>
                <c:pt idx="11649">
                  <c:v>50.4</c:v>
                </c:pt>
                <c:pt idx="11650">
                  <c:v>50.4</c:v>
                </c:pt>
                <c:pt idx="11651">
                  <c:v>55.44</c:v>
                </c:pt>
                <c:pt idx="11652">
                  <c:v>50.4</c:v>
                </c:pt>
                <c:pt idx="11653">
                  <c:v>50.4</c:v>
                </c:pt>
                <c:pt idx="11654">
                  <c:v>45.36</c:v>
                </c:pt>
                <c:pt idx="11655">
                  <c:v>55.44</c:v>
                </c:pt>
                <c:pt idx="11656">
                  <c:v>50.4</c:v>
                </c:pt>
                <c:pt idx="11657">
                  <c:v>55.44</c:v>
                </c:pt>
                <c:pt idx="11658">
                  <c:v>50.4</c:v>
                </c:pt>
                <c:pt idx="11659">
                  <c:v>50.4</c:v>
                </c:pt>
                <c:pt idx="11660">
                  <c:v>55.44</c:v>
                </c:pt>
                <c:pt idx="11661">
                  <c:v>50.4</c:v>
                </c:pt>
                <c:pt idx="11662">
                  <c:v>50.4</c:v>
                </c:pt>
                <c:pt idx="11663">
                  <c:v>50.4</c:v>
                </c:pt>
                <c:pt idx="11664">
                  <c:v>50.4</c:v>
                </c:pt>
                <c:pt idx="11665">
                  <c:v>50.4</c:v>
                </c:pt>
                <c:pt idx="11666">
                  <c:v>50.4</c:v>
                </c:pt>
                <c:pt idx="11667">
                  <c:v>50.4</c:v>
                </c:pt>
                <c:pt idx="11668">
                  <c:v>50.4</c:v>
                </c:pt>
                <c:pt idx="11669">
                  <c:v>50.4</c:v>
                </c:pt>
                <c:pt idx="11670">
                  <c:v>50.4</c:v>
                </c:pt>
                <c:pt idx="11671">
                  <c:v>50.4</c:v>
                </c:pt>
                <c:pt idx="11672">
                  <c:v>50.4</c:v>
                </c:pt>
                <c:pt idx="11673">
                  <c:v>50.4</c:v>
                </c:pt>
                <c:pt idx="11674">
                  <c:v>55.44</c:v>
                </c:pt>
                <c:pt idx="11675">
                  <c:v>50.4</c:v>
                </c:pt>
                <c:pt idx="11676">
                  <c:v>55.44</c:v>
                </c:pt>
                <c:pt idx="11677">
                  <c:v>50.4</c:v>
                </c:pt>
                <c:pt idx="11678">
                  <c:v>55.44</c:v>
                </c:pt>
                <c:pt idx="11679">
                  <c:v>55.44</c:v>
                </c:pt>
                <c:pt idx="11680">
                  <c:v>50.4</c:v>
                </c:pt>
                <c:pt idx="11681">
                  <c:v>50.4</c:v>
                </c:pt>
                <c:pt idx="11682">
                  <c:v>55.44</c:v>
                </c:pt>
                <c:pt idx="11683">
                  <c:v>50.4</c:v>
                </c:pt>
                <c:pt idx="11684">
                  <c:v>55.44</c:v>
                </c:pt>
                <c:pt idx="11685">
                  <c:v>55.44</c:v>
                </c:pt>
                <c:pt idx="11686">
                  <c:v>55.44</c:v>
                </c:pt>
                <c:pt idx="11687">
                  <c:v>50.4</c:v>
                </c:pt>
                <c:pt idx="11688">
                  <c:v>45.36</c:v>
                </c:pt>
                <c:pt idx="11689">
                  <c:v>50.4</c:v>
                </c:pt>
                <c:pt idx="11690">
                  <c:v>50.4</c:v>
                </c:pt>
                <c:pt idx="11691">
                  <c:v>50.4</c:v>
                </c:pt>
                <c:pt idx="11692">
                  <c:v>50.4</c:v>
                </c:pt>
                <c:pt idx="11693">
                  <c:v>50.4</c:v>
                </c:pt>
                <c:pt idx="11694">
                  <c:v>55.44</c:v>
                </c:pt>
                <c:pt idx="11695">
                  <c:v>55.44</c:v>
                </c:pt>
                <c:pt idx="11696">
                  <c:v>50.4</c:v>
                </c:pt>
                <c:pt idx="11697">
                  <c:v>50.4</c:v>
                </c:pt>
                <c:pt idx="11698">
                  <c:v>55.44</c:v>
                </c:pt>
                <c:pt idx="11699">
                  <c:v>50.4</c:v>
                </c:pt>
                <c:pt idx="11700">
                  <c:v>50.4</c:v>
                </c:pt>
                <c:pt idx="11701">
                  <c:v>55.44</c:v>
                </c:pt>
                <c:pt idx="11702">
                  <c:v>55.44</c:v>
                </c:pt>
                <c:pt idx="11703">
                  <c:v>50.4</c:v>
                </c:pt>
                <c:pt idx="11704">
                  <c:v>55.44</c:v>
                </c:pt>
                <c:pt idx="11705">
                  <c:v>55.44</c:v>
                </c:pt>
                <c:pt idx="11706">
                  <c:v>50.4</c:v>
                </c:pt>
                <c:pt idx="11707">
                  <c:v>50.4</c:v>
                </c:pt>
                <c:pt idx="11708">
                  <c:v>50.4</c:v>
                </c:pt>
                <c:pt idx="11709">
                  <c:v>55.44</c:v>
                </c:pt>
                <c:pt idx="11710">
                  <c:v>50.4</c:v>
                </c:pt>
                <c:pt idx="11711">
                  <c:v>50.4</c:v>
                </c:pt>
                <c:pt idx="11712">
                  <c:v>55.44</c:v>
                </c:pt>
                <c:pt idx="11713">
                  <c:v>50.4</c:v>
                </c:pt>
                <c:pt idx="11714">
                  <c:v>50.4</c:v>
                </c:pt>
                <c:pt idx="11715">
                  <c:v>55.44</c:v>
                </c:pt>
                <c:pt idx="11716">
                  <c:v>50.4</c:v>
                </c:pt>
                <c:pt idx="11717">
                  <c:v>50.4</c:v>
                </c:pt>
                <c:pt idx="11718">
                  <c:v>50.4</c:v>
                </c:pt>
                <c:pt idx="11719">
                  <c:v>45.36</c:v>
                </c:pt>
                <c:pt idx="11720">
                  <c:v>55.44</c:v>
                </c:pt>
                <c:pt idx="11721">
                  <c:v>50.4</c:v>
                </c:pt>
                <c:pt idx="11722">
                  <c:v>55.44</c:v>
                </c:pt>
                <c:pt idx="11723">
                  <c:v>50.4</c:v>
                </c:pt>
                <c:pt idx="11724">
                  <c:v>55.44</c:v>
                </c:pt>
                <c:pt idx="11725">
                  <c:v>50.4</c:v>
                </c:pt>
                <c:pt idx="11726">
                  <c:v>50.4</c:v>
                </c:pt>
                <c:pt idx="11727">
                  <c:v>50.4</c:v>
                </c:pt>
                <c:pt idx="11728">
                  <c:v>50.4</c:v>
                </c:pt>
                <c:pt idx="11729">
                  <c:v>55.44</c:v>
                </c:pt>
                <c:pt idx="11730">
                  <c:v>50.4</c:v>
                </c:pt>
                <c:pt idx="11731">
                  <c:v>50.4</c:v>
                </c:pt>
                <c:pt idx="11732">
                  <c:v>50.4</c:v>
                </c:pt>
                <c:pt idx="11733">
                  <c:v>55.44</c:v>
                </c:pt>
                <c:pt idx="11734">
                  <c:v>50.4</c:v>
                </c:pt>
                <c:pt idx="11735">
                  <c:v>55.44</c:v>
                </c:pt>
                <c:pt idx="11736">
                  <c:v>50.4</c:v>
                </c:pt>
                <c:pt idx="11737">
                  <c:v>50.4</c:v>
                </c:pt>
                <c:pt idx="11738">
                  <c:v>55.44</c:v>
                </c:pt>
                <c:pt idx="11739">
                  <c:v>55.44</c:v>
                </c:pt>
                <c:pt idx="11740">
                  <c:v>55.44</c:v>
                </c:pt>
                <c:pt idx="11741">
                  <c:v>55.44</c:v>
                </c:pt>
                <c:pt idx="11742">
                  <c:v>55.44</c:v>
                </c:pt>
                <c:pt idx="11743">
                  <c:v>50.4</c:v>
                </c:pt>
                <c:pt idx="11744">
                  <c:v>55.44</c:v>
                </c:pt>
                <c:pt idx="11745">
                  <c:v>55.44</c:v>
                </c:pt>
                <c:pt idx="11746">
                  <c:v>45.36</c:v>
                </c:pt>
                <c:pt idx="11747">
                  <c:v>50.4</c:v>
                </c:pt>
                <c:pt idx="11748">
                  <c:v>50.4</c:v>
                </c:pt>
                <c:pt idx="11749">
                  <c:v>55.44</c:v>
                </c:pt>
                <c:pt idx="11750">
                  <c:v>50.4</c:v>
                </c:pt>
                <c:pt idx="11751">
                  <c:v>55.44</c:v>
                </c:pt>
                <c:pt idx="11752">
                  <c:v>55.44</c:v>
                </c:pt>
                <c:pt idx="11753">
                  <c:v>50.4</c:v>
                </c:pt>
                <c:pt idx="11754">
                  <c:v>55.44</c:v>
                </c:pt>
                <c:pt idx="11755">
                  <c:v>50.4</c:v>
                </c:pt>
                <c:pt idx="11756">
                  <c:v>50.4</c:v>
                </c:pt>
                <c:pt idx="11757">
                  <c:v>50.4</c:v>
                </c:pt>
                <c:pt idx="11758">
                  <c:v>55.44</c:v>
                </c:pt>
                <c:pt idx="11759">
                  <c:v>50.4</c:v>
                </c:pt>
                <c:pt idx="11760">
                  <c:v>50.4</c:v>
                </c:pt>
                <c:pt idx="11761">
                  <c:v>50.4</c:v>
                </c:pt>
                <c:pt idx="11762">
                  <c:v>50.4</c:v>
                </c:pt>
                <c:pt idx="11763">
                  <c:v>55.44</c:v>
                </c:pt>
                <c:pt idx="11764">
                  <c:v>55.44</c:v>
                </c:pt>
                <c:pt idx="11765">
                  <c:v>50.4</c:v>
                </c:pt>
                <c:pt idx="11766">
                  <c:v>55.44</c:v>
                </c:pt>
                <c:pt idx="11767">
                  <c:v>50.4</c:v>
                </c:pt>
                <c:pt idx="11768">
                  <c:v>55.44</c:v>
                </c:pt>
                <c:pt idx="11769">
                  <c:v>55.44</c:v>
                </c:pt>
                <c:pt idx="11770">
                  <c:v>55.44</c:v>
                </c:pt>
                <c:pt idx="11771">
                  <c:v>50.4</c:v>
                </c:pt>
                <c:pt idx="11772">
                  <c:v>50.4</c:v>
                </c:pt>
                <c:pt idx="11773">
                  <c:v>55.44</c:v>
                </c:pt>
                <c:pt idx="11774">
                  <c:v>50.4</c:v>
                </c:pt>
                <c:pt idx="11775">
                  <c:v>55.44</c:v>
                </c:pt>
                <c:pt idx="11776">
                  <c:v>50.4</c:v>
                </c:pt>
                <c:pt idx="11777">
                  <c:v>55.44</c:v>
                </c:pt>
                <c:pt idx="11778">
                  <c:v>45.36</c:v>
                </c:pt>
                <c:pt idx="11779">
                  <c:v>50.4</c:v>
                </c:pt>
                <c:pt idx="11780">
                  <c:v>55.44</c:v>
                </c:pt>
                <c:pt idx="11781">
                  <c:v>50.4</c:v>
                </c:pt>
                <c:pt idx="11782">
                  <c:v>50.4</c:v>
                </c:pt>
                <c:pt idx="11783">
                  <c:v>55.44</c:v>
                </c:pt>
                <c:pt idx="11784">
                  <c:v>55.44</c:v>
                </c:pt>
                <c:pt idx="11785">
                  <c:v>55.44</c:v>
                </c:pt>
                <c:pt idx="11786">
                  <c:v>50.4</c:v>
                </c:pt>
                <c:pt idx="11787">
                  <c:v>55.44</c:v>
                </c:pt>
                <c:pt idx="11788">
                  <c:v>50.4</c:v>
                </c:pt>
                <c:pt idx="11789">
                  <c:v>55.44</c:v>
                </c:pt>
                <c:pt idx="11790">
                  <c:v>55.44</c:v>
                </c:pt>
                <c:pt idx="11791">
                  <c:v>50.4</c:v>
                </c:pt>
                <c:pt idx="11792">
                  <c:v>50.4</c:v>
                </c:pt>
                <c:pt idx="11793">
                  <c:v>50.4</c:v>
                </c:pt>
                <c:pt idx="11794">
                  <c:v>50.4</c:v>
                </c:pt>
                <c:pt idx="11795">
                  <c:v>50.4</c:v>
                </c:pt>
                <c:pt idx="11796">
                  <c:v>55.44</c:v>
                </c:pt>
                <c:pt idx="11797">
                  <c:v>50.4</c:v>
                </c:pt>
                <c:pt idx="11798">
                  <c:v>50.4</c:v>
                </c:pt>
                <c:pt idx="11799">
                  <c:v>50.4</c:v>
                </c:pt>
                <c:pt idx="11800">
                  <c:v>55.44</c:v>
                </c:pt>
                <c:pt idx="11801">
                  <c:v>50.4</c:v>
                </c:pt>
                <c:pt idx="11802">
                  <c:v>50.4</c:v>
                </c:pt>
                <c:pt idx="11803">
                  <c:v>50.4</c:v>
                </c:pt>
                <c:pt idx="11804">
                  <c:v>50.4</c:v>
                </c:pt>
                <c:pt idx="11805">
                  <c:v>50.4</c:v>
                </c:pt>
                <c:pt idx="11806">
                  <c:v>55.44</c:v>
                </c:pt>
                <c:pt idx="11807">
                  <c:v>50.4</c:v>
                </c:pt>
                <c:pt idx="11808">
                  <c:v>50.4</c:v>
                </c:pt>
                <c:pt idx="11809">
                  <c:v>50.4</c:v>
                </c:pt>
                <c:pt idx="11810">
                  <c:v>50.4</c:v>
                </c:pt>
                <c:pt idx="11811">
                  <c:v>50.4</c:v>
                </c:pt>
                <c:pt idx="11812">
                  <c:v>55.44</c:v>
                </c:pt>
                <c:pt idx="11813">
                  <c:v>55.44</c:v>
                </c:pt>
                <c:pt idx="11814">
                  <c:v>55.44</c:v>
                </c:pt>
                <c:pt idx="11815">
                  <c:v>50.4</c:v>
                </c:pt>
                <c:pt idx="11816">
                  <c:v>55.44</c:v>
                </c:pt>
                <c:pt idx="11817">
                  <c:v>55.44</c:v>
                </c:pt>
                <c:pt idx="11818">
                  <c:v>50.4</c:v>
                </c:pt>
                <c:pt idx="11819">
                  <c:v>50.4</c:v>
                </c:pt>
                <c:pt idx="11820">
                  <c:v>55.44</c:v>
                </c:pt>
                <c:pt idx="11821">
                  <c:v>50.4</c:v>
                </c:pt>
                <c:pt idx="11822">
                  <c:v>55.44</c:v>
                </c:pt>
                <c:pt idx="11823">
                  <c:v>50.4</c:v>
                </c:pt>
                <c:pt idx="11824">
                  <c:v>45.36</c:v>
                </c:pt>
                <c:pt idx="11825">
                  <c:v>50.4</c:v>
                </c:pt>
                <c:pt idx="11826">
                  <c:v>50.4</c:v>
                </c:pt>
                <c:pt idx="11827">
                  <c:v>55.44</c:v>
                </c:pt>
                <c:pt idx="11828">
                  <c:v>50.4</c:v>
                </c:pt>
                <c:pt idx="11829">
                  <c:v>55.44</c:v>
                </c:pt>
                <c:pt idx="11830">
                  <c:v>55.44</c:v>
                </c:pt>
                <c:pt idx="11831">
                  <c:v>50.4</c:v>
                </c:pt>
                <c:pt idx="11832">
                  <c:v>50.4</c:v>
                </c:pt>
                <c:pt idx="11833">
                  <c:v>55.44</c:v>
                </c:pt>
                <c:pt idx="11834">
                  <c:v>50.4</c:v>
                </c:pt>
                <c:pt idx="11835">
                  <c:v>50.4</c:v>
                </c:pt>
                <c:pt idx="11836">
                  <c:v>50.4</c:v>
                </c:pt>
                <c:pt idx="11837">
                  <c:v>50.4</c:v>
                </c:pt>
                <c:pt idx="11838">
                  <c:v>50.4</c:v>
                </c:pt>
                <c:pt idx="11839">
                  <c:v>50.4</c:v>
                </c:pt>
                <c:pt idx="11840">
                  <c:v>50.4</c:v>
                </c:pt>
                <c:pt idx="11841">
                  <c:v>55.44</c:v>
                </c:pt>
                <c:pt idx="11842">
                  <c:v>50.4</c:v>
                </c:pt>
                <c:pt idx="11843">
                  <c:v>50.4</c:v>
                </c:pt>
                <c:pt idx="11844">
                  <c:v>50.4</c:v>
                </c:pt>
                <c:pt idx="11845">
                  <c:v>50.4</c:v>
                </c:pt>
                <c:pt idx="11846">
                  <c:v>50.4</c:v>
                </c:pt>
                <c:pt idx="11847">
                  <c:v>50.4</c:v>
                </c:pt>
                <c:pt idx="11848">
                  <c:v>50.4</c:v>
                </c:pt>
                <c:pt idx="11849">
                  <c:v>50.4</c:v>
                </c:pt>
                <c:pt idx="11850">
                  <c:v>50.4</c:v>
                </c:pt>
                <c:pt idx="11851">
                  <c:v>50.4</c:v>
                </c:pt>
                <c:pt idx="11852">
                  <c:v>50.4</c:v>
                </c:pt>
                <c:pt idx="11853">
                  <c:v>50.4</c:v>
                </c:pt>
                <c:pt idx="11854">
                  <c:v>50.4</c:v>
                </c:pt>
                <c:pt idx="11855">
                  <c:v>50.4</c:v>
                </c:pt>
                <c:pt idx="11856">
                  <c:v>55.44</c:v>
                </c:pt>
                <c:pt idx="11857">
                  <c:v>50.4</c:v>
                </c:pt>
                <c:pt idx="11858">
                  <c:v>50.4</c:v>
                </c:pt>
                <c:pt idx="11859">
                  <c:v>50.4</c:v>
                </c:pt>
                <c:pt idx="11860">
                  <c:v>50.4</c:v>
                </c:pt>
                <c:pt idx="11861">
                  <c:v>55.44</c:v>
                </c:pt>
                <c:pt idx="11862">
                  <c:v>50.4</c:v>
                </c:pt>
                <c:pt idx="11863">
                  <c:v>45.36</c:v>
                </c:pt>
                <c:pt idx="11864">
                  <c:v>55.44</c:v>
                </c:pt>
                <c:pt idx="11865">
                  <c:v>50.4</c:v>
                </c:pt>
                <c:pt idx="11866">
                  <c:v>55.44</c:v>
                </c:pt>
                <c:pt idx="11867">
                  <c:v>50.4</c:v>
                </c:pt>
                <c:pt idx="11868">
                  <c:v>55.44</c:v>
                </c:pt>
                <c:pt idx="11869">
                  <c:v>50.4</c:v>
                </c:pt>
                <c:pt idx="11870">
                  <c:v>55.44</c:v>
                </c:pt>
                <c:pt idx="11871">
                  <c:v>50.4</c:v>
                </c:pt>
                <c:pt idx="11872">
                  <c:v>50.4</c:v>
                </c:pt>
                <c:pt idx="11873">
                  <c:v>50.4</c:v>
                </c:pt>
                <c:pt idx="11874">
                  <c:v>50.4</c:v>
                </c:pt>
                <c:pt idx="11875">
                  <c:v>50.4</c:v>
                </c:pt>
                <c:pt idx="11876">
                  <c:v>55.44</c:v>
                </c:pt>
                <c:pt idx="11877">
                  <c:v>50.4</c:v>
                </c:pt>
                <c:pt idx="11878">
                  <c:v>50.4</c:v>
                </c:pt>
                <c:pt idx="11879">
                  <c:v>50.4</c:v>
                </c:pt>
                <c:pt idx="11880">
                  <c:v>50.4</c:v>
                </c:pt>
                <c:pt idx="11881">
                  <c:v>50.4</c:v>
                </c:pt>
                <c:pt idx="11882">
                  <c:v>50.4</c:v>
                </c:pt>
                <c:pt idx="11883">
                  <c:v>55.44</c:v>
                </c:pt>
                <c:pt idx="11884">
                  <c:v>50.4</c:v>
                </c:pt>
                <c:pt idx="11885">
                  <c:v>45.36</c:v>
                </c:pt>
                <c:pt idx="11886">
                  <c:v>50.4</c:v>
                </c:pt>
                <c:pt idx="11887">
                  <c:v>50.4</c:v>
                </c:pt>
                <c:pt idx="11888">
                  <c:v>60.48</c:v>
                </c:pt>
                <c:pt idx="11889">
                  <c:v>50.4</c:v>
                </c:pt>
                <c:pt idx="11890">
                  <c:v>50.4</c:v>
                </c:pt>
                <c:pt idx="11891">
                  <c:v>50.4</c:v>
                </c:pt>
                <c:pt idx="11892">
                  <c:v>50.4</c:v>
                </c:pt>
                <c:pt idx="11893">
                  <c:v>50.4</c:v>
                </c:pt>
                <c:pt idx="11894">
                  <c:v>55.44</c:v>
                </c:pt>
                <c:pt idx="11895">
                  <c:v>50.4</c:v>
                </c:pt>
                <c:pt idx="11896">
                  <c:v>50.4</c:v>
                </c:pt>
                <c:pt idx="11897">
                  <c:v>50.4</c:v>
                </c:pt>
                <c:pt idx="11898">
                  <c:v>50.4</c:v>
                </c:pt>
                <c:pt idx="11899">
                  <c:v>50.4</c:v>
                </c:pt>
                <c:pt idx="11900">
                  <c:v>50.4</c:v>
                </c:pt>
                <c:pt idx="11901">
                  <c:v>55.44</c:v>
                </c:pt>
                <c:pt idx="11902">
                  <c:v>50.4</c:v>
                </c:pt>
                <c:pt idx="11903">
                  <c:v>50.4</c:v>
                </c:pt>
                <c:pt idx="11904">
                  <c:v>50.4</c:v>
                </c:pt>
                <c:pt idx="11905">
                  <c:v>50.4</c:v>
                </c:pt>
                <c:pt idx="11906">
                  <c:v>50.4</c:v>
                </c:pt>
                <c:pt idx="11907">
                  <c:v>50.4</c:v>
                </c:pt>
                <c:pt idx="11908">
                  <c:v>50.4</c:v>
                </c:pt>
                <c:pt idx="11909">
                  <c:v>50.4</c:v>
                </c:pt>
                <c:pt idx="11910">
                  <c:v>50.4</c:v>
                </c:pt>
                <c:pt idx="11911">
                  <c:v>50.4</c:v>
                </c:pt>
                <c:pt idx="11912">
                  <c:v>50.4</c:v>
                </c:pt>
                <c:pt idx="11913">
                  <c:v>55.44</c:v>
                </c:pt>
                <c:pt idx="11914">
                  <c:v>50.4</c:v>
                </c:pt>
                <c:pt idx="11915">
                  <c:v>50.4</c:v>
                </c:pt>
                <c:pt idx="11916">
                  <c:v>50.4</c:v>
                </c:pt>
                <c:pt idx="11917">
                  <c:v>55.44</c:v>
                </c:pt>
                <c:pt idx="11918">
                  <c:v>55.44</c:v>
                </c:pt>
                <c:pt idx="11919">
                  <c:v>50.4</c:v>
                </c:pt>
                <c:pt idx="11920">
                  <c:v>55.44</c:v>
                </c:pt>
                <c:pt idx="11921">
                  <c:v>50.4</c:v>
                </c:pt>
                <c:pt idx="11922">
                  <c:v>50.4</c:v>
                </c:pt>
                <c:pt idx="11923">
                  <c:v>50.4</c:v>
                </c:pt>
                <c:pt idx="11924">
                  <c:v>50.4</c:v>
                </c:pt>
                <c:pt idx="11925">
                  <c:v>50.4</c:v>
                </c:pt>
                <c:pt idx="11926">
                  <c:v>50.4</c:v>
                </c:pt>
                <c:pt idx="11927">
                  <c:v>45.36</c:v>
                </c:pt>
                <c:pt idx="11928">
                  <c:v>55.44</c:v>
                </c:pt>
                <c:pt idx="11929">
                  <c:v>50.4</c:v>
                </c:pt>
                <c:pt idx="11930">
                  <c:v>50.4</c:v>
                </c:pt>
                <c:pt idx="11931">
                  <c:v>50.4</c:v>
                </c:pt>
                <c:pt idx="11932">
                  <c:v>50.4</c:v>
                </c:pt>
                <c:pt idx="11933">
                  <c:v>45.36</c:v>
                </c:pt>
                <c:pt idx="11934">
                  <c:v>50.4</c:v>
                </c:pt>
                <c:pt idx="11935">
                  <c:v>45.36</c:v>
                </c:pt>
                <c:pt idx="11936">
                  <c:v>50.4</c:v>
                </c:pt>
                <c:pt idx="11937">
                  <c:v>50.4</c:v>
                </c:pt>
                <c:pt idx="11938">
                  <c:v>50.4</c:v>
                </c:pt>
                <c:pt idx="11939">
                  <c:v>55.44</c:v>
                </c:pt>
                <c:pt idx="11940">
                  <c:v>50.4</c:v>
                </c:pt>
                <c:pt idx="11941">
                  <c:v>50.4</c:v>
                </c:pt>
                <c:pt idx="11942">
                  <c:v>55.44</c:v>
                </c:pt>
                <c:pt idx="11943">
                  <c:v>50.4</c:v>
                </c:pt>
                <c:pt idx="11944">
                  <c:v>50.4</c:v>
                </c:pt>
                <c:pt idx="11945">
                  <c:v>55.44</c:v>
                </c:pt>
                <c:pt idx="11946">
                  <c:v>50.4</c:v>
                </c:pt>
                <c:pt idx="11947">
                  <c:v>50.4</c:v>
                </c:pt>
                <c:pt idx="11948">
                  <c:v>50.4</c:v>
                </c:pt>
                <c:pt idx="11949">
                  <c:v>50.4</c:v>
                </c:pt>
                <c:pt idx="11950">
                  <c:v>55.44</c:v>
                </c:pt>
                <c:pt idx="11951">
                  <c:v>55.44</c:v>
                </c:pt>
                <c:pt idx="11952">
                  <c:v>50.4</c:v>
                </c:pt>
                <c:pt idx="11953">
                  <c:v>50.4</c:v>
                </c:pt>
                <c:pt idx="11954">
                  <c:v>50.4</c:v>
                </c:pt>
                <c:pt idx="11955">
                  <c:v>55.44</c:v>
                </c:pt>
                <c:pt idx="11956">
                  <c:v>50.4</c:v>
                </c:pt>
                <c:pt idx="11957">
                  <c:v>50.4</c:v>
                </c:pt>
                <c:pt idx="11958">
                  <c:v>50.4</c:v>
                </c:pt>
                <c:pt idx="11959">
                  <c:v>50.4</c:v>
                </c:pt>
                <c:pt idx="11960">
                  <c:v>50.4</c:v>
                </c:pt>
                <c:pt idx="11961">
                  <c:v>50.4</c:v>
                </c:pt>
                <c:pt idx="11962">
                  <c:v>50.4</c:v>
                </c:pt>
                <c:pt idx="11963">
                  <c:v>50.4</c:v>
                </c:pt>
                <c:pt idx="11964">
                  <c:v>50.4</c:v>
                </c:pt>
                <c:pt idx="11965">
                  <c:v>50.4</c:v>
                </c:pt>
                <c:pt idx="11966">
                  <c:v>50.4</c:v>
                </c:pt>
                <c:pt idx="11967">
                  <c:v>50.4</c:v>
                </c:pt>
                <c:pt idx="11968">
                  <c:v>55.44</c:v>
                </c:pt>
                <c:pt idx="11969">
                  <c:v>50.4</c:v>
                </c:pt>
                <c:pt idx="11970">
                  <c:v>50.4</c:v>
                </c:pt>
                <c:pt idx="11971">
                  <c:v>50.4</c:v>
                </c:pt>
                <c:pt idx="11972">
                  <c:v>50.4</c:v>
                </c:pt>
                <c:pt idx="11973">
                  <c:v>50.4</c:v>
                </c:pt>
                <c:pt idx="11974">
                  <c:v>50.4</c:v>
                </c:pt>
                <c:pt idx="11975">
                  <c:v>50.4</c:v>
                </c:pt>
                <c:pt idx="11976">
                  <c:v>50.4</c:v>
                </c:pt>
                <c:pt idx="11977">
                  <c:v>50.4</c:v>
                </c:pt>
                <c:pt idx="11978">
                  <c:v>50.4</c:v>
                </c:pt>
                <c:pt idx="11979">
                  <c:v>50.4</c:v>
                </c:pt>
                <c:pt idx="11980">
                  <c:v>50.4</c:v>
                </c:pt>
                <c:pt idx="11981">
                  <c:v>50.4</c:v>
                </c:pt>
                <c:pt idx="11982">
                  <c:v>50.4</c:v>
                </c:pt>
                <c:pt idx="11983">
                  <c:v>50.4</c:v>
                </c:pt>
                <c:pt idx="11984">
                  <c:v>50.4</c:v>
                </c:pt>
                <c:pt idx="11985">
                  <c:v>55.44</c:v>
                </c:pt>
                <c:pt idx="11986">
                  <c:v>50.4</c:v>
                </c:pt>
                <c:pt idx="11987">
                  <c:v>55.44</c:v>
                </c:pt>
                <c:pt idx="11988">
                  <c:v>50.4</c:v>
                </c:pt>
                <c:pt idx="11989">
                  <c:v>50.4</c:v>
                </c:pt>
                <c:pt idx="11990">
                  <c:v>50.4</c:v>
                </c:pt>
                <c:pt idx="11991">
                  <c:v>55.44</c:v>
                </c:pt>
                <c:pt idx="11992">
                  <c:v>55.44</c:v>
                </c:pt>
                <c:pt idx="11993">
                  <c:v>55.44</c:v>
                </c:pt>
                <c:pt idx="11994">
                  <c:v>50.4</c:v>
                </c:pt>
                <c:pt idx="11995">
                  <c:v>50.4</c:v>
                </c:pt>
                <c:pt idx="11996">
                  <c:v>50.4</c:v>
                </c:pt>
                <c:pt idx="11997">
                  <c:v>50.4</c:v>
                </c:pt>
                <c:pt idx="11998">
                  <c:v>55.44</c:v>
                </c:pt>
                <c:pt idx="11999">
                  <c:v>50.4</c:v>
                </c:pt>
                <c:pt idx="12000">
                  <c:v>50.4</c:v>
                </c:pt>
                <c:pt idx="12001">
                  <c:v>50.4</c:v>
                </c:pt>
                <c:pt idx="12002">
                  <c:v>50.4</c:v>
                </c:pt>
                <c:pt idx="12003">
                  <c:v>55.44</c:v>
                </c:pt>
                <c:pt idx="12004">
                  <c:v>50.4</c:v>
                </c:pt>
                <c:pt idx="12005">
                  <c:v>50.4</c:v>
                </c:pt>
                <c:pt idx="12006">
                  <c:v>55.44</c:v>
                </c:pt>
                <c:pt idx="12007">
                  <c:v>50.4</c:v>
                </c:pt>
                <c:pt idx="12008">
                  <c:v>50.4</c:v>
                </c:pt>
                <c:pt idx="12009">
                  <c:v>50.4</c:v>
                </c:pt>
                <c:pt idx="12010">
                  <c:v>50.4</c:v>
                </c:pt>
                <c:pt idx="12011">
                  <c:v>55.44</c:v>
                </c:pt>
                <c:pt idx="12012">
                  <c:v>55.44</c:v>
                </c:pt>
                <c:pt idx="12013">
                  <c:v>50.4</c:v>
                </c:pt>
                <c:pt idx="12014">
                  <c:v>50.4</c:v>
                </c:pt>
                <c:pt idx="12015">
                  <c:v>50.4</c:v>
                </c:pt>
                <c:pt idx="12016">
                  <c:v>50.4</c:v>
                </c:pt>
                <c:pt idx="12017">
                  <c:v>50.4</c:v>
                </c:pt>
                <c:pt idx="12018">
                  <c:v>50.4</c:v>
                </c:pt>
                <c:pt idx="12019">
                  <c:v>50.4</c:v>
                </c:pt>
                <c:pt idx="12020">
                  <c:v>55.44</c:v>
                </c:pt>
                <c:pt idx="12021">
                  <c:v>50.4</c:v>
                </c:pt>
                <c:pt idx="12022">
                  <c:v>50.4</c:v>
                </c:pt>
                <c:pt idx="12023">
                  <c:v>45.36</c:v>
                </c:pt>
                <c:pt idx="12024">
                  <c:v>50.4</c:v>
                </c:pt>
                <c:pt idx="12025">
                  <c:v>55.44</c:v>
                </c:pt>
                <c:pt idx="12026">
                  <c:v>55.44</c:v>
                </c:pt>
                <c:pt idx="12027">
                  <c:v>50.4</c:v>
                </c:pt>
                <c:pt idx="12028">
                  <c:v>50.4</c:v>
                </c:pt>
                <c:pt idx="12029">
                  <c:v>50.4</c:v>
                </c:pt>
                <c:pt idx="12030">
                  <c:v>55.44</c:v>
                </c:pt>
                <c:pt idx="12031">
                  <c:v>50.4</c:v>
                </c:pt>
                <c:pt idx="12032">
                  <c:v>50.4</c:v>
                </c:pt>
                <c:pt idx="12033">
                  <c:v>50.4</c:v>
                </c:pt>
                <c:pt idx="12034">
                  <c:v>55.44</c:v>
                </c:pt>
                <c:pt idx="12035">
                  <c:v>55.44</c:v>
                </c:pt>
                <c:pt idx="12036">
                  <c:v>50.4</c:v>
                </c:pt>
                <c:pt idx="12037">
                  <c:v>50.4</c:v>
                </c:pt>
                <c:pt idx="12038">
                  <c:v>50.4</c:v>
                </c:pt>
                <c:pt idx="12039">
                  <c:v>50.4</c:v>
                </c:pt>
                <c:pt idx="12040">
                  <c:v>50.4</c:v>
                </c:pt>
                <c:pt idx="12041">
                  <c:v>50.4</c:v>
                </c:pt>
                <c:pt idx="12042">
                  <c:v>50.4</c:v>
                </c:pt>
                <c:pt idx="12043">
                  <c:v>55.44</c:v>
                </c:pt>
                <c:pt idx="12044">
                  <c:v>55.44</c:v>
                </c:pt>
                <c:pt idx="12045">
                  <c:v>55.44</c:v>
                </c:pt>
                <c:pt idx="12046">
                  <c:v>50.4</c:v>
                </c:pt>
                <c:pt idx="12047">
                  <c:v>50.4</c:v>
                </c:pt>
                <c:pt idx="12048">
                  <c:v>50.4</c:v>
                </c:pt>
                <c:pt idx="12049">
                  <c:v>50.4</c:v>
                </c:pt>
                <c:pt idx="12050">
                  <c:v>50.4</c:v>
                </c:pt>
                <c:pt idx="12051">
                  <c:v>45.36</c:v>
                </c:pt>
                <c:pt idx="12052">
                  <c:v>50.4</c:v>
                </c:pt>
                <c:pt idx="12053">
                  <c:v>50.4</c:v>
                </c:pt>
                <c:pt idx="12054">
                  <c:v>50.4</c:v>
                </c:pt>
                <c:pt idx="12055">
                  <c:v>50.4</c:v>
                </c:pt>
                <c:pt idx="12056">
                  <c:v>50.4</c:v>
                </c:pt>
                <c:pt idx="12057">
                  <c:v>50.4</c:v>
                </c:pt>
                <c:pt idx="12058">
                  <c:v>50.4</c:v>
                </c:pt>
                <c:pt idx="12059">
                  <c:v>50.4</c:v>
                </c:pt>
                <c:pt idx="12060">
                  <c:v>50.4</c:v>
                </c:pt>
                <c:pt idx="12061">
                  <c:v>50.4</c:v>
                </c:pt>
                <c:pt idx="12062">
                  <c:v>50.4</c:v>
                </c:pt>
                <c:pt idx="12063">
                  <c:v>55.44</c:v>
                </c:pt>
                <c:pt idx="12064">
                  <c:v>50.4</c:v>
                </c:pt>
                <c:pt idx="12065">
                  <c:v>55.44</c:v>
                </c:pt>
                <c:pt idx="12066">
                  <c:v>55.44</c:v>
                </c:pt>
                <c:pt idx="12067">
                  <c:v>50.4</c:v>
                </c:pt>
                <c:pt idx="12068">
                  <c:v>50.4</c:v>
                </c:pt>
                <c:pt idx="12069">
                  <c:v>50.4</c:v>
                </c:pt>
                <c:pt idx="12070">
                  <c:v>50.4</c:v>
                </c:pt>
                <c:pt idx="12071">
                  <c:v>50.4</c:v>
                </c:pt>
                <c:pt idx="12072">
                  <c:v>50.4</c:v>
                </c:pt>
                <c:pt idx="12073">
                  <c:v>50.4</c:v>
                </c:pt>
                <c:pt idx="12074">
                  <c:v>50.4</c:v>
                </c:pt>
                <c:pt idx="12075">
                  <c:v>50.4</c:v>
                </c:pt>
                <c:pt idx="12076">
                  <c:v>50.4</c:v>
                </c:pt>
                <c:pt idx="12077">
                  <c:v>45.36</c:v>
                </c:pt>
                <c:pt idx="12078">
                  <c:v>50.4</c:v>
                </c:pt>
                <c:pt idx="12079">
                  <c:v>50.4</c:v>
                </c:pt>
                <c:pt idx="12080">
                  <c:v>50.4</c:v>
                </c:pt>
                <c:pt idx="12081">
                  <c:v>50.4</c:v>
                </c:pt>
                <c:pt idx="12082">
                  <c:v>50.4</c:v>
                </c:pt>
                <c:pt idx="12083">
                  <c:v>50.4</c:v>
                </c:pt>
                <c:pt idx="12084">
                  <c:v>50.4</c:v>
                </c:pt>
                <c:pt idx="12085">
                  <c:v>50.4</c:v>
                </c:pt>
                <c:pt idx="12086">
                  <c:v>50.4</c:v>
                </c:pt>
                <c:pt idx="12087">
                  <c:v>45.36</c:v>
                </c:pt>
                <c:pt idx="12088">
                  <c:v>55.44</c:v>
                </c:pt>
                <c:pt idx="12089">
                  <c:v>50.4</c:v>
                </c:pt>
                <c:pt idx="12090">
                  <c:v>55.44</c:v>
                </c:pt>
                <c:pt idx="12091">
                  <c:v>50.4</c:v>
                </c:pt>
                <c:pt idx="12092">
                  <c:v>45.36</c:v>
                </c:pt>
                <c:pt idx="12093">
                  <c:v>50.4</c:v>
                </c:pt>
                <c:pt idx="12094">
                  <c:v>55.44</c:v>
                </c:pt>
                <c:pt idx="12095">
                  <c:v>50.4</c:v>
                </c:pt>
                <c:pt idx="12096">
                  <c:v>50.4</c:v>
                </c:pt>
                <c:pt idx="12097">
                  <c:v>50.4</c:v>
                </c:pt>
                <c:pt idx="12098">
                  <c:v>50.4</c:v>
                </c:pt>
                <c:pt idx="12099">
                  <c:v>50.4</c:v>
                </c:pt>
                <c:pt idx="12100">
                  <c:v>50.4</c:v>
                </c:pt>
                <c:pt idx="12101">
                  <c:v>50.4</c:v>
                </c:pt>
                <c:pt idx="12102">
                  <c:v>55.44</c:v>
                </c:pt>
                <c:pt idx="12103">
                  <c:v>50.4</c:v>
                </c:pt>
                <c:pt idx="12104">
                  <c:v>45.36</c:v>
                </c:pt>
                <c:pt idx="12105">
                  <c:v>55.44</c:v>
                </c:pt>
                <c:pt idx="12106">
                  <c:v>50.4</c:v>
                </c:pt>
                <c:pt idx="12107">
                  <c:v>50.4</c:v>
                </c:pt>
                <c:pt idx="12108">
                  <c:v>50.4</c:v>
                </c:pt>
                <c:pt idx="12109">
                  <c:v>50.4</c:v>
                </c:pt>
                <c:pt idx="12110">
                  <c:v>50.4</c:v>
                </c:pt>
                <c:pt idx="12111">
                  <c:v>50.4</c:v>
                </c:pt>
                <c:pt idx="12112">
                  <c:v>55.44</c:v>
                </c:pt>
                <c:pt idx="12113">
                  <c:v>50.4</c:v>
                </c:pt>
                <c:pt idx="12114">
                  <c:v>50.4</c:v>
                </c:pt>
                <c:pt idx="12115">
                  <c:v>50.4</c:v>
                </c:pt>
                <c:pt idx="12116">
                  <c:v>50.4</c:v>
                </c:pt>
                <c:pt idx="12117">
                  <c:v>50.4</c:v>
                </c:pt>
                <c:pt idx="12118">
                  <c:v>50.4</c:v>
                </c:pt>
                <c:pt idx="12119">
                  <c:v>50.4</c:v>
                </c:pt>
                <c:pt idx="12120">
                  <c:v>50.4</c:v>
                </c:pt>
                <c:pt idx="12121">
                  <c:v>50.4</c:v>
                </c:pt>
                <c:pt idx="12122">
                  <c:v>50.4</c:v>
                </c:pt>
                <c:pt idx="12123">
                  <c:v>50.4</c:v>
                </c:pt>
                <c:pt idx="12124">
                  <c:v>50.4</c:v>
                </c:pt>
                <c:pt idx="12125">
                  <c:v>45.36</c:v>
                </c:pt>
                <c:pt idx="12126">
                  <c:v>50.4</c:v>
                </c:pt>
                <c:pt idx="12127">
                  <c:v>50.4</c:v>
                </c:pt>
                <c:pt idx="12128">
                  <c:v>55.44</c:v>
                </c:pt>
                <c:pt idx="12129">
                  <c:v>50.4</c:v>
                </c:pt>
                <c:pt idx="12130">
                  <c:v>50.4</c:v>
                </c:pt>
                <c:pt idx="12131">
                  <c:v>45.36</c:v>
                </c:pt>
                <c:pt idx="12132">
                  <c:v>50.4</c:v>
                </c:pt>
                <c:pt idx="12133">
                  <c:v>50.4</c:v>
                </c:pt>
                <c:pt idx="12134">
                  <c:v>55.44</c:v>
                </c:pt>
                <c:pt idx="12135">
                  <c:v>50.4</c:v>
                </c:pt>
                <c:pt idx="12136">
                  <c:v>50.4</c:v>
                </c:pt>
                <c:pt idx="12137">
                  <c:v>55.44</c:v>
                </c:pt>
                <c:pt idx="12138">
                  <c:v>50.4</c:v>
                </c:pt>
                <c:pt idx="12139">
                  <c:v>50.4</c:v>
                </c:pt>
                <c:pt idx="12140">
                  <c:v>50.4</c:v>
                </c:pt>
                <c:pt idx="12141">
                  <c:v>50.4</c:v>
                </c:pt>
                <c:pt idx="12142">
                  <c:v>50.4</c:v>
                </c:pt>
                <c:pt idx="12143">
                  <c:v>50.4</c:v>
                </c:pt>
                <c:pt idx="12144">
                  <c:v>50.4</c:v>
                </c:pt>
                <c:pt idx="12145">
                  <c:v>50.4</c:v>
                </c:pt>
                <c:pt idx="12146">
                  <c:v>50.4</c:v>
                </c:pt>
                <c:pt idx="12147">
                  <c:v>50.4</c:v>
                </c:pt>
                <c:pt idx="12148">
                  <c:v>50.4</c:v>
                </c:pt>
                <c:pt idx="12149">
                  <c:v>55.44</c:v>
                </c:pt>
                <c:pt idx="12150">
                  <c:v>50.4</c:v>
                </c:pt>
                <c:pt idx="12151">
                  <c:v>50.4</c:v>
                </c:pt>
                <c:pt idx="12152">
                  <c:v>50.4</c:v>
                </c:pt>
                <c:pt idx="12153">
                  <c:v>50.4</c:v>
                </c:pt>
                <c:pt idx="12154">
                  <c:v>50.4</c:v>
                </c:pt>
                <c:pt idx="12155">
                  <c:v>50.4</c:v>
                </c:pt>
                <c:pt idx="12156">
                  <c:v>50.4</c:v>
                </c:pt>
                <c:pt idx="12157">
                  <c:v>45.36</c:v>
                </c:pt>
                <c:pt idx="12158">
                  <c:v>55.44</c:v>
                </c:pt>
                <c:pt idx="12159">
                  <c:v>55.44</c:v>
                </c:pt>
                <c:pt idx="12160">
                  <c:v>50.4</c:v>
                </c:pt>
                <c:pt idx="12161">
                  <c:v>50.4</c:v>
                </c:pt>
                <c:pt idx="12162">
                  <c:v>50.4</c:v>
                </c:pt>
                <c:pt idx="12163">
                  <c:v>50.4</c:v>
                </c:pt>
                <c:pt idx="12164">
                  <c:v>50.4</c:v>
                </c:pt>
                <c:pt idx="12165">
                  <c:v>50.4</c:v>
                </c:pt>
                <c:pt idx="12166">
                  <c:v>45.36</c:v>
                </c:pt>
                <c:pt idx="12167">
                  <c:v>45.36</c:v>
                </c:pt>
                <c:pt idx="12168">
                  <c:v>50.4</c:v>
                </c:pt>
                <c:pt idx="12169">
                  <c:v>50.4</c:v>
                </c:pt>
                <c:pt idx="12170">
                  <c:v>50.4</c:v>
                </c:pt>
                <c:pt idx="12171">
                  <c:v>50.4</c:v>
                </c:pt>
                <c:pt idx="12172">
                  <c:v>50.4</c:v>
                </c:pt>
                <c:pt idx="12173">
                  <c:v>50.4</c:v>
                </c:pt>
                <c:pt idx="12174">
                  <c:v>50.4</c:v>
                </c:pt>
                <c:pt idx="12175">
                  <c:v>50.4</c:v>
                </c:pt>
                <c:pt idx="12176">
                  <c:v>50.4</c:v>
                </c:pt>
                <c:pt idx="12177">
                  <c:v>50.4</c:v>
                </c:pt>
                <c:pt idx="12178">
                  <c:v>50.4</c:v>
                </c:pt>
                <c:pt idx="12179">
                  <c:v>50.4</c:v>
                </c:pt>
                <c:pt idx="12180">
                  <c:v>50.4</c:v>
                </c:pt>
                <c:pt idx="12181">
                  <c:v>50.4</c:v>
                </c:pt>
                <c:pt idx="12182">
                  <c:v>45.36</c:v>
                </c:pt>
                <c:pt idx="12183">
                  <c:v>50.4</c:v>
                </c:pt>
                <c:pt idx="12184">
                  <c:v>50.4</c:v>
                </c:pt>
                <c:pt idx="12185">
                  <c:v>50.4</c:v>
                </c:pt>
                <c:pt idx="12186">
                  <c:v>50.4</c:v>
                </c:pt>
                <c:pt idx="12187">
                  <c:v>50.4</c:v>
                </c:pt>
                <c:pt idx="12188">
                  <c:v>55.44</c:v>
                </c:pt>
                <c:pt idx="12189">
                  <c:v>50.4</c:v>
                </c:pt>
                <c:pt idx="12190">
                  <c:v>50.4</c:v>
                </c:pt>
                <c:pt idx="12191">
                  <c:v>50.4</c:v>
                </c:pt>
                <c:pt idx="12192">
                  <c:v>50.4</c:v>
                </c:pt>
                <c:pt idx="12193">
                  <c:v>50.4</c:v>
                </c:pt>
                <c:pt idx="12194">
                  <c:v>55.44</c:v>
                </c:pt>
                <c:pt idx="12195">
                  <c:v>45.36</c:v>
                </c:pt>
                <c:pt idx="12196">
                  <c:v>45.36</c:v>
                </c:pt>
                <c:pt idx="12197">
                  <c:v>50.4</c:v>
                </c:pt>
                <c:pt idx="12198">
                  <c:v>50.4</c:v>
                </c:pt>
                <c:pt idx="12199">
                  <c:v>50.4</c:v>
                </c:pt>
                <c:pt idx="12200">
                  <c:v>50.4</c:v>
                </c:pt>
                <c:pt idx="12201">
                  <c:v>50.4</c:v>
                </c:pt>
                <c:pt idx="12202">
                  <c:v>50.4</c:v>
                </c:pt>
                <c:pt idx="12203">
                  <c:v>50.4</c:v>
                </c:pt>
                <c:pt idx="12204">
                  <c:v>50.4</c:v>
                </c:pt>
                <c:pt idx="12205">
                  <c:v>50.4</c:v>
                </c:pt>
                <c:pt idx="12206">
                  <c:v>50.4</c:v>
                </c:pt>
                <c:pt idx="12207">
                  <c:v>50.4</c:v>
                </c:pt>
                <c:pt idx="12208">
                  <c:v>45.36</c:v>
                </c:pt>
                <c:pt idx="12209">
                  <c:v>45.36</c:v>
                </c:pt>
                <c:pt idx="12210">
                  <c:v>50.4</c:v>
                </c:pt>
                <c:pt idx="12211">
                  <c:v>50.4</c:v>
                </c:pt>
                <c:pt idx="12212">
                  <c:v>45.36</c:v>
                </c:pt>
                <c:pt idx="12213">
                  <c:v>55.44</c:v>
                </c:pt>
                <c:pt idx="12214">
                  <c:v>50.4</c:v>
                </c:pt>
                <c:pt idx="12215">
                  <c:v>50.4</c:v>
                </c:pt>
                <c:pt idx="12216">
                  <c:v>50.4</c:v>
                </c:pt>
                <c:pt idx="12217">
                  <c:v>50.4</c:v>
                </c:pt>
                <c:pt idx="12218">
                  <c:v>50.4</c:v>
                </c:pt>
                <c:pt idx="12219">
                  <c:v>50.4</c:v>
                </c:pt>
                <c:pt idx="12220">
                  <c:v>50.4</c:v>
                </c:pt>
                <c:pt idx="12221">
                  <c:v>50.4</c:v>
                </c:pt>
                <c:pt idx="12222">
                  <c:v>50.4</c:v>
                </c:pt>
                <c:pt idx="12223">
                  <c:v>50.4</c:v>
                </c:pt>
                <c:pt idx="12224">
                  <c:v>50.4</c:v>
                </c:pt>
                <c:pt idx="12225">
                  <c:v>55.44</c:v>
                </c:pt>
                <c:pt idx="12226">
                  <c:v>50.4</c:v>
                </c:pt>
                <c:pt idx="12227">
                  <c:v>50.4</c:v>
                </c:pt>
                <c:pt idx="12228">
                  <c:v>50.4</c:v>
                </c:pt>
                <c:pt idx="12229">
                  <c:v>50.4</c:v>
                </c:pt>
                <c:pt idx="12230">
                  <c:v>50.4</c:v>
                </c:pt>
                <c:pt idx="12231">
                  <c:v>50.4</c:v>
                </c:pt>
                <c:pt idx="12232">
                  <c:v>50.4</c:v>
                </c:pt>
                <c:pt idx="12233">
                  <c:v>50.4</c:v>
                </c:pt>
                <c:pt idx="12234">
                  <c:v>55.44</c:v>
                </c:pt>
                <c:pt idx="12235">
                  <c:v>45.36</c:v>
                </c:pt>
                <c:pt idx="12236">
                  <c:v>50.4</c:v>
                </c:pt>
                <c:pt idx="12237">
                  <c:v>45.36</c:v>
                </c:pt>
                <c:pt idx="12238">
                  <c:v>50.4</c:v>
                </c:pt>
                <c:pt idx="12239">
                  <c:v>50.4</c:v>
                </c:pt>
                <c:pt idx="12240">
                  <c:v>50.4</c:v>
                </c:pt>
                <c:pt idx="12241">
                  <c:v>50.4</c:v>
                </c:pt>
                <c:pt idx="12242">
                  <c:v>50.4</c:v>
                </c:pt>
                <c:pt idx="12243">
                  <c:v>50.4</c:v>
                </c:pt>
                <c:pt idx="12244">
                  <c:v>50.4</c:v>
                </c:pt>
                <c:pt idx="12245">
                  <c:v>50.4</c:v>
                </c:pt>
                <c:pt idx="12246">
                  <c:v>50.4</c:v>
                </c:pt>
                <c:pt idx="12247">
                  <c:v>50.4</c:v>
                </c:pt>
                <c:pt idx="12248">
                  <c:v>45.36</c:v>
                </c:pt>
                <c:pt idx="12249">
                  <c:v>50.4</c:v>
                </c:pt>
                <c:pt idx="12250">
                  <c:v>50.4</c:v>
                </c:pt>
                <c:pt idx="12251">
                  <c:v>45.36</c:v>
                </c:pt>
                <c:pt idx="12252">
                  <c:v>50.4</c:v>
                </c:pt>
                <c:pt idx="12253">
                  <c:v>50.4</c:v>
                </c:pt>
                <c:pt idx="12254">
                  <c:v>50.4</c:v>
                </c:pt>
                <c:pt idx="12255">
                  <c:v>45.36</c:v>
                </c:pt>
                <c:pt idx="12256">
                  <c:v>50.4</c:v>
                </c:pt>
                <c:pt idx="12257">
                  <c:v>50.4</c:v>
                </c:pt>
                <c:pt idx="12258">
                  <c:v>50.4</c:v>
                </c:pt>
                <c:pt idx="12259">
                  <c:v>50.4</c:v>
                </c:pt>
                <c:pt idx="12260">
                  <c:v>45.36</c:v>
                </c:pt>
                <c:pt idx="12261">
                  <c:v>45.36</c:v>
                </c:pt>
                <c:pt idx="12262">
                  <c:v>55.44</c:v>
                </c:pt>
                <c:pt idx="12263">
                  <c:v>50.4</c:v>
                </c:pt>
                <c:pt idx="12264">
                  <c:v>50.4</c:v>
                </c:pt>
                <c:pt idx="12265">
                  <c:v>50.4</c:v>
                </c:pt>
                <c:pt idx="12266">
                  <c:v>45.36</c:v>
                </c:pt>
                <c:pt idx="12267">
                  <c:v>45.36</c:v>
                </c:pt>
                <c:pt idx="12268">
                  <c:v>50.4</c:v>
                </c:pt>
                <c:pt idx="12269">
                  <c:v>50.4</c:v>
                </c:pt>
                <c:pt idx="12270">
                  <c:v>50.4</c:v>
                </c:pt>
                <c:pt idx="12271">
                  <c:v>50.4</c:v>
                </c:pt>
                <c:pt idx="12272">
                  <c:v>50.4</c:v>
                </c:pt>
                <c:pt idx="12273">
                  <c:v>50.4</c:v>
                </c:pt>
                <c:pt idx="12274">
                  <c:v>50.4</c:v>
                </c:pt>
                <c:pt idx="12275">
                  <c:v>50.4</c:v>
                </c:pt>
                <c:pt idx="12276">
                  <c:v>50.4</c:v>
                </c:pt>
                <c:pt idx="12277">
                  <c:v>50.4</c:v>
                </c:pt>
                <c:pt idx="12278">
                  <c:v>50.4</c:v>
                </c:pt>
                <c:pt idx="12279">
                  <c:v>45.36</c:v>
                </c:pt>
                <c:pt idx="12280">
                  <c:v>50.4</c:v>
                </c:pt>
                <c:pt idx="12281">
                  <c:v>50.4</c:v>
                </c:pt>
                <c:pt idx="12282">
                  <c:v>50.4</c:v>
                </c:pt>
                <c:pt idx="12283">
                  <c:v>45.36</c:v>
                </c:pt>
                <c:pt idx="12284">
                  <c:v>50.4</c:v>
                </c:pt>
                <c:pt idx="12285">
                  <c:v>50.4</c:v>
                </c:pt>
                <c:pt idx="12286">
                  <c:v>50.4</c:v>
                </c:pt>
                <c:pt idx="12287">
                  <c:v>50.4</c:v>
                </c:pt>
                <c:pt idx="12288">
                  <c:v>50.4</c:v>
                </c:pt>
                <c:pt idx="12289">
                  <c:v>45.36</c:v>
                </c:pt>
                <c:pt idx="12290">
                  <c:v>50.4</c:v>
                </c:pt>
                <c:pt idx="12291">
                  <c:v>50.4</c:v>
                </c:pt>
                <c:pt idx="12292">
                  <c:v>50.4</c:v>
                </c:pt>
                <c:pt idx="12293">
                  <c:v>45.36</c:v>
                </c:pt>
                <c:pt idx="12294">
                  <c:v>45.36</c:v>
                </c:pt>
                <c:pt idx="12295">
                  <c:v>50.4</c:v>
                </c:pt>
                <c:pt idx="12296">
                  <c:v>50.4</c:v>
                </c:pt>
                <c:pt idx="12297">
                  <c:v>50.4</c:v>
                </c:pt>
                <c:pt idx="12298">
                  <c:v>50.4</c:v>
                </c:pt>
                <c:pt idx="12299">
                  <c:v>45.36</c:v>
                </c:pt>
                <c:pt idx="12300">
                  <c:v>50.4</c:v>
                </c:pt>
                <c:pt idx="12301">
                  <c:v>50.4</c:v>
                </c:pt>
                <c:pt idx="12302">
                  <c:v>50.4</c:v>
                </c:pt>
                <c:pt idx="12303">
                  <c:v>50.4</c:v>
                </c:pt>
                <c:pt idx="12304">
                  <c:v>50.4</c:v>
                </c:pt>
                <c:pt idx="12305">
                  <c:v>50.4</c:v>
                </c:pt>
                <c:pt idx="12306">
                  <c:v>50.4</c:v>
                </c:pt>
                <c:pt idx="12307">
                  <c:v>50.4</c:v>
                </c:pt>
                <c:pt idx="12308">
                  <c:v>50.4</c:v>
                </c:pt>
                <c:pt idx="12309">
                  <c:v>50.4</c:v>
                </c:pt>
                <c:pt idx="12310">
                  <c:v>50.4</c:v>
                </c:pt>
                <c:pt idx="12311">
                  <c:v>50.4</c:v>
                </c:pt>
                <c:pt idx="12312">
                  <c:v>45.36</c:v>
                </c:pt>
                <c:pt idx="12313">
                  <c:v>50.4</c:v>
                </c:pt>
                <c:pt idx="12314">
                  <c:v>50.4</c:v>
                </c:pt>
                <c:pt idx="12315">
                  <c:v>50.4</c:v>
                </c:pt>
                <c:pt idx="12316">
                  <c:v>45.36</c:v>
                </c:pt>
                <c:pt idx="12317">
                  <c:v>50.4</c:v>
                </c:pt>
                <c:pt idx="12318">
                  <c:v>55.44</c:v>
                </c:pt>
                <c:pt idx="12319">
                  <c:v>50.4</c:v>
                </c:pt>
                <c:pt idx="12320">
                  <c:v>50.4</c:v>
                </c:pt>
                <c:pt idx="12321">
                  <c:v>50.4</c:v>
                </c:pt>
                <c:pt idx="12322">
                  <c:v>45.36</c:v>
                </c:pt>
                <c:pt idx="12323">
                  <c:v>50.4</c:v>
                </c:pt>
                <c:pt idx="12324">
                  <c:v>50.4</c:v>
                </c:pt>
                <c:pt idx="12325">
                  <c:v>50.4</c:v>
                </c:pt>
                <c:pt idx="12326">
                  <c:v>45.36</c:v>
                </c:pt>
                <c:pt idx="12327">
                  <c:v>50.4</c:v>
                </c:pt>
                <c:pt idx="12328">
                  <c:v>50.4</c:v>
                </c:pt>
                <c:pt idx="12329">
                  <c:v>50.4</c:v>
                </c:pt>
                <c:pt idx="12330">
                  <c:v>45.36</c:v>
                </c:pt>
                <c:pt idx="12331">
                  <c:v>50.4</c:v>
                </c:pt>
                <c:pt idx="12332">
                  <c:v>50.4</c:v>
                </c:pt>
                <c:pt idx="12333">
                  <c:v>50.4</c:v>
                </c:pt>
                <c:pt idx="12334">
                  <c:v>50.4</c:v>
                </c:pt>
                <c:pt idx="12335">
                  <c:v>55.44</c:v>
                </c:pt>
                <c:pt idx="12336">
                  <c:v>50.4</c:v>
                </c:pt>
                <c:pt idx="12337">
                  <c:v>50.4</c:v>
                </c:pt>
                <c:pt idx="12338">
                  <c:v>50.4</c:v>
                </c:pt>
                <c:pt idx="12339">
                  <c:v>45.36</c:v>
                </c:pt>
                <c:pt idx="12340">
                  <c:v>50.4</c:v>
                </c:pt>
                <c:pt idx="12341">
                  <c:v>45.36</c:v>
                </c:pt>
                <c:pt idx="12342">
                  <c:v>45.36</c:v>
                </c:pt>
                <c:pt idx="12343">
                  <c:v>45.36</c:v>
                </c:pt>
                <c:pt idx="12344">
                  <c:v>45.36</c:v>
                </c:pt>
                <c:pt idx="12345">
                  <c:v>50.4</c:v>
                </c:pt>
                <c:pt idx="12346">
                  <c:v>55.44</c:v>
                </c:pt>
                <c:pt idx="12347">
                  <c:v>50.4</c:v>
                </c:pt>
                <c:pt idx="12348">
                  <c:v>50.4</c:v>
                </c:pt>
                <c:pt idx="12349">
                  <c:v>50.4</c:v>
                </c:pt>
                <c:pt idx="12350">
                  <c:v>50.4</c:v>
                </c:pt>
                <c:pt idx="12351">
                  <c:v>50.4</c:v>
                </c:pt>
                <c:pt idx="12352">
                  <c:v>50.4</c:v>
                </c:pt>
                <c:pt idx="12353">
                  <c:v>50.4</c:v>
                </c:pt>
                <c:pt idx="12354">
                  <c:v>50.4</c:v>
                </c:pt>
                <c:pt idx="12355">
                  <c:v>50.4</c:v>
                </c:pt>
                <c:pt idx="12356">
                  <c:v>50.4</c:v>
                </c:pt>
                <c:pt idx="12357">
                  <c:v>50.4</c:v>
                </c:pt>
                <c:pt idx="12358">
                  <c:v>45.36</c:v>
                </c:pt>
                <c:pt idx="12359">
                  <c:v>50.4</c:v>
                </c:pt>
                <c:pt idx="12360">
                  <c:v>50.4</c:v>
                </c:pt>
                <c:pt idx="12361">
                  <c:v>50.4</c:v>
                </c:pt>
                <c:pt idx="12362">
                  <c:v>50.4</c:v>
                </c:pt>
                <c:pt idx="12363">
                  <c:v>50.4</c:v>
                </c:pt>
                <c:pt idx="12364">
                  <c:v>50.4</c:v>
                </c:pt>
                <c:pt idx="12365">
                  <c:v>50.4</c:v>
                </c:pt>
                <c:pt idx="12366">
                  <c:v>45.36</c:v>
                </c:pt>
                <c:pt idx="12367">
                  <c:v>50.4</c:v>
                </c:pt>
                <c:pt idx="12368">
                  <c:v>45.36</c:v>
                </c:pt>
                <c:pt idx="12369">
                  <c:v>45.36</c:v>
                </c:pt>
                <c:pt idx="12370">
                  <c:v>50.4</c:v>
                </c:pt>
                <c:pt idx="12371">
                  <c:v>50.4</c:v>
                </c:pt>
                <c:pt idx="12372">
                  <c:v>45.36</c:v>
                </c:pt>
                <c:pt idx="12373">
                  <c:v>45.36</c:v>
                </c:pt>
                <c:pt idx="12374">
                  <c:v>50.4</c:v>
                </c:pt>
                <c:pt idx="12375">
                  <c:v>50.4</c:v>
                </c:pt>
                <c:pt idx="12376">
                  <c:v>50.4</c:v>
                </c:pt>
                <c:pt idx="12377">
                  <c:v>50.4</c:v>
                </c:pt>
                <c:pt idx="12378">
                  <c:v>50.4</c:v>
                </c:pt>
                <c:pt idx="12379">
                  <c:v>55.44</c:v>
                </c:pt>
                <c:pt idx="12380">
                  <c:v>50.4</c:v>
                </c:pt>
                <c:pt idx="12381">
                  <c:v>50.4</c:v>
                </c:pt>
                <c:pt idx="12382">
                  <c:v>50.4</c:v>
                </c:pt>
                <c:pt idx="12383">
                  <c:v>50.4</c:v>
                </c:pt>
                <c:pt idx="12384">
                  <c:v>50.4</c:v>
                </c:pt>
                <c:pt idx="12385">
                  <c:v>50.4</c:v>
                </c:pt>
                <c:pt idx="12386">
                  <c:v>50.4</c:v>
                </c:pt>
                <c:pt idx="12387">
                  <c:v>45.36</c:v>
                </c:pt>
                <c:pt idx="12388">
                  <c:v>50.4</c:v>
                </c:pt>
                <c:pt idx="12389">
                  <c:v>50.4</c:v>
                </c:pt>
                <c:pt idx="12390">
                  <c:v>45.36</c:v>
                </c:pt>
                <c:pt idx="12391">
                  <c:v>50.4</c:v>
                </c:pt>
                <c:pt idx="12392">
                  <c:v>50.4</c:v>
                </c:pt>
                <c:pt idx="12393">
                  <c:v>50.4</c:v>
                </c:pt>
                <c:pt idx="12394">
                  <c:v>50.4</c:v>
                </c:pt>
                <c:pt idx="12395">
                  <c:v>50.4</c:v>
                </c:pt>
                <c:pt idx="12396">
                  <c:v>50.4</c:v>
                </c:pt>
                <c:pt idx="12397">
                  <c:v>50.4</c:v>
                </c:pt>
                <c:pt idx="12398">
                  <c:v>55.44</c:v>
                </c:pt>
                <c:pt idx="12399">
                  <c:v>55.44</c:v>
                </c:pt>
                <c:pt idx="12400">
                  <c:v>50.4</c:v>
                </c:pt>
                <c:pt idx="12401">
                  <c:v>45.36</c:v>
                </c:pt>
                <c:pt idx="12402">
                  <c:v>45.36</c:v>
                </c:pt>
                <c:pt idx="12403">
                  <c:v>45.36</c:v>
                </c:pt>
                <c:pt idx="12404">
                  <c:v>50.4</c:v>
                </c:pt>
                <c:pt idx="12405">
                  <c:v>50.4</c:v>
                </c:pt>
                <c:pt idx="12406">
                  <c:v>50.4</c:v>
                </c:pt>
                <c:pt idx="12407">
                  <c:v>50.4</c:v>
                </c:pt>
                <c:pt idx="12408">
                  <c:v>50.4</c:v>
                </c:pt>
                <c:pt idx="12409">
                  <c:v>50.4</c:v>
                </c:pt>
                <c:pt idx="12410">
                  <c:v>50.4</c:v>
                </c:pt>
                <c:pt idx="12411">
                  <c:v>50.4</c:v>
                </c:pt>
                <c:pt idx="12412">
                  <c:v>50.4</c:v>
                </c:pt>
                <c:pt idx="12413">
                  <c:v>50.4</c:v>
                </c:pt>
                <c:pt idx="12414">
                  <c:v>45.36</c:v>
                </c:pt>
                <c:pt idx="12415">
                  <c:v>50.4</c:v>
                </c:pt>
                <c:pt idx="12416">
                  <c:v>50.4</c:v>
                </c:pt>
                <c:pt idx="12417">
                  <c:v>50.4</c:v>
                </c:pt>
                <c:pt idx="12418">
                  <c:v>50.4</c:v>
                </c:pt>
                <c:pt idx="12419">
                  <c:v>50.4</c:v>
                </c:pt>
                <c:pt idx="12420">
                  <c:v>50.4</c:v>
                </c:pt>
                <c:pt idx="12421">
                  <c:v>45.36</c:v>
                </c:pt>
                <c:pt idx="12422">
                  <c:v>50.4</c:v>
                </c:pt>
                <c:pt idx="12423">
                  <c:v>50.4</c:v>
                </c:pt>
                <c:pt idx="12424">
                  <c:v>50.4</c:v>
                </c:pt>
                <c:pt idx="12425">
                  <c:v>50.4</c:v>
                </c:pt>
                <c:pt idx="12426">
                  <c:v>50.4</c:v>
                </c:pt>
                <c:pt idx="12427">
                  <c:v>45.36</c:v>
                </c:pt>
                <c:pt idx="12428">
                  <c:v>50.4</c:v>
                </c:pt>
                <c:pt idx="12429">
                  <c:v>45.36</c:v>
                </c:pt>
                <c:pt idx="12430">
                  <c:v>50.4</c:v>
                </c:pt>
                <c:pt idx="12431">
                  <c:v>50.4</c:v>
                </c:pt>
                <c:pt idx="12432">
                  <c:v>50.4</c:v>
                </c:pt>
                <c:pt idx="12433">
                  <c:v>45.36</c:v>
                </c:pt>
                <c:pt idx="12434">
                  <c:v>50.4</c:v>
                </c:pt>
                <c:pt idx="12435">
                  <c:v>55.44</c:v>
                </c:pt>
                <c:pt idx="12436">
                  <c:v>50.4</c:v>
                </c:pt>
                <c:pt idx="12437">
                  <c:v>50.4</c:v>
                </c:pt>
                <c:pt idx="12438">
                  <c:v>50.4</c:v>
                </c:pt>
                <c:pt idx="12439">
                  <c:v>50.4</c:v>
                </c:pt>
                <c:pt idx="12440">
                  <c:v>50.4</c:v>
                </c:pt>
                <c:pt idx="12441">
                  <c:v>45.36</c:v>
                </c:pt>
                <c:pt idx="12442">
                  <c:v>50.4</c:v>
                </c:pt>
                <c:pt idx="12443">
                  <c:v>50.4</c:v>
                </c:pt>
                <c:pt idx="12444">
                  <c:v>50.4</c:v>
                </c:pt>
                <c:pt idx="12445">
                  <c:v>45.36</c:v>
                </c:pt>
                <c:pt idx="12446">
                  <c:v>50.4</c:v>
                </c:pt>
                <c:pt idx="12447">
                  <c:v>50.4</c:v>
                </c:pt>
                <c:pt idx="12448">
                  <c:v>50.4</c:v>
                </c:pt>
                <c:pt idx="12449">
                  <c:v>50.4</c:v>
                </c:pt>
                <c:pt idx="12450">
                  <c:v>55.44</c:v>
                </c:pt>
                <c:pt idx="12451">
                  <c:v>50.4</c:v>
                </c:pt>
                <c:pt idx="12452">
                  <c:v>50.4</c:v>
                </c:pt>
                <c:pt idx="12453">
                  <c:v>50.4</c:v>
                </c:pt>
                <c:pt idx="12454">
                  <c:v>50.4</c:v>
                </c:pt>
                <c:pt idx="12455">
                  <c:v>50.4</c:v>
                </c:pt>
                <c:pt idx="12456">
                  <c:v>50.4</c:v>
                </c:pt>
                <c:pt idx="12457">
                  <c:v>50.4</c:v>
                </c:pt>
                <c:pt idx="12458">
                  <c:v>50.4</c:v>
                </c:pt>
                <c:pt idx="12459">
                  <c:v>45.36</c:v>
                </c:pt>
                <c:pt idx="12460">
                  <c:v>50.4</c:v>
                </c:pt>
                <c:pt idx="12461">
                  <c:v>50.4</c:v>
                </c:pt>
                <c:pt idx="12462">
                  <c:v>50.4</c:v>
                </c:pt>
                <c:pt idx="12463">
                  <c:v>50.4</c:v>
                </c:pt>
                <c:pt idx="12464">
                  <c:v>50.4</c:v>
                </c:pt>
                <c:pt idx="12465">
                  <c:v>50.4</c:v>
                </c:pt>
                <c:pt idx="12466">
                  <c:v>50.4</c:v>
                </c:pt>
                <c:pt idx="12467">
                  <c:v>45.36</c:v>
                </c:pt>
                <c:pt idx="12468">
                  <c:v>50.4</c:v>
                </c:pt>
                <c:pt idx="12469">
                  <c:v>50.4</c:v>
                </c:pt>
                <c:pt idx="12470">
                  <c:v>50.4</c:v>
                </c:pt>
                <c:pt idx="12471">
                  <c:v>50.4</c:v>
                </c:pt>
                <c:pt idx="12472">
                  <c:v>45.36</c:v>
                </c:pt>
                <c:pt idx="12473">
                  <c:v>50.4</c:v>
                </c:pt>
                <c:pt idx="12474">
                  <c:v>50.4</c:v>
                </c:pt>
                <c:pt idx="12475">
                  <c:v>50.4</c:v>
                </c:pt>
                <c:pt idx="12476">
                  <c:v>50.4</c:v>
                </c:pt>
                <c:pt idx="12477">
                  <c:v>45.36</c:v>
                </c:pt>
                <c:pt idx="12478">
                  <c:v>45.36</c:v>
                </c:pt>
                <c:pt idx="12479">
                  <c:v>45.36</c:v>
                </c:pt>
                <c:pt idx="12480">
                  <c:v>50.4</c:v>
                </c:pt>
                <c:pt idx="12481">
                  <c:v>45.36</c:v>
                </c:pt>
                <c:pt idx="12482">
                  <c:v>50.4</c:v>
                </c:pt>
                <c:pt idx="12483">
                  <c:v>50.4</c:v>
                </c:pt>
                <c:pt idx="12484">
                  <c:v>50.4</c:v>
                </c:pt>
                <c:pt idx="12485">
                  <c:v>50.4</c:v>
                </c:pt>
                <c:pt idx="12486">
                  <c:v>45.36</c:v>
                </c:pt>
                <c:pt idx="12487">
                  <c:v>50.4</c:v>
                </c:pt>
                <c:pt idx="12488">
                  <c:v>50.4</c:v>
                </c:pt>
                <c:pt idx="12489">
                  <c:v>50.4</c:v>
                </c:pt>
                <c:pt idx="12490">
                  <c:v>50.4</c:v>
                </c:pt>
                <c:pt idx="12491">
                  <c:v>50.4</c:v>
                </c:pt>
                <c:pt idx="12492">
                  <c:v>50.4</c:v>
                </c:pt>
                <c:pt idx="12493">
                  <c:v>50.4</c:v>
                </c:pt>
                <c:pt idx="12494">
                  <c:v>50.4</c:v>
                </c:pt>
                <c:pt idx="12495">
                  <c:v>50.4</c:v>
                </c:pt>
                <c:pt idx="12496">
                  <c:v>50.4</c:v>
                </c:pt>
                <c:pt idx="12497">
                  <c:v>50.4</c:v>
                </c:pt>
                <c:pt idx="12498">
                  <c:v>50.4</c:v>
                </c:pt>
                <c:pt idx="12499">
                  <c:v>50.4</c:v>
                </c:pt>
                <c:pt idx="12500">
                  <c:v>50.4</c:v>
                </c:pt>
                <c:pt idx="12501">
                  <c:v>45.36</c:v>
                </c:pt>
                <c:pt idx="12502">
                  <c:v>50.4</c:v>
                </c:pt>
                <c:pt idx="12503">
                  <c:v>50.4</c:v>
                </c:pt>
                <c:pt idx="12504">
                  <c:v>50.4</c:v>
                </c:pt>
                <c:pt idx="12505">
                  <c:v>50.4</c:v>
                </c:pt>
                <c:pt idx="12506">
                  <c:v>50.4</c:v>
                </c:pt>
                <c:pt idx="12507">
                  <c:v>50.4</c:v>
                </c:pt>
                <c:pt idx="12508">
                  <c:v>50.4</c:v>
                </c:pt>
                <c:pt idx="12509">
                  <c:v>55.44</c:v>
                </c:pt>
                <c:pt idx="12510">
                  <c:v>50.4</c:v>
                </c:pt>
                <c:pt idx="12511">
                  <c:v>55.44</c:v>
                </c:pt>
                <c:pt idx="12512">
                  <c:v>50.4</c:v>
                </c:pt>
                <c:pt idx="12513">
                  <c:v>50.4</c:v>
                </c:pt>
                <c:pt idx="12514">
                  <c:v>50.4</c:v>
                </c:pt>
                <c:pt idx="12515">
                  <c:v>50.4</c:v>
                </c:pt>
                <c:pt idx="12516">
                  <c:v>55.44</c:v>
                </c:pt>
                <c:pt idx="12517">
                  <c:v>50.4</c:v>
                </c:pt>
                <c:pt idx="12518">
                  <c:v>50.4</c:v>
                </c:pt>
                <c:pt idx="12519">
                  <c:v>50.4</c:v>
                </c:pt>
                <c:pt idx="12520">
                  <c:v>55.44</c:v>
                </c:pt>
                <c:pt idx="12521">
                  <c:v>50.4</c:v>
                </c:pt>
                <c:pt idx="12522">
                  <c:v>50.4</c:v>
                </c:pt>
                <c:pt idx="12523">
                  <c:v>50.4</c:v>
                </c:pt>
                <c:pt idx="12524">
                  <c:v>50.4</c:v>
                </c:pt>
                <c:pt idx="12525">
                  <c:v>50.4</c:v>
                </c:pt>
                <c:pt idx="12526">
                  <c:v>50.4</c:v>
                </c:pt>
                <c:pt idx="12527">
                  <c:v>50.4</c:v>
                </c:pt>
                <c:pt idx="12528">
                  <c:v>50.4</c:v>
                </c:pt>
                <c:pt idx="12529">
                  <c:v>50.4</c:v>
                </c:pt>
                <c:pt idx="12530">
                  <c:v>50.4</c:v>
                </c:pt>
                <c:pt idx="12531">
                  <c:v>50.4</c:v>
                </c:pt>
                <c:pt idx="12532">
                  <c:v>50.4</c:v>
                </c:pt>
                <c:pt idx="12533">
                  <c:v>50.4</c:v>
                </c:pt>
                <c:pt idx="12534">
                  <c:v>55.44</c:v>
                </c:pt>
                <c:pt idx="12535">
                  <c:v>50.4</c:v>
                </c:pt>
                <c:pt idx="12536">
                  <c:v>50.4</c:v>
                </c:pt>
                <c:pt idx="12537">
                  <c:v>50.4</c:v>
                </c:pt>
                <c:pt idx="12538">
                  <c:v>45.36</c:v>
                </c:pt>
                <c:pt idx="12539">
                  <c:v>50.4</c:v>
                </c:pt>
                <c:pt idx="12540">
                  <c:v>50.4</c:v>
                </c:pt>
                <c:pt idx="12541">
                  <c:v>50.4</c:v>
                </c:pt>
                <c:pt idx="12542">
                  <c:v>55.44</c:v>
                </c:pt>
                <c:pt idx="12543">
                  <c:v>55.44</c:v>
                </c:pt>
                <c:pt idx="12544">
                  <c:v>50.4</c:v>
                </c:pt>
                <c:pt idx="12545">
                  <c:v>50.4</c:v>
                </c:pt>
                <c:pt idx="12546">
                  <c:v>50.4</c:v>
                </c:pt>
                <c:pt idx="12547">
                  <c:v>50.4</c:v>
                </c:pt>
                <c:pt idx="12548">
                  <c:v>50.4</c:v>
                </c:pt>
                <c:pt idx="12549">
                  <c:v>50.4</c:v>
                </c:pt>
                <c:pt idx="12550">
                  <c:v>50.4</c:v>
                </c:pt>
                <c:pt idx="12551">
                  <c:v>55.44</c:v>
                </c:pt>
                <c:pt idx="12552">
                  <c:v>55.44</c:v>
                </c:pt>
                <c:pt idx="12553">
                  <c:v>50.4</c:v>
                </c:pt>
                <c:pt idx="12554">
                  <c:v>50.4</c:v>
                </c:pt>
                <c:pt idx="12555">
                  <c:v>50.4</c:v>
                </c:pt>
                <c:pt idx="12556">
                  <c:v>55.44</c:v>
                </c:pt>
                <c:pt idx="12557">
                  <c:v>50.4</c:v>
                </c:pt>
                <c:pt idx="12558">
                  <c:v>50.4</c:v>
                </c:pt>
                <c:pt idx="12559">
                  <c:v>50.4</c:v>
                </c:pt>
                <c:pt idx="12560">
                  <c:v>50.4</c:v>
                </c:pt>
                <c:pt idx="12561">
                  <c:v>50.4</c:v>
                </c:pt>
                <c:pt idx="12562">
                  <c:v>50.4</c:v>
                </c:pt>
                <c:pt idx="12563">
                  <c:v>50.4</c:v>
                </c:pt>
                <c:pt idx="12564">
                  <c:v>55.44</c:v>
                </c:pt>
                <c:pt idx="12565">
                  <c:v>55.44</c:v>
                </c:pt>
                <c:pt idx="12566">
                  <c:v>50.4</c:v>
                </c:pt>
                <c:pt idx="12567">
                  <c:v>50.4</c:v>
                </c:pt>
                <c:pt idx="12568">
                  <c:v>55.44</c:v>
                </c:pt>
                <c:pt idx="12569">
                  <c:v>55.44</c:v>
                </c:pt>
                <c:pt idx="12570">
                  <c:v>45.36</c:v>
                </c:pt>
                <c:pt idx="12571">
                  <c:v>50.4</c:v>
                </c:pt>
                <c:pt idx="12572">
                  <c:v>50.4</c:v>
                </c:pt>
                <c:pt idx="12573">
                  <c:v>50.4</c:v>
                </c:pt>
                <c:pt idx="12574">
                  <c:v>50.4</c:v>
                </c:pt>
                <c:pt idx="12575">
                  <c:v>50.4</c:v>
                </c:pt>
                <c:pt idx="12576">
                  <c:v>50.4</c:v>
                </c:pt>
                <c:pt idx="12577">
                  <c:v>50.4</c:v>
                </c:pt>
                <c:pt idx="12578">
                  <c:v>50.4</c:v>
                </c:pt>
                <c:pt idx="12579">
                  <c:v>50.4</c:v>
                </c:pt>
                <c:pt idx="12580">
                  <c:v>50.4</c:v>
                </c:pt>
                <c:pt idx="12581">
                  <c:v>50.4</c:v>
                </c:pt>
                <c:pt idx="12582">
                  <c:v>50.4</c:v>
                </c:pt>
                <c:pt idx="12583">
                  <c:v>50.4</c:v>
                </c:pt>
                <c:pt idx="12584">
                  <c:v>50.4</c:v>
                </c:pt>
                <c:pt idx="12585">
                  <c:v>50.4</c:v>
                </c:pt>
                <c:pt idx="12586">
                  <c:v>50.4</c:v>
                </c:pt>
                <c:pt idx="12587">
                  <c:v>50.4</c:v>
                </c:pt>
                <c:pt idx="12588">
                  <c:v>50.4</c:v>
                </c:pt>
                <c:pt idx="12589">
                  <c:v>55.44</c:v>
                </c:pt>
                <c:pt idx="12590">
                  <c:v>50.4</c:v>
                </c:pt>
                <c:pt idx="12591">
                  <c:v>55.44</c:v>
                </c:pt>
                <c:pt idx="12592">
                  <c:v>50.4</c:v>
                </c:pt>
                <c:pt idx="12593">
                  <c:v>45.36</c:v>
                </c:pt>
                <c:pt idx="12594">
                  <c:v>55.44</c:v>
                </c:pt>
                <c:pt idx="12595">
                  <c:v>50.4</c:v>
                </c:pt>
                <c:pt idx="12596">
                  <c:v>50.4</c:v>
                </c:pt>
                <c:pt idx="12597">
                  <c:v>55.44</c:v>
                </c:pt>
                <c:pt idx="12598">
                  <c:v>50.4</c:v>
                </c:pt>
                <c:pt idx="12599">
                  <c:v>50.4</c:v>
                </c:pt>
                <c:pt idx="12600">
                  <c:v>50.4</c:v>
                </c:pt>
                <c:pt idx="12601">
                  <c:v>55.44</c:v>
                </c:pt>
                <c:pt idx="12602">
                  <c:v>50.4</c:v>
                </c:pt>
                <c:pt idx="12603">
                  <c:v>45.36</c:v>
                </c:pt>
                <c:pt idx="12604">
                  <c:v>50.4</c:v>
                </c:pt>
                <c:pt idx="12605">
                  <c:v>50.4</c:v>
                </c:pt>
                <c:pt idx="12606">
                  <c:v>50.4</c:v>
                </c:pt>
                <c:pt idx="12607">
                  <c:v>50.4</c:v>
                </c:pt>
                <c:pt idx="12608">
                  <c:v>50.4</c:v>
                </c:pt>
                <c:pt idx="12609">
                  <c:v>50.4</c:v>
                </c:pt>
                <c:pt idx="12610">
                  <c:v>50.4</c:v>
                </c:pt>
                <c:pt idx="12611">
                  <c:v>50.4</c:v>
                </c:pt>
                <c:pt idx="12612">
                  <c:v>50.4</c:v>
                </c:pt>
                <c:pt idx="12613">
                  <c:v>45.36</c:v>
                </c:pt>
                <c:pt idx="12614">
                  <c:v>55.44</c:v>
                </c:pt>
                <c:pt idx="12615">
                  <c:v>50.4</c:v>
                </c:pt>
                <c:pt idx="12616">
                  <c:v>50.4</c:v>
                </c:pt>
                <c:pt idx="12617">
                  <c:v>50.4</c:v>
                </c:pt>
                <c:pt idx="12618">
                  <c:v>50.4</c:v>
                </c:pt>
                <c:pt idx="12619">
                  <c:v>50.4</c:v>
                </c:pt>
                <c:pt idx="12620">
                  <c:v>55.44</c:v>
                </c:pt>
                <c:pt idx="12621">
                  <c:v>50.4</c:v>
                </c:pt>
                <c:pt idx="12622">
                  <c:v>50.4</c:v>
                </c:pt>
                <c:pt idx="12623">
                  <c:v>50.4</c:v>
                </c:pt>
                <c:pt idx="12624">
                  <c:v>50.4</c:v>
                </c:pt>
                <c:pt idx="12625">
                  <c:v>50.4</c:v>
                </c:pt>
                <c:pt idx="12626">
                  <c:v>55.44</c:v>
                </c:pt>
                <c:pt idx="12627">
                  <c:v>55.44</c:v>
                </c:pt>
                <c:pt idx="12628">
                  <c:v>50.4</c:v>
                </c:pt>
                <c:pt idx="12629">
                  <c:v>50.4</c:v>
                </c:pt>
                <c:pt idx="12630">
                  <c:v>50.4</c:v>
                </c:pt>
                <c:pt idx="12631">
                  <c:v>50.4</c:v>
                </c:pt>
                <c:pt idx="12632">
                  <c:v>50.4</c:v>
                </c:pt>
                <c:pt idx="12633">
                  <c:v>50.4</c:v>
                </c:pt>
                <c:pt idx="12634">
                  <c:v>50.4</c:v>
                </c:pt>
                <c:pt idx="12635">
                  <c:v>50.4</c:v>
                </c:pt>
                <c:pt idx="12636">
                  <c:v>50.4</c:v>
                </c:pt>
                <c:pt idx="12637">
                  <c:v>55.44</c:v>
                </c:pt>
                <c:pt idx="12638">
                  <c:v>50.4</c:v>
                </c:pt>
                <c:pt idx="12639">
                  <c:v>50.4</c:v>
                </c:pt>
                <c:pt idx="12640">
                  <c:v>50.4</c:v>
                </c:pt>
                <c:pt idx="12641">
                  <c:v>50.4</c:v>
                </c:pt>
                <c:pt idx="12642">
                  <c:v>50.4</c:v>
                </c:pt>
                <c:pt idx="12643">
                  <c:v>50.4</c:v>
                </c:pt>
                <c:pt idx="12644">
                  <c:v>50.4</c:v>
                </c:pt>
                <c:pt idx="12645">
                  <c:v>55.44</c:v>
                </c:pt>
                <c:pt idx="12646">
                  <c:v>50.4</c:v>
                </c:pt>
                <c:pt idx="12647">
                  <c:v>45.36</c:v>
                </c:pt>
                <c:pt idx="12648">
                  <c:v>50.4</c:v>
                </c:pt>
                <c:pt idx="12649">
                  <c:v>50.4</c:v>
                </c:pt>
                <c:pt idx="12650">
                  <c:v>50.4</c:v>
                </c:pt>
                <c:pt idx="12651">
                  <c:v>50.4</c:v>
                </c:pt>
                <c:pt idx="12652">
                  <c:v>50.4</c:v>
                </c:pt>
                <c:pt idx="12653">
                  <c:v>50.4</c:v>
                </c:pt>
                <c:pt idx="12654">
                  <c:v>55.44</c:v>
                </c:pt>
                <c:pt idx="12655">
                  <c:v>50.4</c:v>
                </c:pt>
                <c:pt idx="12656">
                  <c:v>55.44</c:v>
                </c:pt>
                <c:pt idx="12657">
                  <c:v>50.4</c:v>
                </c:pt>
                <c:pt idx="12658">
                  <c:v>50.4</c:v>
                </c:pt>
                <c:pt idx="12659">
                  <c:v>55.44</c:v>
                </c:pt>
                <c:pt idx="12660">
                  <c:v>50.4</c:v>
                </c:pt>
                <c:pt idx="12661">
                  <c:v>55.44</c:v>
                </c:pt>
                <c:pt idx="12662">
                  <c:v>50.4</c:v>
                </c:pt>
                <c:pt idx="12663">
                  <c:v>50.4</c:v>
                </c:pt>
                <c:pt idx="12664">
                  <c:v>50.4</c:v>
                </c:pt>
                <c:pt idx="12665">
                  <c:v>50.4</c:v>
                </c:pt>
                <c:pt idx="12666">
                  <c:v>50.4</c:v>
                </c:pt>
                <c:pt idx="12667">
                  <c:v>50.4</c:v>
                </c:pt>
                <c:pt idx="12668">
                  <c:v>55.44</c:v>
                </c:pt>
                <c:pt idx="12669">
                  <c:v>50.4</c:v>
                </c:pt>
                <c:pt idx="12670">
                  <c:v>50.4</c:v>
                </c:pt>
                <c:pt idx="12671">
                  <c:v>50.4</c:v>
                </c:pt>
                <c:pt idx="12672">
                  <c:v>50.4</c:v>
                </c:pt>
                <c:pt idx="12673">
                  <c:v>50.4</c:v>
                </c:pt>
                <c:pt idx="12674">
                  <c:v>55.44</c:v>
                </c:pt>
                <c:pt idx="12675">
                  <c:v>45.36</c:v>
                </c:pt>
                <c:pt idx="12676">
                  <c:v>55.44</c:v>
                </c:pt>
                <c:pt idx="12677">
                  <c:v>50.4</c:v>
                </c:pt>
                <c:pt idx="12678">
                  <c:v>50.4</c:v>
                </c:pt>
                <c:pt idx="12679">
                  <c:v>50.4</c:v>
                </c:pt>
                <c:pt idx="12680">
                  <c:v>50.4</c:v>
                </c:pt>
                <c:pt idx="12681">
                  <c:v>50.4</c:v>
                </c:pt>
                <c:pt idx="12682">
                  <c:v>55.44</c:v>
                </c:pt>
                <c:pt idx="12683">
                  <c:v>50.4</c:v>
                </c:pt>
                <c:pt idx="12684">
                  <c:v>50.4</c:v>
                </c:pt>
                <c:pt idx="12685">
                  <c:v>50.4</c:v>
                </c:pt>
                <c:pt idx="12686">
                  <c:v>50.4</c:v>
                </c:pt>
                <c:pt idx="12687">
                  <c:v>55.44</c:v>
                </c:pt>
                <c:pt idx="12688">
                  <c:v>55.44</c:v>
                </c:pt>
                <c:pt idx="12689">
                  <c:v>50.4</c:v>
                </c:pt>
                <c:pt idx="12690">
                  <c:v>50.4</c:v>
                </c:pt>
                <c:pt idx="12691">
                  <c:v>45.36</c:v>
                </c:pt>
                <c:pt idx="12692">
                  <c:v>50.4</c:v>
                </c:pt>
                <c:pt idx="12693">
                  <c:v>50.4</c:v>
                </c:pt>
                <c:pt idx="12694">
                  <c:v>50.4</c:v>
                </c:pt>
                <c:pt idx="12695">
                  <c:v>50.4</c:v>
                </c:pt>
                <c:pt idx="12696">
                  <c:v>50.4</c:v>
                </c:pt>
                <c:pt idx="12697">
                  <c:v>50.4</c:v>
                </c:pt>
                <c:pt idx="12698">
                  <c:v>50.4</c:v>
                </c:pt>
                <c:pt idx="12699">
                  <c:v>50.4</c:v>
                </c:pt>
                <c:pt idx="12700">
                  <c:v>55.44</c:v>
                </c:pt>
                <c:pt idx="12701">
                  <c:v>50.4</c:v>
                </c:pt>
                <c:pt idx="12702">
                  <c:v>50.4</c:v>
                </c:pt>
                <c:pt idx="12703">
                  <c:v>50.4</c:v>
                </c:pt>
                <c:pt idx="12704">
                  <c:v>50.4</c:v>
                </c:pt>
                <c:pt idx="12705">
                  <c:v>45.36</c:v>
                </c:pt>
                <c:pt idx="12706">
                  <c:v>50.4</c:v>
                </c:pt>
                <c:pt idx="12707">
                  <c:v>50.4</c:v>
                </c:pt>
                <c:pt idx="12708">
                  <c:v>50.4</c:v>
                </c:pt>
                <c:pt idx="12709">
                  <c:v>50.4</c:v>
                </c:pt>
                <c:pt idx="12710">
                  <c:v>50.4</c:v>
                </c:pt>
                <c:pt idx="12711">
                  <c:v>50.4</c:v>
                </c:pt>
                <c:pt idx="12712">
                  <c:v>50.4</c:v>
                </c:pt>
                <c:pt idx="12713">
                  <c:v>55.44</c:v>
                </c:pt>
                <c:pt idx="12714">
                  <c:v>50.4</c:v>
                </c:pt>
                <c:pt idx="12715">
                  <c:v>50.4</c:v>
                </c:pt>
                <c:pt idx="12716">
                  <c:v>50.4</c:v>
                </c:pt>
                <c:pt idx="12717">
                  <c:v>55.44</c:v>
                </c:pt>
                <c:pt idx="12718">
                  <c:v>50.4</c:v>
                </c:pt>
                <c:pt idx="12719">
                  <c:v>50.4</c:v>
                </c:pt>
                <c:pt idx="12720">
                  <c:v>50.4</c:v>
                </c:pt>
                <c:pt idx="12721">
                  <c:v>50.4</c:v>
                </c:pt>
                <c:pt idx="12722">
                  <c:v>50.4</c:v>
                </c:pt>
                <c:pt idx="12723">
                  <c:v>50.4</c:v>
                </c:pt>
                <c:pt idx="12724">
                  <c:v>50.4</c:v>
                </c:pt>
                <c:pt idx="12725">
                  <c:v>45.36</c:v>
                </c:pt>
                <c:pt idx="12726">
                  <c:v>50.4</c:v>
                </c:pt>
                <c:pt idx="12727">
                  <c:v>50.4</c:v>
                </c:pt>
                <c:pt idx="12728">
                  <c:v>50.4</c:v>
                </c:pt>
                <c:pt idx="12729">
                  <c:v>50.4</c:v>
                </c:pt>
                <c:pt idx="12730">
                  <c:v>55.44</c:v>
                </c:pt>
                <c:pt idx="12731">
                  <c:v>50.4</c:v>
                </c:pt>
                <c:pt idx="12732">
                  <c:v>50.4</c:v>
                </c:pt>
                <c:pt idx="12733">
                  <c:v>50.4</c:v>
                </c:pt>
                <c:pt idx="12734">
                  <c:v>50.4</c:v>
                </c:pt>
                <c:pt idx="12735">
                  <c:v>45.36</c:v>
                </c:pt>
                <c:pt idx="12736">
                  <c:v>50.4</c:v>
                </c:pt>
                <c:pt idx="12737">
                  <c:v>50.4</c:v>
                </c:pt>
                <c:pt idx="12738">
                  <c:v>50.4</c:v>
                </c:pt>
                <c:pt idx="12739">
                  <c:v>50.4</c:v>
                </c:pt>
                <c:pt idx="12740">
                  <c:v>50.4</c:v>
                </c:pt>
                <c:pt idx="12741">
                  <c:v>50.4</c:v>
                </c:pt>
                <c:pt idx="12742">
                  <c:v>50.4</c:v>
                </c:pt>
                <c:pt idx="12743">
                  <c:v>50.4</c:v>
                </c:pt>
                <c:pt idx="12744">
                  <c:v>50.4</c:v>
                </c:pt>
                <c:pt idx="12745">
                  <c:v>55.44</c:v>
                </c:pt>
                <c:pt idx="12746">
                  <c:v>50.4</c:v>
                </c:pt>
                <c:pt idx="12747">
                  <c:v>55.44</c:v>
                </c:pt>
                <c:pt idx="12748">
                  <c:v>50.4</c:v>
                </c:pt>
                <c:pt idx="12749">
                  <c:v>50.4</c:v>
                </c:pt>
                <c:pt idx="12750">
                  <c:v>50.4</c:v>
                </c:pt>
                <c:pt idx="12751">
                  <c:v>50.4</c:v>
                </c:pt>
                <c:pt idx="12752">
                  <c:v>50.4</c:v>
                </c:pt>
                <c:pt idx="12753">
                  <c:v>50.4</c:v>
                </c:pt>
                <c:pt idx="12754">
                  <c:v>55.44</c:v>
                </c:pt>
                <c:pt idx="12755">
                  <c:v>50.4</c:v>
                </c:pt>
                <c:pt idx="12756">
                  <c:v>50.4</c:v>
                </c:pt>
                <c:pt idx="12757">
                  <c:v>50.4</c:v>
                </c:pt>
                <c:pt idx="12758">
                  <c:v>55.44</c:v>
                </c:pt>
                <c:pt idx="12759">
                  <c:v>55.44</c:v>
                </c:pt>
                <c:pt idx="12760">
                  <c:v>50.4</c:v>
                </c:pt>
                <c:pt idx="12761">
                  <c:v>50.4</c:v>
                </c:pt>
                <c:pt idx="12762">
                  <c:v>50.4</c:v>
                </c:pt>
                <c:pt idx="12763">
                  <c:v>50.4</c:v>
                </c:pt>
                <c:pt idx="12764">
                  <c:v>50.4</c:v>
                </c:pt>
                <c:pt idx="12765">
                  <c:v>50.4</c:v>
                </c:pt>
                <c:pt idx="12766">
                  <c:v>50.4</c:v>
                </c:pt>
                <c:pt idx="12767">
                  <c:v>50.4</c:v>
                </c:pt>
                <c:pt idx="12768">
                  <c:v>50.4</c:v>
                </c:pt>
                <c:pt idx="12769">
                  <c:v>45.36</c:v>
                </c:pt>
                <c:pt idx="12770">
                  <c:v>55.44</c:v>
                </c:pt>
                <c:pt idx="12771">
                  <c:v>50.4</c:v>
                </c:pt>
                <c:pt idx="12772">
                  <c:v>50.4</c:v>
                </c:pt>
                <c:pt idx="12773">
                  <c:v>50.4</c:v>
                </c:pt>
                <c:pt idx="12774">
                  <c:v>50.4</c:v>
                </c:pt>
                <c:pt idx="12775">
                  <c:v>50.4</c:v>
                </c:pt>
                <c:pt idx="12776">
                  <c:v>50.4</c:v>
                </c:pt>
                <c:pt idx="12777">
                  <c:v>50.4</c:v>
                </c:pt>
                <c:pt idx="12778">
                  <c:v>50.4</c:v>
                </c:pt>
                <c:pt idx="12779">
                  <c:v>50.4</c:v>
                </c:pt>
                <c:pt idx="12780">
                  <c:v>55.44</c:v>
                </c:pt>
                <c:pt idx="12781">
                  <c:v>50.4</c:v>
                </c:pt>
                <c:pt idx="12782">
                  <c:v>45.36</c:v>
                </c:pt>
                <c:pt idx="12783">
                  <c:v>50.4</c:v>
                </c:pt>
                <c:pt idx="12784">
                  <c:v>55.44</c:v>
                </c:pt>
                <c:pt idx="12785">
                  <c:v>50.4</c:v>
                </c:pt>
                <c:pt idx="12786">
                  <c:v>50.4</c:v>
                </c:pt>
                <c:pt idx="12787">
                  <c:v>50.4</c:v>
                </c:pt>
                <c:pt idx="12788">
                  <c:v>55.44</c:v>
                </c:pt>
                <c:pt idx="12789">
                  <c:v>50.4</c:v>
                </c:pt>
                <c:pt idx="12790">
                  <c:v>55.44</c:v>
                </c:pt>
                <c:pt idx="12791">
                  <c:v>45.36</c:v>
                </c:pt>
                <c:pt idx="12792">
                  <c:v>50.4</c:v>
                </c:pt>
                <c:pt idx="12793">
                  <c:v>50.4</c:v>
                </c:pt>
                <c:pt idx="12794">
                  <c:v>45.36</c:v>
                </c:pt>
                <c:pt idx="12795">
                  <c:v>50.4</c:v>
                </c:pt>
                <c:pt idx="12796">
                  <c:v>55.44</c:v>
                </c:pt>
                <c:pt idx="12797">
                  <c:v>55.44</c:v>
                </c:pt>
                <c:pt idx="12798">
                  <c:v>50.4</c:v>
                </c:pt>
                <c:pt idx="12799">
                  <c:v>50.4</c:v>
                </c:pt>
                <c:pt idx="12800">
                  <c:v>50.4</c:v>
                </c:pt>
                <c:pt idx="12801">
                  <c:v>45.36</c:v>
                </c:pt>
                <c:pt idx="12802">
                  <c:v>50.4</c:v>
                </c:pt>
                <c:pt idx="12803">
                  <c:v>50.4</c:v>
                </c:pt>
                <c:pt idx="12804">
                  <c:v>50.4</c:v>
                </c:pt>
                <c:pt idx="12805">
                  <c:v>50.4</c:v>
                </c:pt>
                <c:pt idx="12806">
                  <c:v>50.4</c:v>
                </c:pt>
                <c:pt idx="12807">
                  <c:v>50.4</c:v>
                </c:pt>
                <c:pt idx="12808">
                  <c:v>55.44</c:v>
                </c:pt>
                <c:pt idx="12809">
                  <c:v>50.4</c:v>
                </c:pt>
                <c:pt idx="12810">
                  <c:v>50.4</c:v>
                </c:pt>
                <c:pt idx="12811">
                  <c:v>55.44</c:v>
                </c:pt>
                <c:pt idx="12812">
                  <c:v>50.4</c:v>
                </c:pt>
                <c:pt idx="12813">
                  <c:v>50.4</c:v>
                </c:pt>
                <c:pt idx="12814">
                  <c:v>50.4</c:v>
                </c:pt>
                <c:pt idx="12815">
                  <c:v>50.4</c:v>
                </c:pt>
                <c:pt idx="12816">
                  <c:v>50.4</c:v>
                </c:pt>
                <c:pt idx="12817">
                  <c:v>55.44</c:v>
                </c:pt>
                <c:pt idx="12818">
                  <c:v>55.44</c:v>
                </c:pt>
                <c:pt idx="12819">
                  <c:v>50.4</c:v>
                </c:pt>
                <c:pt idx="12820">
                  <c:v>50.4</c:v>
                </c:pt>
                <c:pt idx="12821">
                  <c:v>55.44</c:v>
                </c:pt>
                <c:pt idx="12822">
                  <c:v>50.4</c:v>
                </c:pt>
                <c:pt idx="12823">
                  <c:v>45.36</c:v>
                </c:pt>
                <c:pt idx="12824">
                  <c:v>50.4</c:v>
                </c:pt>
                <c:pt idx="12825">
                  <c:v>50.4</c:v>
                </c:pt>
                <c:pt idx="12826">
                  <c:v>55.44</c:v>
                </c:pt>
                <c:pt idx="12827">
                  <c:v>50.4</c:v>
                </c:pt>
                <c:pt idx="12828">
                  <c:v>50.4</c:v>
                </c:pt>
                <c:pt idx="12829">
                  <c:v>50.4</c:v>
                </c:pt>
                <c:pt idx="12830">
                  <c:v>50.4</c:v>
                </c:pt>
                <c:pt idx="12831">
                  <c:v>50.4</c:v>
                </c:pt>
                <c:pt idx="12832">
                  <c:v>50.4</c:v>
                </c:pt>
                <c:pt idx="12833">
                  <c:v>50.4</c:v>
                </c:pt>
                <c:pt idx="12834">
                  <c:v>50.4</c:v>
                </c:pt>
                <c:pt idx="12835">
                  <c:v>45.36</c:v>
                </c:pt>
                <c:pt idx="12836">
                  <c:v>55.44</c:v>
                </c:pt>
                <c:pt idx="12837">
                  <c:v>55.44</c:v>
                </c:pt>
                <c:pt idx="12838">
                  <c:v>50.4</c:v>
                </c:pt>
                <c:pt idx="12839">
                  <c:v>50.4</c:v>
                </c:pt>
                <c:pt idx="12840">
                  <c:v>55.44</c:v>
                </c:pt>
                <c:pt idx="12841">
                  <c:v>50.4</c:v>
                </c:pt>
                <c:pt idx="12842">
                  <c:v>50.4</c:v>
                </c:pt>
                <c:pt idx="12843">
                  <c:v>50.4</c:v>
                </c:pt>
                <c:pt idx="12844">
                  <c:v>55.44</c:v>
                </c:pt>
                <c:pt idx="12845">
                  <c:v>50.4</c:v>
                </c:pt>
                <c:pt idx="12846">
                  <c:v>45.36</c:v>
                </c:pt>
                <c:pt idx="12847">
                  <c:v>55.44</c:v>
                </c:pt>
                <c:pt idx="12848">
                  <c:v>50.4</c:v>
                </c:pt>
                <c:pt idx="12849">
                  <c:v>50.4</c:v>
                </c:pt>
                <c:pt idx="12850">
                  <c:v>50.4</c:v>
                </c:pt>
                <c:pt idx="12851">
                  <c:v>50.4</c:v>
                </c:pt>
                <c:pt idx="12852">
                  <c:v>50.4</c:v>
                </c:pt>
                <c:pt idx="12853">
                  <c:v>55.44</c:v>
                </c:pt>
                <c:pt idx="12854">
                  <c:v>50.4</c:v>
                </c:pt>
                <c:pt idx="12855">
                  <c:v>50.4</c:v>
                </c:pt>
                <c:pt idx="12856">
                  <c:v>50.4</c:v>
                </c:pt>
                <c:pt idx="12857">
                  <c:v>50.4</c:v>
                </c:pt>
                <c:pt idx="12858">
                  <c:v>55.44</c:v>
                </c:pt>
                <c:pt idx="12859">
                  <c:v>50.4</c:v>
                </c:pt>
                <c:pt idx="12860">
                  <c:v>50.4</c:v>
                </c:pt>
                <c:pt idx="12861">
                  <c:v>50.4</c:v>
                </c:pt>
                <c:pt idx="12862">
                  <c:v>50.4</c:v>
                </c:pt>
                <c:pt idx="12863">
                  <c:v>55.44</c:v>
                </c:pt>
                <c:pt idx="12864">
                  <c:v>50.4</c:v>
                </c:pt>
                <c:pt idx="12865">
                  <c:v>50.4</c:v>
                </c:pt>
                <c:pt idx="12866">
                  <c:v>50.4</c:v>
                </c:pt>
                <c:pt idx="12867">
                  <c:v>50.4</c:v>
                </c:pt>
                <c:pt idx="12868">
                  <c:v>50.4</c:v>
                </c:pt>
                <c:pt idx="12869">
                  <c:v>50.4</c:v>
                </c:pt>
                <c:pt idx="12870">
                  <c:v>50.4</c:v>
                </c:pt>
                <c:pt idx="12871">
                  <c:v>50.4</c:v>
                </c:pt>
                <c:pt idx="12872">
                  <c:v>50.4</c:v>
                </c:pt>
                <c:pt idx="12873">
                  <c:v>50.4</c:v>
                </c:pt>
                <c:pt idx="12874">
                  <c:v>50.4</c:v>
                </c:pt>
                <c:pt idx="12875">
                  <c:v>55.44</c:v>
                </c:pt>
                <c:pt idx="12876">
                  <c:v>50.4</c:v>
                </c:pt>
                <c:pt idx="12877">
                  <c:v>55.44</c:v>
                </c:pt>
                <c:pt idx="12878">
                  <c:v>50.4</c:v>
                </c:pt>
                <c:pt idx="12879">
                  <c:v>50.4</c:v>
                </c:pt>
                <c:pt idx="12880">
                  <c:v>55.44</c:v>
                </c:pt>
                <c:pt idx="12881">
                  <c:v>50.4</c:v>
                </c:pt>
                <c:pt idx="12882">
                  <c:v>50.4</c:v>
                </c:pt>
                <c:pt idx="12883">
                  <c:v>55.44</c:v>
                </c:pt>
                <c:pt idx="12884">
                  <c:v>50.4</c:v>
                </c:pt>
                <c:pt idx="12885">
                  <c:v>50.4</c:v>
                </c:pt>
                <c:pt idx="12886">
                  <c:v>50.4</c:v>
                </c:pt>
                <c:pt idx="12887">
                  <c:v>50.4</c:v>
                </c:pt>
                <c:pt idx="12888">
                  <c:v>55.44</c:v>
                </c:pt>
                <c:pt idx="12889">
                  <c:v>45.36</c:v>
                </c:pt>
                <c:pt idx="12890">
                  <c:v>50.4</c:v>
                </c:pt>
                <c:pt idx="12891">
                  <c:v>50.4</c:v>
                </c:pt>
                <c:pt idx="12892">
                  <c:v>50.4</c:v>
                </c:pt>
                <c:pt idx="12893">
                  <c:v>50.4</c:v>
                </c:pt>
                <c:pt idx="12894">
                  <c:v>45.36</c:v>
                </c:pt>
                <c:pt idx="12895">
                  <c:v>45.36</c:v>
                </c:pt>
                <c:pt idx="12896">
                  <c:v>50.4</c:v>
                </c:pt>
                <c:pt idx="12897">
                  <c:v>50.4</c:v>
                </c:pt>
                <c:pt idx="12898">
                  <c:v>50.4</c:v>
                </c:pt>
                <c:pt idx="12899">
                  <c:v>50.4</c:v>
                </c:pt>
                <c:pt idx="12900">
                  <c:v>50.4</c:v>
                </c:pt>
                <c:pt idx="12901">
                  <c:v>50.4</c:v>
                </c:pt>
                <c:pt idx="12902">
                  <c:v>55.44</c:v>
                </c:pt>
                <c:pt idx="12903">
                  <c:v>45.36</c:v>
                </c:pt>
                <c:pt idx="12904">
                  <c:v>50.4</c:v>
                </c:pt>
                <c:pt idx="12905">
                  <c:v>50.4</c:v>
                </c:pt>
                <c:pt idx="12906">
                  <c:v>50.4</c:v>
                </c:pt>
                <c:pt idx="12907">
                  <c:v>50.4</c:v>
                </c:pt>
                <c:pt idx="12908">
                  <c:v>50.4</c:v>
                </c:pt>
                <c:pt idx="12909">
                  <c:v>50.4</c:v>
                </c:pt>
                <c:pt idx="12910">
                  <c:v>50.4</c:v>
                </c:pt>
                <c:pt idx="12911">
                  <c:v>50.4</c:v>
                </c:pt>
                <c:pt idx="12912">
                  <c:v>55.44</c:v>
                </c:pt>
                <c:pt idx="12913">
                  <c:v>55.44</c:v>
                </c:pt>
                <c:pt idx="12914">
                  <c:v>50.4</c:v>
                </c:pt>
                <c:pt idx="12915">
                  <c:v>55.44</c:v>
                </c:pt>
                <c:pt idx="12916">
                  <c:v>55.44</c:v>
                </c:pt>
                <c:pt idx="12917">
                  <c:v>50.4</c:v>
                </c:pt>
                <c:pt idx="12918">
                  <c:v>50.4</c:v>
                </c:pt>
                <c:pt idx="12919">
                  <c:v>50.4</c:v>
                </c:pt>
                <c:pt idx="12920">
                  <c:v>50.4</c:v>
                </c:pt>
                <c:pt idx="12921">
                  <c:v>50.4</c:v>
                </c:pt>
                <c:pt idx="12922">
                  <c:v>50.4</c:v>
                </c:pt>
                <c:pt idx="12923">
                  <c:v>50.4</c:v>
                </c:pt>
                <c:pt idx="12924">
                  <c:v>50.4</c:v>
                </c:pt>
                <c:pt idx="12925">
                  <c:v>50.4</c:v>
                </c:pt>
                <c:pt idx="12926">
                  <c:v>50.4</c:v>
                </c:pt>
                <c:pt idx="12927">
                  <c:v>50.4</c:v>
                </c:pt>
                <c:pt idx="12928">
                  <c:v>50.4</c:v>
                </c:pt>
                <c:pt idx="12929">
                  <c:v>50.4</c:v>
                </c:pt>
                <c:pt idx="12930">
                  <c:v>50.4</c:v>
                </c:pt>
                <c:pt idx="12931">
                  <c:v>50.4</c:v>
                </c:pt>
                <c:pt idx="12932">
                  <c:v>50.4</c:v>
                </c:pt>
                <c:pt idx="12933">
                  <c:v>50.4</c:v>
                </c:pt>
                <c:pt idx="12934">
                  <c:v>50.4</c:v>
                </c:pt>
                <c:pt idx="12935">
                  <c:v>50.4</c:v>
                </c:pt>
                <c:pt idx="12936">
                  <c:v>50.4</c:v>
                </c:pt>
                <c:pt idx="12937">
                  <c:v>45.36</c:v>
                </c:pt>
                <c:pt idx="12938">
                  <c:v>50.4</c:v>
                </c:pt>
                <c:pt idx="12939">
                  <c:v>50.4</c:v>
                </c:pt>
                <c:pt idx="12940">
                  <c:v>50.4</c:v>
                </c:pt>
                <c:pt idx="12941">
                  <c:v>50.4</c:v>
                </c:pt>
                <c:pt idx="12942">
                  <c:v>50.4</c:v>
                </c:pt>
                <c:pt idx="12943">
                  <c:v>50.4</c:v>
                </c:pt>
                <c:pt idx="12944">
                  <c:v>50.4</c:v>
                </c:pt>
                <c:pt idx="12945">
                  <c:v>50.4</c:v>
                </c:pt>
                <c:pt idx="12946">
                  <c:v>50.4</c:v>
                </c:pt>
                <c:pt idx="12947">
                  <c:v>50.4</c:v>
                </c:pt>
                <c:pt idx="12948">
                  <c:v>50.4</c:v>
                </c:pt>
                <c:pt idx="12949">
                  <c:v>55.44</c:v>
                </c:pt>
                <c:pt idx="12950">
                  <c:v>50.4</c:v>
                </c:pt>
                <c:pt idx="12951">
                  <c:v>55.44</c:v>
                </c:pt>
                <c:pt idx="12952">
                  <c:v>50.4</c:v>
                </c:pt>
                <c:pt idx="12953">
                  <c:v>50.4</c:v>
                </c:pt>
                <c:pt idx="12954">
                  <c:v>50.4</c:v>
                </c:pt>
                <c:pt idx="12955">
                  <c:v>45.36</c:v>
                </c:pt>
                <c:pt idx="12956">
                  <c:v>45.36</c:v>
                </c:pt>
                <c:pt idx="12957">
                  <c:v>55.44</c:v>
                </c:pt>
                <c:pt idx="12958">
                  <c:v>50.4</c:v>
                </c:pt>
                <c:pt idx="12959">
                  <c:v>50.4</c:v>
                </c:pt>
                <c:pt idx="12960">
                  <c:v>50.4</c:v>
                </c:pt>
                <c:pt idx="12961">
                  <c:v>50.4</c:v>
                </c:pt>
                <c:pt idx="12962">
                  <c:v>50.4</c:v>
                </c:pt>
                <c:pt idx="12963">
                  <c:v>55.44</c:v>
                </c:pt>
                <c:pt idx="12964">
                  <c:v>50.4</c:v>
                </c:pt>
                <c:pt idx="12965">
                  <c:v>50.4</c:v>
                </c:pt>
                <c:pt idx="12966">
                  <c:v>50.4</c:v>
                </c:pt>
                <c:pt idx="12967">
                  <c:v>55.44</c:v>
                </c:pt>
                <c:pt idx="12968">
                  <c:v>50.4</c:v>
                </c:pt>
                <c:pt idx="12969">
                  <c:v>50.4</c:v>
                </c:pt>
                <c:pt idx="12970">
                  <c:v>50.4</c:v>
                </c:pt>
                <c:pt idx="12971">
                  <c:v>50.4</c:v>
                </c:pt>
                <c:pt idx="12972">
                  <c:v>50.4</c:v>
                </c:pt>
                <c:pt idx="12973">
                  <c:v>50.4</c:v>
                </c:pt>
                <c:pt idx="12974">
                  <c:v>50.4</c:v>
                </c:pt>
                <c:pt idx="12975">
                  <c:v>55.44</c:v>
                </c:pt>
                <c:pt idx="12976">
                  <c:v>50.4</c:v>
                </c:pt>
                <c:pt idx="12977">
                  <c:v>50.4</c:v>
                </c:pt>
                <c:pt idx="12978">
                  <c:v>50.4</c:v>
                </c:pt>
                <c:pt idx="12979">
                  <c:v>50.4</c:v>
                </c:pt>
                <c:pt idx="12980">
                  <c:v>50.4</c:v>
                </c:pt>
                <c:pt idx="12981">
                  <c:v>55.44</c:v>
                </c:pt>
                <c:pt idx="12982">
                  <c:v>50.4</c:v>
                </c:pt>
                <c:pt idx="12983">
                  <c:v>50.4</c:v>
                </c:pt>
                <c:pt idx="12984">
                  <c:v>50.4</c:v>
                </c:pt>
                <c:pt idx="12985">
                  <c:v>55.44</c:v>
                </c:pt>
                <c:pt idx="12986">
                  <c:v>55.44</c:v>
                </c:pt>
                <c:pt idx="12987">
                  <c:v>50.4</c:v>
                </c:pt>
                <c:pt idx="12988">
                  <c:v>50.4</c:v>
                </c:pt>
                <c:pt idx="12989">
                  <c:v>50.4</c:v>
                </c:pt>
                <c:pt idx="12990">
                  <c:v>55.44</c:v>
                </c:pt>
                <c:pt idx="12991">
                  <c:v>50.4</c:v>
                </c:pt>
                <c:pt idx="12992">
                  <c:v>55.44</c:v>
                </c:pt>
                <c:pt idx="12993">
                  <c:v>50.4</c:v>
                </c:pt>
                <c:pt idx="12994">
                  <c:v>50.4</c:v>
                </c:pt>
                <c:pt idx="12995">
                  <c:v>50.4</c:v>
                </c:pt>
                <c:pt idx="12996">
                  <c:v>50.4</c:v>
                </c:pt>
                <c:pt idx="12997">
                  <c:v>55.44</c:v>
                </c:pt>
                <c:pt idx="12998">
                  <c:v>50.4</c:v>
                </c:pt>
                <c:pt idx="12999">
                  <c:v>50.4</c:v>
                </c:pt>
                <c:pt idx="13000">
                  <c:v>50.4</c:v>
                </c:pt>
                <c:pt idx="13001">
                  <c:v>50.4</c:v>
                </c:pt>
                <c:pt idx="13002">
                  <c:v>55.44</c:v>
                </c:pt>
                <c:pt idx="13003">
                  <c:v>50.4</c:v>
                </c:pt>
                <c:pt idx="13004">
                  <c:v>55.44</c:v>
                </c:pt>
                <c:pt idx="13005">
                  <c:v>55.44</c:v>
                </c:pt>
                <c:pt idx="13006">
                  <c:v>55.44</c:v>
                </c:pt>
                <c:pt idx="13007">
                  <c:v>55.44</c:v>
                </c:pt>
                <c:pt idx="13008">
                  <c:v>55.44</c:v>
                </c:pt>
                <c:pt idx="13009">
                  <c:v>55.44</c:v>
                </c:pt>
                <c:pt idx="13010">
                  <c:v>55.44</c:v>
                </c:pt>
                <c:pt idx="13011">
                  <c:v>50.4</c:v>
                </c:pt>
                <c:pt idx="13012">
                  <c:v>50.4</c:v>
                </c:pt>
                <c:pt idx="13013">
                  <c:v>55.44</c:v>
                </c:pt>
                <c:pt idx="13014">
                  <c:v>55.44</c:v>
                </c:pt>
                <c:pt idx="13015">
                  <c:v>55.44</c:v>
                </c:pt>
                <c:pt idx="13016">
                  <c:v>55.44</c:v>
                </c:pt>
                <c:pt idx="13017">
                  <c:v>55.44</c:v>
                </c:pt>
                <c:pt idx="13018">
                  <c:v>55.44</c:v>
                </c:pt>
                <c:pt idx="13019">
                  <c:v>55.44</c:v>
                </c:pt>
                <c:pt idx="13020">
                  <c:v>55.44</c:v>
                </c:pt>
                <c:pt idx="13021">
                  <c:v>55.44</c:v>
                </c:pt>
                <c:pt idx="13022">
                  <c:v>55.44</c:v>
                </c:pt>
                <c:pt idx="13023">
                  <c:v>55.44</c:v>
                </c:pt>
                <c:pt idx="13024">
                  <c:v>55.44</c:v>
                </c:pt>
                <c:pt idx="13025">
                  <c:v>50.4</c:v>
                </c:pt>
                <c:pt idx="13026">
                  <c:v>55.44</c:v>
                </c:pt>
                <c:pt idx="13027">
                  <c:v>60.48</c:v>
                </c:pt>
                <c:pt idx="13028">
                  <c:v>55.44</c:v>
                </c:pt>
                <c:pt idx="13029">
                  <c:v>55.44</c:v>
                </c:pt>
                <c:pt idx="13030">
                  <c:v>50.4</c:v>
                </c:pt>
                <c:pt idx="13031">
                  <c:v>55.44</c:v>
                </c:pt>
                <c:pt idx="13032">
                  <c:v>55.44</c:v>
                </c:pt>
                <c:pt idx="13033">
                  <c:v>55.44</c:v>
                </c:pt>
                <c:pt idx="13034">
                  <c:v>60.48</c:v>
                </c:pt>
                <c:pt idx="13035">
                  <c:v>55.44</c:v>
                </c:pt>
                <c:pt idx="13036">
                  <c:v>55.44</c:v>
                </c:pt>
                <c:pt idx="13037">
                  <c:v>55.44</c:v>
                </c:pt>
                <c:pt idx="13038">
                  <c:v>55.44</c:v>
                </c:pt>
                <c:pt idx="13039">
                  <c:v>60.48</c:v>
                </c:pt>
                <c:pt idx="13040">
                  <c:v>60.48</c:v>
                </c:pt>
                <c:pt idx="13041">
                  <c:v>60.48</c:v>
                </c:pt>
                <c:pt idx="13042">
                  <c:v>60.48</c:v>
                </c:pt>
                <c:pt idx="13043">
                  <c:v>60.48</c:v>
                </c:pt>
                <c:pt idx="13044">
                  <c:v>60.48</c:v>
                </c:pt>
                <c:pt idx="13045">
                  <c:v>60.48</c:v>
                </c:pt>
                <c:pt idx="13046">
                  <c:v>60.48</c:v>
                </c:pt>
                <c:pt idx="13047">
                  <c:v>60.48</c:v>
                </c:pt>
                <c:pt idx="13048">
                  <c:v>65.52</c:v>
                </c:pt>
                <c:pt idx="13049">
                  <c:v>60.48</c:v>
                </c:pt>
                <c:pt idx="13050">
                  <c:v>60.48</c:v>
                </c:pt>
                <c:pt idx="13051">
                  <c:v>60.48</c:v>
                </c:pt>
                <c:pt idx="13052">
                  <c:v>55.44</c:v>
                </c:pt>
                <c:pt idx="13053">
                  <c:v>65.52</c:v>
                </c:pt>
                <c:pt idx="13054">
                  <c:v>60.48</c:v>
                </c:pt>
                <c:pt idx="13055">
                  <c:v>60.48</c:v>
                </c:pt>
                <c:pt idx="13056">
                  <c:v>55.44</c:v>
                </c:pt>
                <c:pt idx="13057">
                  <c:v>55.44</c:v>
                </c:pt>
                <c:pt idx="13058">
                  <c:v>60.48</c:v>
                </c:pt>
                <c:pt idx="13059">
                  <c:v>60.48</c:v>
                </c:pt>
                <c:pt idx="13060">
                  <c:v>65.52</c:v>
                </c:pt>
                <c:pt idx="13061">
                  <c:v>60.48</c:v>
                </c:pt>
                <c:pt idx="13062">
                  <c:v>60.48</c:v>
                </c:pt>
                <c:pt idx="13063">
                  <c:v>65.52</c:v>
                </c:pt>
                <c:pt idx="13064">
                  <c:v>65.52</c:v>
                </c:pt>
                <c:pt idx="13065">
                  <c:v>60.48</c:v>
                </c:pt>
                <c:pt idx="13066">
                  <c:v>65.52</c:v>
                </c:pt>
                <c:pt idx="13067">
                  <c:v>60.48</c:v>
                </c:pt>
                <c:pt idx="13068">
                  <c:v>65.52</c:v>
                </c:pt>
                <c:pt idx="13069">
                  <c:v>65.52</c:v>
                </c:pt>
                <c:pt idx="13070">
                  <c:v>60.48</c:v>
                </c:pt>
                <c:pt idx="13071">
                  <c:v>65.52</c:v>
                </c:pt>
                <c:pt idx="13072">
                  <c:v>65.52</c:v>
                </c:pt>
                <c:pt idx="13073">
                  <c:v>60.48</c:v>
                </c:pt>
                <c:pt idx="13074">
                  <c:v>60.48</c:v>
                </c:pt>
                <c:pt idx="13075">
                  <c:v>65.52</c:v>
                </c:pt>
                <c:pt idx="13076">
                  <c:v>65.52</c:v>
                </c:pt>
                <c:pt idx="13077">
                  <c:v>65.52</c:v>
                </c:pt>
                <c:pt idx="13078">
                  <c:v>65.52</c:v>
                </c:pt>
                <c:pt idx="13079">
                  <c:v>60.48</c:v>
                </c:pt>
                <c:pt idx="13080">
                  <c:v>65.52</c:v>
                </c:pt>
                <c:pt idx="13081">
                  <c:v>60.48</c:v>
                </c:pt>
                <c:pt idx="13082">
                  <c:v>60.48</c:v>
                </c:pt>
                <c:pt idx="13083">
                  <c:v>65.52</c:v>
                </c:pt>
                <c:pt idx="13084">
                  <c:v>65.52</c:v>
                </c:pt>
                <c:pt idx="13085">
                  <c:v>70.56</c:v>
                </c:pt>
                <c:pt idx="13086">
                  <c:v>65.52</c:v>
                </c:pt>
                <c:pt idx="13087">
                  <c:v>65.52</c:v>
                </c:pt>
                <c:pt idx="13088">
                  <c:v>65.52</c:v>
                </c:pt>
                <c:pt idx="13089">
                  <c:v>65.52</c:v>
                </c:pt>
                <c:pt idx="13090">
                  <c:v>65.52</c:v>
                </c:pt>
                <c:pt idx="13091">
                  <c:v>65.52</c:v>
                </c:pt>
                <c:pt idx="13092">
                  <c:v>65.52</c:v>
                </c:pt>
                <c:pt idx="13093">
                  <c:v>65.52</c:v>
                </c:pt>
                <c:pt idx="13094">
                  <c:v>65.52</c:v>
                </c:pt>
                <c:pt idx="13095">
                  <c:v>65.52</c:v>
                </c:pt>
                <c:pt idx="13096">
                  <c:v>65.52</c:v>
                </c:pt>
                <c:pt idx="13097">
                  <c:v>65.52</c:v>
                </c:pt>
                <c:pt idx="13098">
                  <c:v>70.56</c:v>
                </c:pt>
                <c:pt idx="13099">
                  <c:v>65.52</c:v>
                </c:pt>
                <c:pt idx="13100">
                  <c:v>65.52</c:v>
                </c:pt>
                <c:pt idx="13101">
                  <c:v>70.56</c:v>
                </c:pt>
                <c:pt idx="13102">
                  <c:v>70.56</c:v>
                </c:pt>
                <c:pt idx="13103">
                  <c:v>65.52</c:v>
                </c:pt>
                <c:pt idx="13104">
                  <c:v>70.56</c:v>
                </c:pt>
                <c:pt idx="13105">
                  <c:v>65.52</c:v>
                </c:pt>
                <c:pt idx="13106">
                  <c:v>65.52</c:v>
                </c:pt>
                <c:pt idx="13107">
                  <c:v>65.52</c:v>
                </c:pt>
                <c:pt idx="13108">
                  <c:v>70.56</c:v>
                </c:pt>
                <c:pt idx="13109">
                  <c:v>70.56</c:v>
                </c:pt>
                <c:pt idx="13110">
                  <c:v>70.56</c:v>
                </c:pt>
                <c:pt idx="13111">
                  <c:v>70.56</c:v>
                </c:pt>
                <c:pt idx="13112">
                  <c:v>70.56</c:v>
                </c:pt>
                <c:pt idx="13113">
                  <c:v>70.56</c:v>
                </c:pt>
                <c:pt idx="13114">
                  <c:v>70.56</c:v>
                </c:pt>
                <c:pt idx="13115">
                  <c:v>65.52</c:v>
                </c:pt>
                <c:pt idx="13116">
                  <c:v>70.56</c:v>
                </c:pt>
                <c:pt idx="13117">
                  <c:v>70.56</c:v>
                </c:pt>
                <c:pt idx="13118">
                  <c:v>70.56</c:v>
                </c:pt>
                <c:pt idx="13119">
                  <c:v>70.56</c:v>
                </c:pt>
                <c:pt idx="13120">
                  <c:v>70.56</c:v>
                </c:pt>
                <c:pt idx="13121">
                  <c:v>75.599999999999994</c:v>
                </c:pt>
                <c:pt idx="13122">
                  <c:v>70.56</c:v>
                </c:pt>
                <c:pt idx="13123">
                  <c:v>70.56</c:v>
                </c:pt>
                <c:pt idx="13124">
                  <c:v>70.56</c:v>
                </c:pt>
                <c:pt idx="13125">
                  <c:v>65.52</c:v>
                </c:pt>
                <c:pt idx="13126">
                  <c:v>75.599999999999994</c:v>
                </c:pt>
                <c:pt idx="13127">
                  <c:v>75.599999999999994</c:v>
                </c:pt>
                <c:pt idx="13128">
                  <c:v>70.56</c:v>
                </c:pt>
                <c:pt idx="13129">
                  <c:v>70.56</c:v>
                </c:pt>
                <c:pt idx="13130">
                  <c:v>75.599999999999994</c:v>
                </c:pt>
                <c:pt idx="13131">
                  <c:v>75.599999999999994</c:v>
                </c:pt>
                <c:pt idx="13132">
                  <c:v>70.56</c:v>
                </c:pt>
                <c:pt idx="13133">
                  <c:v>70.56</c:v>
                </c:pt>
                <c:pt idx="13134">
                  <c:v>70.56</c:v>
                </c:pt>
                <c:pt idx="13135">
                  <c:v>75.599999999999994</c:v>
                </c:pt>
                <c:pt idx="13136">
                  <c:v>75.599999999999994</c:v>
                </c:pt>
                <c:pt idx="13137">
                  <c:v>75.599999999999994</c:v>
                </c:pt>
                <c:pt idx="13138">
                  <c:v>70.56</c:v>
                </c:pt>
                <c:pt idx="13139">
                  <c:v>75.599999999999994</c:v>
                </c:pt>
                <c:pt idx="13140">
                  <c:v>75.599999999999994</c:v>
                </c:pt>
                <c:pt idx="13141">
                  <c:v>75.599999999999994</c:v>
                </c:pt>
                <c:pt idx="13142">
                  <c:v>70.56</c:v>
                </c:pt>
                <c:pt idx="13143">
                  <c:v>75.599999999999994</c:v>
                </c:pt>
                <c:pt idx="13144">
                  <c:v>75.599999999999994</c:v>
                </c:pt>
                <c:pt idx="13145">
                  <c:v>75.599999999999994</c:v>
                </c:pt>
                <c:pt idx="13146">
                  <c:v>70.56</c:v>
                </c:pt>
                <c:pt idx="13147">
                  <c:v>75.599999999999994</c:v>
                </c:pt>
                <c:pt idx="13148">
                  <c:v>70.56</c:v>
                </c:pt>
                <c:pt idx="13149">
                  <c:v>70.56</c:v>
                </c:pt>
                <c:pt idx="13150">
                  <c:v>70.56</c:v>
                </c:pt>
                <c:pt idx="13151">
                  <c:v>75.599999999999994</c:v>
                </c:pt>
                <c:pt idx="13152">
                  <c:v>75.599999999999994</c:v>
                </c:pt>
                <c:pt idx="13153">
                  <c:v>75.599999999999994</c:v>
                </c:pt>
                <c:pt idx="13154">
                  <c:v>75.599999999999994</c:v>
                </c:pt>
                <c:pt idx="13155">
                  <c:v>70.56</c:v>
                </c:pt>
                <c:pt idx="13156">
                  <c:v>75.599999999999994</c:v>
                </c:pt>
                <c:pt idx="13157">
                  <c:v>75.599999999999994</c:v>
                </c:pt>
                <c:pt idx="13158">
                  <c:v>70.56</c:v>
                </c:pt>
                <c:pt idx="13159">
                  <c:v>75.599999999999994</c:v>
                </c:pt>
                <c:pt idx="13160">
                  <c:v>70.56</c:v>
                </c:pt>
                <c:pt idx="13161">
                  <c:v>75.599999999999994</c:v>
                </c:pt>
                <c:pt idx="13162">
                  <c:v>70.56</c:v>
                </c:pt>
                <c:pt idx="13163">
                  <c:v>75.599999999999994</c:v>
                </c:pt>
                <c:pt idx="13164">
                  <c:v>75.599999999999994</c:v>
                </c:pt>
                <c:pt idx="13165">
                  <c:v>75.599999999999994</c:v>
                </c:pt>
                <c:pt idx="13166">
                  <c:v>75.599999999999994</c:v>
                </c:pt>
                <c:pt idx="13167">
                  <c:v>75.599999999999994</c:v>
                </c:pt>
                <c:pt idx="13168">
                  <c:v>70.56</c:v>
                </c:pt>
                <c:pt idx="13169">
                  <c:v>75.599999999999994</c:v>
                </c:pt>
                <c:pt idx="13170">
                  <c:v>70.56</c:v>
                </c:pt>
                <c:pt idx="13171">
                  <c:v>70.56</c:v>
                </c:pt>
                <c:pt idx="13172">
                  <c:v>75.599999999999994</c:v>
                </c:pt>
                <c:pt idx="13173">
                  <c:v>75.599999999999994</c:v>
                </c:pt>
                <c:pt idx="13174">
                  <c:v>70.56</c:v>
                </c:pt>
                <c:pt idx="13175">
                  <c:v>75.599999999999994</c:v>
                </c:pt>
                <c:pt idx="13176">
                  <c:v>75.599999999999994</c:v>
                </c:pt>
                <c:pt idx="13177">
                  <c:v>75.599999999999994</c:v>
                </c:pt>
                <c:pt idx="13178">
                  <c:v>75.599999999999994</c:v>
                </c:pt>
                <c:pt idx="13179">
                  <c:v>70.56</c:v>
                </c:pt>
                <c:pt idx="13180">
                  <c:v>75.599999999999994</c:v>
                </c:pt>
                <c:pt idx="13181">
                  <c:v>75.599999999999994</c:v>
                </c:pt>
                <c:pt idx="13182">
                  <c:v>80.649999999999991</c:v>
                </c:pt>
                <c:pt idx="13183">
                  <c:v>75.599999999999994</c:v>
                </c:pt>
                <c:pt idx="13184">
                  <c:v>70.56</c:v>
                </c:pt>
                <c:pt idx="13185">
                  <c:v>70.56</c:v>
                </c:pt>
                <c:pt idx="13186">
                  <c:v>75.599999999999994</c:v>
                </c:pt>
                <c:pt idx="13187">
                  <c:v>75.599999999999994</c:v>
                </c:pt>
                <c:pt idx="13188">
                  <c:v>75.599999999999994</c:v>
                </c:pt>
                <c:pt idx="13189">
                  <c:v>70.56</c:v>
                </c:pt>
                <c:pt idx="13190">
                  <c:v>80.649999999999991</c:v>
                </c:pt>
                <c:pt idx="13191">
                  <c:v>75.599999999999994</c:v>
                </c:pt>
                <c:pt idx="13192">
                  <c:v>75.599999999999994</c:v>
                </c:pt>
                <c:pt idx="13193">
                  <c:v>75.599999999999994</c:v>
                </c:pt>
                <c:pt idx="13194">
                  <c:v>75.599999999999994</c:v>
                </c:pt>
                <c:pt idx="13195">
                  <c:v>75.599999999999994</c:v>
                </c:pt>
                <c:pt idx="13196">
                  <c:v>75.599999999999994</c:v>
                </c:pt>
                <c:pt idx="13197">
                  <c:v>75.599999999999994</c:v>
                </c:pt>
                <c:pt idx="13198">
                  <c:v>75.599999999999994</c:v>
                </c:pt>
                <c:pt idx="13199">
                  <c:v>75.599999999999994</c:v>
                </c:pt>
                <c:pt idx="13200">
                  <c:v>75.599999999999994</c:v>
                </c:pt>
                <c:pt idx="13201">
                  <c:v>70.56</c:v>
                </c:pt>
                <c:pt idx="13202">
                  <c:v>80.649999999999991</c:v>
                </c:pt>
                <c:pt idx="13203">
                  <c:v>75.599999999999994</c:v>
                </c:pt>
                <c:pt idx="13204">
                  <c:v>75.599999999999994</c:v>
                </c:pt>
                <c:pt idx="13205">
                  <c:v>75.599999999999994</c:v>
                </c:pt>
                <c:pt idx="13206">
                  <c:v>75.599999999999994</c:v>
                </c:pt>
                <c:pt idx="13207">
                  <c:v>75.599999999999994</c:v>
                </c:pt>
                <c:pt idx="13208">
                  <c:v>75.599999999999994</c:v>
                </c:pt>
                <c:pt idx="13209">
                  <c:v>75.599999999999994</c:v>
                </c:pt>
                <c:pt idx="13210">
                  <c:v>75.599999999999994</c:v>
                </c:pt>
                <c:pt idx="13211">
                  <c:v>75.599999999999994</c:v>
                </c:pt>
                <c:pt idx="13212">
                  <c:v>75.599999999999994</c:v>
                </c:pt>
                <c:pt idx="13213">
                  <c:v>70.56</c:v>
                </c:pt>
                <c:pt idx="13214">
                  <c:v>75.599999999999994</c:v>
                </c:pt>
                <c:pt idx="13215">
                  <c:v>75.599999999999994</c:v>
                </c:pt>
                <c:pt idx="13216">
                  <c:v>75.599999999999994</c:v>
                </c:pt>
                <c:pt idx="13217">
                  <c:v>75.599999999999994</c:v>
                </c:pt>
                <c:pt idx="13218">
                  <c:v>75.599999999999994</c:v>
                </c:pt>
                <c:pt idx="13219">
                  <c:v>75.599999999999994</c:v>
                </c:pt>
                <c:pt idx="13220">
                  <c:v>80.649999999999991</c:v>
                </c:pt>
                <c:pt idx="13221">
                  <c:v>80.649999999999991</c:v>
                </c:pt>
                <c:pt idx="13222">
                  <c:v>80.649999999999991</c:v>
                </c:pt>
                <c:pt idx="13223">
                  <c:v>80.649999999999991</c:v>
                </c:pt>
                <c:pt idx="13224">
                  <c:v>75.599999999999994</c:v>
                </c:pt>
                <c:pt idx="13225">
                  <c:v>75.599999999999994</c:v>
                </c:pt>
                <c:pt idx="13226">
                  <c:v>75.599999999999994</c:v>
                </c:pt>
                <c:pt idx="13227">
                  <c:v>75.599999999999994</c:v>
                </c:pt>
                <c:pt idx="13228">
                  <c:v>75.599999999999994</c:v>
                </c:pt>
                <c:pt idx="13229">
                  <c:v>75.599999999999994</c:v>
                </c:pt>
                <c:pt idx="13230">
                  <c:v>75.599999999999994</c:v>
                </c:pt>
                <c:pt idx="13231">
                  <c:v>80.649999999999991</c:v>
                </c:pt>
                <c:pt idx="13232">
                  <c:v>80.649999999999991</c:v>
                </c:pt>
                <c:pt idx="13233">
                  <c:v>80.649999999999991</c:v>
                </c:pt>
                <c:pt idx="13234">
                  <c:v>75.599999999999994</c:v>
                </c:pt>
                <c:pt idx="13235">
                  <c:v>80.649999999999991</c:v>
                </c:pt>
                <c:pt idx="13236">
                  <c:v>80.649999999999991</c:v>
                </c:pt>
                <c:pt idx="13237">
                  <c:v>80.649999999999991</c:v>
                </c:pt>
                <c:pt idx="13238">
                  <c:v>80.649999999999991</c:v>
                </c:pt>
                <c:pt idx="13239">
                  <c:v>75.599999999999994</c:v>
                </c:pt>
                <c:pt idx="13240">
                  <c:v>80.649999999999991</c:v>
                </c:pt>
                <c:pt idx="13241">
                  <c:v>80.649999999999991</c:v>
                </c:pt>
                <c:pt idx="13242">
                  <c:v>80.649999999999991</c:v>
                </c:pt>
                <c:pt idx="13243">
                  <c:v>80.649999999999991</c:v>
                </c:pt>
                <c:pt idx="13244">
                  <c:v>80.649999999999991</c:v>
                </c:pt>
                <c:pt idx="13245">
                  <c:v>80.649999999999991</c:v>
                </c:pt>
                <c:pt idx="13246">
                  <c:v>80.649999999999991</c:v>
                </c:pt>
                <c:pt idx="13247">
                  <c:v>80.649999999999991</c:v>
                </c:pt>
                <c:pt idx="13248">
                  <c:v>75.599999999999994</c:v>
                </c:pt>
                <c:pt idx="13249">
                  <c:v>80.649999999999991</c:v>
                </c:pt>
                <c:pt idx="13250">
                  <c:v>80.649999999999991</c:v>
                </c:pt>
                <c:pt idx="13251">
                  <c:v>80.649999999999991</c:v>
                </c:pt>
                <c:pt idx="13252">
                  <c:v>80.649999999999991</c:v>
                </c:pt>
                <c:pt idx="13253">
                  <c:v>80.649999999999991</c:v>
                </c:pt>
                <c:pt idx="13254">
                  <c:v>80.649999999999991</c:v>
                </c:pt>
                <c:pt idx="13255">
                  <c:v>85.69</c:v>
                </c:pt>
                <c:pt idx="13256">
                  <c:v>80.649999999999991</c:v>
                </c:pt>
                <c:pt idx="13257">
                  <c:v>75.599999999999994</c:v>
                </c:pt>
                <c:pt idx="13258">
                  <c:v>80.649999999999991</c:v>
                </c:pt>
                <c:pt idx="13259">
                  <c:v>80.649999999999991</c:v>
                </c:pt>
                <c:pt idx="13260">
                  <c:v>85.69</c:v>
                </c:pt>
                <c:pt idx="13261">
                  <c:v>85.69</c:v>
                </c:pt>
                <c:pt idx="13262">
                  <c:v>80.649999999999991</c:v>
                </c:pt>
                <c:pt idx="13263">
                  <c:v>80.649999999999991</c:v>
                </c:pt>
                <c:pt idx="13264">
                  <c:v>80.649999999999991</c:v>
                </c:pt>
                <c:pt idx="13265">
                  <c:v>75.599999999999994</c:v>
                </c:pt>
                <c:pt idx="13266">
                  <c:v>85.69</c:v>
                </c:pt>
                <c:pt idx="13267">
                  <c:v>85.69</c:v>
                </c:pt>
                <c:pt idx="13268">
                  <c:v>75.599999999999994</c:v>
                </c:pt>
                <c:pt idx="13269">
                  <c:v>80.649999999999991</c:v>
                </c:pt>
                <c:pt idx="13270">
                  <c:v>80.649999999999991</c:v>
                </c:pt>
                <c:pt idx="13271">
                  <c:v>85.69</c:v>
                </c:pt>
                <c:pt idx="13272">
                  <c:v>80.649999999999991</c:v>
                </c:pt>
                <c:pt idx="13273">
                  <c:v>85.69</c:v>
                </c:pt>
                <c:pt idx="13274">
                  <c:v>80.649999999999991</c:v>
                </c:pt>
                <c:pt idx="13275">
                  <c:v>80.649999999999991</c:v>
                </c:pt>
                <c:pt idx="13276">
                  <c:v>80.649999999999991</c:v>
                </c:pt>
                <c:pt idx="13277">
                  <c:v>80.649999999999991</c:v>
                </c:pt>
                <c:pt idx="13278">
                  <c:v>80.649999999999991</c:v>
                </c:pt>
                <c:pt idx="13279">
                  <c:v>80.649999999999991</c:v>
                </c:pt>
                <c:pt idx="13280">
                  <c:v>80.649999999999991</c:v>
                </c:pt>
                <c:pt idx="13281">
                  <c:v>80.649999999999991</c:v>
                </c:pt>
                <c:pt idx="13282">
                  <c:v>80.649999999999991</c:v>
                </c:pt>
                <c:pt idx="13283">
                  <c:v>85.69</c:v>
                </c:pt>
                <c:pt idx="13284">
                  <c:v>80.649999999999991</c:v>
                </c:pt>
                <c:pt idx="13285">
                  <c:v>85.69</c:v>
                </c:pt>
                <c:pt idx="13286">
                  <c:v>85.69</c:v>
                </c:pt>
                <c:pt idx="13287">
                  <c:v>85.69</c:v>
                </c:pt>
                <c:pt idx="13288">
                  <c:v>85.69</c:v>
                </c:pt>
                <c:pt idx="13289">
                  <c:v>85.69</c:v>
                </c:pt>
                <c:pt idx="13290">
                  <c:v>80.649999999999991</c:v>
                </c:pt>
                <c:pt idx="13291">
                  <c:v>85.69</c:v>
                </c:pt>
                <c:pt idx="13292">
                  <c:v>85.69</c:v>
                </c:pt>
                <c:pt idx="13293">
                  <c:v>80.649999999999991</c:v>
                </c:pt>
                <c:pt idx="13294">
                  <c:v>85.69</c:v>
                </c:pt>
                <c:pt idx="13295">
                  <c:v>85.69</c:v>
                </c:pt>
                <c:pt idx="13296">
                  <c:v>80.649999999999991</c:v>
                </c:pt>
                <c:pt idx="13297">
                  <c:v>85.69</c:v>
                </c:pt>
                <c:pt idx="13298">
                  <c:v>85.69</c:v>
                </c:pt>
                <c:pt idx="13299">
                  <c:v>85.69</c:v>
                </c:pt>
                <c:pt idx="13300">
                  <c:v>80.649999999999991</c:v>
                </c:pt>
                <c:pt idx="13301">
                  <c:v>85.69</c:v>
                </c:pt>
                <c:pt idx="13302">
                  <c:v>80.649999999999991</c:v>
                </c:pt>
                <c:pt idx="13303">
                  <c:v>85.69</c:v>
                </c:pt>
                <c:pt idx="13304">
                  <c:v>85.69</c:v>
                </c:pt>
                <c:pt idx="13305">
                  <c:v>85.69</c:v>
                </c:pt>
                <c:pt idx="13306">
                  <c:v>85.69</c:v>
                </c:pt>
                <c:pt idx="13307">
                  <c:v>80.649999999999991</c:v>
                </c:pt>
                <c:pt idx="13308">
                  <c:v>85.69</c:v>
                </c:pt>
                <c:pt idx="13309">
                  <c:v>85.69</c:v>
                </c:pt>
                <c:pt idx="13310">
                  <c:v>80.649999999999991</c:v>
                </c:pt>
                <c:pt idx="13311">
                  <c:v>85.69</c:v>
                </c:pt>
                <c:pt idx="13312">
                  <c:v>80.649999999999991</c:v>
                </c:pt>
                <c:pt idx="13313">
                  <c:v>85.69</c:v>
                </c:pt>
                <c:pt idx="13314">
                  <c:v>80.649999999999991</c:v>
                </c:pt>
                <c:pt idx="13315">
                  <c:v>85.69</c:v>
                </c:pt>
                <c:pt idx="13316">
                  <c:v>85.69</c:v>
                </c:pt>
                <c:pt idx="13317">
                  <c:v>85.69</c:v>
                </c:pt>
                <c:pt idx="13318">
                  <c:v>80.649999999999991</c:v>
                </c:pt>
                <c:pt idx="13319">
                  <c:v>85.69</c:v>
                </c:pt>
                <c:pt idx="13320">
                  <c:v>85.69</c:v>
                </c:pt>
                <c:pt idx="13321">
                  <c:v>85.69</c:v>
                </c:pt>
                <c:pt idx="13322">
                  <c:v>85.69</c:v>
                </c:pt>
                <c:pt idx="13323">
                  <c:v>85.69</c:v>
                </c:pt>
                <c:pt idx="13324">
                  <c:v>85.69</c:v>
                </c:pt>
                <c:pt idx="13325">
                  <c:v>85.69</c:v>
                </c:pt>
                <c:pt idx="13326">
                  <c:v>85.69</c:v>
                </c:pt>
                <c:pt idx="13327">
                  <c:v>85.69</c:v>
                </c:pt>
                <c:pt idx="13328">
                  <c:v>85.69</c:v>
                </c:pt>
                <c:pt idx="13329">
                  <c:v>85.69</c:v>
                </c:pt>
                <c:pt idx="13330">
                  <c:v>90.73</c:v>
                </c:pt>
                <c:pt idx="13331">
                  <c:v>85.69</c:v>
                </c:pt>
                <c:pt idx="13332">
                  <c:v>85.69</c:v>
                </c:pt>
                <c:pt idx="13333">
                  <c:v>90.73</c:v>
                </c:pt>
                <c:pt idx="13334">
                  <c:v>85.69</c:v>
                </c:pt>
                <c:pt idx="13335">
                  <c:v>85.69</c:v>
                </c:pt>
                <c:pt idx="13336">
                  <c:v>85.69</c:v>
                </c:pt>
                <c:pt idx="13337">
                  <c:v>85.69</c:v>
                </c:pt>
                <c:pt idx="13338">
                  <c:v>85.69</c:v>
                </c:pt>
                <c:pt idx="13339">
                  <c:v>85.69</c:v>
                </c:pt>
                <c:pt idx="13340">
                  <c:v>85.69</c:v>
                </c:pt>
                <c:pt idx="13341">
                  <c:v>85.69</c:v>
                </c:pt>
                <c:pt idx="13342">
                  <c:v>85.69</c:v>
                </c:pt>
                <c:pt idx="13343">
                  <c:v>90.73</c:v>
                </c:pt>
                <c:pt idx="13344">
                  <c:v>90.73</c:v>
                </c:pt>
                <c:pt idx="13345">
                  <c:v>85.69</c:v>
                </c:pt>
                <c:pt idx="13346">
                  <c:v>90.73</c:v>
                </c:pt>
                <c:pt idx="13347">
                  <c:v>85.69</c:v>
                </c:pt>
                <c:pt idx="13348">
                  <c:v>90.73</c:v>
                </c:pt>
                <c:pt idx="13349">
                  <c:v>90.73</c:v>
                </c:pt>
                <c:pt idx="13350">
                  <c:v>90.73</c:v>
                </c:pt>
                <c:pt idx="13351">
                  <c:v>90.73</c:v>
                </c:pt>
                <c:pt idx="13352">
                  <c:v>90.73</c:v>
                </c:pt>
                <c:pt idx="13353">
                  <c:v>85.69</c:v>
                </c:pt>
                <c:pt idx="13354">
                  <c:v>85.69</c:v>
                </c:pt>
                <c:pt idx="13355">
                  <c:v>90.73</c:v>
                </c:pt>
                <c:pt idx="13356">
                  <c:v>85.69</c:v>
                </c:pt>
                <c:pt idx="13357">
                  <c:v>85.69</c:v>
                </c:pt>
                <c:pt idx="13358">
                  <c:v>85.69</c:v>
                </c:pt>
                <c:pt idx="13359">
                  <c:v>85.69</c:v>
                </c:pt>
                <c:pt idx="13360">
                  <c:v>90.73</c:v>
                </c:pt>
                <c:pt idx="13361">
                  <c:v>85.69</c:v>
                </c:pt>
                <c:pt idx="13362">
                  <c:v>90.73</c:v>
                </c:pt>
                <c:pt idx="13363">
                  <c:v>85.69</c:v>
                </c:pt>
                <c:pt idx="13364">
                  <c:v>90.73</c:v>
                </c:pt>
                <c:pt idx="13365">
                  <c:v>90.73</c:v>
                </c:pt>
                <c:pt idx="13366">
                  <c:v>90.73</c:v>
                </c:pt>
                <c:pt idx="13367">
                  <c:v>85.69</c:v>
                </c:pt>
                <c:pt idx="13368">
                  <c:v>90.73</c:v>
                </c:pt>
                <c:pt idx="13369">
                  <c:v>90.73</c:v>
                </c:pt>
                <c:pt idx="13370">
                  <c:v>90.73</c:v>
                </c:pt>
                <c:pt idx="13371">
                  <c:v>90.73</c:v>
                </c:pt>
                <c:pt idx="13372">
                  <c:v>85.69</c:v>
                </c:pt>
                <c:pt idx="13373">
                  <c:v>90.73</c:v>
                </c:pt>
                <c:pt idx="13374">
                  <c:v>90.73</c:v>
                </c:pt>
                <c:pt idx="13375">
                  <c:v>90.73</c:v>
                </c:pt>
                <c:pt idx="13376">
                  <c:v>85.69</c:v>
                </c:pt>
                <c:pt idx="13377">
                  <c:v>95.77</c:v>
                </c:pt>
                <c:pt idx="13378">
                  <c:v>90.73</c:v>
                </c:pt>
                <c:pt idx="13379">
                  <c:v>90.73</c:v>
                </c:pt>
                <c:pt idx="13380">
                  <c:v>85.69</c:v>
                </c:pt>
                <c:pt idx="13381">
                  <c:v>90.73</c:v>
                </c:pt>
                <c:pt idx="13382">
                  <c:v>85.69</c:v>
                </c:pt>
                <c:pt idx="13383">
                  <c:v>95.77</c:v>
                </c:pt>
                <c:pt idx="13384">
                  <c:v>90.73</c:v>
                </c:pt>
                <c:pt idx="13385">
                  <c:v>90.73</c:v>
                </c:pt>
                <c:pt idx="13386">
                  <c:v>90.73</c:v>
                </c:pt>
                <c:pt idx="13387">
                  <c:v>90.73</c:v>
                </c:pt>
                <c:pt idx="13388">
                  <c:v>85.69</c:v>
                </c:pt>
                <c:pt idx="13389">
                  <c:v>90.73</c:v>
                </c:pt>
                <c:pt idx="13390">
                  <c:v>85.69</c:v>
                </c:pt>
                <c:pt idx="13391">
                  <c:v>85.69</c:v>
                </c:pt>
                <c:pt idx="13392">
                  <c:v>90.73</c:v>
                </c:pt>
                <c:pt idx="13393">
                  <c:v>90.73</c:v>
                </c:pt>
                <c:pt idx="13394">
                  <c:v>95.77</c:v>
                </c:pt>
                <c:pt idx="13395">
                  <c:v>90.73</c:v>
                </c:pt>
                <c:pt idx="13396">
                  <c:v>90.73</c:v>
                </c:pt>
                <c:pt idx="13397">
                  <c:v>90.73</c:v>
                </c:pt>
                <c:pt idx="13398">
                  <c:v>90.73</c:v>
                </c:pt>
                <c:pt idx="13399">
                  <c:v>90.73</c:v>
                </c:pt>
                <c:pt idx="13400">
                  <c:v>90.73</c:v>
                </c:pt>
                <c:pt idx="13401">
                  <c:v>95.77</c:v>
                </c:pt>
                <c:pt idx="13402">
                  <c:v>90.73</c:v>
                </c:pt>
                <c:pt idx="13403">
                  <c:v>90.73</c:v>
                </c:pt>
                <c:pt idx="13404">
                  <c:v>85.69</c:v>
                </c:pt>
                <c:pt idx="13405">
                  <c:v>95.77</c:v>
                </c:pt>
                <c:pt idx="13406">
                  <c:v>95.77</c:v>
                </c:pt>
                <c:pt idx="13407">
                  <c:v>95.77</c:v>
                </c:pt>
                <c:pt idx="13408">
                  <c:v>90.73</c:v>
                </c:pt>
                <c:pt idx="13409">
                  <c:v>90.73</c:v>
                </c:pt>
                <c:pt idx="13410">
                  <c:v>90.73</c:v>
                </c:pt>
                <c:pt idx="13411">
                  <c:v>90.73</c:v>
                </c:pt>
                <c:pt idx="13412">
                  <c:v>90.73</c:v>
                </c:pt>
                <c:pt idx="13413">
                  <c:v>90.73</c:v>
                </c:pt>
                <c:pt idx="13414">
                  <c:v>90.73</c:v>
                </c:pt>
                <c:pt idx="13415">
                  <c:v>90.73</c:v>
                </c:pt>
                <c:pt idx="13416">
                  <c:v>90.73</c:v>
                </c:pt>
                <c:pt idx="13417">
                  <c:v>90.73</c:v>
                </c:pt>
                <c:pt idx="13418">
                  <c:v>90.73</c:v>
                </c:pt>
                <c:pt idx="13419">
                  <c:v>90.73</c:v>
                </c:pt>
                <c:pt idx="13420">
                  <c:v>90.73</c:v>
                </c:pt>
                <c:pt idx="13421">
                  <c:v>90.73</c:v>
                </c:pt>
                <c:pt idx="13422">
                  <c:v>90.73</c:v>
                </c:pt>
                <c:pt idx="13423">
                  <c:v>90.73</c:v>
                </c:pt>
                <c:pt idx="13424">
                  <c:v>85.69</c:v>
                </c:pt>
                <c:pt idx="13425">
                  <c:v>95.77</c:v>
                </c:pt>
                <c:pt idx="13426">
                  <c:v>90.73</c:v>
                </c:pt>
                <c:pt idx="13427">
                  <c:v>95.77</c:v>
                </c:pt>
                <c:pt idx="13428">
                  <c:v>90.73</c:v>
                </c:pt>
                <c:pt idx="13429">
                  <c:v>90.73</c:v>
                </c:pt>
                <c:pt idx="13430">
                  <c:v>90.73</c:v>
                </c:pt>
                <c:pt idx="13431">
                  <c:v>90.73</c:v>
                </c:pt>
                <c:pt idx="13432">
                  <c:v>90.73</c:v>
                </c:pt>
                <c:pt idx="13433">
                  <c:v>95.77</c:v>
                </c:pt>
                <c:pt idx="13434">
                  <c:v>90.73</c:v>
                </c:pt>
                <c:pt idx="13435">
                  <c:v>90.73</c:v>
                </c:pt>
                <c:pt idx="13436">
                  <c:v>95.77</c:v>
                </c:pt>
                <c:pt idx="13437">
                  <c:v>90.73</c:v>
                </c:pt>
                <c:pt idx="13438">
                  <c:v>90.73</c:v>
                </c:pt>
                <c:pt idx="13439">
                  <c:v>90.73</c:v>
                </c:pt>
                <c:pt idx="13440">
                  <c:v>90.73</c:v>
                </c:pt>
                <c:pt idx="13441">
                  <c:v>95.77</c:v>
                </c:pt>
                <c:pt idx="13442">
                  <c:v>90.73</c:v>
                </c:pt>
                <c:pt idx="13443">
                  <c:v>90.73</c:v>
                </c:pt>
                <c:pt idx="13444">
                  <c:v>95.77</c:v>
                </c:pt>
                <c:pt idx="13445">
                  <c:v>90.73</c:v>
                </c:pt>
                <c:pt idx="13446">
                  <c:v>90.73</c:v>
                </c:pt>
                <c:pt idx="13447">
                  <c:v>95.77</c:v>
                </c:pt>
                <c:pt idx="13448">
                  <c:v>90.73</c:v>
                </c:pt>
                <c:pt idx="13449">
                  <c:v>90.73</c:v>
                </c:pt>
                <c:pt idx="13450">
                  <c:v>90.73</c:v>
                </c:pt>
                <c:pt idx="13451">
                  <c:v>90.73</c:v>
                </c:pt>
                <c:pt idx="13452">
                  <c:v>90.73</c:v>
                </c:pt>
                <c:pt idx="13453">
                  <c:v>90.73</c:v>
                </c:pt>
                <c:pt idx="13454">
                  <c:v>90.73</c:v>
                </c:pt>
                <c:pt idx="13455">
                  <c:v>90.73</c:v>
                </c:pt>
                <c:pt idx="13456">
                  <c:v>95.77</c:v>
                </c:pt>
                <c:pt idx="13457">
                  <c:v>95.77</c:v>
                </c:pt>
                <c:pt idx="13458">
                  <c:v>90.73</c:v>
                </c:pt>
                <c:pt idx="13459">
                  <c:v>95.77</c:v>
                </c:pt>
                <c:pt idx="13460">
                  <c:v>95.77</c:v>
                </c:pt>
                <c:pt idx="13461">
                  <c:v>95.77</c:v>
                </c:pt>
                <c:pt idx="13462">
                  <c:v>90.73</c:v>
                </c:pt>
                <c:pt idx="13463">
                  <c:v>95.77</c:v>
                </c:pt>
                <c:pt idx="13464">
                  <c:v>90.73</c:v>
                </c:pt>
                <c:pt idx="13465">
                  <c:v>95.77</c:v>
                </c:pt>
                <c:pt idx="13466">
                  <c:v>90.73</c:v>
                </c:pt>
                <c:pt idx="13467">
                  <c:v>90.73</c:v>
                </c:pt>
                <c:pt idx="13468">
                  <c:v>90.73</c:v>
                </c:pt>
                <c:pt idx="13469">
                  <c:v>90.73</c:v>
                </c:pt>
                <c:pt idx="13470">
                  <c:v>95.77</c:v>
                </c:pt>
                <c:pt idx="13471">
                  <c:v>95.77</c:v>
                </c:pt>
                <c:pt idx="13472">
                  <c:v>95.77</c:v>
                </c:pt>
                <c:pt idx="13473">
                  <c:v>95.77</c:v>
                </c:pt>
                <c:pt idx="13474">
                  <c:v>90.73</c:v>
                </c:pt>
                <c:pt idx="13475">
                  <c:v>90.73</c:v>
                </c:pt>
                <c:pt idx="13476">
                  <c:v>90.73</c:v>
                </c:pt>
                <c:pt idx="13477">
                  <c:v>90.73</c:v>
                </c:pt>
                <c:pt idx="13478">
                  <c:v>90.73</c:v>
                </c:pt>
                <c:pt idx="13479">
                  <c:v>95.77</c:v>
                </c:pt>
                <c:pt idx="13480">
                  <c:v>90.73</c:v>
                </c:pt>
                <c:pt idx="13481">
                  <c:v>90.73</c:v>
                </c:pt>
                <c:pt idx="13482">
                  <c:v>90.73</c:v>
                </c:pt>
                <c:pt idx="13483">
                  <c:v>95.77</c:v>
                </c:pt>
                <c:pt idx="13484">
                  <c:v>90.73</c:v>
                </c:pt>
                <c:pt idx="13485">
                  <c:v>95.77</c:v>
                </c:pt>
                <c:pt idx="13486">
                  <c:v>95.77</c:v>
                </c:pt>
                <c:pt idx="13487">
                  <c:v>90.73</c:v>
                </c:pt>
                <c:pt idx="13488">
                  <c:v>90.73</c:v>
                </c:pt>
                <c:pt idx="13489">
                  <c:v>95.77</c:v>
                </c:pt>
                <c:pt idx="13490">
                  <c:v>95.77</c:v>
                </c:pt>
                <c:pt idx="13491">
                  <c:v>95.77</c:v>
                </c:pt>
                <c:pt idx="13492">
                  <c:v>95.77</c:v>
                </c:pt>
                <c:pt idx="13493">
                  <c:v>95.77</c:v>
                </c:pt>
                <c:pt idx="13494">
                  <c:v>90.73</c:v>
                </c:pt>
                <c:pt idx="13495">
                  <c:v>95.77</c:v>
                </c:pt>
                <c:pt idx="13496">
                  <c:v>95.77</c:v>
                </c:pt>
                <c:pt idx="13497">
                  <c:v>95.77</c:v>
                </c:pt>
                <c:pt idx="13498">
                  <c:v>95.77</c:v>
                </c:pt>
                <c:pt idx="13499">
                  <c:v>90.73</c:v>
                </c:pt>
                <c:pt idx="13500">
                  <c:v>95.77</c:v>
                </c:pt>
                <c:pt idx="13501">
                  <c:v>90.73</c:v>
                </c:pt>
                <c:pt idx="13502">
                  <c:v>90.73</c:v>
                </c:pt>
                <c:pt idx="13503">
                  <c:v>90.73</c:v>
                </c:pt>
                <c:pt idx="13504">
                  <c:v>95.77</c:v>
                </c:pt>
                <c:pt idx="13505">
                  <c:v>95.77</c:v>
                </c:pt>
                <c:pt idx="13506">
                  <c:v>95.77</c:v>
                </c:pt>
                <c:pt idx="13507">
                  <c:v>90.73</c:v>
                </c:pt>
                <c:pt idx="13508">
                  <c:v>95.77</c:v>
                </c:pt>
                <c:pt idx="13509">
                  <c:v>95.77</c:v>
                </c:pt>
                <c:pt idx="13510">
                  <c:v>95.77</c:v>
                </c:pt>
                <c:pt idx="13511">
                  <c:v>95.77</c:v>
                </c:pt>
                <c:pt idx="13512">
                  <c:v>95.77</c:v>
                </c:pt>
                <c:pt idx="13513">
                  <c:v>95.77</c:v>
                </c:pt>
                <c:pt idx="13514">
                  <c:v>95.77</c:v>
                </c:pt>
                <c:pt idx="13515">
                  <c:v>95.77</c:v>
                </c:pt>
                <c:pt idx="13516">
                  <c:v>95.77</c:v>
                </c:pt>
                <c:pt idx="13517">
                  <c:v>90.73</c:v>
                </c:pt>
                <c:pt idx="13518">
                  <c:v>95.77</c:v>
                </c:pt>
                <c:pt idx="13519">
                  <c:v>90.73</c:v>
                </c:pt>
                <c:pt idx="13520">
                  <c:v>95.77</c:v>
                </c:pt>
                <c:pt idx="13521">
                  <c:v>95.77</c:v>
                </c:pt>
                <c:pt idx="13522">
                  <c:v>95.77</c:v>
                </c:pt>
                <c:pt idx="13523">
                  <c:v>95.77</c:v>
                </c:pt>
                <c:pt idx="13524">
                  <c:v>95.77</c:v>
                </c:pt>
                <c:pt idx="13525">
                  <c:v>95.77</c:v>
                </c:pt>
                <c:pt idx="13526">
                  <c:v>90.73</c:v>
                </c:pt>
                <c:pt idx="13527">
                  <c:v>95.77</c:v>
                </c:pt>
                <c:pt idx="13528">
                  <c:v>95.77</c:v>
                </c:pt>
                <c:pt idx="13529">
                  <c:v>95.77</c:v>
                </c:pt>
                <c:pt idx="13530">
                  <c:v>95.77</c:v>
                </c:pt>
                <c:pt idx="13531">
                  <c:v>95.77</c:v>
                </c:pt>
                <c:pt idx="13532">
                  <c:v>95.77</c:v>
                </c:pt>
                <c:pt idx="13533">
                  <c:v>95.77</c:v>
                </c:pt>
                <c:pt idx="13534">
                  <c:v>95.77</c:v>
                </c:pt>
                <c:pt idx="13535">
                  <c:v>95.77</c:v>
                </c:pt>
                <c:pt idx="13536">
                  <c:v>90.73</c:v>
                </c:pt>
                <c:pt idx="13537">
                  <c:v>95.77</c:v>
                </c:pt>
                <c:pt idx="13538">
                  <c:v>95.77</c:v>
                </c:pt>
                <c:pt idx="13539">
                  <c:v>90.73</c:v>
                </c:pt>
                <c:pt idx="13540">
                  <c:v>95.77</c:v>
                </c:pt>
                <c:pt idx="13541">
                  <c:v>90.73</c:v>
                </c:pt>
                <c:pt idx="13542">
                  <c:v>95.77</c:v>
                </c:pt>
                <c:pt idx="13543">
                  <c:v>95.77</c:v>
                </c:pt>
                <c:pt idx="13544">
                  <c:v>95.77</c:v>
                </c:pt>
                <c:pt idx="13545">
                  <c:v>95.77</c:v>
                </c:pt>
                <c:pt idx="13546">
                  <c:v>95.77</c:v>
                </c:pt>
                <c:pt idx="13547">
                  <c:v>90.73</c:v>
                </c:pt>
                <c:pt idx="13548">
                  <c:v>95.77</c:v>
                </c:pt>
                <c:pt idx="13549">
                  <c:v>95.77</c:v>
                </c:pt>
                <c:pt idx="13550">
                  <c:v>90.73</c:v>
                </c:pt>
                <c:pt idx="13551">
                  <c:v>95.77</c:v>
                </c:pt>
                <c:pt idx="13552">
                  <c:v>90.73</c:v>
                </c:pt>
                <c:pt idx="13553">
                  <c:v>95.77</c:v>
                </c:pt>
                <c:pt idx="13554">
                  <c:v>95.77</c:v>
                </c:pt>
                <c:pt idx="13555">
                  <c:v>95.77</c:v>
                </c:pt>
                <c:pt idx="13556">
                  <c:v>95.77</c:v>
                </c:pt>
                <c:pt idx="13557">
                  <c:v>95.77</c:v>
                </c:pt>
                <c:pt idx="13558">
                  <c:v>90.73</c:v>
                </c:pt>
                <c:pt idx="13559">
                  <c:v>95.77</c:v>
                </c:pt>
                <c:pt idx="13560">
                  <c:v>90.73</c:v>
                </c:pt>
                <c:pt idx="13561">
                  <c:v>95.77</c:v>
                </c:pt>
                <c:pt idx="13562">
                  <c:v>95.77</c:v>
                </c:pt>
                <c:pt idx="13563">
                  <c:v>90.73</c:v>
                </c:pt>
                <c:pt idx="13564">
                  <c:v>95.77</c:v>
                </c:pt>
                <c:pt idx="13565">
                  <c:v>95.77</c:v>
                </c:pt>
                <c:pt idx="13566">
                  <c:v>95.77</c:v>
                </c:pt>
                <c:pt idx="13567">
                  <c:v>95.77</c:v>
                </c:pt>
                <c:pt idx="13568">
                  <c:v>100.81</c:v>
                </c:pt>
                <c:pt idx="13569">
                  <c:v>95.77</c:v>
                </c:pt>
                <c:pt idx="13570">
                  <c:v>95.77</c:v>
                </c:pt>
                <c:pt idx="13571">
                  <c:v>95.77</c:v>
                </c:pt>
                <c:pt idx="13572">
                  <c:v>95.77</c:v>
                </c:pt>
                <c:pt idx="13573">
                  <c:v>95.77</c:v>
                </c:pt>
                <c:pt idx="13574">
                  <c:v>95.77</c:v>
                </c:pt>
                <c:pt idx="13575">
                  <c:v>95.77</c:v>
                </c:pt>
                <c:pt idx="13576">
                  <c:v>95.77</c:v>
                </c:pt>
                <c:pt idx="13577">
                  <c:v>90.73</c:v>
                </c:pt>
                <c:pt idx="13578">
                  <c:v>95.77</c:v>
                </c:pt>
                <c:pt idx="13579">
                  <c:v>95.77</c:v>
                </c:pt>
                <c:pt idx="13580">
                  <c:v>90.73</c:v>
                </c:pt>
                <c:pt idx="13581">
                  <c:v>95.77</c:v>
                </c:pt>
                <c:pt idx="13582">
                  <c:v>95.77</c:v>
                </c:pt>
                <c:pt idx="13583">
                  <c:v>90.73</c:v>
                </c:pt>
                <c:pt idx="13584">
                  <c:v>95.77</c:v>
                </c:pt>
                <c:pt idx="13585">
                  <c:v>95.77</c:v>
                </c:pt>
                <c:pt idx="13586">
                  <c:v>95.77</c:v>
                </c:pt>
                <c:pt idx="13587">
                  <c:v>95.77</c:v>
                </c:pt>
                <c:pt idx="13588">
                  <c:v>95.77</c:v>
                </c:pt>
                <c:pt idx="13589">
                  <c:v>95.77</c:v>
                </c:pt>
                <c:pt idx="13590">
                  <c:v>95.77</c:v>
                </c:pt>
                <c:pt idx="13591">
                  <c:v>95.77</c:v>
                </c:pt>
                <c:pt idx="13592">
                  <c:v>95.77</c:v>
                </c:pt>
                <c:pt idx="13593">
                  <c:v>95.77</c:v>
                </c:pt>
                <c:pt idx="13594">
                  <c:v>95.77</c:v>
                </c:pt>
                <c:pt idx="13595">
                  <c:v>90.73</c:v>
                </c:pt>
                <c:pt idx="13596">
                  <c:v>95.77</c:v>
                </c:pt>
                <c:pt idx="13597">
                  <c:v>95.77</c:v>
                </c:pt>
                <c:pt idx="13598">
                  <c:v>95.77</c:v>
                </c:pt>
                <c:pt idx="13599">
                  <c:v>90.73</c:v>
                </c:pt>
                <c:pt idx="13600">
                  <c:v>95.77</c:v>
                </c:pt>
                <c:pt idx="13601">
                  <c:v>95.77</c:v>
                </c:pt>
                <c:pt idx="13602">
                  <c:v>95.77</c:v>
                </c:pt>
                <c:pt idx="13603">
                  <c:v>95.77</c:v>
                </c:pt>
                <c:pt idx="13604">
                  <c:v>95.77</c:v>
                </c:pt>
                <c:pt idx="13605">
                  <c:v>95.77</c:v>
                </c:pt>
                <c:pt idx="13606">
                  <c:v>95.77</c:v>
                </c:pt>
                <c:pt idx="13607">
                  <c:v>90.73</c:v>
                </c:pt>
                <c:pt idx="13608">
                  <c:v>95.77</c:v>
                </c:pt>
                <c:pt idx="13609">
                  <c:v>90.73</c:v>
                </c:pt>
                <c:pt idx="13610">
                  <c:v>95.77</c:v>
                </c:pt>
                <c:pt idx="13611">
                  <c:v>95.77</c:v>
                </c:pt>
                <c:pt idx="13612">
                  <c:v>90.73</c:v>
                </c:pt>
                <c:pt idx="13613">
                  <c:v>95.77</c:v>
                </c:pt>
                <c:pt idx="13614">
                  <c:v>95.77</c:v>
                </c:pt>
                <c:pt idx="13615">
                  <c:v>90.73</c:v>
                </c:pt>
                <c:pt idx="13616">
                  <c:v>95.77</c:v>
                </c:pt>
                <c:pt idx="13617">
                  <c:v>95.77</c:v>
                </c:pt>
                <c:pt idx="13618">
                  <c:v>95.77</c:v>
                </c:pt>
                <c:pt idx="13619">
                  <c:v>95.77</c:v>
                </c:pt>
                <c:pt idx="13620">
                  <c:v>95.77</c:v>
                </c:pt>
                <c:pt idx="13621">
                  <c:v>95.77</c:v>
                </c:pt>
                <c:pt idx="13622">
                  <c:v>100.81</c:v>
                </c:pt>
                <c:pt idx="13623">
                  <c:v>95.77</c:v>
                </c:pt>
                <c:pt idx="13624">
                  <c:v>95.77</c:v>
                </c:pt>
                <c:pt idx="13625">
                  <c:v>90.73</c:v>
                </c:pt>
                <c:pt idx="13626">
                  <c:v>95.77</c:v>
                </c:pt>
                <c:pt idx="13627">
                  <c:v>95.77</c:v>
                </c:pt>
                <c:pt idx="13628">
                  <c:v>95.77</c:v>
                </c:pt>
                <c:pt idx="13629">
                  <c:v>95.77</c:v>
                </c:pt>
                <c:pt idx="13630">
                  <c:v>95.77</c:v>
                </c:pt>
                <c:pt idx="13631">
                  <c:v>100.81</c:v>
                </c:pt>
                <c:pt idx="13632">
                  <c:v>90.73</c:v>
                </c:pt>
                <c:pt idx="13633">
                  <c:v>95.77</c:v>
                </c:pt>
                <c:pt idx="13634">
                  <c:v>95.77</c:v>
                </c:pt>
                <c:pt idx="13635">
                  <c:v>100.81</c:v>
                </c:pt>
                <c:pt idx="13636">
                  <c:v>95.77</c:v>
                </c:pt>
                <c:pt idx="13637">
                  <c:v>95.77</c:v>
                </c:pt>
                <c:pt idx="13638">
                  <c:v>95.77</c:v>
                </c:pt>
                <c:pt idx="13639">
                  <c:v>95.77</c:v>
                </c:pt>
                <c:pt idx="13640">
                  <c:v>95.77</c:v>
                </c:pt>
                <c:pt idx="13641">
                  <c:v>95.77</c:v>
                </c:pt>
                <c:pt idx="13642">
                  <c:v>95.77</c:v>
                </c:pt>
                <c:pt idx="13643">
                  <c:v>95.77</c:v>
                </c:pt>
                <c:pt idx="13644">
                  <c:v>95.77</c:v>
                </c:pt>
                <c:pt idx="13645">
                  <c:v>95.77</c:v>
                </c:pt>
                <c:pt idx="13646">
                  <c:v>95.77</c:v>
                </c:pt>
                <c:pt idx="13647">
                  <c:v>100.81</c:v>
                </c:pt>
                <c:pt idx="13648">
                  <c:v>90.73</c:v>
                </c:pt>
                <c:pt idx="13649">
                  <c:v>95.77</c:v>
                </c:pt>
                <c:pt idx="13650">
                  <c:v>95.77</c:v>
                </c:pt>
                <c:pt idx="13651">
                  <c:v>95.77</c:v>
                </c:pt>
                <c:pt idx="13652">
                  <c:v>100.81</c:v>
                </c:pt>
                <c:pt idx="13653">
                  <c:v>95.77</c:v>
                </c:pt>
                <c:pt idx="13654">
                  <c:v>95.77</c:v>
                </c:pt>
                <c:pt idx="13655">
                  <c:v>95.77</c:v>
                </c:pt>
                <c:pt idx="13656">
                  <c:v>95.77</c:v>
                </c:pt>
                <c:pt idx="13657">
                  <c:v>90.73</c:v>
                </c:pt>
                <c:pt idx="13658">
                  <c:v>100.81</c:v>
                </c:pt>
                <c:pt idx="13659">
                  <c:v>95.77</c:v>
                </c:pt>
                <c:pt idx="13660">
                  <c:v>95.77</c:v>
                </c:pt>
                <c:pt idx="13661">
                  <c:v>90.73</c:v>
                </c:pt>
                <c:pt idx="13662">
                  <c:v>90.73</c:v>
                </c:pt>
                <c:pt idx="13663">
                  <c:v>95.77</c:v>
                </c:pt>
                <c:pt idx="13664">
                  <c:v>95.77</c:v>
                </c:pt>
                <c:pt idx="13665">
                  <c:v>95.77</c:v>
                </c:pt>
                <c:pt idx="13666">
                  <c:v>100.81</c:v>
                </c:pt>
                <c:pt idx="13667">
                  <c:v>95.77</c:v>
                </c:pt>
                <c:pt idx="13668">
                  <c:v>95.77</c:v>
                </c:pt>
                <c:pt idx="13669">
                  <c:v>90.73</c:v>
                </c:pt>
                <c:pt idx="13670">
                  <c:v>95.77</c:v>
                </c:pt>
                <c:pt idx="13671">
                  <c:v>95.77</c:v>
                </c:pt>
                <c:pt idx="13672">
                  <c:v>95.77</c:v>
                </c:pt>
                <c:pt idx="13673">
                  <c:v>95.77</c:v>
                </c:pt>
                <c:pt idx="13674">
                  <c:v>100.81</c:v>
                </c:pt>
                <c:pt idx="13675">
                  <c:v>90.73</c:v>
                </c:pt>
                <c:pt idx="13676">
                  <c:v>95.77</c:v>
                </c:pt>
                <c:pt idx="13677">
                  <c:v>100.81</c:v>
                </c:pt>
                <c:pt idx="13678">
                  <c:v>95.77</c:v>
                </c:pt>
                <c:pt idx="13679">
                  <c:v>95.77</c:v>
                </c:pt>
                <c:pt idx="13680">
                  <c:v>95.77</c:v>
                </c:pt>
                <c:pt idx="13681">
                  <c:v>95.77</c:v>
                </c:pt>
                <c:pt idx="13682">
                  <c:v>95.77</c:v>
                </c:pt>
                <c:pt idx="13683">
                  <c:v>95.77</c:v>
                </c:pt>
                <c:pt idx="13684">
                  <c:v>95.77</c:v>
                </c:pt>
                <c:pt idx="13685">
                  <c:v>90.73</c:v>
                </c:pt>
                <c:pt idx="13686">
                  <c:v>95.77</c:v>
                </c:pt>
                <c:pt idx="13687">
                  <c:v>95.77</c:v>
                </c:pt>
                <c:pt idx="13688">
                  <c:v>100.81</c:v>
                </c:pt>
                <c:pt idx="13689">
                  <c:v>95.77</c:v>
                </c:pt>
                <c:pt idx="13690">
                  <c:v>95.77</c:v>
                </c:pt>
                <c:pt idx="13691">
                  <c:v>95.77</c:v>
                </c:pt>
                <c:pt idx="13692">
                  <c:v>95.77</c:v>
                </c:pt>
                <c:pt idx="13693">
                  <c:v>95.77</c:v>
                </c:pt>
                <c:pt idx="13694">
                  <c:v>95.77</c:v>
                </c:pt>
                <c:pt idx="13695">
                  <c:v>90.73</c:v>
                </c:pt>
                <c:pt idx="13696">
                  <c:v>95.77</c:v>
                </c:pt>
                <c:pt idx="13697">
                  <c:v>95.77</c:v>
                </c:pt>
                <c:pt idx="13698">
                  <c:v>90.73</c:v>
                </c:pt>
                <c:pt idx="13699">
                  <c:v>95.77</c:v>
                </c:pt>
                <c:pt idx="13700">
                  <c:v>90.73</c:v>
                </c:pt>
                <c:pt idx="13701">
                  <c:v>90.73</c:v>
                </c:pt>
                <c:pt idx="13702">
                  <c:v>90.73</c:v>
                </c:pt>
                <c:pt idx="13703">
                  <c:v>95.77</c:v>
                </c:pt>
                <c:pt idx="13704">
                  <c:v>95.77</c:v>
                </c:pt>
                <c:pt idx="13705">
                  <c:v>90.73</c:v>
                </c:pt>
                <c:pt idx="13706">
                  <c:v>95.77</c:v>
                </c:pt>
                <c:pt idx="13707">
                  <c:v>95.77</c:v>
                </c:pt>
                <c:pt idx="13708">
                  <c:v>95.77</c:v>
                </c:pt>
                <c:pt idx="13709">
                  <c:v>95.77</c:v>
                </c:pt>
                <c:pt idx="13710">
                  <c:v>95.77</c:v>
                </c:pt>
                <c:pt idx="13711">
                  <c:v>90.73</c:v>
                </c:pt>
                <c:pt idx="13712">
                  <c:v>90.73</c:v>
                </c:pt>
                <c:pt idx="13713">
                  <c:v>90.73</c:v>
                </c:pt>
                <c:pt idx="13714">
                  <c:v>95.77</c:v>
                </c:pt>
                <c:pt idx="13715">
                  <c:v>95.77</c:v>
                </c:pt>
                <c:pt idx="13716">
                  <c:v>95.77</c:v>
                </c:pt>
                <c:pt idx="13717">
                  <c:v>95.77</c:v>
                </c:pt>
                <c:pt idx="13718">
                  <c:v>95.77</c:v>
                </c:pt>
                <c:pt idx="13719">
                  <c:v>95.77</c:v>
                </c:pt>
                <c:pt idx="13720">
                  <c:v>95.77</c:v>
                </c:pt>
                <c:pt idx="13721">
                  <c:v>95.77</c:v>
                </c:pt>
                <c:pt idx="13722">
                  <c:v>95.77</c:v>
                </c:pt>
                <c:pt idx="13723">
                  <c:v>95.77</c:v>
                </c:pt>
                <c:pt idx="13724">
                  <c:v>95.77</c:v>
                </c:pt>
                <c:pt idx="13725">
                  <c:v>90.73</c:v>
                </c:pt>
                <c:pt idx="13726">
                  <c:v>95.77</c:v>
                </c:pt>
                <c:pt idx="13727">
                  <c:v>95.77</c:v>
                </c:pt>
                <c:pt idx="13728">
                  <c:v>90.73</c:v>
                </c:pt>
                <c:pt idx="13729">
                  <c:v>95.77</c:v>
                </c:pt>
                <c:pt idx="13730">
                  <c:v>100.81</c:v>
                </c:pt>
                <c:pt idx="13731">
                  <c:v>95.77</c:v>
                </c:pt>
                <c:pt idx="13732">
                  <c:v>95.77</c:v>
                </c:pt>
                <c:pt idx="13733">
                  <c:v>95.77</c:v>
                </c:pt>
                <c:pt idx="13734">
                  <c:v>90.73</c:v>
                </c:pt>
                <c:pt idx="13735">
                  <c:v>100.81</c:v>
                </c:pt>
                <c:pt idx="13736">
                  <c:v>95.77</c:v>
                </c:pt>
                <c:pt idx="13737">
                  <c:v>100.81</c:v>
                </c:pt>
                <c:pt idx="13738">
                  <c:v>95.77</c:v>
                </c:pt>
                <c:pt idx="13739">
                  <c:v>95.77</c:v>
                </c:pt>
                <c:pt idx="13740">
                  <c:v>95.77</c:v>
                </c:pt>
                <c:pt idx="13741">
                  <c:v>95.77</c:v>
                </c:pt>
                <c:pt idx="13742">
                  <c:v>95.77</c:v>
                </c:pt>
                <c:pt idx="13743">
                  <c:v>95.77</c:v>
                </c:pt>
                <c:pt idx="13744">
                  <c:v>95.77</c:v>
                </c:pt>
                <c:pt idx="13745">
                  <c:v>95.77</c:v>
                </c:pt>
                <c:pt idx="13746">
                  <c:v>95.77</c:v>
                </c:pt>
                <c:pt idx="13747">
                  <c:v>95.77</c:v>
                </c:pt>
                <c:pt idx="13748">
                  <c:v>95.77</c:v>
                </c:pt>
                <c:pt idx="13749">
                  <c:v>95.77</c:v>
                </c:pt>
                <c:pt idx="13750">
                  <c:v>95.77</c:v>
                </c:pt>
                <c:pt idx="13751">
                  <c:v>90.73</c:v>
                </c:pt>
                <c:pt idx="13752">
                  <c:v>95.77</c:v>
                </c:pt>
                <c:pt idx="13753">
                  <c:v>95.77</c:v>
                </c:pt>
                <c:pt idx="13754">
                  <c:v>95.77</c:v>
                </c:pt>
                <c:pt idx="13755">
                  <c:v>90.73</c:v>
                </c:pt>
                <c:pt idx="13756">
                  <c:v>95.77</c:v>
                </c:pt>
                <c:pt idx="13757">
                  <c:v>95.77</c:v>
                </c:pt>
                <c:pt idx="13758">
                  <c:v>95.77</c:v>
                </c:pt>
                <c:pt idx="13759">
                  <c:v>95.77</c:v>
                </c:pt>
                <c:pt idx="13760">
                  <c:v>95.77</c:v>
                </c:pt>
                <c:pt idx="13761">
                  <c:v>95.77</c:v>
                </c:pt>
                <c:pt idx="13762">
                  <c:v>95.77</c:v>
                </c:pt>
                <c:pt idx="13763">
                  <c:v>95.77</c:v>
                </c:pt>
                <c:pt idx="13764">
                  <c:v>95.77</c:v>
                </c:pt>
                <c:pt idx="13765">
                  <c:v>95.77</c:v>
                </c:pt>
                <c:pt idx="13766">
                  <c:v>95.77</c:v>
                </c:pt>
                <c:pt idx="13767">
                  <c:v>95.77</c:v>
                </c:pt>
                <c:pt idx="13768">
                  <c:v>95.77</c:v>
                </c:pt>
                <c:pt idx="13769">
                  <c:v>95.77</c:v>
                </c:pt>
                <c:pt idx="13770">
                  <c:v>95.77</c:v>
                </c:pt>
                <c:pt idx="13771">
                  <c:v>90.73</c:v>
                </c:pt>
                <c:pt idx="13772">
                  <c:v>95.77</c:v>
                </c:pt>
                <c:pt idx="13773">
                  <c:v>95.77</c:v>
                </c:pt>
                <c:pt idx="13774">
                  <c:v>95.77</c:v>
                </c:pt>
                <c:pt idx="13775">
                  <c:v>95.77</c:v>
                </c:pt>
                <c:pt idx="13776">
                  <c:v>100.81</c:v>
                </c:pt>
                <c:pt idx="13777">
                  <c:v>95.77</c:v>
                </c:pt>
                <c:pt idx="13778">
                  <c:v>95.77</c:v>
                </c:pt>
                <c:pt idx="13779">
                  <c:v>95.77</c:v>
                </c:pt>
                <c:pt idx="13780">
                  <c:v>95.77</c:v>
                </c:pt>
                <c:pt idx="13781">
                  <c:v>95.77</c:v>
                </c:pt>
                <c:pt idx="13782">
                  <c:v>95.77</c:v>
                </c:pt>
                <c:pt idx="13783">
                  <c:v>95.77</c:v>
                </c:pt>
                <c:pt idx="13784">
                  <c:v>90.73</c:v>
                </c:pt>
                <c:pt idx="13785">
                  <c:v>95.77</c:v>
                </c:pt>
                <c:pt idx="13786">
                  <c:v>95.77</c:v>
                </c:pt>
                <c:pt idx="13787">
                  <c:v>95.77</c:v>
                </c:pt>
                <c:pt idx="13788">
                  <c:v>95.77</c:v>
                </c:pt>
                <c:pt idx="13789">
                  <c:v>95.77</c:v>
                </c:pt>
                <c:pt idx="13790">
                  <c:v>95.77</c:v>
                </c:pt>
                <c:pt idx="13791">
                  <c:v>95.77</c:v>
                </c:pt>
                <c:pt idx="13792">
                  <c:v>95.77</c:v>
                </c:pt>
                <c:pt idx="13793">
                  <c:v>95.77</c:v>
                </c:pt>
                <c:pt idx="13794">
                  <c:v>95.77</c:v>
                </c:pt>
                <c:pt idx="13795">
                  <c:v>95.77</c:v>
                </c:pt>
                <c:pt idx="13796">
                  <c:v>90.73</c:v>
                </c:pt>
                <c:pt idx="13797">
                  <c:v>95.77</c:v>
                </c:pt>
                <c:pt idx="13798">
                  <c:v>95.77</c:v>
                </c:pt>
                <c:pt idx="13799">
                  <c:v>95.77</c:v>
                </c:pt>
                <c:pt idx="13800">
                  <c:v>95.77</c:v>
                </c:pt>
                <c:pt idx="13801">
                  <c:v>95.77</c:v>
                </c:pt>
                <c:pt idx="13802">
                  <c:v>95.77</c:v>
                </c:pt>
                <c:pt idx="13803">
                  <c:v>95.77</c:v>
                </c:pt>
                <c:pt idx="13804">
                  <c:v>95.77</c:v>
                </c:pt>
                <c:pt idx="13805">
                  <c:v>95.77</c:v>
                </c:pt>
                <c:pt idx="13806">
                  <c:v>95.77</c:v>
                </c:pt>
                <c:pt idx="13807">
                  <c:v>95.77</c:v>
                </c:pt>
                <c:pt idx="13808">
                  <c:v>95.77</c:v>
                </c:pt>
                <c:pt idx="13809">
                  <c:v>95.77</c:v>
                </c:pt>
                <c:pt idx="13810">
                  <c:v>90.73</c:v>
                </c:pt>
                <c:pt idx="13811">
                  <c:v>95.77</c:v>
                </c:pt>
                <c:pt idx="13812">
                  <c:v>95.77</c:v>
                </c:pt>
                <c:pt idx="13813">
                  <c:v>90.73</c:v>
                </c:pt>
                <c:pt idx="13814">
                  <c:v>100.81</c:v>
                </c:pt>
                <c:pt idx="13815">
                  <c:v>90.73</c:v>
                </c:pt>
                <c:pt idx="13816">
                  <c:v>95.77</c:v>
                </c:pt>
                <c:pt idx="13817">
                  <c:v>95.77</c:v>
                </c:pt>
                <c:pt idx="13818">
                  <c:v>95.77</c:v>
                </c:pt>
                <c:pt idx="13819">
                  <c:v>95.77</c:v>
                </c:pt>
                <c:pt idx="13820">
                  <c:v>100.81</c:v>
                </c:pt>
                <c:pt idx="13821">
                  <c:v>90.73</c:v>
                </c:pt>
                <c:pt idx="13822">
                  <c:v>90.73</c:v>
                </c:pt>
                <c:pt idx="13823">
                  <c:v>100.81</c:v>
                </c:pt>
                <c:pt idx="13824">
                  <c:v>95.77</c:v>
                </c:pt>
                <c:pt idx="13825">
                  <c:v>95.77</c:v>
                </c:pt>
                <c:pt idx="13826">
                  <c:v>95.77</c:v>
                </c:pt>
                <c:pt idx="13827">
                  <c:v>95.77</c:v>
                </c:pt>
                <c:pt idx="13828">
                  <c:v>95.77</c:v>
                </c:pt>
                <c:pt idx="13829">
                  <c:v>95.77</c:v>
                </c:pt>
                <c:pt idx="13830">
                  <c:v>90.73</c:v>
                </c:pt>
                <c:pt idx="13831">
                  <c:v>95.77</c:v>
                </c:pt>
                <c:pt idx="13832">
                  <c:v>95.77</c:v>
                </c:pt>
                <c:pt idx="13833">
                  <c:v>95.77</c:v>
                </c:pt>
                <c:pt idx="13834">
                  <c:v>100.81</c:v>
                </c:pt>
                <c:pt idx="13835">
                  <c:v>100.81</c:v>
                </c:pt>
                <c:pt idx="13836">
                  <c:v>95.77</c:v>
                </c:pt>
                <c:pt idx="13837">
                  <c:v>95.77</c:v>
                </c:pt>
                <c:pt idx="13838">
                  <c:v>95.77</c:v>
                </c:pt>
                <c:pt idx="13839">
                  <c:v>95.77</c:v>
                </c:pt>
                <c:pt idx="13840">
                  <c:v>100.81</c:v>
                </c:pt>
                <c:pt idx="13841">
                  <c:v>95.77</c:v>
                </c:pt>
                <c:pt idx="13842">
                  <c:v>95.77</c:v>
                </c:pt>
                <c:pt idx="13843">
                  <c:v>95.77</c:v>
                </c:pt>
                <c:pt idx="13844">
                  <c:v>95.77</c:v>
                </c:pt>
                <c:pt idx="13845">
                  <c:v>100.81</c:v>
                </c:pt>
                <c:pt idx="13846">
                  <c:v>100.81</c:v>
                </c:pt>
                <c:pt idx="13847">
                  <c:v>95.77</c:v>
                </c:pt>
                <c:pt idx="13848">
                  <c:v>100.81</c:v>
                </c:pt>
                <c:pt idx="13849">
                  <c:v>95.77</c:v>
                </c:pt>
                <c:pt idx="13850">
                  <c:v>95.77</c:v>
                </c:pt>
                <c:pt idx="13851">
                  <c:v>95.77</c:v>
                </c:pt>
                <c:pt idx="13852">
                  <c:v>95.77</c:v>
                </c:pt>
                <c:pt idx="13853">
                  <c:v>100.81</c:v>
                </c:pt>
                <c:pt idx="13854">
                  <c:v>90.73</c:v>
                </c:pt>
                <c:pt idx="13855">
                  <c:v>95.77</c:v>
                </c:pt>
                <c:pt idx="13856">
                  <c:v>95.77</c:v>
                </c:pt>
                <c:pt idx="13857">
                  <c:v>95.77</c:v>
                </c:pt>
                <c:pt idx="13858">
                  <c:v>95.77</c:v>
                </c:pt>
                <c:pt idx="13859">
                  <c:v>95.77</c:v>
                </c:pt>
                <c:pt idx="13860">
                  <c:v>95.77</c:v>
                </c:pt>
                <c:pt idx="13861">
                  <c:v>95.77</c:v>
                </c:pt>
                <c:pt idx="13862">
                  <c:v>95.77</c:v>
                </c:pt>
                <c:pt idx="13863">
                  <c:v>95.77</c:v>
                </c:pt>
                <c:pt idx="13864">
                  <c:v>95.77</c:v>
                </c:pt>
                <c:pt idx="13865">
                  <c:v>90.73</c:v>
                </c:pt>
                <c:pt idx="13866">
                  <c:v>95.77</c:v>
                </c:pt>
                <c:pt idx="13867">
                  <c:v>95.77</c:v>
                </c:pt>
                <c:pt idx="13868">
                  <c:v>95.77</c:v>
                </c:pt>
                <c:pt idx="13869">
                  <c:v>100.81</c:v>
                </c:pt>
                <c:pt idx="13870">
                  <c:v>100.81</c:v>
                </c:pt>
                <c:pt idx="13871">
                  <c:v>95.77</c:v>
                </c:pt>
                <c:pt idx="13872">
                  <c:v>95.77</c:v>
                </c:pt>
                <c:pt idx="13873">
                  <c:v>100.81</c:v>
                </c:pt>
                <c:pt idx="13874">
                  <c:v>95.77</c:v>
                </c:pt>
                <c:pt idx="13875">
                  <c:v>95.77</c:v>
                </c:pt>
                <c:pt idx="13876">
                  <c:v>95.77</c:v>
                </c:pt>
                <c:pt idx="13877">
                  <c:v>95.77</c:v>
                </c:pt>
                <c:pt idx="13878">
                  <c:v>90.73</c:v>
                </c:pt>
                <c:pt idx="13879">
                  <c:v>95.77</c:v>
                </c:pt>
                <c:pt idx="13880">
                  <c:v>100.81</c:v>
                </c:pt>
                <c:pt idx="13881">
                  <c:v>95.77</c:v>
                </c:pt>
                <c:pt idx="13882">
                  <c:v>95.77</c:v>
                </c:pt>
                <c:pt idx="13883">
                  <c:v>95.77</c:v>
                </c:pt>
                <c:pt idx="13884">
                  <c:v>95.77</c:v>
                </c:pt>
                <c:pt idx="13885">
                  <c:v>95.77</c:v>
                </c:pt>
                <c:pt idx="13886">
                  <c:v>100.81</c:v>
                </c:pt>
                <c:pt idx="13887">
                  <c:v>95.77</c:v>
                </c:pt>
                <c:pt idx="13888">
                  <c:v>100.81</c:v>
                </c:pt>
                <c:pt idx="13889">
                  <c:v>100.81</c:v>
                </c:pt>
                <c:pt idx="13890">
                  <c:v>95.77</c:v>
                </c:pt>
                <c:pt idx="13891">
                  <c:v>100.81</c:v>
                </c:pt>
                <c:pt idx="13892">
                  <c:v>95.77</c:v>
                </c:pt>
                <c:pt idx="13893">
                  <c:v>95.77</c:v>
                </c:pt>
                <c:pt idx="13894">
                  <c:v>95.77</c:v>
                </c:pt>
                <c:pt idx="13895">
                  <c:v>95.77</c:v>
                </c:pt>
                <c:pt idx="13896">
                  <c:v>95.77</c:v>
                </c:pt>
                <c:pt idx="13897">
                  <c:v>95.77</c:v>
                </c:pt>
                <c:pt idx="13898">
                  <c:v>100.81</c:v>
                </c:pt>
                <c:pt idx="13899">
                  <c:v>95.77</c:v>
                </c:pt>
                <c:pt idx="13900">
                  <c:v>100.81</c:v>
                </c:pt>
                <c:pt idx="13901">
                  <c:v>95.77</c:v>
                </c:pt>
                <c:pt idx="13902">
                  <c:v>95.77</c:v>
                </c:pt>
                <c:pt idx="13903">
                  <c:v>95.77</c:v>
                </c:pt>
                <c:pt idx="13904">
                  <c:v>95.77</c:v>
                </c:pt>
                <c:pt idx="13905">
                  <c:v>95.77</c:v>
                </c:pt>
                <c:pt idx="13906">
                  <c:v>95.77</c:v>
                </c:pt>
                <c:pt idx="13907">
                  <c:v>95.77</c:v>
                </c:pt>
                <c:pt idx="13908">
                  <c:v>95.77</c:v>
                </c:pt>
                <c:pt idx="13909">
                  <c:v>95.77</c:v>
                </c:pt>
                <c:pt idx="13910">
                  <c:v>100.81</c:v>
                </c:pt>
                <c:pt idx="13911">
                  <c:v>95.77</c:v>
                </c:pt>
                <c:pt idx="13912">
                  <c:v>95.77</c:v>
                </c:pt>
                <c:pt idx="13913">
                  <c:v>95.77</c:v>
                </c:pt>
                <c:pt idx="13914">
                  <c:v>95.77</c:v>
                </c:pt>
                <c:pt idx="13915">
                  <c:v>100.81</c:v>
                </c:pt>
                <c:pt idx="13916">
                  <c:v>95.77</c:v>
                </c:pt>
                <c:pt idx="13917">
                  <c:v>95.77</c:v>
                </c:pt>
                <c:pt idx="13918">
                  <c:v>95.77</c:v>
                </c:pt>
                <c:pt idx="13919">
                  <c:v>95.77</c:v>
                </c:pt>
                <c:pt idx="13920">
                  <c:v>95.77</c:v>
                </c:pt>
                <c:pt idx="13921">
                  <c:v>90.73</c:v>
                </c:pt>
                <c:pt idx="13922">
                  <c:v>100.81</c:v>
                </c:pt>
                <c:pt idx="13923">
                  <c:v>100.81</c:v>
                </c:pt>
                <c:pt idx="13924">
                  <c:v>95.77</c:v>
                </c:pt>
                <c:pt idx="13925">
                  <c:v>100.81</c:v>
                </c:pt>
                <c:pt idx="13926">
                  <c:v>100.81</c:v>
                </c:pt>
                <c:pt idx="13927">
                  <c:v>100.81</c:v>
                </c:pt>
                <c:pt idx="13928">
                  <c:v>100.81</c:v>
                </c:pt>
                <c:pt idx="13929">
                  <c:v>95.77</c:v>
                </c:pt>
                <c:pt idx="13930">
                  <c:v>95.77</c:v>
                </c:pt>
                <c:pt idx="13931">
                  <c:v>95.77</c:v>
                </c:pt>
                <c:pt idx="13932">
                  <c:v>95.77</c:v>
                </c:pt>
                <c:pt idx="13933">
                  <c:v>95.77</c:v>
                </c:pt>
                <c:pt idx="13934">
                  <c:v>95.77</c:v>
                </c:pt>
                <c:pt idx="13935">
                  <c:v>100.81</c:v>
                </c:pt>
                <c:pt idx="13936">
                  <c:v>95.77</c:v>
                </c:pt>
                <c:pt idx="13937">
                  <c:v>95.77</c:v>
                </c:pt>
                <c:pt idx="13938">
                  <c:v>95.77</c:v>
                </c:pt>
                <c:pt idx="13939">
                  <c:v>100.81</c:v>
                </c:pt>
                <c:pt idx="13940">
                  <c:v>95.77</c:v>
                </c:pt>
                <c:pt idx="13941">
                  <c:v>95.77</c:v>
                </c:pt>
                <c:pt idx="13942">
                  <c:v>95.77</c:v>
                </c:pt>
                <c:pt idx="13943">
                  <c:v>100.81</c:v>
                </c:pt>
                <c:pt idx="13944">
                  <c:v>95.77</c:v>
                </c:pt>
                <c:pt idx="13945">
                  <c:v>95.77</c:v>
                </c:pt>
                <c:pt idx="13946">
                  <c:v>95.77</c:v>
                </c:pt>
                <c:pt idx="13947">
                  <c:v>95.77</c:v>
                </c:pt>
                <c:pt idx="13948">
                  <c:v>95.77</c:v>
                </c:pt>
                <c:pt idx="13949">
                  <c:v>95.77</c:v>
                </c:pt>
                <c:pt idx="13950">
                  <c:v>95.77</c:v>
                </c:pt>
                <c:pt idx="13951">
                  <c:v>95.77</c:v>
                </c:pt>
                <c:pt idx="13952">
                  <c:v>95.77</c:v>
                </c:pt>
                <c:pt idx="13953">
                  <c:v>95.77</c:v>
                </c:pt>
                <c:pt idx="13954">
                  <c:v>95.77</c:v>
                </c:pt>
                <c:pt idx="13955">
                  <c:v>95.77</c:v>
                </c:pt>
                <c:pt idx="13956">
                  <c:v>95.77</c:v>
                </c:pt>
                <c:pt idx="13957">
                  <c:v>95.77</c:v>
                </c:pt>
                <c:pt idx="13958">
                  <c:v>100.81</c:v>
                </c:pt>
                <c:pt idx="13959">
                  <c:v>95.77</c:v>
                </c:pt>
                <c:pt idx="13960">
                  <c:v>95.77</c:v>
                </c:pt>
                <c:pt idx="13961">
                  <c:v>95.77</c:v>
                </c:pt>
                <c:pt idx="13962">
                  <c:v>95.77</c:v>
                </c:pt>
                <c:pt idx="13963">
                  <c:v>95.77</c:v>
                </c:pt>
                <c:pt idx="13964">
                  <c:v>95.77</c:v>
                </c:pt>
                <c:pt idx="13965">
                  <c:v>95.77</c:v>
                </c:pt>
                <c:pt idx="13966">
                  <c:v>95.77</c:v>
                </c:pt>
                <c:pt idx="13967">
                  <c:v>95.77</c:v>
                </c:pt>
                <c:pt idx="13968">
                  <c:v>95.77</c:v>
                </c:pt>
                <c:pt idx="13969">
                  <c:v>95.77</c:v>
                </c:pt>
                <c:pt idx="13970">
                  <c:v>95.77</c:v>
                </c:pt>
                <c:pt idx="13971">
                  <c:v>95.77</c:v>
                </c:pt>
                <c:pt idx="13972">
                  <c:v>95.77</c:v>
                </c:pt>
                <c:pt idx="13973">
                  <c:v>95.77</c:v>
                </c:pt>
                <c:pt idx="13974">
                  <c:v>100.81</c:v>
                </c:pt>
                <c:pt idx="13975">
                  <c:v>100.81</c:v>
                </c:pt>
                <c:pt idx="13976">
                  <c:v>95.77</c:v>
                </c:pt>
                <c:pt idx="13977">
                  <c:v>95.77</c:v>
                </c:pt>
                <c:pt idx="13978">
                  <c:v>95.77</c:v>
                </c:pt>
                <c:pt idx="13979">
                  <c:v>95.77</c:v>
                </c:pt>
                <c:pt idx="13980">
                  <c:v>95.77</c:v>
                </c:pt>
                <c:pt idx="13981">
                  <c:v>95.77</c:v>
                </c:pt>
                <c:pt idx="13982">
                  <c:v>90.73</c:v>
                </c:pt>
                <c:pt idx="13983">
                  <c:v>95.77</c:v>
                </c:pt>
                <c:pt idx="13984">
                  <c:v>95.77</c:v>
                </c:pt>
                <c:pt idx="13985">
                  <c:v>95.77</c:v>
                </c:pt>
                <c:pt idx="13986">
                  <c:v>95.77</c:v>
                </c:pt>
                <c:pt idx="13987">
                  <c:v>95.77</c:v>
                </c:pt>
                <c:pt idx="13988">
                  <c:v>95.77</c:v>
                </c:pt>
                <c:pt idx="13989">
                  <c:v>95.77</c:v>
                </c:pt>
                <c:pt idx="13990">
                  <c:v>95.77</c:v>
                </c:pt>
                <c:pt idx="13991">
                  <c:v>95.77</c:v>
                </c:pt>
                <c:pt idx="13992">
                  <c:v>95.77</c:v>
                </c:pt>
                <c:pt idx="13993">
                  <c:v>95.77</c:v>
                </c:pt>
                <c:pt idx="13994">
                  <c:v>95.77</c:v>
                </c:pt>
                <c:pt idx="13995">
                  <c:v>95.77</c:v>
                </c:pt>
                <c:pt idx="13996">
                  <c:v>95.77</c:v>
                </c:pt>
                <c:pt idx="13997">
                  <c:v>95.77</c:v>
                </c:pt>
                <c:pt idx="13998">
                  <c:v>100.81</c:v>
                </c:pt>
                <c:pt idx="13999">
                  <c:v>95.77</c:v>
                </c:pt>
                <c:pt idx="14000">
                  <c:v>95.77</c:v>
                </c:pt>
                <c:pt idx="14001">
                  <c:v>95.77</c:v>
                </c:pt>
                <c:pt idx="14002">
                  <c:v>90.73</c:v>
                </c:pt>
                <c:pt idx="14003">
                  <c:v>95.77</c:v>
                </c:pt>
                <c:pt idx="14004">
                  <c:v>100.81</c:v>
                </c:pt>
                <c:pt idx="14005">
                  <c:v>95.77</c:v>
                </c:pt>
                <c:pt idx="14006">
                  <c:v>95.77</c:v>
                </c:pt>
                <c:pt idx="14007">
                  <c:v>95.77</c:v>
                </c:pt>
                <c:pt idx="14008">
                  <c:v>95.77</c:v>
                </c:pt>
                <c:pt idx="14009">
                  <c:v>95.77</c:v>
                </c:pt>
                <c:pt idx="14010">
                  <c:v>95.77</c:v>
                </c:pt>
                <c:pt idx="14011">
                  <c:v>95.77</c:v>
                </c:pt>
                <c:pt idx="14012">
                  <c:v>95.77</c:v>
                </c:pt>
                <c:pt idx="14013">
                  <c:v>100.81</c:v>
                </c:pt>
                <c:pt idx="14014">
                  <c:v>100.81</c:v>
                </c:pt>
                <c:pt idx="14015">
                  <c:v>95.77</c:v>
                </c:pt>
                <c:pt idx="14016">
                  <c:v>95.77</c:v>
                </c:pt>
                <c:pt idx="14017">
                  <c:v>95.77</c:v>
                </c:pt>
                <c:pt idx="14018">
                  <c:v>95.77</c:v>
                </c:pt>
                <c:pt idx="14019">
                  <c:v>95.77</c:v>
                </c:pt>
                <c:pt idx="14020">
                  <c:v>95.77</c:v>
                </c:pt>
                <c:pt idx="14021">
                  <c:v>95.77</c:v>
                </c:pt>
                <c:pt idx="14022">
                  <c:v>95.77</c:v>
                </c:pt>
                <c:pt idx="14023">
                  <c:v>95.77</c:v>
                </c:pt>
                <c:pt idx="14024">
                  <c:v>100.81</c:v>
                </c:pt>
                <c:pt idx="14025">
                  <c:v>95.77</c:v>
                </c:pt>
                <c:pt idx="14026">
                  <c:v>95.77</c:v>
                </c:pt>
                <c:pt idx="14027">
                  <c:v>95.77</c:v>
                </c:pt>
                <c:pt idx="14028">
                  <c:v>95.77</c:v>
                </c:pt>
                <c:pt idx="14029">
                  <c:v>100.81</c:v>
                </c:pt>
                <c:pt idx="14030">
                  <c:v>95.77</c:v>
                </c:pt>
                <c:pt idx="14031">
                  <c:v>95.77</c:v>
                </c:pt>
                <c:pt idx="14032">
                  <c:v>100.81</c:v>
                </c:pt>
                <c:pt idx="14033">
                  <c:v>95.77</c:v>
                </c:pt>
                <c:pt idx="14034">
                  <c:v>95.77</c:v>
                </c:pt>
                <c:pt idx="14035">
                  <c:v>95.77</c:v>
                </c:pt>
                <c:pt idx="14036">
                  <c:v>95.77</c:v>
                </c:pt>
                <c:pt idx="14037">
                  <c:v>95.77</c:v>
                </c:pt>
                <c:pt idx="14038">
                  <c:v>95.77</c:v>
                </c:pt>
                <c:pt idx="14039">
                  <c:v>100.81</c:v>
                </c:pt>
                <c:pt idx="14040">
                  <c:v>95.77</c:v>
                </c:pt>
                <c:pt idx="14041">
                  <c:v>95.77</c:v>
                </c:pt>
                <c:pt idx="14042">
                  <c:v>95.77</c:v>
                </c:pt>
                <c:pt idx="14043">
                  <c:v>100.81</c:v>
                </c:pt>
                <c:pt idx="14044">
                  <c:v>95.77</c:v>
                </c:pt>
                <c:pt idx="14045">
                  <c:v>95.77</c:v>
                </c:pt>
                <c:pt idx="14046">
                  <c:v>95.77</c:v>
                </c:pt>
                <c:pt idx="14047">
                  <c:v>95.77</c:v>
                </c:pt>
                <c:pt idx="14048">
                  <c:v>100.81</c:v>
                </c:pt>
                <c:pt idx="14049">
                  <c:v>95.77</c:v>
                </c:pt>
                <c:pt idx="14050">
                  <c:v>95.77</c:v>
                </c:pt>
                <c:pt idx="14051">
                  <c:v>95.77</c:v>
                </c:pt>
                <c:pt idx="14052">
                  <c:v>95.77</c:v>
                </c:pt>
                <c:pt idx="14053">
                  <c:v>95.77</c:v>
                </c:pt>
                <c:pt idx="14054">
                  <c:v>95.77</c:v>
                </c:pt>
                <c:pt idx="14055">
                  <c:v>95.77</c:v>
                </c:pt>
                <c:pt idx="14056">
                  <c:v>100.81</c:v>
                </c:pt>
                <c:pt idx="14057">
                  <c:v>100.81</c:v>
                </c:pt>
                <c:pt idx="14058">
                  <c:v>95.77</c:v>
                </c:pt>
                <c:pt idx="14059">
                  <c:v>95.77</c:v>
                </c:pt>
                <c:pt idx="14060">
                  <c:v>100.81</c:v>
                </c:pt>
                <c:pt idx="14061">
                  <c:v>100.81</c:v>
                </c:pt>
                <c:pt idx="14062">
                  <c:v>95.77</c:v>
                </c:pt>
                <c:pt idx="14063">
                  <c:v>95.77</c:v>
                </c:pt>
                <c:pt idx="14064">
                  <c:v>95.77</c:v>
                </c:pt>
                <c:pt idx="14065">
                  <c:v>95.77</c:v>
                </c:pt>
                <c:pt idx="14066">
                  <c:v>95.77</c:v>
                </c:pt>
                <c:pt idx="14067">
                  <c:v>95.77</c:v>
                </c:pt>
                <c:pt idx="14068">
                  <c:v>95.77</c:v>
                </c:pt>
                <c:pt idx="14069">
                  <c:v>100.81</c:v>
                </c:pt>
                <c:pt idx="14070">
                  <c:v>95.77</c:v>
                </c:pt>
                <c:pt idx="14071">
                  <c:v>95.77</c:v>
                </c:pt>
                <c:pt idx="14072">
                  <c:v>95.77</c:v>
                </c:pt>
                <c:pt idx="14073">
                  <c:v>95.77</c:v>
                </c:pt>
                <c:pt idx="14074">
                  <c:v>95.77</c:v>
                </c:pt>
                <c:pt idx="14075">
                  <c:v>100.81</c:v>
                </c:pt>
                <c:pt idx="14076">
                  <c:v>95.77</c:v>
                </c:pt>
                <c:pt idx="14077">
                  <c:v>100.81</c:v>
                </c:pt>
                <c:pt idx="14078">
                  <c:v>90.73</c:v>
                </c:pt>
                <c:pt idx="14079">
                  <c:v>90.73</c:v>
                </c:pt>
                <c:pt idx="14080">
                  <c:v>95.77</c:v>
                </c:pt>
                <c:pt idx="14081">
                  <c:v>95.77</c:v>
                </c:pt>
                <c:pt idx="14082">
                  <c:v>100.81</c:v>
                </c:pt>
                <c:pt idx="14083">
                  <c:v>95.77</c:v>
                </c:pt>
                <c:pt idx="14084">
                  <c:v>100.81</c:v>
                </c:pt>
                <c:pt idx="14085">
                  <c:v>95.77</c:v>
                </c:pt>
                <c:pt idx="14086">
                  <c:v>95.77</c:v>
                </c:pt>
                <c:pt idx="14087">
                  <c:v>95.77</c:v>
                </c:pt>
                <c:pt idx="14088">
                  <c:v>95.77</c:v>
                </c:pt>
                <c:pt idx="14089">
                  <c:v>95.77</c:v>
                </c:pt>
                <c:pt idx="14090">
                  <c:v>100.81</c:v>
                </c:pt>
                <c:pt idx="14091">
                  <c:v>100.81</c:v>
                </c:pt>
                <c:pt idx="14092">
                  <c:v>95.77</c:v>
                </c:pt>
                <c:pt idx="14093">
                  <c:v>95.77</c:v>
                </c:pt>
                <c:pt idx="14094">
                  <c:v>100.81</c:v>
                </c:pt>
                <c:pt idx="14095">
                  <c:v>95.77</c:v>
                </c:pt>
                <c:pt idx="14096">
                  <c:v>95.77</c:v>
                </c:pt>
                <c:pt idx="14097">
                  <c:v>100.81</c:v>
                </c:pt>
                <c:pt idx="14098">
                  <c:v>95.77</c:v>
                </c:pt>
                <c:pt idx="14099">
                  <c:v>95.77</c:v>
                </c:pt>
                <c:pt idx="14100">
                  <c:v>95.77</c:v>
                </c:pt>
                <c:pt idx="14101">
                  <c:v>95.77</c:v>
                </c:pt>
                <c:pt idx="14102">
                  <c:v>100.81</c:v>
                </c:pt>
                <c:pt idx="14103">
                  <c:v>100.81</c:v>
                </c:pt>
                <c:pt idx="14104">
                  <c:v>95.77</c:v>
                </c:pt>
                <c:pt idx="14105">
                  <c:v>100.81</c:v>
                </c:pt>
                <c:pt idx="14106">
                  <c:v>95.77</c:v>
                </c:pt>
                <c:pt idx="14107">
                  <c:v>95.77</c:v>
                </c:pt>
                <c:pt idx="14108">
                  <c:v>90.73</c:v>
                </c:pt>
                <c:pt idx="14109">
                  <c:v>95.77</c:v>
                </c:pt>
                <c:pt idx="14110">
                  <c:v>95.77</c:v>
                </c:pt>
                <c:pt idx="14111">
                  <c:v>95.77</c:v>
                </c:pt>
                <c:pt idx="14112">
                  <c:v>95.77</c:v>
                </c:pt>
                <c:pt idx="14113">
                  <c:v>95.77</c:v>
                </c:pt>
                <c:pt idx="14114">
                  <c:v>95.77</c:v>
                </c:pt>
                <c:pt idx="14115">
                  <c:v>90.73</c:v>
                </c:pt>
                <c:pt idx="14116">
                  <c:v>95.77</c:v>
                </c:pt>
                <c:pt idx="14117">
                  <c:v>100.81</c:v>
                </c:pt>
                <c:pt idx="14118">
                  <c:v>90.73</c:v>
                </c:pt>
                <c:pt idx="14119">
                  <c:v>95.77</c:v>
                </c:pt>
                <c:pt idx="14120">
                  <c:v>95.77</c:v>
                </c:pt>
                <c:pt idx="14121">
                  <c:v>100.81</c:v>
                </c:pt>
                <c:pt idx="14122">
                  <c:v>95.77</c:v>
                </c:pt>
                <c:pt idx="14123">
                  <c:v>95.77</c:v>
                </c:pt>
                <c:pt idx="14124">
                  <c:v>95.77</c:v>
                </c:pt>
                <c:pt idx="14125">
                  <c:v>100.81</c:v>
                </c:pt>
                <c:pt idx="14126">
                  <c:v>95.77</c:v>
                </c:pt>
                <c:pt idx="14127">
                  <c:v>100.81</c:v>
                </c:pt>
                <c:pt idx="14128">
                  <c:v>100.81</c:v>
                </c:pt>
                <c:pt idx="14129">
                  <c:v>95.77</c:v>
                </c:pt>
                <c:pt idx="14130">
                  <c:v>95.77</c:v>
                </c:pt>
                <c:pt idx="14131">
                  <c:v>95.77</c:v>
                </c:pt>
                <c:pt idx="14132">
                  <c:v>100.81</c:v>
                </c:pt>
                <c:pt idx="14133">
                  <c:v>95.77</c:v>
                </c:pt>
                <c:pt idx="14134">
                  <c:v>95.77</c:v>
                </c:pt>
                <c:pt idx="14135">
                  <c:v>95.77</c:v>
                </c:pt>
                <c:pt idx="14136">
                  <c:v>95.77</c:v>
                </c:pt>
                <c:pt idx="14137">
                  <c:v>95.77</c:v>
                </c:pt>
                <c:pt idx="14138">
                  <c:v>100.81</c:v>
                </c:pt>
                <c:pt idx="14139">
                  <c:v>95.77</c:v>
                </c:pt>
                <c:pt idx="14140">
                  <c:v>95.77</c:v>
                </c:pt>
                <c:pt idx="14141">
                  <c:v>95.77</c:v>
                </c:pt>
                <c:pt idx="14142">
                  <c:v>100.81</c:v>
                </c:pt>
                <c:pt idx="14143">
                  <c:v>95.77</c:v>
                </c:pt>
                <c:pt idx="14144">
                  <c:v>100.81</c:v>
                </c:pt>
                <c:pt idx="14145">
                  <c:v>100.81</c:v>
                </c:pt>
                <c:pt idx="14146">
                  <c:v>95.77</c:v>
                </c:pt>
                <c:pt idx="14147">
                  <c:v>100.81</c:v>
                </c:pt>
                <c:pt idx="14148">
                  <c:v>95.77</c:v>
                </c:pt>
                <c:pt idx="14149">
                  <c:v>100.81</c:v>
                </c:pt>
                <c:pt idx="14150">
                  <c:v>95.77</c:v>
                </c:pt>
                <c:pt idx="14151">
                  <c:v>95.77</c:v>
                </c:pt>
                <c:pt idx="14152">
                  <c:v>95.77</c:v>
                </c:pt>
                <c:pt idx="14153">
                  <c:v>95.77</c:v>
                </c:pt>
                <c:pt idx="14154">
                  <c:v>95.77</c:v>
                </c:pt>
                <c:pt idx="14155">
                  <c:v>90.73</c:v>
                </c:pt>
                <c:pt idx="14156">
                  <c:v>100.81</c:v>
                </c:pt>
                <c:pt idx="14157">
                  <c:v>95.77</c:v>
                </c:pt>
                <c:pt idx="14158">
                  <c:v>100.81</c:v>
                </c:pt>
                <c:pt idx="14159">
                  <c:v>95.77</c:v>
                </c:pt>
                <c:pt idx="14160">
                  <c:v>95.77</c:v>
                </c:pt>
                <c:pt idx="14161">
                  <c:v>95.77</c:v>
                </c:pt>
                <c:pt idx="14162">
                  <c:v>100.81</c:v>
                </c:pt>
                <c:pt idx="14163">
                  <c:v>95.77</c:v>
                </c:pt>
                <c:pt idx="14164">
                  <c:v>95.77</c:v>
                </c:pt>
                <c:pt idx="14165">
                  <c:v>95.77</c:v>
                </c:pt>
                <c:pt idx="14166">
                  <c:v>95.77</c:v>
                </c:pt>
                <c:pt idx="14167">
                  <c:v>100.81</c:v>
                </c:pt>
                <c:pt idx="14168">
                  <c:v>95.77</c:v>
                </c:pt>
                <c:pt idx="14169">
                  <c:v>100.81</c:v>
                </c:pt>
                <c:pt idx="14170">
                  <c:v>100.81</c:v>
                </c:pt>
                <c:pt idx="14171">
                  <c:v>95.77</c:v>
                </c:pt>
                <c:pt idx="14172">
                  <c:v>95.77</c:v>
                </c:pt>
                <c:pt idx="14173">
                  <c:v>90.73</c:v>
                </c:pt>
                <c:pt idx="14174">
                  <c:v>95.77</c:v>
                </c:pt>
                <c:pt idx="14175">
                  <c:v>95.77</c:v>
                </c:pt>
                <c:pt idx="14176">
                  <c:v>95.77</c:v>
                </c:pt>
                <c:pt idx="14177">
                  <c:v>90.73</c:v>
                </c:pt>
                <c:pt idx="14178">
                  <c:v>100.81</c:v>
                </c:pt>
                <c:pt idx="14179">
                  <c:v>95.77</c:v>
                </c:pt>
                <c:pt idx="14180">
                  <c:v>100.81</c:v>
                </c:pt>
                <c:pt idx="14181">
                  <c:v>95.77</c:v>
                </c:pt>
                <c:pt idx="14182">
                  <c:v>95.77</c:v>
                </c:pt>
                <c:pt idx="14183">
                  <c:v>100.81</c:v>
                </c:pt>
                <c:pt idx="14184">
                  <c:v>95.77</c:v>
                </c:pt>
                <c:pt idx="14185">
                  <c:v>95.77</c:v>
                </c:pt>
                <c:pt idx="14186">
                  <c:v>95.77</c:v>
                </c:pt>
                <c:pt idx="14187">
                  <c:v>100.81</c:v>
                </c:pt>
                <c:pt idx="14188">
                  <c:v>95.77</c:v>
                </c:pt>
                <c:pt idx="14189">
                  <c:v>95.77</c:v>
                </c:pt>
                <c:pt idx="14190">
                  <c:v>95.77</c:v>
                </c:pt>
                <c:pt idx="14191">
                  <c:v>95.77</c:v>
                </c:pt>
                <c:pt idx="14192">
                  <c:v>95.77</c:v>
                </c:pt>
                <c:pt idx="14193">
                  <c:v>100.81</c:v>
                </c:pt>
                <c:pt idx="14194">
                  <c:v>95.77</c:v>
                </c:pt>
                <c:pt idx="14195">
                  <c:v>95.77</c:v>
                </c:pt>
                <c:pt idx="14196">
                  <c:v>100.81</c:v>
                </c:pt>
                <c:pt idx="14197">
                  <c:v>95.77</c:v>
                </c:pt>
                <c:pt idx="14198">
                  <c:v>100.81</c:v>
                </c:pt>
                <c:pt idx="14199">
                  <c:v>90.73</c:v>
                </c:pt>
                <c:pt idx="14200">
                  <c:v>100.81</c:v>
                </c:pt>
                <c:pt idx="14201">
                  <c:v>95.77</c:v>
                </c:pt>
                <c:pt idx="14202">
                  <c:v>95.77</c:v>
                </c:pt>
                <c:pt idx="14203">
                  <c:v>95.77</c:v>
                </c:pt>
                <c:pt idx="14204">
                  <c:v>95.77</c:v>
                </c:pt>
                <c:pt idx="14205">
                  <c:v>95.77</c:v>
                </c:pt>
                <c:pt idx="14206">
                  <c:v>100.81</c:v>
                </c:pt>
                <c:pt idx="14207">
                  <c:v>95.77</c:v>
                </c:pt>
                <c:pt idx="14208">
                  <c:v>100.81</c:v>
                </c:pt>
                <c:pt idx="14209">
                  <c:v>95.77</c:v>
                </c:pt>
                <c:pt idx="14210">
                  <c:v>95.77</c:v>
                </c:pt>
                <c:pt idx="14211">
                  <c:v>95.77</c:v>
                </c:pt>
                <c:pt idx="14212">
                  <c:v>95.77</c:v>
                </c:pt>
                <c:pt idx="14213">
                  <c:v>100.81</c:v>
                </c:pt>
                <c:pt idx="14214">
                  <c:v>100.81</c:v>
                </c:pt>
                <c:pt idx="14215">
                  <c:v>100.81</c:v>
                </c:pt>
                <c:pt idx="14216">
                  <c:v>100.81</c:v>
                </c:pt>
                <c:pt idx="14217">
                  <c:v>100.81</c:v>
                </c:pt>
                <c:pt idx="14218">
                  <c:v>100.81</c:v>
                </c:pt>
                <c:pt idx="14219">
                  <c:v>95.77</c:v>
                </c:pt>
                <c:pt idx="14220">
                  <c:v>100.81</c:v>
                </c:pt>
                <c:pt idx="14221">
                  <c:v>95.77</c:v>
                </c:pt>
                <c:pt idx="14222">
                  <c:v>95.77</c:v>
                </c:pt>
                <c:pt idx="14223">
                  <c:v>100.81</c:v>
                </c:pt>
                <c:pt idx="14224">
                  <c:v>95.77</c:v>
                </c:pt>
                <c:pt idx="14225">
                  <c:v>100.81</c:v>
                </c:pt>
                <c:pt idx="14226">
                  <c:v>95.77</c:v>
                </c:pt>
                <c:pt idx="14227">
                  <c:v>100.81</c:v>
                </c:pt>
                <c:pt idx="14228">
                  <c:v>95.77</c:v>
                </c:pt>
                <c:pt idx="14229">
                  <c:v>100.81</c:v>
                </c:pt>
                <c:pt idx="14230">
                  <c:v>95.77</c:v>
                </c:pt>
                <c:pt idx="14231">
                  <c:v>100.81</c:v>
                </c:pt>
                <c:pt idx="14232">
                  <c:v>95.77</c:v>
                </c:pt>
                <c:pt idx="14233">
                  <c:v>95.77</c:v>
                </c:pt>
                <c:pt idx="14234">
                  <c:v>95.77</c:v>
                </c:pt>
                <c:pt idx="14235">
                  <c:v>95.77</c:v>
                </c:pt>
                <c:pt idx="14236">
                  <c:v>95.77</c:v>
                </c:pt>
                <c:pt idx="14237">
                  <c:v>100.81</c:v>
                </c:pt>
                <c:pt idx="14238">
                  <c:v>95.77</c:v>
                </c:pt>
                <c:pt idx="14239">
                  <c:v>95.77</c:v>
                </c:pt>
                <c:pt idx="14240">
                  <c:v>95.77</c:v>
                </c:pt>
                <c:pt idx="14241">
                  <c:v>95.77</c:v>
                </c:pt>
                <c:pt idx="14242">
                  <c:v>95.77</c:v>
                </c:pt>
                <c:pt idx="14243">
                  <c:v>100.81</c:v>
                </c:pt>
                <c:pt idx="14244">
                  <c:v>100.81</c:v>
                </c:pt>
                <c:pt idx="14245">
                  <c:v>95.77</c:v>
                </c:pt>
                <c:pt idx="14246">
                  <c:v>95.77</c:v>
                </c:pt>
                <c:pt idx="14247">
                  <c:v>95.77</c:v>
                </c:pt>
                <c:pt idx="14248">
                  <c:v>95.77</c:v>
                </c:pt>
                <c:pt idx="14249">
                  <c:v>95.77</c:v>
                </c:pt>
                <c:pt idx="14250">
                  <c:v>95.77</c:v>
                </c:pt>
                <c:pt idx="14251">
                  <c:v>100.81</c:v>
                </c:pt>
                <c:pt idx="14252">
                  <c:v>95.77</c:v>
                </c:pt>
                <c:pt idx="14253">
                  <c:v>95.77</c:v>
                </c:pt>
                <c:pt idx="14254">
                  <c:v>100.81</c:v>
                </c:pt>
                <c:pt idx="14255">
                  <c:v>100.81</c:v>
                </c:pt>
                <c:pt idx="14256">
                  <c:v>95.77</c:v>
                </c:pt>
                <c:pt idx="14257">
                  <c:v>100.81</c:v>
                </c:pt>
                <c:pt idx="14258">
                  <c:v>95.77</c:v>
                </c:pt>
                <c:pt idx="14259">
                  <c:v>95.77</c:v>
                </c:pt>
                <c:pt idx="14260">
                  <c:v>100.81</c:v>
                </c:pt>
                <c:pt idx="14261">
                  <c:v>95.77</c:v>
                </c:pt>
                <c:pt idx="14262">
                  <c:v>100.81</c:v>
                </c:pt>
                <c:pt idx="14263">
                  <c:v>100.81</c:v>
                </c:pt>
                <c:pt idx="14264">
                  <c:v>100.81</c:v>
                </c:pt>
                <c:pt idx="14265">
                  <c:v>95.77</c:v>
                </c:pt>
                <c:pt idx="14266">
                  <c:v>100.81</c:v>
                </c:pt>
                <c:pt idx="14267">
                  <c:v>95.77</c:v>
                </c:pt>
                <c:pt idx="14268">
                  <c:v>95.77</c:v>
                </c:pt>
                <c:pt idx="14269">
                  <c:v>100.81</c:v>
                </c:pt>
                <c:pt idx="14270">
                  <c:v>95.77</c:v>
                </c:pt>
                <c:pt idx="14271">
                  <c:v>95.77</c:v>
                </c:pt>
                <c:pt idx="14272">
                  <c:v>95.77</c:v>
                </c:pt>
                <c:pt idx="14273">
                  <c:v>100.81</c:v>
                </c:pt>
                <c:pt idx="14274">
                  <c:v>95.77</c:v>
                </c:pt>
                <c:pt idx="14275">
                  <c:v>100.81</c:v>
                </c:pt>
                <c:pt idx="14276">
                  <c:v>100.81</c:v>
                </c:pt>
                <c:pt idx="14277">
                  <c:v>100.81</c:v>
                </c:pt>
                <c:pt idx="14278">
                  <c:v>100.81</c:v>
                </c:pt>
                <c:pt idx="14279">
                  <c:v>95.77</c:v>
                </c:pt>
                <c:pt idx="14280">
                  <c:v>95.77</c:v>
                </c:pt>
                <c:pt idx="14281">
                  <c:v>95.77</c:v>
                </c:pt>
                <c:pt idx="14282">
                  <c:v>95.77</c:v>
                </c:pt>
                <c:pt idx="14283">
                  <c:v>100.81</c:v>
                </c:pt>
                <c:pt idx="14284">
                  <c:v>95.77</c:v>
                </c:pt>
                <c:pt idx="14285">
                  <c:v>100.81</c:v>
                </c:pt>
                <c:pt idx="14286">
                  <c:v>100.81</c:v>
                </c:pt>
                <c:pt idx="14287">
                  <c:v>95.77</c:v>
                </c:pt>
                <c:pt idx="14288">
                  <c:v>95.77</c:v>
                </c:pt>
                <c:pt idx="14289">
                  <c:v>95.77</c:v>
                </c:pt>
                <c:pt idx="14290">
                  <c:v>100.81</c:v>
                </c:pt>
                <c:pt idx="14291">
                  <c:v>100.81</c:v>
                </c:pt>
                <c:pt idx="14292">
                  <c:v>95.77</c:v>
                </c:pt>
                <c:pt idx="14293">
                  <c:v>95.77</c:v>
                </c:pt>
                <c:pt idx="14294">
                  <c:v>100.81</c:v>
                </c:pt>
                <c:pt idx="14295">
                  <c:v>100.81</c:v>
                </c:pt>
                <c:pt idx="14296">
                  <c:v>95.77</c:v>
                </c:pt>
                <c:pt idx="14297">
                  <c:v>95.77</c:v>
                </c:pt>
                <c:pt idx="14298">
                  <c:v>100.81</c:v>
                </c:pt>
                <c:pt idx="14299">
                  <c:v>95.77</c:v>
                </c:pt>
                <c:pt idx="14300">
                  <c:v>100.81</c:v>
                </c:pt>
                <c:pt idx="14301">
                  <c:v>95.77</c:v>
                </c:pt>
                <c:pt idx="14302">
                  <c:v>95.77</c:v>
                </c:pt>
                <c:pt idx="14303">
                  <c:v>95.77</c:v>
                </c:pt>
                <c:pt idx="14304">
                  <c:v>100.81</c:v>
                </c:pt>
                <c:pt idx="14305">
                  <c:v>95.77</c:v>
                </c:pt>
                <c:pt idx="14306">
                  <c:v>100.81</c:v>
                </c:pt>
                <c:pt idx="14307">
                  <c:v>95.77</c:v>
                </c:pt>
                <c:pt idx="14308">
                  <c:v>95.77</c:v>
                </c:pt>
                <c:pt idx="14309">
                  <c:v>95.77</c:v>
                </c:pt>
                <c:pt idx="14310">
                  <c:v>95.77</c:v>
                </c:pt>
                <c:pt idx="14311">
                  <c:v>100.81</c:v>
                </c:pt>
                <c:pt idx="14312">
                  <c:v>95.77</c:v>
                </c:pt>
                <c:pt idx="14313">
                  <c:v>100.81</c:v>
                </c:pt>
                <c:pt idx="14314">
                  <c:v>100.81</c:v>
                </c:pt>
                <c:pt idx="14315">
                  <c:v>100.81</c:v>
                </c:pt>
                <c:pt idx="14316">
                  <c:v>95.77</c:v>
                </c:pt>
                <c:pt idx="14317">
                  <c:v>95.77</c:v>
                </c:pt>
                <c:pt idx="14318">
                  <c:v>95.77</c:v>
                </c:pt>
                <c:pt idx="14319">
                  <c:v>95.77</c:v>
                </c:pt>
                <c:pt idx="14320">
                  <c:v>95.77</c:v>
                </c:pt>
                <c:pt idx="14321">
                  <c:v>95.77</c:v>
                </c:pt>
                <c:pt idx="14322">
                  <c:v>95.77</c:v>
                </c:pt>
                <c:pt idx="14323">
                  <c:v>95.77</c:v>
                </c:pt>
                <c:pt idx="14324">
                  <c:v>100.81</c:v>
                </c:pt>
                <c:pt idx="14325">
                  <c:v>95.77</c:v>
                </c:pt>
                <c:pt idx="14326">
                  <c:v>105.85</c:v>
                </c:pt>
                <c:pt idx="14327">
                  <c:v>95.77</c:v>
                </c:pt>
                <c:pt idx="14328">
                  <c:v>95.77</c:v>
                </c:pt>
                <c:pt idx="14329">
                  <c:v>100.81</c:v>
                </c:pt>
                <c:pt idx="14330">
                  <c:v>95.77</c:v>
                </c:pt>
                <c:pt idx="14331">
                  <c:v>100.81</c:v>
                </c:pt>
                <c:pt idx="14332">
                  <c:v>95.77</c:v>
                </c:pt>
                <c:pt idx="14333">
                  <c:v>95.77</c:v>
                </c:pt>
                <c:pt idx="14334">
                  <c:v>95.77</c:v>
                </c:pt>
                <c:pt idx="14335">
                  <c:v>95.77</c:v>
                </c:pt>
                <c:pt idx="14336">
                  <c:v>100.81</c:v>
                </c:pt>
                <c:pt idx="14337">
                  <c:v>95.77</c:v>
                </c:pt>
                <c:pt idx="14338">
                  <c:v>95.77</c:v>
                </c:pt>
                <c:pt idx="14339">
                  <c:v>100.81</c:v>
                </c:pt>
                <c:pt idx="14340">
                  <c:v>95.77</c:v>
                </c:pt>
                <c:pt idx="14341">
                  <c:v>100.81</c:v>
                </c:pt>
                <c:pt idx="14342">
                  <c:v>95.77</c:v>
                </c:pt>
                <c:pt idx="14343">
                  <c:v>100.81</c:v>
                </c:pt>
                <c:pt idx="14344">
                  <c:v>100.81</c:v>
                </c:pt>
                <c:pt idx="14345">
                  <c:v>100.81</c:v>
                </c:pt>
                <c:pt idx="14346">
                  <c:v>95.77</c:v>
                </c:pt>
                <c:pt idx="14347">
                  <c:v>100.81</c:v>
                </c:pt>
                <c:pt idx="14348">
                  <c:v>95.77</c:v>
                </c:pt>
                <c:pt idx="14349">
                  <c:v>95.77</c:v>
                </c:pt>
                <c:pt idx="14350">
                  <c:v>95.77</c:v>
                </c:pt>
                <c:pt idx="14351">
                  <c:v>95.77</c:v>
                </c:pt>
                <c:pt idx="14352">
                  <c:v>95.77</c:v>
                </c:pt>
                <c:pt idx="14353">
                  <c:v>95.77</c:v>
                </c:pt>
                <c:pt idx="14354">
                  <c:v>95.77</c:v>
                </c:pt>
                <c:pt idx="14355">
                  <c:v>100.81</c:v>
                </c:pt>
                <c:pt idx="14356">
                  <c:v>95.77</c:v>
                </c:pt>
                <c:pt idx="14357">
                  <c:v>100.81</c:v>
                </c:pt>
                <c:pt idx="14358">
                  <c:v>95.77</c:v>
                </c:pt>
                <c:pt idx="14359">
                  <c:v>95.77</c:v>
                </c:pt>
                <c:pt idx="14360">
                  <c:v>95.77</c:v>
                </c:pt>
                <c:pt idx="14361">
                  <c:v>95.77</c:v>
                </c:pt>
                <c:pt idx="14362">
                  <c:v>90.73</c:v>
                </c:pt>
                <c:pt idx="14363">
                  <c:v>95.77</c:v>
                </c:pt>
                <c:pt idx="14364">
                  <c:v>95.77</c:v>
                </c:pt>
                <c:pt idx="14365">
                  <c:v>95.77</c:v>
                </c:pt>
                <c:pt idx="14366">
                  <c:v>95.77</c:v>
                </c:pt>
                <c:pt idx="14367">
                  <c:v>95.77</c:v>
                </c:pt>
                <c:pt idx="14368">
                  <c:v>100.81</c:v>
                </c:pt>
                <c:pt idx="14369">
                  <c:v>95.77</c:v>
                </c:pt>
                <c:pt idx="14370">
                  <c:v>95.77</c:v>
                </c:pt>
                <c:pt idx="14371">
                  <c:v>95.77</c:v>
                </c:pt>
                <c:pt idx="14372">
                  <c:v>95.77</c:v>
                </c:pt>
                <c:pt idx="14373">
                  <c:v>95.77</c:v>
                </c:pt>
                <c:pt idx="14374">
                  <c:v>95.77</c:v>
                </c:pt>
                <c:pt idx="14375">
                  <c:v>95.77</c:v>
                </c:pt>
                <c:pt idx="14376">
                  <c:v>95.77</c:v>
                </c:pt>
                <c:pt idx="14377">
                  <c:v>95.77</c:v>
                </c:pt>
                <c:pt idx="14378">
                  <c:v>95.77</c:v>
                </c:pt>
                <c:pt idx="14379">
                  <c:v>100.81</c:v>
                </c:pt>
                <c:pt idx="14380">
                  <c:v>100.81</c:v>
                </c:pt>
                <c:pt idx="14381">
                  <c:v>95.77</c:v>
                </c:pt>
                <c:pt idx="14382">
                  <c:v>95.77</c:v>
                </c:pt>
                <c:pt idx="14383">
                  <c:v>100.81</c:v>
                </c:pt>
                <c:pt idx="14384">
                  <c:v>95.77</c:v>
                </c:pt>
                <c:pt idx="14385">
                  <c:v>95.77</c:v>
                </c:pt>
                <c:pt idx="14386">
                  <c:v>95.77</c:v>
                </c:pt>
                <c:pt idx="14387">
                  <c:v>95.77</c:v>
                </c:pt>
                <c:pt idx="14388">
                  <c:v>95.77</c:v>
                </c:pt>
                <c:pt idx="14389">
                  <c:v>95.77</c:v>
                </c:pt>
                <c:pt idx="14390">
                  <c:v>95.77</c:v>
                </c:pt>
                <c:pt idx="14391">
                  <c:v>90.73</c:v>
                </c:pt>
                <c:pt idx="14392">
                  <c:v>95.77</c:v>
                </c:pt>
                <c:pt idx="14393">
                  <c:v>90.73</c:v>
                </c:pt>
                <c:pt idx="14394">
                  <c:v>95.77</c:v>
                </c:pt>
                <c:pt idx="14395">
                  <c:v>95.77</c:v>
                </c:pt>
                <c:pt idx="14396">
                  <c:v>95.77</c:v>
                </c:pt>
                <c:pt idx="14397">
                  <c:v>95.77</c:v>
                </c:pt>
                <c:pt idx="14398">
                  <c:v>100.81</c:v>
                </c:pt>
                <c:pt idx="14399">
                  <c:v>95.77</c:v>
                </c:pt>
                <c:pt idx="14400">
                  <c:v>95.77</c:v>
                </c:pt>
                <c:pt idx="14401">
                  <c:v>90.73</c:v>
                </c:pt>
                <c:pt idx="14402">
                  <c:v>95.77</c:v>
                </c:pt>
                <c:pt idx="14403">
                  <c:v>95.77</c:v>
                </c:pt>
                <c:pt idx="14404">
                  <c:v>95.77</c:v>
                </c:pt>
                <c:pt idx="14405">
                  <c:v>95.77</c:v>
                </c:pt>
                <c:pt idx="14406">
                  <c:v>95.77</c:v>
                </c:pt>
                <c:pt idx="14407">
                  <c:v>95.77</c:v>
                </c:pt>
                <c:pt idx="14408">
                  <c:v>95.77</c:v>
                </c:pt>
                <c:pt idx="14409">
                  <c:v>90.73</c:v>
                </c:pt>
                <c:pt idx="14410">
                  <c:v>95.77</c:v>
                </c:pt>
                <c:pt idx="14411">
                  <c:v>95.77</c:v>
                </c:pt>
                <c:pt idx="14412">
                  <c:v>95.77</c:v>
                </c:pt>
                <c:pt idx="14413">
                  <c:v>95.77</c:v>
                </c:pt>
                <c:pt idx="14414">
                  <c:v>95.77</c:v>
                </c:pt>
                <c:pt idx="14415">
                  <c:v>95.77</c:v>
                </c:pt>
                <c:pt idx="14416">
                  <c:v>100.81</c:v>
                </c:pt>
                <c:pt idx="14417">
                  <c:v>95.77</c:v>
                </c:pt>
                <c:pt idx="14418">
                  <c:v>95.77</c:v>
                </c:pt>
                <c:pt idx="14419">
                  <c:v>95.77</c:v>
                </c:pt>
                <c:pt idx="14420">
                  <c:v>95.77</c:v>
                </c:pt>
                <c:pt idx="14421">
                  <c:v>95.77</c:v>
                </c:pt>
                <c:pt idx="14422">
                  <c:v>95.77</c:v>
                </c:pt>
                <c:pt idx="14423">
                  <c:v>95.77</c:v>
                </c:pt>
                <c:pt idx="14424">
                  <c:v>95.77</c:v>
                </c:pt>
                <c:pt idx="14425">
                  <c:v>95.77</c:v>
                </c:pt>
                <c:pt idx="14426">
                  <c:v>90.73</c:v>
                </c:pt>
                <c:pt idx="14427">
                  <c:v>95.77</c:v>
                </c:pt>
                <c:pt idx="14428">
                  <c:v>95.77</c:v>
                </c:pt>
                <c:pt idx="14429">
                  <c:v>90.73</c:v>
                </c:pt>
                <c:pt idx="14430">
                  <c:v>95.77</c:v>
                </c:pt>
                <c:pt idx="14431">
                  <c:v>95.77</c:v>
                </c:pt>
                <c:pt idx="14432">
                  <c:v>95.77</c:v>
                </c:pt>
                <c:pt idx="14433">
                  <c:v>95.77</c:v>
                </c:pt>
                <c:pt idx="14434">
                  <c:v>95.77</c:v>
                </c:pt>
                <c:pt idx="14435">
                  <c:v>95.77</c:v>
                </c:pt>
                <c:pt idx="14436">
                  <c:v>90.73</c:v>
                </c:pt>
                <c:pt idx="14437">
                  <c:v>95.77</c:v>
                </c:pt>
                <c:pt idx="14438">
                  <c:v>95.77</c:v>
                </c:pt>
                <c:pt idx="14439">
                  <c:v>95.77</c:v>
                </c:pt>
                <c:pt idx="14440">
                  <c:v>95.77</c:v>
                </c:pt>
                <c:pt idx="14441">
                  <c:v>90.73</c:v>
                </c:pt>
                <c:pt idx="14442">
                  <c:v>95.77</c:v>
                </c:pt>
                <c:pt idx="14443">
                  <c:v>90.73</c:v>
                </c:pt>
                <c:pt idx="14444">
                  <c:v>90.73</c:v>
                </c:pt>
                <c:pt idx="14445">
                  <c:v>95.77</c:v>
                </c:pt>
                <c:pt idx="14446">
                  <c:v>95.77</c:v>
                </c:pt>
                <c:pt idx="14447">
                  <c:v>90.73</c:v>
                </c:pt>
                <c:pt idx="14448">
                  <c:v>95.77</c:v>
                </c:pt>
                <c:pt idx="14449">
                  <c:v>95.77</c:v>
                </c:pt>
                <c:pt idx="14450">
                  <c:v>95.77</c:v>
                </c:pt>
                <c:pt idx="14451">
                  <c:v>95.77</c:v>
                </c:pt>
                <c:pt idx="14452">
                  <c:v>95.77</c:v>
                </c:pt>
                <c:pt idx="14453">
                  <c:v>95.77</c:v>
                </c:pt>
                <c:pt idx="14454">
                  <c:v>90.73</c:v>
                </c:pt>
                <c:pt idx="14455">
                  <c:v>90.73</c:v>
                </c:pt>
                <c:pt idx="14456">
                  <c:v>95.77</c:v>
                </c:pt>
                <c:pt idx="14457">
                  <c:v>95.77</c:v>
                </c:pt>
                <c:pt idx="14458">
                  <c:v>95.77</c:v>
                </c:pt>
                <c:pt idx="14459">
                  <c:v>95.77</c:v>
                </c:pt>
                <c:pt idx="14460">
                  <c:v>95.77</c:v>
                </c:pt>
                <c:pt idx="14461">
                  <c:v>95.77</c:v>
                </c:pt>
                <c:pt idx="14462">
                  <c:v>95.77</c:v>
                </c:pt>
                <c:pt idx="14463">
                  <c:v>95.77</c:v>
                </c:pt>
                <c:pt idx="14464">
                  <c:v>90.73</c:v>
                </c:pt>
                <c:pt idx="14465">
                  <c:v>95.77</c:v>
                </c:pt>
                <c:pt idx="14466">
                  <c:v>95.77</c:v>
                </c:pt>
                <c:pt idx="14467">
                  <c:v>95.77</c:v>
                </c:pt>
                <c:pt idx="14468">
                  <c:v>95.77</c:v>
                </c:pt>
                <c:pt idx="14469">
                  <c:v>90.73</c:v>
                </c:pt>
                <c:pt idx="14470">
                  <c:v>90.73</c:v>
                </c:pt>
                <c:pt idx="14471">
                  <c:v>90.73</c:v>
                </c:pt>
                <c:pt idx="14472">
                  <c:v>95.77</c:v>
                </c:pt>
                <c:pt idx="14473">
                  <c:v>95.77</c:v>
                </c:pt>
                <c:pt idx="14474">
                  <c:v>95.77</c:v>
                </c:pt>
                <c:pt idx="14475">
                  <c:v>95.77</c:v>
                </c:pt>
                <c:pt idx="14476">
                  <c:v>90.73</c:v>
                </c:pt>
                <c:pt idx="14477">
                  <c:v>95.77</c:v>
                </c:pt>
                <c:pt idx="14478">
                  <c:v>90.73</c:v>
                </c:pt>
                <c:pt idx="14479">
                  <c:v>95.77</c:v>
                </c:pt>
                <c:pt idx="14480">
                  <c:v>95.77</c:v>
                </c:pt>
                <c:pt idx="14481">
                  <c:v>95.77</c:v>
                </c:pt>
                <c:pt idx="14482">
                  <c:v>90.73</c:v>
                </c:pt>
                <c:pt idx="14483">
                  <c:v>95.77</c:v>
                </c:pt>
                <c:pt idx="14484">
                  <c:v>95.77</c:v>
                </c:pt>
                <c:pt idx="14485">
                  <c:v>95.77</c:v>
                </c:pt>
                <c:pt idx="14486">
                  <c:v>95.77</c:v>
                </c:pt>
                <c:pt idx="14487">
                  <c:v>95.77</c:v>
                </c:pt>
                <c:pt idx="14488">
                  <c:v>95.77</c:v>
                </c:pt>
                <c:pt idx="14489">
                  <c:v>95.77</c:v>
                </c:pt>
                <c:pt idx="14490">
                  <c:v>90.73</c:v>
                </c:pt>
                <c:pt idx="14491">
                  <c:v>90.73</c:v>
                </c:pt>
                <c:pt idx="14492">
                  <c:v>85.69</c:v>
                </c:pt>
                <c:pt idx="14493">
                  <c:v>90.73</c:v>
                </c:pt>
                <c:pt idx="14494">
                  <c:v>95.77</c:v>
                </c:pt>
                <c:pt idx="14495">
                  <c:v>85.69</c:v>
                </c:pt>
                <c:pt idx="14496">
                  <c:v>90.73</c:v>
                </c:pt>
                <c:pt idx="14497">
                  <c:v>95.77</c:v>
                </c:pt>
                <c:pt idx="14498">
                  <c:v>95.77</c:v>
                </c:pt>
                <c:pt idx="14499">
                  <c:v>90.73</c:v>
                </c:pt>
                <c:pt idx="14500">
                  <c:v>90.73</c:v>
                </c:pt>
                <c:pt idx="14501">
                  <c:v>90.73</c:v>
                </c:pt>
                <c:pt idx="14502">
                  <c:v>90.73</c:v>
                </c:pt>
                <c:pt idx="14503">
                  <c:v>95.77</c:v>
                </c:pt>
                <c:pt idx="14504">
                  <c:v>90.73</c:v>
                </c:pt>
                <c:pt idx="14505">
                  <c:v>90.73</c:v>
                </c:pt>
                <c:pt idx="14506">
                  <c:v>90.73</c:v>
                </c:pt>
                <c:pt idx="14507">
                  <c:v>95.77</c:v>
                </c:pt>
                <c:pt idx="14508">
                  <c:v>90.73</c:v>
                </c:pt>
                <c:pt idx="14509">
                  <c:v>90.73</c:v>
                </c:pt>
                <c:pt idx="14510">
                  <c:v>95.77</c:v>
                </c:pt>
                <c:pt idx="14511">
                  <c:v>90.73</c:v>
                </c:pt>
                <c:pt idx="14512">
                  <c:v>90.73</c:v>
                </c:pt>
                <c:pt idx="14513">
                  <c:v>95.77</c:v>
                </c:pt>
                <c:pt idx="14514">
                  <c:v>90.73</c:v>
                </c:pt>
                <c:pt idx="14515">
                  <c:v>95.77</c:v>
                </c:pt>
                <c:pt idx="14516">
                  <c:v>90.73</c:v>
                </c:pt>
                <c:pt idx="14517">
                  <c:v>90.73</c:v>
                </c:pt>
                <c:pt idx="14518">
                  <c:v>90.73</c:v>
                </c:pt>
                <c:pt idx="14519">
                  <c:v>95.77</c:v>
                </c:pt>
                <c:pt idx="14520">
                  <c:v>95.77</c:v>
                </c:pt>
                <c:pt idx="14521">
                  <c:v>90.73</c:v>
                </c:pt>
                <c:pt idx="14522">
                  <c:v>90.73</c:v>
                </c:pt>
                <c:pt idx="14523">
                  <c:v>90.73</c:v>
                </c:pt>
                <c:pt idx="14524">
                  <c:v>95.77</c:v>
                </c:pt>
                <c:pt idx="14525">
                  <c:v>90.73</c:v>
                </c:pt>
                <c:pt idx="14526">
                  <c:v>90.73</c:v>
                </c:pt>
                <c:pt idx="14527">
                  <c:v>90.73</c:v>
                </c:pt>
                <c:pt idx="14528">
                  <c:v>95.77</c:v>
                </c:pt>
                <c:pt idx="14529">
                  <c:v>95.77</c:v>
                </c:pt>
                <c:pt idx="14530">
                  <c:v>95.77</c:v>
                </c:pt>
                <c:pt idx="14531">
                  <c:v>90.73</c:v>
                </c:pt>
                <c:pt idx="14532">
                  <c:v>90.73</c:v>
                </c:pt>
                <c:pt idx="14533">
                  <c:v>95.77</c:v>
                </c:pt>
                <c:pt idx="14534">
                  <c:v>85.69</c:v>
                </c:pt>
                <c:pt idx="14535">
                  <c:v>85.69</c:v>
                </c:pt>
                <c:pt idx="14536">
                  <c:v>90.73</c:v>
                </c:pt>
                <c:pt idx="14537">
                  <c:v>90.73</c:v>
                </c:pt>
                <c:pt idx="14538">
                  <c:v>90.73</c:v>
                </c:pt>
                <c:pt idx="14539">
                  <c:v>95.77</c:v>
                </c:pt>
                <c:pt idx="14540">
                  <c:v>95.77</c:v>
                </c:pt>
                <c:pt idx="14541">
                  <c:v>90.73</c:v>
                </c:pt>
                <c:pt idx="14542">
                  <c:v>95.77</c:v>
                </c:pt>
                <c:pt idx="14543">
                  <c:v>90.73</c:v>
                </c:pt>
                <c:pt idx="14544">
                  <c:v>90.73</c:v>
                </c:pt>
                <c:pt idx="14545">
                  <c:v>90.73</c:v>
                </c:pt>
                <c:pt idx="14546">
                  <c:v>90.73</c:v>
                </c:pt>
                <c:pt idx="14547">
                  <c:v>90.73</c:v>
                </c:pt>
                <c:pt idx="14548">
                  <c:v>90.73</c:v>
                </c:pt>
                <c:pt idx="14549">
                  <c:v>90.73</c:v>
                </c:pt>
                <c:pt idx="14550">
                  <c:v>90.73</c:v>
                </c:pt>
                <c:pt idx="14551">
                  <c:v>90.73</c:v>
                </c:pt>
                <c:pt idx="14552">
                  <c:v>90.73</c:v>
                </c:pt>
                <c:pt idx="14553">
                  <c:v>90.73</c:v>
                </c:pt>
                <c:pt idx="14554">
                  <c:v>90.73</c:v>
                </c:pt>
                <c:pt idx="14555">
                  <c:v>90.73</c:v>
                </c:pt>
                <c:pt idx="14556">
                  <c:v>90.73</c:v>
                </c:pt>
                <c:pt idx="14557">
                  <c:v>85.69</c:v>
                </c:pt>
                <c:pt idx="14558">
                  <c:v>90.73</c:v>
                </c:pt>
                <c:pt idx="14559">
                  <c:v>90.73</c:v>
                </c:pt>
                <c:pt idx="14560">
                  <c:v>85.69</c:v>
                </c:pt>
                <c:pt idx="14561">
                  <c:v>90.73</c:v>
                </c:pt>
                <c:pt idx="14562">
                  <c:v>90.73</c:v>
                </c:pt>
                <c:pt idx="14563">
                  <c:v>90.73</c:v>
                </c:pt>
                <c:pt idx="14564">
                  <c:v>90.73</c:v>
                </c:pt>
                <c:pt idx="14565">
                  <c:v>90.73</c:v>
                </c:pt>
                <c:pt idx="14566">
                  <c:v>85.69</c:v>
                </c:pt>
                <c:pt idx="14567">
                  <c:v>85.69</c:v>
                </c:pt>
                <c:pt idx="14568">
                  <c:v>90.73</c:v>
                </c:pt>
                <c:pt idx="14569">
                  <c:v>90.73</c:v>
                </c:pt>
                <c:pt idx="14570">
                  <c:v>90.73</c:v>
                </c:pt>
                <c:pt idx="14571">
                  <c:v>90.73</c:v>
                </c:pt>
                <c:pt idx="14572">
                  <c:v>90.73</c:v>
                </c:pt>
                <c:pt idx="14573">
                  <c:v>90.73</c:v>
                </c:pt>
                <c:pt idx="14574">
                  <c:v>90.73</c:v>
                </c:pt>
                <c:pt idx="14575">
                  <c:v>90.73</c:v>
                </c:pt>
                <c:pt idx="14576">
                  <c:v>95.77</c:v>
                </c:pt>
                <c:pt idx="14577">
                  <c:v>90.73</c:v>
                </c:pt>
                <c:pt idx="14578">
                  <c:v>90.73</c:v>
                </c:pt>
                <c:pt idx="14579">
                  <c:v>90.73</c:v>
                </c:pt>
                <c:pt idx="14580">
                  <c:v>85.69</c:v>
                </c:pt>
                <c:pt idx="14581">
                  <c:v>90.73</c:v>
                </c:pt>
                <c:pt idx="14582">
                  <c:v>90.73</c:v>
                </c:pt>
                <c:pt idx="14583">
                  <c:v>90.73</c:v>
                </c:pt>
                <c:pt idx="14584">
                  <c:v>85.69</c:v>
                </c:pt>
                <c:pt idx="14585">
                  <c:v>85.69</c:v>
                </c:pt>
                <c:pt idx="14586">
                  <c:v>90.73</c:v>
                </c:pt>
                <c:pt idx="14587">
                  <c:v>90.73</c:v>
                </c:pt>
                <c:pt idx="14588">
                  <c:v>85.69</c:v>
                </c:pt>
                <c:pt idx="14589">
                  <c:v>90.73</c:v>
                </c:pt>
                <c:pt idx="14590">
                  <c:v>90.73</c:v>
                </c:pt>
                <c:pt idx="14591">
                  <c:v>90.73</c:v>
                </c:pt>
                <c:pt idx="14592">
                  <c:v>90.73</c:v>
                </c:pt>
                <c:pt idx="14593">
                  <c:v>90.73</c:v>
                </c:pt>
                <c:pt idx="14594">
                  <c:v>90.73</c:v>
                </c:pt>
                <c:pt idx="14595">
                  <c:v>90.73</c:v>
                </c:pt>
                <c:pt idx="14596">
                  <c:v>85.69</c:v>
                </c:pt>
                <c:pt idx="14597">
                  <c:v>90.73</c:v>
                </c:pt>
                <c:pt idx="14598">
                  <c:v>85.69</c:v>
                </c:pt>
                <c:pt idx="14599">
                  <c:v>90.73</c:v>
                </c:pt>
                <c:pt idx="14600">
                  <c:v>90.73</c:v>
                </c:pt>
                <c:pt idx="14601">
                  <c:v>90.73</c:v>
                </c:pt>
                <c:pt idx="14602">
                  <c:v>85.69</c:v>
                </c:pt>
                <c:pt idx="14603">
                  <c:v>90.73</c:v>
                </c:pt>
                <c:pt idx="14604">
                  <c:v>90.73</c:v>
                </c:pt>
                <c:pt idx="14605">
                  <c:v>85.69</c:v>
                </c:pt>
                <c:pt idx="14606">
                  <c:v>85.69</c:v>
                </c:pt>
                <c:pt idx="14607">
                  <c:v>90.73</c:v>
                </c:pt>
                <c:pt idx="14608">
                  <c:v>90.73</c:v>
                </c:pt>
                <c:pt idx="14609">
                  <c:v>90.73</c:v>
                </c:pt>
                <c:pt idx="14610">
                  <c:v>90.73</c:v>
                </c:pt>
                <c:pt idx="14611">
                  <c:v>90.73</c:v>
                </c:pt>
                <c:pt idx="14612">
                  <c:v>90.73</c:v>
                </c:pt>
                <c:pt idx="14613">
                  <c:v>90.73</c:v>
                </c:pt>
                <c:pt idx="14614">
                  <c:v>90.73</c:v>
                </c:pt>
                <c:pt idx="14615">
                  <c:v>85.69</c:v>
                </c:pt>
                <c:pt idx="14616">
                  <c:v>90.73</c:v>
                </c:pt>
                <c:pt idx="14617">
                  <c:v>90.73</c:v>
                </c:pt>
                <c:pt idx="14618">
                  <c:v>90.73</c:v>
                </c:pt>
                <c:pt idx="14619">
                  <c:v>90.73</c:v>
                </c:pt>
                <c:pt idx="14620">
                  <c:v>85.69</c:v>
                </c:pt>
                <c:pt idx="14621">
                  <c:v>85.69</c:v>
                </c:pt>
                <c:pt idx="14622">
                  <c:v>90.73</c:v>
                </c:pt>
                <c:pt idx="14623">
                  <c:v>85.69</c:v>
                </c:pt>
                <c:pt idx="14624">
                  <c:v>85.69</c:v>
                </c:pt>
                <c:pt idx="14625">
                  <c:v>90.73</c:v>
                </c:pt>
                <c:pt idx="14626">
                  <c:v>90.73</c:v>
                </c:pt>
                <c:pt idx="14627">
                  <c:v>90.73</c:v>
                </c:pt>
                <c:pt idx="14628">
                  <c:v>85.69</c:v>
                </c:pt>
                <c:pt idx="14629">
                  <c:v>90.73</c:v>
                </c:pt>
                <c:pt idx="14630">
                  <c:v>85.69</c:v>
                </c:pt>
                <c:pt idx="14631">
                  <c:v>90.73</c:v>
                </c:pt>
                <c:pt idx="14632">
                  <c:v>95.77</c:v>
                </c:pt>
                <c:pt idx="14633">
                  <c:v>85.69</c:v>
                </c:pt>
                <c:pt idx="14634">
                  <c:v>90.73</c:v>
                </c:pt>
                <c:pt idx="14635">
                  <c:v>85.69</c:v>
                </c:pt>
                <c:pt idx="14636">
                  <c:v>90.73</c:v>
                </c:pt>
                <c:pt idx="14637">
                  <c:v>85.69</c:v>
                </c:pt>
                <c:pt idx="14638">
                  <c:v>90.73</c:v>
                </c:pt>
                <c:pt idx="14639">
                  <c:v>85.69</c:v>
                </c:pt>
                <c:pt idx="14640">
                  <c:v>90.73</c:v>
                </c:pt>
                <c:pt idx="14641">
                  <c:v>90.73</c:v>
                </c:pt>
                <c:pt idx="14642">
                  <c:v>90.73</c:v>
                </c:pt>
                <c:pt idx="14643">
                  <c:v>90.73</c:v>
                </c:pt>
                <c:pt idx="14644">
                  <c:v>90.73</c:v>
                </c:pt>
                <c:pt idx="14645">
                  <c:v>90.73</c:v>
                </c:pt>
                <c:pt idx="14646">
                  <c:v>85.69</c:v>
                </c:pt>
                <c:pt idx="14647">
                  <c:v>90.73</c:v>
                </c:pt>
                <c:pt idx="14648">
                  <c:v>85.69</c:v>
                </c:pt>
                <c:pt idx="14649">
                  <c:v>85.69</c:v>
                </c:pt>
                <c:pt idx="14650">
                  <c:v>85.69</c:v>
                </c:pt>
                <c:pt idx="14651">
                  <c:v>90.73</c:v>
                </c:pt>
                <c:pt idx="14652">
                  <c:v>85.69</c:v>
                </c:pt>
                <c:pt idx="14653">
                  <c:v>85.69</c:v>
                </c:pt>
                <c:pt idx="14654">
                  <c:v>85.69</c:v>
                </c:pt>
                <c:pt idx="14655">
                  <c:v>85.69</c:v>
                </c:pt>
                <c:pt idx="14656">
                  <c:v>90.73</c:v>
                </c:pt>
                <c:pt idx="14657">
                  <c:v>85.69</c:v>
                </c:pt>
                <c:pt idx="14658">
                  <c:v>90.73</c:v>
                </c:pt>
                <c:pt idx="14659">
                  <c:v>90.73</c:v>
                </c:pt>
                <c:pt idx="14660">
                  <c:v>85.69</c:v>
                </c:pt>
                <c:pt idx="14661">
                  <c:v>90.73</c:v>
                </c:pt>
                <c:pt idx="14662">
                  <c:v>90.73</c:v>
                </c:pt>
                <c:pt idx="14663">
                  <c:v>90.73</c:v>
                </c:pt>
                <c:pt idx="14664">
                  <c:v>90.73</c:v>
                </c:pt>
                <c:pt idx="14665">
                  <c:v>85.69</c:v>
                </c:pt>
                <c:pt idx="14666">
                  <c:v>85.69</c:v>
                </c:pt>
                <c:pt idx="14667">
                  <c:v>85.69</c:v>
                </c:pt>
                <c:pt idx="14668">
                  <c:v>85.69</c:v>
                </c:pt>
                <c:pt idx="14669">
                  <c:v>85.69</c:v>
                </c:pt>
                <c:pt idx="14670">
                  <c:v>90.73</c:v>
                </c:pt>
                <c:pt idx="14671">
                  <c:v>85.69</c:v>
                </c:pt>
                <c:pt idx="14672">
                  <c:v>85.69</c:v>
                </c:pt>
                <c:pt idx="14673">
                  <c:v>85.69</c:v>
                </c:pt>
                <c:pt idx="14674">
                  <c:v>85.69</c:v>
                </c:pt>
                <c:pt idx="14675">
                  <c:v>85.69</c:v>
                </c:pt>
                <c:pt idx="14676">
                  <c:v>85.69</c:v>
                </c:pt>
                <c:pt idx="14677">
                  <c:v>90.73</c:v>
                </c:pt>
                <c:pt idx="14678">
                  <c:v>85.69</c:v>
                </c:pt>
                <c:pt idx="14679">
                  <c:v>85.69</c:v>
                </c:pt>
                <c:pt idx="14680">
                  <c:v>85.69</c:v>
                </c:pt>
                <c:pt idx="14681">
                  <c:v>85.69</c:v>
                </c:pt>
                <c:pt idx="14682">
                  <c:v>85.69</c:v>
                </c:pt>
                <c:pt idx="14683">
                  <c:v>90.73</c:v>
                </c:pt>
                <c:pt idx="14684">
                  <c:v>85.69</c:v>
                </c:pt>
                <c:pt idx="14685">
                  <c:v>90.73</c:v>
                </c:pt>
                <c:pt idx="14686">
                  <c:v>90.73</c:v>
                </c:pt>
                <c:pt idx="14687">
                  <c:v>90.73</c:v>
                </c:pt>
                <c:pt idx="14688">
                  <c:v>85.69</c:v>
                </c:pt>
                <c:pt idx="14689">
                  <c:v>85.69</c:v>
                </c:pt>
                <c:pt idx="14690">
                  <c:v>85.69</c:v>
                </c:pt>
                <c:pt idx="14691">
                  <c:v>85.69</c:v>
                </c:pt>
                <c:pt idx="14692">
                  <c:v>90.73</c:v>
                </c:pt>
                <c:pt idx="14693">
                  <c:v>85.69</c:v>
                </c:pt>
                <c:pt idx="14694">
                  <c:v>90.73</c:v>
                </c:pt>
                <c:pt idx="14695">
                  <c:v>90.73</c:v>
                </c:pt>
                <c:pt idx="14696">
                  <c:v>90.73</c:v>
                </c:pt>
                <c:pt idx="14697">
                  <c:v>85.69</c:v>
                </c:pt>
                <c:pt idx="14698">
                  <c:v>85.69</c:v>
                </c:pt>
                <c:pt idx="14699">
                  <c:v>90.73</c:v>
                </c:pt>
                <c:pt idx="14700">
                  <c:v>85.69</c:v>
                </c:pt>
                <c:pt idx="14701">
                  <c:v>85.69</c:v>
                </c:pt>
                <c:pt idx="14702">
                  <c:v>85.69</c:v>
                </c:pt>
                <c:pt idx="14703">
                  <c:v>90.73</c:v>
                </c:pt>
                <c:pt idx="14704">
                  <c:v>90.73</c:v>
                </c:pt>
                <c:pt idx="14705">
                  <c:v>85.69</c:v>
                </c:pt>
                <c:pt idx="14706">
                  <c:v>85.69</c:v>
                </c:pt>
                <c:pt idx="14707">
                  <c:v>90.73</c:v>
                </c:pt>
                <c:pt idx="14708">
                  <c:v>85.69</c:v>
                </c:pt>
                <c:pt idx="14709">
                  <c:v>90.73</c:v>
                </c:pt>
                <c:pt idx="14710">
                  <c:v>85.69</c:v>
                </c:pt>
                <c:pt idx="14711">
                  <c:v>85.69</c:v>
                </c:pt>
                <c:pt idx="14712">
                  <c:v>85.69</c:v>
                </c:pt>
                <c:pt idx="14713">
                  <c:v>90.73</c:v>
                </c:pt>
                <c:pt idx="14714">
                  <c:v>85.69</c:v>
                </c:pt>
                <c:pt idx="14715">
                  <c:v>85.69</c:v>
                </c:pt>
                <c:pt idx="14716">
                  <c:v>85.69</c:v>
                </c:pt>
                <c:pt idx="14717">
                  <c:v>90.73</c:v>
                </c:pt>
                <c:pt idx="14718">
                  <c:v>85.69</c:v>
                </c:pt>
                <c:pt idx="14719">
                  <c:v>85.69</c:v>
                </c:pt>
                <c:pt idx="14720">
                  <c:v>85.69</c:v>
                </c:pt>
                <c:pt idx="14721">
                  <c:v>85.69</c:v>
                </c:pt>
                <c:pt idx="14722">
                  <c:v>90.73</c:v>
                </c:pt>
                <c:pt idx="14723">
                  <c:v>85.69</c:v>
                </c:pt>
                <c:pt idx="14724">
                  <c:v>85.69</c:v>
                </c:pt>
                <c:pt idx="14725">
                  <c:v>90.73</c:v>
                </c:pt>
                <c:pt idx="14726">
                  <c:v>85.69</c:v>
                </c:pt>
                <c:pt idx="14727">
                  <c:v>85.69</c:v>
                </c:pt>
                <c:pt idx="14728">
                  <c:v>85.69</c:v>
                </c:pt>
                <c:pt idx="14729">
                  <c:v>85.69</c:v>
                </c:pt>
                <c:pt idx="14730">
                  <c:v>85.69</c:v>
                </c:pt>
                <c:pt idx="14731">
                  <c:v>85.69</c:v>
                </c:pt>
                <c:pt idx="14732">
                  <c:v>90.73</c:v>
                </c:pt>
                <c:pt idx="14733">
                  <c:v>90.73</c:v>
                </c:pt>
                <c:pt idx="14734">
                  <c:v>85.69</c:v>
                </c:pt>
                <c:pt idx="14735">
                  <c:v>85.69</c:v>
                </c:pt>
                <c:pt idx="14736">
                  <c:v>90.73</c:v>
                </c:pt>
                <c:pt idx="14737">
                  <c:v>90.73</c:v>
                </c:pt>
                <c:pt idx="14738">
                  <c:v>85.69</c:v>
                </c:pt>
                <c:pt idx="14739">
                  <c:v>85.69</c:v>
                </c:pt>
                <c:pt idx="14740">
                  <c:v>90.73</c:v>
                </c:pt>
                <c:pt idx="14741">
                  <c:v>85.69</c:v>
                </c:pt>
                <c:pt idx="14742">
                  <c:v>85.69</c:v>
                </c:pt>
                <c:pt idx="14743">
                  <c:v>90.73</c:v>
                </c:pt>
                <c:pt idx="14744">
                  <c:v>85.69</c:v>
                </c:pt>
                <c:pt idx="14745">
                  <c:v>90.73</c:v>
                </c:pt>
                <c:pt idx="14746">
                  <c:v>85.69</c:v>
                </c:pt>
                <c:pt idx="14747">
                  <c:v>90.73</c:v>
                </c:pt>
                <c:pt idx="14748">
                  <c:v>85.69</c:v>
                </c:pt>
                <c:pt idx="14749">
                  <c:v>85.69</c:v>
                </c:pt>
                <c:pt idx="14750">
                  <c:v>90.73</c:v>
                </c:pt>
                <c:pt idx="14751">
                  <c:v>85.69</c:v>
                </c:pt>
                <c:pt idx="14752">
                  <c:v>85.69</c:v>
                </c:pt>
                <c:pt idx="14753">
                  <c:v>90.73</c:v>
                </c:pt>
                <c:pt idx="14754">
                  <c:v>85.69</c:v>
                </c:pt>
                <c:pt idx="14755">
                  <c:v>85.69</c:v>
                </c:pt>
                <c:pt idx="14756">
                  <c:v>85.69</c:v>
                </c:pt>
                <c:pt idx="14757">
                  <c:v>90.73</c:v>
                </c:pt>
                <c:pt idx="14758">
                  <c:v>80.649999999999991</c:v>
                </c:pt>
                <c:pt idx="14759">
                  <c:v>90.73</c:v>
                </c:pt>
                <c:pt idx="14760">
                  <c:v>90.73</c:v>
                </c:pt>
                <c:pt idx="14761">
                  <c:v>85.69</c:v>
                </c:pt>
                <c:pt idx="14762">
                  <c:v>85.69</c:v>
                </c:pt>
                <c:pt idx="14763">
                  <c:v>85.69</c:v>
                </c:pt>
                <c:pt idx="14764">
                  <c:v>90.73</c:v>
                </c:pt>
                <c:pt idx="14765">
                  <c:v>90.73</c:v>
                </c:pt>
                <c:pt idx="14766">
                  <c:v>90.73</c:v>
                </c:pt>
                <c:pt idx="14767">
                  <c:v>85.69</c:v>
                </c:pt>
                <c:pt idx="14768">
                  <c:v>90.73</c:v>
                </c:pt>
                <c:pt idx="14769">
                  <c:v>90.73</c:v>
                </c:pt>
                <c:pt idx="14770">
                  <c:v>90.73</c:v>
                </c:pt>
                <c:pt idx="14771">
                  <c:v>85.69</c:v>
                </c:pt>
                <c:pt idx="14772">
                  <c:v>80.649999999999991</c:v>
                </c:pt>
                <c:pt idx="14773">
                  <c:v>80.649999999999991</c:v>
                </c:pt>
                <c:pt idx="14774">
                  <c:v>85.69</c:v>
                </c:pt>
                <c:pt idx="14775">
                  <c:v>85.69</c:v>
                </c:pt>
                <c:pt idx="14776">
                  <c:v>85.69</c:v>
                </c:pt>
                <c:pt idx="14777">
                  <c:v>85.69</c:v>
                </c:pt>
                <c:pt idx="14778">
                  <c:v>85.69</c:v>
                </c:pt>
                <c:pt idx="14779">
                  <c:v>85.69</c:v>
                </c:pt>
                <c:pt idx="14780">
                  <c:v>85.69</c:v>
                </c:pt>
                <c:pt idx="14781">
                  <c:v>85.69</c:v>
                </c:pt>
                <c:pt idx="14782">
                  <c:v>85.69</c:v>
                </c:pt>
                <c:pt idx="14783">
                  <c:v>85.69</c:v>
                </c:pt>
                <c:pt idx="14784">
                  <c:v>85.69</c:v>
                </c:pt>
                <c:pt idx="14785">
                  <c:v>90.73</c:v>
                </c:pt>
                <c:pt idx="14786">
                  <c:v>85.69</c:v>
                </c:pt>
                <c:pt idx="14787">
                  <c:v>85.69</c:v>
                </c:pt>
                <c:pt idx="14788">
                  <c:v>90.73</c:v>
                </c:pt>
                <c:pt idx="14789">
                  <c:v>80.649999999999991</c:v>
                </c:pt>
                <c:pt idx="14790">
                  <c:v>85.69</c:v>
                </c:pt>
                <c:pt idx="14791">
                  <c:v>85.69</c:v>
                </c:pt>
                <c:pt idx="14792">
                  <c:v>85.69</c:v>
                </c:pt>
                <c:pt idx="14793">
                  <c:v>85.69</c:v>
                </c:pt>
                <c:pt idx="14794">
                  <c:v>85.69</c:v>
                </c:pt>
                <c:pt idx="14795">
                  <c:v>85.69</c:v>
                </c:pt>
                <c:pt idx="14796">
                  <c:v>85.69</c:v>
                </c:pt>
                <c:pt idx="14797">
                  <c:v>85.69</c:v>
                </c:pt>
                <c:pt idx="14798">
                  <c:v>90.73</c:v>
                </c:pt>
                <c:pt idx="14799">
                  <c:v>85.69</c:v>
                </c:pt>
                <c:pt idx="14800">
                  <c:v>85.69</c:v>
                </c:pt>
                <c:pt idx="14801">
                  <c:v>90.73</c:v>
                </c:pt>
                <c:pt idx="14802">
                  <c:v>85.69</c:v>
                </c:pt>
                <c:pt idx="14803">
                  <c:v>85.69</c:v>
                </c:pt>
                <c:pt idx="14804">
                  <c:v>85.69</c:v>
                </c:pt>
                <c:pt idx="14805">
                  <c:v>85.69</c:v>
                </c:pt>
                <c:pt idx="14806">
                  <c:v>85.69</c:v>
                </c:pt>
                <c:pt idx="14807">
                  <c:v>90.73</c:v>
                </c:pt>
                <c:pt idx="14808">
                  <c:v>85.69</c:v>
                </c:pt>
                <c:pt idx="14809">
                  <c:v>85.69</c:v>
                </c:pt>
                <c:pt idx="14810">
                  <c:v>85.69</c:v>
                </c:pt>
                <c:pt idx="14811">
                  <c:v>90.73</c:v>
                </c:pt>
                <c:pt idx="14812">
                  <c:v>85.69</c:v>
                </c:pt>
                <c:pt idx="14813">
                  <c:v>85.69</c:v>
                </c:pt>
                <c:pt idx="14814">
                  <c:v>90.73</c:v>
                </c:pt>
                <c:pt idx="14815">
                  <c:v>85.69</c:v>
                </c:pt>
                <c:pt idx="14816">
                  <c:v>90.73</c:v>
                </c:pt>
                <c:pt idx="14817">
                  <c:v>90.73</c:v>
                </c:pt>
                <c:pt idx="14818">
                  <c:v>85.69</c:v>
                </c:pt>
                <c:pt idx="14819">
                  <c:v>85.69</c:v>
                </c:pt>
                <c:pt idx="14820">
                  <c:v>85.69</c:v>
                </c:pt>
                <c:pt idx="14821">
                  <c:v>85.69</c:v>
                </c:pt>
                <c:pt idx="14822">
                  <c:v>85.69</c:v>
                </c:pt>
                <c:pt idx="14823">
                  <c:v>85.69</c:v>
                </c:pt>
                <c:pt idx="14824">
                  <c:v>85.69</c:v>
                </c:pt>
                <c:pt idx="14825">
                  <c:v>85.69</c:v>
                </c:pt>
                <c:pt idx="14826">
                  <c:v>85.69</c:v>
                </c:pt>
                <c:pt idx="14827">
                  <c:v>85.69</c:v>
                </c:pt>
                <c:pt idx="14828">
                  <c:v>85.69</c:v>
                </c:pt>
                <c:pt idx="14829">
                  <c:v>85.69</c:v>
                </c:pt>
                <c:pt idx="14830">
                  <c:v>80.649999999999991</c:v>
                </c:pt>
                <c:pt idx="14831">
                  <c:v>85.69</c:v>
                </c:pt>
                <c:pt idx="14832">
                  <c:v>85.69</c:v>
                </c:pt>
                <c:pt idx="14833">
                  <c:v>85.69</c:v>
                </c:pt>
                <c:pt idx="14834">
                  <c:v>85.69</c:v>
                </c:pt>
                <c:pt idx="14835">
                  <c:v>85.69</c:v>
                </c:pt>
                <c:pt idx="14836">
                  <c:v>85.69</c:v>
                </c:pt>
                <c:pt idx="14837">
                  <c:v>85.69</c:v>
                </c:pt>
                <c:pt idx="14838">
                  <c:v>85.69</c:v>
                </c:pt>
                <c:pt idx="14839">
                  <c:v>85.69</c:v>
                </c:pt>
                <c:pt idx="14840">
                  <c:v>85.69</c:v>
                </c:pt>
                <c:pt idx="14841">
                  <c:v>85.69</c:v>
                </c:pt>
                <c:pt idx="14842">
                  <c:v>85.69</c:v>
                </c:pt>
                <c:pt idx="14843">
                  <c:v>85.69</c:v>
                </c:pt>
                <c:pt idx="14844">
                  <c:v>85.69</c:v>
                </c:pt>
                <c:pt idx="14845">
                  <c:v>80.649999999999991</c:v>
                </c:pt>
                <c:pt idx="14846">
                  <c:v>85.69</c:v>
                </c:pt>
                <c:pt idx="14847">
                  <c:v>85.69</c:v>
                </c:pt>
                <c:pt idx="14848">
                  <c:v>85.69</c:v>
                </c:pt>
                <c:pt idx="14849">
                  <c:v>90.73</c:v>
                </c:pt>
                <c:pt idx="14850">
                  <c:v>85.69</c:v>
                </c:pt>
                <c:pt idx="14851">
                  <c:v>90.73</c:v>
                </c:pt>
                <c:pt idx="14852">
                  <c:v>85.69</c:v>
                </c:pt>
                <c:pt idx="14853">
                  <c:v>90.73</c:v>
                </c:pt>
                <c:pt idx="14854">
                  <c:v>85.69</c:v>
                </c:pt>
                <c:pt idx="14855">
                  <c:v>85.69</c:v>
                </c:pt>
                <c:pt idx="14856">
                  <c:v>85.69</c:v>
                </c:pt>
                <c:pt idx="14857">
                  <c:v>85.69</c:v>
                </c:pt>
                <c:pt idx="14858">
                  <c:v>85.69</c:v>
                </c:pt>
                <c:pt idx="14859">
                  <c:v>85.69</c:v>
                </c:pt>
                <c:pt idx="14860">
                  <c:v>85.69</c:v>
                </c:pt>
                <c:pt idx="14861">
                  <c:v>85.69</c:v>
                </c:pt>
                <c:pt idx="14862">
                  <c:v>85.69</c:v>
                </c:pt>
                <c:pt idx="14863">
                  <c:v>85.69</c:v>
                </c:pt>
                <c:pt idx="14864">
                  <c:v>85.69</c:v>
                </c:pt>
                <c:pt idx="14865">
                  <c:v>80.649999999999991</c:v>
                </c:pt>
                <c:pt idx="14866">
                  <c:v>85.69</c:v>
                </c:pt>
                <c:pt idx="14867">
                  <c:v>85.69</c:v>
                </c:pt>
                <c:pt idx="14868">
                  <c:v>85.69</c:v>
                </c:pt>
                <c:pt idx="14869">
                  <c:v>85.69</c:v>
                </c:pt>
                <c:pt idx="14870">
                  <c:v>85.69</c:v>
                </c:pt>
                <c:pt idx="14871">
                  <c:v>80.649999999999991</c:v>
                </c:pt>
                <c:pt idx="14872">
                  <c:v>85.69</c:v>
                </c:pt>
                <c:pt idx="14873">
                  <c:v>80.649999999999991</c:v>
                </c:pt>
                <c:pt idx="14874">
                  <c:v>85.69</c:v>
                </c:pt>
                <c:pt idx="14875">
                  <c:v>85.69</c:v>
                </c:pt>
                <c:pt idx="14876">
                  <c:v>85.69</c:v>
                </c:pt>
                <c:pt idx="14877">
                  <c:v>85.69</c:v>
                </c:pt>
                <c:pt idx="14878">
                  <c:v>85.69</c:v>
                </c:pt>
                <c:pt idx="14879">
                  <c:v>85.69</c:v>
                </c:pt>
                <c:pt idx="14880">
                  <c:v>80.649999999999991</c:v>
                </c:pt>
                <c:pt idx="14881">
                  <c:v>85.69</c:v>
                </c:pt>
                <c:pt idx="14882">
                  <c:v>85.69</c:v>
                </c:pt>
                <c:pt idx="14883">
                  <c:v>85.69</c:v>
                </c:pt>
                <c:pt idx="14884">
                  <c:v>80.649999999999991</c:v>
                </c:pt>
                <c:pt idx="14885">
                  <c:v>80.649999999999991</c:v>
                </c:pt>
                <c:pt idx="14886">
                  <c:v>85.69</c:v>
                </c:pt>
                <c:pt idx="14887">
                  <c:v>85.69</c:v>
                </c:pt>
                <c:pt idx="14888">
                  <c:v>85.69</c:v>
                </c:pt>
                <c:pt idx="14889">
                  <c:v>85.69</c:v>
                </c:pt>
                <c:pt idx="14890">
                  <c:v>80.649999999999991</c:v>
                </c:pt>
                <c:pt idx="14891">
                  <c:v>85.69</c:v>
                </c:pt>
                <c:pt idx="14892">
                  <c:v>85.69</c:v>
                </c:pt>
                <c:pt idx="14893">
                  <c:v>85.69</c:v>
                </c:pt>
                <c:pt idx="14894">
                  <c:v>85.69</c:v>
                </c:pt>
                <c:pt idx="14895">
                  <c:v>80.649999999999991</c:v>
                </c:pt>
                <c:pt idx="14896">
                  <c:v>85.69</c:v>
                </c:pt>
                <c:pt idx="14897">
                  <c:v>85.69</c:v>
                </c:pt>
                <c:pt idx="14898">
                  <c:v>90.73</c:v>
                </c:pt>
                <c:pt idx="14899">
                  <c:v>85.69</c:v>
                </c:pt>
                <c:pt idx="14900">
                  <c:v>85.69</c:v>
                </c:pt>
                <c:pt idx="14901">
                  <c:v>85.69</c:v>
                </c:pt>
                <c:pt idx="14902">
                  <c:v>85.69</c:v>
                </c:pt>
                <c:pt idx="14903">
                  <c:v>85.69</c:v>
                </c:pt>
                <c:pt idx="14904">
                  <c:v>90.73</c:v>
                </c:pt>
                <c:pt idx="14905">
                  <c:v>85.69</c:v>
                </c:pt>
                <c:pt idx="14906">
                  <c:v>85.69</c:v>
                </c:pt>
                <c:pt idx="14907">
                  <c:v>85.69</c:v>
                </c:pt>
                <c:pt idx="14908">
                  <c:v>85.69</c:v>
                </c:pt>
                <c:pt idx="14909">
                  <c:v>85.69</c:v>
                </c:pt>
                <c:pt idx="14910">
                  <c:v>85.69</c:v>
                </c:pt>
                <c:pt idx="14911">
                  <c:v>85.69</c:v>
                </c:pt>
                <c:pt idx="14912">
                  <c:v>85.69</c:v>
                </c:pt>
                <c:pt idx="14913">
                  <c:v>85.69</c:v>
                </c:pt>
                <c:pt idx="14914">
                  <c:v>85.69</c:v>
                </c:pt>
                <c:pt idx="14915">
                  <c:v>85.69</c:v>
                </c:pt>
                <c:pt idx="14916">
                  <c:v>85.69</c:v>
                </c:pt>
                <c:pt idx="14917">
                  <c:v>85.69</c:v>
                </c:pt>
                <c:pt idx="14918">
                  <c:v>85.69</c:v>
                </c:pt>
                <c:pt idx="14919">
                  <c:v>90.73</c:v>
                </c:pt>
                <c:pt idx="14920">
                  <c:v>85.69</c:v>
                </c:pt>
                <c:pt idx="14921">
                  <c:v>85.69</c:v>
                </c:pt>
                <c:pt idx="14922">
                  <c:v>80.649999999999991</c:v>
                </c:pt>
                <c:pt idx="14923">
                  <c:v>85.69</c:v>
                </c:pt>
                <c:pt idx="14924">
                  <c:v>85.69</c:v>
                </c:pt>
                <c:pt idx="14925">
                  <c:v>85.69</c:v>
                </c:pt>
                <c:pt idx="14926">
                  <c:v>85.69</c:v>
                </c:pt>
                <c:pt idx="14927">
                  <c:v>85.69</c:v>
                </c:pt>
                <c:pt idx="14928">
                  <c:v>85.69</c:v>
                </c:pt>
                <c:pt idx="14929">
                  <c:v>85.69</c:v>
                </c:pt>
                <c:pt idx="14930">
                  <c:v>85.69</c:v>
                </c:pt>
                <c:pt idx="14931">
                  <c:v>85.69</c:v>
                </c:pt>
                <c:pt idx="14932">
                  <c:v>85.69</c:v>
                </c:pt>
                <c:pt idx="14933">
                  <c:v>85.69</c:v>
                </c:pt>
                <c:pt idx="14934">
                  <c:v>85.69</c:v>
                </c:pt>
                <c:pt idx="14935">
                  <c:v>90.73</c:v>
                </c:pt>
                <c:pt idx="14936">
                  <c:v>90.73</c:v>
                </c:pt>
                <c:pt idx="14937">
                  <c:v>90.73</c:v>
                </c:pt>
                <c:pt idx="14938">
                  <c:v>85.69</c:v>
                </c:pt>
                <c:pt idx="14939">
                  <c:v>85.69</c:v>
                </c:pt>
                <c:pt idx="14940">
                  <c:v>85.69</c:v>
                </c:pt>
                <c:pt idx="14941">
                  <c:v>85.69</c:v>
                </c:pt>
                <c:pt idx="14942">
                  <c:v>90.73</c:v>
                </c:pt>
                <c:pt idx="14943">
                  <c:v>85.69</c:v>
                </c:pt>
                <c:pt idx="14944">
                  <c:v>80.649999999999991</c:v>
                </c:pt>
                <c:pt idx="14945">
                  <c:v>85.69</c:v>
                </c:pt>
                <c:pt idx="14946">
                  <c:v>90.73</c:v>
                </c:pt>
                <c:pt idx="14947">
                  <c:v>90.73</c:v>
                </c:pt>
                <c:pt idx="14948">
                  <c:v>85.69</c:v>
                </c:pt>
                <c:pt idx="14949">
                  <c:v>90.73</c:v>
                </c:pt>
                <c:pt idx="14950">
                  <c:v>90.73</c:v>
                </c:pt>
                <c:pt idx="14951">
                  <c:v>85.69</c:v>
                </c:pt>
                <c:pt idx="14952">
                  <c:v>90.73</c:v>
                </c:pt>
                <c:pt idx="14953">
                  <c:v>90.73</c:v>
                </c:pt>
                <c:pt idx="14954">
                  <c:v>85.69</c:v>
                </c:pt>
                <c:pt idx="14955">
                  <c:v>85.69</c:v>
                </c:pt>
                <c:pt idx="14956">
                  <c:v>90.73</c:v>
                </c:pt>
                <c:pt idx="14957">
                  <c:v>90.73</c:v>
                </c:pt>
                <c:pt idx="14958">
                  <c:v>85.69</c:v>
                </c:pt>
                <c:pt idx="14959">
                  <c:v>85.69</c:v>
                </c:pt>
                <c:pt idx="14960">
                  <c:v>90.73</c:v>
                </c:pt>
                <c:pt idx="14961">
                  <c:v>90.73</c:v>
                </c:pt>
                <c:pt idx="14962">
                  <c:v>90.73</c:v>
                </c:pt>
                <c:pt idx="14963">
                  <c:v>80.649999999999991</c:v>
                </c:pt>
                <c:pt idx="14964">
                  <c:v>85.69</c:v>
                </c:pt>
                <c:pt idx="14965">
                  <c:v>90.73</c:v>
                </c:pt>
                <c:pt idx="14966">
                  <c:v>90.73</c:v>
                </c:pt>
                <c:pt idx="14967">
                  <c:v>90.73</c:v>
                </c:pt>
                <c:pt idx="14968">
                  <c:v>85.69</c:v>
                </c:pt>
                <c:pt idx="14969">
                  <c:v>85.69</c:v>
                </c:pt>
                <c:pt idx="14970">
                  <c:v>85.69</c:v>
                </c:pt>
                <c:pt idx="14971">
                  <c:v>85.69</c:v>
                </c:pt>
                <c:pt idx="14972">
                  <c:v>90.73</c:v>
                </c:pt>
                <c:pt idx="14973">
                  <c:v>85.69</c:v>
                </c:pt>
                <c:pt idx="14974">
                  <c:v>90.73</c:v>
                </c:pt>
                <c:pt idx="14975">
                  <c:v>85.69</c:v>
                </c:pt>
                <c:pt idx="14976">
                  <c:v>90.73</c:v>
                </c:pt>
                <c:pt idx="14977">
                  <c:v>90.73</c:v>
                </c:pt>
                <c:pt idx="14978">
                  <c:v>90.73</c:v>
                </c:pt>
                <c:pt idx="14979">
                  <c:v>90.73</c:v>
                </c:pt>
                <c:pt idx="14980">
                  <c:v>90.73</c:v>
                </c:pt>
                <c:pt idx="14981">
                  <c:v>90.73</c:v>
                </c:pt>
                <c:pt idx="14982">
                  <c:v>90.73</c:v>
                </c:pt>
                <c:pt idx="14983">
                  <c:v>85.69</c:v>
                </c:pt>
                <c:pt idx="14984">
                  <c:v>90.73</c:v>
                </c:pt>
                <c:pt idx="14985">
                  <c:v>90.73</c:v>
                </c:pt>
                <c:pt idx="14986">
                  <c:v>90.73</c:v>
                </c:pt>
                <c:pt idx="14987">
                  <c:v>85.69</c:v>
                </c:pt>
                <c:pt idx="14988">
                  <c:v>90.73</c:v>
                </c:pt>
                <c:pt idx="14989">
                  <c:v>95.77</c:v>
                </c:pt>
                <c:pt idx="14990">
                  <c:v>90.73</c:v>
                </c:pt>
                <c:pt idx="14991">
                  <c:v>90.73</c:v>
                </c:pt>
                <c:pt idx="14992">
                  <c:v>90.73</c:v>
                </c:pt>
                <c:pt idx="14993">
                  <c:v>90.73</c:v>
                </c:pt>
                <c:pt idx="14994">
                  <c:v>90.73</c:v>
                </c:pt>
                <c:pt idx="14995">
                  <c:v>95.77</c:v>
                </c:pt>
                <c:pt idx="14996">
                  <c:v>95.77</c:v>
                </c:pt>
                <c:pt idx="14997">
                  <c:v>95.77</c:v>
                </c:pt>
                <c:pt idx="14998">
                  <c:v>95.77</c:v>
                </c:pt>
                <c:pt idx="14999">
                  <c:v>90.73</c:v>
                </c:pt>
                <c:pt idx="15000">
                  <c:v>90.73</c:v>
                </c:pt>
                <c:pt idx="15001">
                  <c:v>90.73</c:v>
                </c:pt>
                <c:pt idx="15002">
                  <c:v>90.73</c:v>
                </c:pt>
                <c:pt idx="15003">
                  <c:v>90.73</c:v>
                </c:pt>
                <c:pt idx="15004">
                  <c:v>95.77</c:v>
                </c:pt>
                <c:pt idx="15005">
                  <c:v>95.77</c:v>
                </c:pt>
                <c:pt idx="15006">
                  <c:v>90.73</c:v>
                </c:pt>
                <c:pt idx="15007">
                  <c:v>90.73</c:v>
                </c:pt>
                <c:pt idx="15008">
                  <c:v>90.73</c:v>
                </c:pt>
                <c:pt idx="15009">
                  <c:v>95.77</c:v>
                </c:pt>
                <c:pt idx="15010">
                  <c:v>85.69</c:v>
                </c:pt>
                <c:pt idx="15011">
                  <c:v>90.73</c:v>
                </c:pt>
                <c:pt idx="15012">
                  <c:v>90.73</c:v>
                </c:pt>
                <c:pt idx="15013">
                  <c:v>90.73</c:v>
                </c:pt>
                <c:pt idx="15014">
                  <c:v>90.73</c:v>
                </c:pt>
                <c:pt idx="15015">
                  <c:v>90.73</c:v>
                </c:pt>
                <c:pt idx="15016">
                  <c:v>90.73</c:v>
                </c:pt>
                <c:pt idx="15017">
                  <c:v>90.73</c:v>
                </c:pt>
                <c:pt idx="15018">
                  <c:v>95.77</c:v>
                </c:pt>
                <c:pt idx="15019">
                  <c:v>95.77</c:v>
                </c:pt>
                <c:pt idx="15020">
                  <c:v>90.73</c:v>
                </c:pt>
                <c:pt idx="15021">
                  <c:v>95.77</c:v>
                </c:pt>
                <c:pt idx="15022">
                  <c:v>95.77</c:v>
                </c:pt>
                <c:pt idx="15023">
                  <c:v>95.77</c:v>
                </c:pt>
                <c:pt idx="15024">
                  <c:v>90.73</c:v>
                </c:pt>
                <c:pt idx="15025">
                  <c:v>95.77</c:v>
                </c:pt>
                <c:pt idx="15026">
                  <c:v>90.73</c:v>
                </c:pt>
                <c:pt idx="15027">
                  <c:v>95.77</c:v>
                </c:pt>
                <c:pt idx="15028">
                  <c:v>90.73</c:v>
                </c:pt>
                <c:pt idx="15029">
                  <c:v>90.73</c:v>
                </c:pt>
                <c:pt idx="15030">
                  <c:v>90.73</c:v>
                </c:pt>
                <c:pt idx="15031">
                  <c:v>90.73</c:v>
                </c:pt>
                <c:pt idx="15032">
                  <c:v>90.73</c:v>
                </c:pt>
                <c:pt idx="15033">
                  <c:v>95.77</c:v>
                </c:pt>
                <c:pt idx="15034">
                  <c:v>95.77</c:v>
                </c:pt>
                <c:pt idx="15035">
                  <c:v>95.77</c:v>
                </c:pt>
                <c:pt idx="15036">
                  <c:v>90.73</c:v>
                </c:pt>
                <c:pt idx="15037">
                  <c:v>90.73</c:v>
                </c:pt>
                <c:pt idx="15038">
                  <c:v>95.77</c:v>
                </c:pt>
                <c:pt idx="15039">
                  <c:v>90.73</c:v>
                </c:pt>
                <c:pt idx="15040">
                  <c:v>90.73</c:v>
                </c:pt>
                <c:pt idx="15041">
                  <c:v>95.77</c:v>
                </c:pt>
                <c:pt idx="15042">
                  <c:v>95.77</c:v>
                </c:pt>
                <c:pt idx="15043">
                  <c:v>95.77</c:v>
                </c:pt>
                <c:pt idx="15044">
                  <c:v>95.77</c:v>
                </c:pt>
                <c:pt idx="15045">
                  <c:v>95.77</c:v>
                </c:pt>
                <c:pt idx="15046">
                  <c:v>95.77</c:v>
                </c:pt>
                <c:pt idx="15047">
                  <c:v>95.77</c:v>
                </c:pt>
                <c:pt idx="15048">
                  <c:v>95.77</c:v>
                </c:pt>
                <c:pt idx="15049">
                  <c:v>95.77</c:v>
                </c:pt>
                <c:pt idx="15050">
                  <c:v>95.77</c:v>
                </c:pt>
                <c:pt idx="15051">
                  <c:v>95.77</c:v>
                </c:pt>
                <c:pt idx="15052">
                  <c:v>95.77</c:v>
                </c:pt>
                <c:pt idx="15053">
                  <c:v>95.77</c:v>
                </c:pt>
                <c:pt idx="15054">
                  <c:v>90.73</c:v>
                </c:pt>
                <c:pt idx="15055">
                  <c:v>95.77</c:v>
                </c:pt>
                <c:pt idx="15056">
                  <c:v>95.77</c:v>
                </c:pt>
                <c:pt idx="15057">
                  <c:v>100.81</c:v>
                </c:pt>
                <c:pt idx="15058">
                  <c:v>95.77</c:v>
                </c:pt>
                <c:pt idx="15059">
                  <c:v>95.77</c:v>
                </c:pt>
                <c:pt idx="15060">
                  <c:v>95.77</c:v>
                </c:pt>
                <c:pt idx="15061">
                  <c:v>95.77</c:v>
                </c:pt>
                <c:pt idx="15062">
                  <c:v>95.77</c:v>
                </c:pt>
                <c:pt idx="15063">
                  <c:v>95.77</c:v>
                </c:pt>
                <c:pt idx="15064">
                  <c:v>95.77</c:v>
                </c:pt>
                <c:pt idx="15065">
                  <c:v>95.77</c:v>
                </c:pt>
                <c:pt idx="15066">
                  <c:v>95.77</c:v>
                </c:pt>
                <c:pt idx="15067">
                  <c:v>95.77</c:v>
                </c:pt>
                <c:pt idx="15068">
                  <c:v>95.77</c:v>
                </c:pt>
                <c:pt idx="15069">
                  <c:v>100.81</c:v>
                </c:pt>
                <c:pt idx="15070">
                  <c:v>95.77</c:v>
                </c:pt>
                <c:pt idx="15071">
                  <c:v>95.77</c:v>
                </c:pt>
                <c:pt idx="15072">
                  <c:v>95.77</c:v>
                </c:pt>
                <c:pt idx="15073">
                  <c:v>95.77</c:v>
                </c:pt>
                <c:pt idx="15074">
                  <c:v>95.77</c:v>
                </c:pt>
                <c:pt idx="15075">
                  <c:v>100.81</c:v>
                </c:pt>
                <c:pt idx="15076">
                  <c:v>100.81</c:v>
                </c:pt>
                <c:pt idx="15077">
                  <c:v>100.81</c:v>
                </c:pt>
                <c:pt idx="15078">
                  <c:v>95.77</c:v>
                </c:pt>
                <c:pt idx="15079">
                  <c:v>100.81</c:v>
                </c:pt>
                <c:pt idx="15080">
                  <c:v>95.77</c:v>
                </c:pt>
                <c:pt idx="15081">
                  <c:v>95.77</c:v>
                </c:pt>
                <c:pt idx="15082">
                  <c:v>100.81</c:v>
                </c:pt>
                <c:pt idx="15083">
                  <c:v>95.77</c:v>
                </c:pt>
                <c:pt idx="15084">
                  <c:v>100.81</c:v>
                </c:pt>
                <c:pt idx="15085">
                  <c:v>95.77</c:v>
                </c:pt>
                <c:pt idx="15086">
                  <c:v>95.77</c:v>
                </c:pt>
                <c:pt idx="15087">
                  <c:v>95.77</c:v>
                </c:pt>
                <c:pt idx="15088">
                  <c:v>95.77</c:v>
                </c:pt>
                <c:pt idx="15089">
                  <c:v>95.77</c:v>
                </c:pt>
                <c:pt idx="15090">
                  <c:v>100.81</c:v>
                </c:pt>
                <c:pt idx="15091">
                  <c:v>100.81</c:v>
                </c:pt>
                <c:pt idx="15092">
                  <c:v>100.81</c:v>
                </c:pt>
                <c:pt idx="15093">
                  <c:v>100.81</c:v>
                </c:pt>
                <c:pt idx="15094">
                  <c:v>95.77</c:v>
                </c:pt>
                <c:pt idx="15095">
                  <c:v>100.81</c:v>
                </c:pt>
                <c:pt idx="15096">
                  <c:v>100.81</c:v>
                </c:pt>
                <c:pt idx="15097">
                  <c:v>100.81</c:v>
                </c:pt>
                <c:pt idx="15098">
                  <c:v>100.81</c:v>
                </c:pt>
                <c:pt idx="15099">
                  <c:v>100.81</c:v>
                </c:pt>
                <c:pt idx="15100">
                  <c:v>100.81</c:v>
                </c:pt>
                <c:pt idx="15101">
                  <c:v>100.81</c:v>
                </c:pt>
                <c:pt idx="15102">
                  <c:v>100.81</c:v>
                </c:pt>
                <c:pt idx="15103">
                  <c:v>95.77</c:v>
                </c:pt>
                <c:pt idx="15104">
                  <c:v>95.77</c:v>
                </c:pt>
                <c:pt idx="15105">
                  <c:v>95.77</c:v>
                </c:pt>
                <c:pt idx="15106">
                  <c:v>95.77</c:v>
                </c:pt>
                <c:pt idx="15107">
                  <c:v>100.81</c:v>
                </c:pt>
                <c:pt idx="15108">
                  <c:v>100.81</c:v>
                </c:pt>
                <c:pt idx="15109">
                  <c:v>100.81</c:v>
                </c:pt>
                <c:pt idx="15110">
                  <c:v>100.81</c:v>
                </c:pt>
                <c:pt idx="15111">
                  <c:v>100.81</c:v>
                </c:pt>
                <c:pt idx="15112">
                  <c:v>100.81</c:v>
                </c:pt>
                <c:pt idx="15113">
                  <c:v>100.81</c:v>
                </c:pt>
                <c:pt idx="15114">
                  <c:v>100.81</c:v>
                </c:pt>
                <c:pt idx="15115">
                  <c:v>100.81</c:v>
                </c:pt>
                <c:pt idx="15116">
                  <c:v>95.77</c:v>
                </c:pt>
                <c:pt idx="15117">
                  <c:v>100.81</c:v>
                </c:pt>
                <c:pt idx="15118">
                  <c:v>100.81</c:v>
                </c:pt>
                <c:pt idx="15119">
                  <c:v>100.81</c:v>
                </c:pt>
                <c:pt idx="15120">
                  <c:v>100.81</c:v>
                </c:pt>
                <c:pt idx="15121">
                  <c:v>100.81</c:v>
                </c:pt>
                <c:pt idx="15122">
                  <c:v>100.81</c:v>
                </c:pt>
                <c:pt idx="15123">
                  <c:v>100.81</c:v>
                </c:pt>
                <c:pt idx="15124">
                  <c:v>100.81</c:v>
                </c:pt>
                <c:pt idx="15125">
                  <c:v>100.81</c:v>
                </c:pt>
                <c:pt idx="15126">
                  <c:v>105.85</c:v>
                </c:pt>
                <c:pt idx="15127">
                  <c:v>95.77</c:v>
                </c:pt>
                <c:pt idx="15128">
                  <c:v>100.81</c:v>
                </c:pt>
                <c:pt idx="15129">
                  <c:v>100.81</c:v>
                </c:pt>
                <c:pt idx="15130">
                  <c:v>100.81</c:v>
                </c:pt>
                <c:pt idx="15131">
                  <c:v>100.81</c:v>
                </c:pt>
                <c:pt idx="15132">
                  <c:v>100.81</c:v>
                </c:pt>
                <c:pt idx="15133">
                  <c:v>100.81</c:v>
                </c:pt>
                <c:pt idx="15134">
                  <c:v>100.81</c:v>
                </c:pt>
                <c:pt idx="15135">
                  <c:v>95.77</c:v>
                </c:pt>
                <c:pt idx="15136">
                  <c:v>100.81</c:v>
                </c:pt>
                <c:pt idx="15137">
                  <c:v>105.85</c:v>
                </c:pt>
                <c:pt idx="15138">
                  <c:v>100.81</c:v>
                </c:pt>
                <c:pt idx="15139">
                  <c:v>100.81</c:v>
                </c:pt>
                <c:pt idx="15140">
                  <c:v>100.81</c:v>
                </c:pt>
                <c:pt idx="15141">
                  <c:v>100.81</c:v>
                </c:pt>
                <c:pt idx="15142">
                  <c:v>100.81</c:v>
                </c:pt>
                <c:pt idx="15143">
                  <c:v>100.81</c:v>
                </c:pt>
                <c:pt idx="15144">
                  <c:v>100.81</c:v>
                </c:pt>
                <c:pt idx="15145">
                  <c:v>95.77</c:v>
                </c:pt>
                <c:pt idx="15146">
                  <c:v>100.81</c:v>
                </c:pt>
                <c:pt idx="15147">
                  <c:v>100.81</c:v>
                </c:pt>
                <c:pt idx="15148">
                  <c:v>100.81</c:v>
                </c:pt>
                <c:pt idx="15149">
                  <c:v>100.81</c:v>
                </c:pt>
                <c:pt idx="15150">
                  <c:v>100.81</c:v>
                </c:pt>
                <c:pt idx="15151">
                  <c:v>100.81</c:v>
                </c:pt>
                <c:pt idx="15152">
                  <c:v>100.81</c:v>
                </c:pt>
                <c:pt idx="15153">
                  <c:v>100.81</c:v>
                </c:pt>
                <c:pt idx="15154">
                  <c:v>105.85</c:v>
                </c:pt>
                <c:pt idx="15155">
                  <c:v>100.81</c:v>
                </c:pt>
                <c:pt idx="15156">
                  <c:v>105.85</c:v>
                </c:pt>
                <c:pt idx="15157">
                  <c:v>95.77</c:v>
                </c:pt>
                <c:pt idx="15158">
                  <c:v>100.81</c:v>
                </c:pt>
                <c:pt idx="15159">
                  <c:v>100.81</c:v>
                </c:pt>
                <c:pt idx="15160">
                  <c:v>100.81</c:v>
                </c:pt>
                <c:pt idx="15161">
                  <c:v>105.85</c:v>
                </c:pt>
                <c:pt idx="15162">
                  <c:v>100.81</c:v>
                </c:pt>
                <c:pt idx="15163">
                  <c:v>105.85</c:v>
                </c:pt>
                <c:pt idx="15164">
                  <c:v>100.81</c:v>
                </c:pt>
                <c:pt idx="15165">
                  <c:v>105.85</c:v>
                </c:pt>
                <c:pt idx="15166">
                  <c:v>105.85</c:v>
                </c:pt>
                <c:pt idx="15167">
                  <c:v>100.81</c:v>
                </c:pt>
                <c:pt idx="15168">
                  <c:v>100.81</c:v>
                </c:pt>
                <c:pt idx="15169">
                  <c:v>100.81</c:v>
                </c:pt>
                <c:pt idx="15170">
                  <c:v>105.85</c:v>
                </c:pt>
                <c:pt idx="15171">
                  <c:v>105.85</c:v>
                </c:pt>
                <c:pt idx="15172">
                  <c:v>100.81</c:v>
                </c:pt>
                <c:pt idx="15173">
                  <c:v>105.85</c:v>
                </c:pt>
                <c:pt idx="15174">
                  <c:v>100.81</c:v>
                </c:pt>
                <c:pt idx="15175">
                  <c:v>100.81</c:v>
                </c:pt>
                <c:pt idx="15176">
                  <c:v>105.85</c:v>
                </c:pt>
                <c:pt idx="15177">
                  <c:v>105.85</c:v>
                </c:pt>
                <c:pt idx="15178">
                  <c:v>100.81</c:v>
                </c:pt>
                <c:pt idx="15179">
                  <c:v>105.85</c:v>
                </c:pt>
                <c:pt idx="15180">
                  <c:v>100.81</c:v>
                </c:pt>
                <c:pt idx="15181">
                  <c:v>100.81</c:v>
                </c:pt>
                <c:pt idx="15182">
                  <c:v>100.81</c:v>
                </c:pt>
                <c:pt idx="15183">
                  <c:v>105.85</c:v>
                </c:pt>
                <c:pt idx="15184">
                  <c:v>105.85</c:v>
                </c:pt>
                <c:pt idx="15185">
                  <c:v>100.81</c:v>
                </c:pt>
                <c:pt idx="15186">
                  <c:v>100.81</c:v>
                </c:pt>
                <c:pt idx="15187">
                  <c:v>105.85</c:v>
                </c:pt>
                <c:pt idx="15188">
                  <c:v>105.85</c:v>
                </c:pt>
                <c:pt idx="15189">
                  <c:v>105.85</c:v>
                </c:pt>
                <c:pt idx="15190">
                  <c:v>105.85</c:v>
                </c:pt>
                <c:pt idx="15191">
                  <c:v>105.85</c:v>
                </c:pt>
                <c:pt idx="15192">
                  <c:v>105.85</c:v>
                </c:pt>
                <c:pt idx="15193">
                  <c:v>105.85</c:v>
                </c:pt>
                <c:pt idx="15194">
                  <c:v>105.85</c:v>
                </c:pt>
                <c:pt idx="15195">
                  <c:v>105.85</c:v>
                </c:pt>
                <c:pt idx="15196">
                  <c:v>105.85</c:v>
                </c:pt>
                <c:pt idx="15197">
                  <c:v>100.81</c:v>
                </c:pt>
                <c:pt idx="15198">
                  <c:v>100.81</c:v>
                </c:pt>
                <c:pt idx="15199">
                  <c:v>105.85</c:v>
                </c:pt>
                <c:pt idx="15200">
                  <c:v>100.81</c:v>
                </c:pt>
                <c:pt idx="15201">
                  <c:v>105.85</c:v>
                </c:pt>
                <c:pt idx="15202">
                  <c:v>105.85</c:v>
                </c:pt>
                <c:pt idx="15203">
                  <c:v>105.85</c:v>
                </c:pt>
                <c:pt idx="15204">
                  <c:v>105.85</c:v>
                </c:pt>
                <c:pt idx="15205">
                  <c:v>105.85</c:v>
                </c:pt>
                <c:pt idx="15206">
                  <c:v>100.81</c:v>
                </c:pt>
                <c:pt idx="15207">
                  <c:v>105.85</c:v>
                </c:pt>
                <c:pt idx="15208">
                  <c:v>100.81</c:v>
                </c:pt>
                <c:pt idx="15209">
                  <c:v>105.85</c:v>
                </c:pt>
                <c:pt idx="15210">
                  <c:v>105.85</c:v>
                </c:pt>
                <c:pt idx="15211">
                  <c:v>105.85</c:v>
                </c:pt>
                <c:pt idx="15212">
                  <c:v>105.85</c:v>
                </c:pt>
                <c:pt idx="15213">
                  <c:v>105.85</c:v>
                </c:pt>
                <c:pt idx="15214">
                  <c:v>105.85</c:v>
                </c:pt>
                <c:pt idx="15215">
                  <c:v>100.81</c:v>
                </c:pt>
                <c:pt idx="15216">
                  <c:v>105.85</c:v>
                </c:pt>
                <c:pt idx="15217">
                  <c:v>105.85</c:v>
                </c:pt>
                <c:pt idx="15218">
                  <c:v>105.85</c:v>
                </c:pt>
                <c:pt idx="15219">
                  <c:v>100.81</c:v>
                </c:pt>
                <c:pt idx="15220">
                  <c:v>100.81</c:v>
                </c:pt>
                <c:pt idx="15221">
                  <c:v>105.85</c:v>
                </c:pt>
                <c:pt idx="15222">
                  <c:v>105.85</c:v>
                </c:pt>
                <c:pt idx="15223">
                  <c:v>100.81</c:v>
                </c:pt>
                <c:pt idx="15224">
                  <c:v>100.81</c:v>
                </c:pt>
                <c:pt idx="15225">
                  <c:v>105.85</c:v>
                </c:pt>
                <c:pt idx="15226">
                  <c:v>105.85</c:v>
                </c:pt>
                <c:pt idx="15227">
                  <c:v>100.81</c:v>
                </c:pt>
                <c:pt idx="15228">
                  <c:v>100.81</c:v>
                </c:pt>
                <c:pt idx="15229">
                  <c:v>100.81</c:v>
                </c:pt>
                <c:pt idx="15230">
                  <c:v>105.85</c:v>
                </c:pt>
                <c:pt idx="15231">
                  <c:v>105.85</c:v>
                </c:pt>
                <c:pt idx="15232">
                  <c:v>100.81</c:v>
                </c:pt>
                <c:pt idx="15233">
                  <c:v>105.85</c:v>
                </c:pt>
                <c:pt idx="15234">
                  <c:v>105.85</c:v>
                </c:pt>
                <c:pt idx="15235">
                  <c:v>100.81</c:v>
                </c:pt>
                <c:pt idx="15236">
                  <c:v>105.85</c:v>
                </c:pt>
                <c:pt idx="15237">
                  <c:v>100.81</c:v>
                </c:pt>
                <c:pt idx="15238">
                  <c:v>105.85</c:v>
                </c:pt>
                <c:pt idx="15239">
                  <c:v>100.81</c:v>
                </c:pt>
                <c:pt idx="15240">
                  <c:v>105.85</c:v>
                </c:pt>
                <c:pt idx="15241">
                  <c:v>100.81</c:v>
                </c:pt>
                <c:pt idx="15242">
                  <c:v>100.81</c:v>
                </c:pt>
                <c:pt idx="15243">
                  <c:v>105.85</c:v>
                </c:pt>
                <c:pt idx="15244">
                  <c:v>100.81</c:v>
                </c:pt>
                <c:pt idx="15245">
                  <c:v>105.85</c:v>
                </c:pt>
                <c:pt idx="15246">
                  <c:v>105.85</c:v>
                </c:pt>
                <c:pt idx="15247">
                  <c:v>105.85</c:v>
                </c:pt>
                <c:pt idx="15248">
                  <c:v>105.85</c:v>
                </c:pt>
                <c:pt idx="15249">
                  <c:v>100.81</c:v>
                </c:pt>
                <c:pt idx="15250">
                  <c:v>100.81</c:v>
                </c:pt>
                <c:pt idx="15251">
                  <c:v>105.85</c:v>
                </c:pt>
                <c:pt idx="15252">
                  <c:v>100.81</c:v>
                </c:pt>
                <c:pt idx="15253">
                  <c:v>100.81</c:v>
                </c:pt>
                <c:pt idx="15254">
                  <c:v>105.85</c:v>
                </c:pt>
                <c:pt idx="15255">
                  <c:v>100.81</c:v>
                </c:pt>
                <c:pt idx="15256">
                  <c:v>100.81</c:v>
                </c:pt>
                <c:pt idx="15257">
                  <c:v>105.85</c:v>
                </c:pt>
                <c:pt idx="15258">
                  <c:v>100.81</c:v>
                </c:pt>
                <c:pt idx="15259">
                  <c:v>105.85</c:v>
                </c:pt>
                <c:pt idx="15260">
                  <c:v>105.85</c:v>
                </c:pt>
                <c:pt idx="15261">
                  <c:v>100.81</c:v>
                </c:pt>
                <c:pt idx="15262">
                  <c:v>105.85</c:v>
                </c:pt>
                <c:pt idx="15263">
                  <c:v>105.85</c:v>
                </c:pt>
                <c:pt idx="15264">
                  <c:v>105.85</c:v>
                </c:pt>
                <c:pt idx="15265">
                  <c:v>105.85</c:v>
                </c:pt>
                <c:pt idx="15266">
                  <c:v>100.81</c:v>
                </c:pt>
                <c:pt idx="15267">
                  <c:v>105.85</c:v>
                </c:pt>
                <c:pt idx="15268">
                  <c:v>105.85</c:v>
                </c:pt>
                <c:pt idx="15269">
                  <c:v>105.85</c:v>
                </c:pt>
                <c:pt idx="15270">
                  <c:v>100.81</c:v>
                </c:pt>
                <c:pt idx="15271">
                  <c:v>100.81</c:v>
                </c:pt>
                <c:pt idx="15272">
                  <c:v>105.85</c:v>
                </c:pt>
                <c:pt idx="15273">
                  <c:v>105.85</c:v>
                </c:pt>
                <c:pt idx="15274">
                  <c:v>100.81</c:v>
                </c:pt>
                <c:pt idx="15275">
                  <c:v>100.81</c:v>
                </c:pt>
                <c:pt idx="15276">
                  <c:v>100.81</c:v>
                </c:pt>
                <c:pt idx="15277">
                  <c:v>105.85</c:v>
                </c:pt>
                <c:pt idx="15278">
                  <c:v>105.85</c:v>
                </c:pt>
                <c:pt idx="15279">
                  <c:v>105.85</c:v>
                </c:pt>
                <c:pt idx="15280">
                  <c:v>105.85</c:v>
                </c:pt>
                <c:pt idx="15281">
                  <c:v>105.85</c:v>
                </c:pt>
                <c:pt idx="15282">
                  <c:v>100.81</c:v>
                </c:pt>
                <c:pt idx="15283">
                  <c:v>105.85</c:v>
                </c:pt>
                <c:pt idx="15284">
                  <c:v>105.85</c:v>
                </c:pt>
                <c:pt idx="15285">
                  <c:v>100.81</c:v>
                </c:pt>
                <c:pt idx="15286">
                  <c:v>100.81</c:v>
                </c:pt>
                <c:pt idx="15287">
                  <c:v>105.85</c:v>
                </c:pt>
                <c:pt idx="15288">
                  <c:v>100.81</c:v>
                </c:pt>
                <c:pt idx="15289">
                  <c:v>100.81</c:v>
                </c:pt>
                <c:pt idx="15290">
                  <c:v>105.85</c:v>
                </c:pt>
                <c:pt idx="15291">
                  <c:v>100.81</c:v>
                </c:pt>
                <c:pt idx="15292">
                  <c:v>100.81</c:v>
                </c:pt>
                <c:pt idx="15293">
                  <c:v>100.81</c:v>
                </c:pt>
                <c:pt idx="15294">
                  <c:v>105.85</c:v>
                </c:pt>
                <c:pt idx="15295">
                  <c:v>100.81</c:v>
                </c:pt>
                <c:pt idx="15296">
                  <c:v>105.85</c:v>
                </c:pt>
                <c:pt idx="15297">
                  <c:v>105.85</c:v>
                </c:pt>
                <c:pt idx="15298">
                  <c:v>105.85</c:v>
                </c:pt>
                <c:pt idx="15299">
                  <c:v>105.85</c:v>
                </c:pt>
                <c:pt idx="15300">
                  <c:v>100.81</c:v>
                </c:pt>
                <c:pt idx="15301">
                  <c:v>105.85</c:v>
                </c:pt>
                <c:pt idx="15302">
                  <c:v>105.85</c:v>
                </c:pt>
                <c:pt idx="15303">
                  <c:v>100.81</c:v>
                </c:pt>
                <c:pt idx="15304">
                  <c:v>100.81</c:v>
                </c:pt>
                <c:pt idx="15305">
                  <c:v>105.85</c:v>
                </c:pt>
                <c:pt idx="15306">
                  <c:v>105.85</c:v>
                </c:pt>
                <c:pt idx="15307">
                  <c:v>100.81</c:v>
                </c:pt>
                <c:pt idx="15308">
                  <c:v>105.85</c:v>
                </c:pt>
                <c:pt idx="15309">
                  <c:v>100.81</c:v>
                </c:pt>
                <c:pt idx="15310">
                  <c:v>100.81</c:v>
                </c:pt>
                <c:pt idx="15311">
                  <c:v>105.85</c:v>
                </c:pt>
                <c:pt idx="15312">
                  <c:v>100.81</c:v>
                </c:pt>
                <c:pt idx="15313">
                  <c:v>100.81</c:v>
                </c:pt>
                <c:pt idx="15314">
                  <c:v>105.85</c:v>
                </c:pt>
                <c:pt idx="15315">
                  <c:v>105.85</c:v>
                </c:pt>
                <c:pt idx="15316">
                  <c:v>105.85</c:v>
                </c:pt>
                <c:pt idx="15317">
                  <c:v>105.85</c:v>
                </c:pt>
                <c:pt idx="15318">
                  <c:v>100.81</c:v>
                </c:pt>
                <c:pt idx="15319">
                  <c:v>105.85</c:v>
                </c:pt>
                <c:pt idx="15320">
                  <c:v>105.85</c:v>
                </c:pt>
                <c:pt idx="15321">
                  <c:v>105.85</c:v>
                </c:pt>
                <c:pt idx="15322">
                  <c:v>105.85</c:v>
                </c:pt>
                <c:pt idx="15323">
                  <c:v>110.89</c:v>
                </c:pt>
                <c:pt idx="15324">
                  <c:v>105.85</c:v>
                </c:pt>
                <c:pt idx="15325">
                  <c:v>100.81</c:v>
                </c:pt>
                <c:pt idx="15326">
                  <c:v>105.85</c:v>
                </c:pt>
                <c:pt idx="15327">
                  <c:v>105.85</c:v>
                </c:pt>
                <c:pt idx="15328">
                  <c:v>105.85</c:v>
                </c:pt>
                <c:pt idx="15329">
                  <c:v>105.85</c:v>
                </c:pt>
                <c:pt idx="15330">
                  <c:v>105.85</c:v>
                </c:pt>
                <c:pt idx="15331">
                  <c:v>100.81</c:v>
                </c:pt>
                <c:pt idx="15332">
                  <c:v>100.81</c:v>
                </c:pt>
                <c:pt idx="15333">
                  <c:v>105.85</c:v>
                </c:pt>
                <c:pt idx="15334">
                  <c:v>105.85</c:v>
                </c:pt>
                <c:pt idx="15335">
                  <c:v>100.81</c:v>
                </c:pt>
                <c:pt idx="15336">
                  <c:v>105.85</c:v>
                </c:pt>
                <c:pt idx="15337">
                  <c:v>100.81</c:v>
                </c:pt>
                <c:pt idx="15338">
                  <c:v>100.81</c:v>
                </c:pt>
                <c:pt idx="15339">
                  <c:v>100.81</c:v>
                </c:pt>
                <c:pt idx="15340">
                  <c:v>105.85</c:v>
                </c:pt>
                <c:pt idx="15341">
                  <c:v>105.85</c:v>
                </c:pt>
                <c:pt idx="15342">
                  <c:v>105.85</c:v>
                </c:pt>
                <c:pt idx="15343">
                  <c:v>105.85</c:v>
                </c:pt>
                <c:pt idx="15344">
                  <c:v>105.85</c:v>
                </c:pt>
                <c:pt idx="15345">
                  <c:v>100.81</c:v>
                </c:pt>
                <c:pt idx="15346">
                  <c:v>105.85</c:v>
                </c:pt>
                <c:pt idx="15347">
                  <c:v>105.85</c:v>
                </c:pt>
                <c:pt idx="15348">
                  <c:v>105.85</c:v>
                </c:pt>
                <c:pt idx="15349">
                  <c:v>105.85</c:v>
                </c:pt>
                <c:pt idx="15350">
                  <c:v>100.81</c:v>
                </c:pt>
                <c:pt idx="15351">
                  <c:v>100.81</c:v>
                </c:pt>
                <c:pt idx="15352">
                  <c:v>105.85</c:v>
                </c:pt>
                <c:pt idx="15353">
                  <c:v>100.81</c:v>
                </c:pt>
                <c:pt idx="15354">
                  <c:v>105.85</c:v>
                </c:pt>
                <c:pt idx="15355">
                  <c:v>105.85</c:v>
                </c:pt>
                <c:pt idx="15356">
                  <c:v>100.81</c:v>
                </c:pt>
                <c:pt idx="15357">
                  <c:v>105.85</c:v>
                </c:pt>
                <c:pt idx="15358">
                  <c:v>100.81</c:v>
                </c:pt>
                <c:pt idx="15359">
                  <c:v>105.85</c:v>
                </c:pt>
                <c:pt idx="15360">
                  <c:v>100.81</c:v>
                </c:pt>
                <c:pt idx="15361">
                  <c:v>105.85</c:v>
                </c:pt>
                <c:pt idx="15362">
                  <c:v>105.85</c:v>
                </c:pt>
                <c:pt idx="15363">
                  <c:v>105.85</c:v>
                </c:pt>
                <c:pt idx="15364">
                  <c:v>105.85</c:v>
                </c:pt>
                <c:pt idx="15365">
                  <c:v>100.81</c:v>
                </c:pt>
                <c:pt idx="15366">
                  <c:v>100.81</c:v>
                </c:pt>
                <c:pt idx="15367">
                  <c:v>105.85</c:v>
                </c:pt>
                <c:pt idx="15368">
                  <c:v>105.85</c:v>
                </c:pt>
                <c:pt idx="15369">
                  <c:v>105.85</c:v>
                </c:pt>
                <c:pt idx="15370">
                  <c:v>105.85</c:v>
                </c:pt>
                <c:pt idx="15371">
                  <c:v>100.81</c:v>
                </c:pt>
                <c:pt idx="15372">
                  <c:v>105.85</c:v>
                </c:pt>
                <c:pt idx="15373">
                  <c:v>100.81</c:v>
                </c:pt>
                <c:pt idx="15374">
                  <c:v>100.81</c:v>
                </c:pt>
                <c:pt idx="15375">
                  <c:v>105.85</c:v>
                </c:pt>
                <c:pt idx="15376">
                  <c:v>100.81</c:v>
                </c:pt>
                <c:pt idx="15377">
                  <c:v>100.81</c:v>
                </c:pt>
                <c:pt idx="15378">
                  <c:v>100.81</c:v>
                </c:pt>
                <c:pt idx="15379">
                  <c:v>100.81</c:v>
                </c:pt>
                <c:pt idx="15380">
                  <c:v>105.85</c:v>
                </c:pt>
                <c:pt idx="15381">
                  <c:v>100.81</c:v>
                </c:pt>
                <c:pt idx="15382">
                  <c:v>100.81</c:v>
                </c:pt>
                <c:pt idx="15383">
                  <c:v>100.81</c:v>
                </c:pt>
                <c:pt idx="15384">
                  <c:v>105.85</c:v>
                </c:pt>
                <c:pt idx="15385">
                  <c:v>100.81</c:v>
                </c:pt>
                <c:pt idx="15386">
                  <c:v>105.85</c:v>
                </c:pt>
                <c:pt idx="15387">
                  <c:v>105.85</c:v>
                </c:pt>
                <c:pt idx="15388">
                  <c:v>105.85</c:v>
                </c:pt>
                <c:pt idx="15389">
                  <c:v>105.85</c:v>
                </c:pt>
                <c:pt idx="15390">
                  <c:v>100.81</c:v>
                </c:pt>
                <c:pt idx="15391">
                  <c:v>100.81</c:v>
                </c:pt>
                <c:pt idx="15392">
                  <c:v>100.81</c:v>
                </c:pt>
                <c:pt idx="15393">
                  <c:v>100.81</c:v>
                </c:pt>
                <c:pt idx="15394">
                  <c:v>100.81</c:v>
                </c:pt>
                <c:pt idx="15395">
                  <c:v>100.81</c:v>
                </c:pt>
                <c:pt idx="15396">
                  <c:v>100.81</c:v>
                </c:pt>
                <c:pt idx="15397">
                  <c:v>100.81</c:v>
                </c:pt>
                <c:pt idx="15398">
                  <c:v>105.85</c:v>
                </c:pt>
                <c:pt idx="15399">
                  <c:v>105.85</c:v>
                </c:pt>
                <c:pt idx="15400">
                  <c:v>100.81</c:v>
                </c:pt>
                <c:pt idx="15401">
                  <c:v>100.81</c:v>
                </c:pt>
                <c:pt idx="15402">
                  <c:v>100.81</c:v>
                </c:pt>
                <c:pt idx="15403">
                  <c:v>105.85</c:v>
                </c:pt>
                <c:pt idx="15404">
                  <c:v>105.85</c:v>
                </c:pt>
                <c:pt idx="15405">
                  <c:v>105.85</c:v>
                </c:pt>
                <c:pt idx="15406">
                  <c:v>105.85</c:v>
                </c:pt>
                <c:pt idx="15407">
                  <c:v>95.77</c:v>
                </c:pt>
                <c:pt idx="15408">
                  <c:v>100.81</c:v>
                </c:pt>
                <c:pt idx="15409">
                  <c:v>105.85</c:v>
                </c:pt>
                <c:pt idx="15410">
                  <c:v>105.85</c:v>
                </c:pt>
                <c:pt idx="15411">
                  <c:v>105.85</c:v>
                </c:pt>
                <c:pt idx="15412">
                  <c:v>100.81</c:v>
                </c:pt>
                <c:pt idx="15413">
                  <c:v>95.77</c:v>
                </c:pt>
                <c:pt idx="15414">
                  <c:v>105.85</c:v>
                </c:pt>
                <c:pt idx="15415">
                  <c:v>100.81</c:v>
                </c:pt>
                <c:pt idx="15416">
                  <c:v>100.81</c:v>
                </c:pt>
                <c:pt idx="15417">
                  <c:v>95.77</c:v>
                </c:pt>
                <c:pt idx="15418">
                  <c:v>100.81</c:v>
                </c:pt>
                <c:pt idx="15419">
                  <c:v>100.81</c:v>
                </c:pt>
                <c:pt idx="15420">
                  <c:v>100.81</c:v>
                </c:pt>
                <c:pt idx="15421">
                  <c:v>100.81</c:v>
                </c:pt>
                <c:pt idx="15422">
                  <c:v>100.81</c:v>
                </c:pt>
                <c:pt idx="15423">
                  <c:v>100.81</c:v>
                </c:pt>
                <c:pt idx="15424">
                  <c:v>105.85</c:v>
                </c:pt>
                <c:pt idx="15425">
                  <c:v>100.81</c:v>
                </c:pt>
                <c:pt idx="15426">
                  <c:v>100.81</c:v>
                </c:pt>
                <c:pt idx="15427">
                  <c:v>100.81</c:v>
                </c:pt>
                <c:pt idx="15428">
                  <c:v>105.85</c:v>
                </c:pt>
                <c:pt idx="15429">
                  <c:v>105.85</c:v>
                </c:pt>
                <c:pt idx="15430">
                  <c:v>100.81</c:v>
                </c:pt>
                <c:pt idx="15431">
                  <c:v>100.81</c:v>
                </c:pt>
                <c:pt idx="15432">
                  <c:v>105.85</c:v>
                </c:pt>
                <c:pt idx="15433">
                  <c:v>100.81</c:v>
                </c:pt>
                <c:pt idx="15434">
                  <c:v>100.81</c:v>
                </c:pt>
                <c:pt idx="15435">
                  <c:v>100.81</c:v>
                </c:pt>
                <c:pt idx="15436">
                  <c:v>100.81</c:v>
                </c:pt>
                <c:pt idx="15437">
                  <c:v>100.81</c:v>
                </c:pt>
                <c:pt idx="15438">
                  <c:v>105.85</c:v>
                </c:pt>
                <c:pt idx="15439">
                  <c:v>100.81</c:v>
                </c:pt>
                <c:pt idx="15440">
                  <c:v>100.81</c:v>
                </c:pt>
                <c:pt idx="15441">
                  <c:v>100.81</c:v>
                </c:pt>
                <c:pt idx="15442">
                  <c:v>100.81</c:v>
                </c:pt>
                <c:pt idx="15443">
                  <c:v>100.81</c:v>
                </c:pt>
                <c:pt idx="15444">
                  <c:v>100.81</c:v>
                </c:pt>
                <c:pt idx="15445">
                  <c:v>105.85</c:v>
                </c:pt>
                <c:pt idx="15446">
                  <c:v>100.81</c:v>
                </c:pt>
                <c:pt idx="15447">
                  <c:v>100.81</c:v>
                </c:pt>
                <c:pt idx="15448">
                  <c:v>100.81</c:v>
                </c:pt>
                <c:pt idx="15449">
                  <c:v>100.81</c:v>
                </c:pt>
                <c:pt idx="15450">
                  <c:v>100.81</c:v>
                </c:pt>
                <c:pt idx="15451">
                  <c:v>100.81</c:v>
                </c:pt>
                <c:pt idx="15452">
                  <c:v>100.81</c:v>
                </c:pt>
                <c:pt idx="15453">
                  <c:v>100.81</c:v>
                </c:pt>
                <c:pt idx="15454">
                  <c:v>100.81</c:v>
                </c:pt>
                <c:pt idx="15455">
                  <c:v>105.85</c:v>
                </c:pt>
                <c:pt idx="15456">
                  <c:v>100.81</c:v>
                </c:pt>
                <c:pt idx="15457">
                  <c:v>105.85</c:v>
                </c:pt>
                <c:pt idx="15458">
                  <c:v>100.81</c:v>
                </c:pt>
                <c:pt idx="15459">
                  <c:v>100.81</c:v>
                </c:pt>
                <c:pt idx="15460">
                  <c:v>100.81</c:v>
                </c:pt>
                <c:pt idx="15461">
                  <c:v>100.81</c:v>
                </c:pt>
                <c:pt idx="15462">
                  <c:v>100.81</c:v>
                </c:pt>
                <c:pt idx="15463">
                  <c:v>105.85</c:v>
                </c:pt>
                <c:pt idx="15464">
                  <c:v>100.81</c:v>
                </c:pt>
                <c:pt idx="15465">
                  <c:v>100.81</c:v>
                </c:pt>
                <c:pt idx="15466">
                  <c:v>100.81</c:v>
                </c:pt>
                <c:pt idx="15467">
                  <c:v>105.85</c:v>
                </c:pt>
                <c:pt idx="15468">
                  <c:v>100.81</c:v>
                </c:pt>
                <c:pt idx="15469">
                  <c:v>100.81</c:v>
                </c:pt>
                <c:pt idx="15470">
                  <c:v>100.81</c:v>
                </c:pt>
                <c:pt idx="15471">
                  <c:v>100.81</c:v>
                </c:pt>
                <c:pt idx="15472">
                  <c:v>100.81</c:v>
                </c:pt>
                <c:pt idx="15473">
                  <c:v>95.77</c:v>
                </c:pt>
                <c:pt idx="15474">
                  <c:v>105.85</c:v>
                </c:pt>
                <c:pt idx="15475">
                  <c:v>105.85</c:v>
                </c:pt>
                <c:pt idx="15476">
                  <c:v>100.81</c:v>
                </c:pt>
                <c:pt idx="15477">
                  <c:v>100.81</c:v>
                </c:pt>
                <c:pt idx="15478">
                  <c:v>100.81</c:v>
                </c:pt>
                <c:pt idx="15479">
                  <c:v>100.81</c:v>
                </c:pt>
                <c:pt idx="15480">
                  <c:v>100.81</c:v>
                </c:pt>
                <c:pt idx="15481">
                  <c:v>100.81</c:v>
                </c:pt>
                <c:pt idx="15482">
                  <c:v>100.81</c:v>
                </c:pt>
                <c:pt idx="15483">
                  <c:v>100.81</c:v>
                </c:pt>
                <c:pt idx="15484">
                  <c:v>95.77</c:v>
                </c:pt>
                <c:pt idx="15485">
                  <c:v>100.81</c:v>
                </c:pt>
                <c:pt idx="15486">
                  <c:v>100.81</c:v>
                </c:pt>
                <c:pt idx="15487">
                  <c:v>100.81</c:v>
                </c:pt>
                <c:pt idx="15488">
                  <c:v>100.81</c:v>
                </c:pt>
                <c:pt idx="15489">
                  <c:v>100.81</c:v>
                </c:pt>
                <c:pt idx="15490">
                  <c:v>105.85</c:v>
                </c:pt>
                <c:pt idx="15491">
                  <c:v>100.81</c:v>
                </c:pt>
                <c:pt idx="15492">
                  <c:v>100.81</c:v>
                </c:pt>
                <c:pt idx="15493">
                  <c:v>100.81</c:v>
                </c:pt>
                <c:pt idx="15494">
                  <c:v>100.81</c:v>
                </c:pt>
                <c:pt idx="15495">
                  <c:v>100.81</c:v>
                </c:pt>
                <c:pt idx="15496">
                  <c:v>100.81</c:v>
                </c:pt>
                <c:pt idx="15497">
                  <c:v>105.85</c:v>
                </c:pt>
                <c:pt idx="15498">
                  <c:v>100.81</c:v>
                </c:pt>
                <c:pt idx="15499">
                  <c:v>100.81</c:v>
                </c:pt>
                <c:pt idx="15500">
                  <c:v>100.81</c:v>
                </c:pt>
                <c:pt idx="15501">
                  <c:v>100.81</c:v>
                </c:pt>
                <c:pt idx="15502">
                  <c:v>100.81</c:v>
                </c:pt>
                <c:pt idx="15503">
                  <c:v>100.81</c:v>
                </c:pt>
                <c:pt idx="15504">
                  <c:v>100.81</c:v>
                </c:pt>
                <c:pt idx="15505">
                  <c:v>100.81</c:v>
                </c:pt>
                <c:pt idx="15506">
                  <c:v>100.81</c:v>
                </c:pt>
                <c:pt idx="15507">
                  <c:v>100.81</c:v>
                </c:pt>
                <c:pt idx="15508">
                  <c:v>100.81</c:v>
                </c:pt>
                <c:pt idx="15509">
                  <c:v>100.81</c:v>
                </c:pt>
                <c:pt idx="15510">
                  <c:v>100.81</c:v>
                </c:pt>
                <c:pt idx="15511">
                  <c:v>95.77</c:v>
                </c:pt>
                <c:pt idx="15512">
                  <c:v>100.81</c:v>
                </c:pt>
                <c:pt idx="15513">
                  <c:v>100.81</c:v>
                </c:pt>
                <c:pt idx="15514">
                  <c:v>95.77</c:v>
                </c:pt>
                <c:pt idx="15515">
                  <c:v>100.81</c:v>
                </c:pt>
                <c:pt idx="15516">
                  <c:v>100.81</c:v>
                </c:pt>
                <c:pt idx="15517">
                  <c:v>95.77</c:v>
                </c:pt>
                <c:pt idx="15518">
                  <c:v>100.81</c:v>
                </c:pt>
                <c:pt idx="15519">
                  <c:v>100.81</c:v>
                </c:pt>
                <c:pt idx="15520">
                  <c:v>100.81</c:v>
                </c:pt>
                <c:pt idx="15521">
                  <c:v>100.81</c:v>
                </c:pt>
                <c:pt idx="15522">
                  <c:v>100.81</c:v>
                </c:pt>
                <c:pt idx="15523">
                  <c:v>100.81</c:v>
                </c:pt>
                <c:pt idx="15524">
                  <c:v>105.85</c:v>
                </c:pt>
                <c:pt idx="15525">
                  <c:v>105.85</c:v>
                </c:pt>
                <c:pt idx="15526">
                  <c:v>100.81</c:v>
                </c:pt>
                <c:pt idx="15527">
                  <c:v>95.77</c:v>
                </c:pt>
                <c:pt idx="15528">
                  <c:v>100.81</c:v>
                </c:pt>
                <c:pt idx="15529">
                  <c:v>95.77</c:v>
                </c:pt>
                <c:pt idx="15530">
                  <c:v>100.81</c:v>
                </c:pt>
                <c:pt idx="15531">
                  <c:v>95.77</c:v>
                </c:pt>
                <c:pt idx="15532">
                  <c:v>100.81</c:v>
                </c:pt>
                <c:pt idx="15533">
                  <c:v>100.81</c:v>
                </c:pt>
                <c:pt idx="15534">
                  <c:v>100.81</c:v>
                </c:pt>
                <c:pt idx="15535">
                  <c:v>100.81</c:v>
                </c:pt>
                <c:pt idx="15536">
                  <c:v>100.81</c:v>
                </c:pt>
                <c:pt idx="15537">
                  <c:v>100.81</c:v>
                </c:pt>
                <c:pt idx="15538">
                  <c:v>100.81</c:v>
                </c:pt>
                <c:pt idx="15539">
                  <c:v>100.81</c:v>
                </c:pt>
                <c:pt idx="15540">
                  <c:v>95.77</c:v>
                </c:pt>
                <c:pt idx="15541">
                  <c:v>95.77</c:v>
                </c:pt>
                <c:pt idx="15542">
                  <c:v>100.81</c:v>
                </c:pt>
                <c:pt idx="15543">
                  <c:v>100.81</c:v>
                </c:pt>
                <c:pt idx="15544">
                  <c:v>100.81</c:v>
                </c:pt>
                <c:pt idx="15545">
                  <c:v>100.81</c:v>
                </c:pt>
                <c:pt idx="15546">
                  <c:v>105.85</c:v>
                </c:pt>
                <c:pt idx="15547">
                  <c:v>100.81</c:v>
                </c:pt>
                <c:pt idx="15548">
                  <c:v>100.81</c:v>
                </c:pt>
                <c:pt idx="15549">
                  <c:v>95.77</c:v>
                </c:pt>
                <c:pt idx="15550">
                  <c:v>100.81</c:v>
                </c:pt>
                <c:pt idx="15551">
                  <c:v>100.81</c:v>
                </c:pt>
                <c:pt idx="15552">
                  <c:v>100.81</c:v>
                </c:pt>
                <c:pt idx="15553">
                  <c:v>100.81</c:v>
                </c:pt>
                <c:pt idx="15554">
                  <c:v>100.81</c:v>
                </c:pt>
                <c:pt idx="15555">
                  <c:v>95.77</c:v>
                </c:pt>
                <c:pt idx="15556">
                  <c:v>95.77</c:v>
                </c:pt>
                <c:pt idx="15557">
                  <c:v>100.81</c:v>
                </c:pt>
                <c:pt idx="15558">
                  <c:v>100.81</c:v>
                </c:pt>
                <c:pt idx="15559">
                  <c:v>100.81</c:v>
                </c:pt>
                <c:pt idx="15560">
                  <c:v>105.85</c:v>
                </c:pt>
                <c:pt idx="15561">
                  <c:v>100.81</c:v>
                </c:pt>
                <c:pt idx="15562">
                  <c:v>100.81</c:v>
                </c:pt>
                <c:pt idx="15563">
                  <c:v>100.81</c:v>
                </c:pt>
                <c:pt idx="15564">
                  <c:v>100.81</c:v>
                </c:pt>
                <c:pt idx="15565">
                  <c:v>100.81</c:v>
                </c:pt>
                <c:pt idx="15566">
                  <c:v>100.81</c:v>
                </c:pt>
                <c:pt idx="15567">
                  <c:v>95.77</c:v>
                </c:pt>
                <c:pt idx="15568">
                  <c:v>100.81</c:v>
                </c:pt>
                <c:pt idx="15569">
                  <c:v>100.81</c:v>
                </c:pt>
                <c:pt idx="15570">
                  <c:v>100.81</c:v>
                </c:pt>
                <c:pt idx="15571">
                  <c:v>100.81</c:v>
                </c:pt>
                <c:pt idx="15572">
                  <c:v>95.77</c:v>
                </c:pt>
                <c:pt idx="15573">
                  <c:v>100.81</c:v>
                </c:pt>
                <c:pt idx="15574">
                  <c:v>100.81</c:v>
                </c:pt>
                <c:pt idx="15575">
                  <c:v>100.81</c:v>
                </c:pt>
                <c:pt idx="15576">
                  <c:v>100.81</c:v>
                </c:pt>
                <c:pt idx="15577">
                  <c:v>100.81</c:v>
                </c:pt>
                <c:pt idx="15578">
                  <c:v>100.81</c:v>
                </c:pt>
                <c:pt idx="15579">
                  <c:v>100.81</c:v>
                </c:pt>
                <c:pt idx="15580">
                  <c:v>100.81</c:v>
                </c:pt>
                <c:pt idx="15581">
                  <c:v>100.81</c:v>
                </c:pt>
                <c:pt idx="15582">
                  <c:v>105.85</c:v>
                </c:pt>
                <c:pt idx="15583">
                  <c:v>100.81</c:v>
                </c:pt>
                <c:pt idx="15584">
                  <c:v>100.81</c:v>
                </c:pt>
                <c:pt idx="15585">
                  <c:v>100.81</c:v>
                </c:pt>
                <c:pt idx="15586">
                  <c:v>100.81</c:v>
                </c:pt>
                <c:pt idx="15587">
                  <c:v>100.81</c:v>
                </c:pt>
                <c:pt idx="15588">
                  <c:v>100.81</c:v>
                </c:pt>
                <c:pt idx="15589">
                  <c:v>100.81</c:v>
                </c:pt>
                <c:pt idx="15590">
                  <c:v>100.81</c:v>
                </c:pt>
                <c:pt idx="15591">
                  <c:v>100.81</c:v>
                </c:pt>
                <c:pt idx="15592">
                  <c:v>100.81</c:v>
                </c:pt>
                <c:pt idx="15593">
                  <c:v>100.81</c:v>
                </c:pt>
                <c:pt idx="15594">
                  <c:v>95.77</c:v>
                </c:pt>
                <c:pt idx="15595">
                  <c:v>95.77</c:v>
                </c:pt>
                <c:pt idx="15596">
                  <c:v>100.81</c:v>
                </c:pt>
                <c:pt idx="15597">
                  <c:v>95.77</c:v>
                </c:pt>
                <c:pt idx="15598">
                  <c:v>100.81</c:v>
                </c:pt>
                <c:pt idx="15599">
                  <c:v>95.77</c:v>
                </c:pt>
                <c:pt idx="15600">
                  <c:v>100.81</c:v>
                </c:pt>
                <c:pt idx="15601">
                  <c:v>100.81</c:v>
                </c:pt>
                <c:pt idx="15602">
                  <c:v>100.81</c:v>
                </c:pt>
                <c:pt idx="15603">
                  <c:v>100.81</c:v>
                </c:pt>
                <c:pt idx="15604">
                  <c:v>100.81</c:v>
                </c:pt>
                <c:pt idx="15605">
                  <c:v>100.81</c:v>
                </c:pt>
                <c:pt idx="15606">
                  <c:v>100.81</c:v>
                </c:pt>
                <c:pt idx="15607">
                  <c:v>100.81</c:v>
                </c:pt>
                <c:pt idx="15608">
                  <c:v>100.81</c:v>
                </c:pt>
                <c:pt idx="15609">
                  <c:v>100.81</c:v>
                </c:pt>
                <c:pt idx="15610">
                  <c:v>100.81</c:v>
                </c:pt>
                <c:pt idx="15611">
                  <c:v>100.81</c:v>
                </c:pt>
                <c:pt idx="15612">
                  <c:v>100.81</c:v>
                </c:pt>
                <c:pt idx="15613">
                  <c:v>100.81</c:v>
                </c:pt>
                <c:pt idx="15614">
                  <c:v>100.81</c:v>
                </c:pt>
                <c:pt idx="15615">
                  <c:v>100.81</c:v>
                </c:pt>
                <c:pt idx="15616">
                  <c:v>95.77</c:v>
                </c:pt>
                <c:pt idx="15617">
                  <c:v>100.81</c:v>
                </c:pt>
                <c:pt idx="15618">
                  <c:v>95.77</c:v>
                </c:pt>
                <c:pt idx="15619">
                  <c:v>100.81</c:v>
                </c:pt>
                <c:pt idx="15620">
                  <c:v>100.81</c:v>
                </c:pt>
                <c:pt idx="15621">
                  <c:v>95.77</c:v>
                </c:pt>
                <c:pt idx="15622">
                  <c:v>95.77</c:v>
                </c:pt>
                <c:pt idx="15623">
                  <c:v>100.81</c:v>
                </c:pt>
                <c:pt idx="15624">
                  <c:v>100.81</c:v>
                </c:pt>
                <c:pt idx="15625">
                  <c:v>95.77</c:v>
                </c:pt>
                <c:pt idx="15626">
                  <c:v>95.77</c:v>
                </c:pt>
                <c:pt idx="15627">
                  <c:v>100.81</c:v>
                </c:pt>
                <c:pt idx="15628">
                  <c:v>100.81</c:v>
                </c:pt>
                <c:pt idx="15629">
                  <c:v>100.81</c:v>
                </c:pt>
                <c:pt idx="15630">
                  <c:v>95.77</c:v>
                </c:pt>
                <c:pt idx="15631">
                  <c:v>100.81</c:v>
                </c:pt>
                <c:pt idx="15632">
                  <c:v>100.81</c:v>
                </c:pt>
                <c:pt idx="15633">
                  <c:v>95.77</c:v>
                </c:pt>
                <c:pt idx="15634">
                  <c:v>100.81</c:v>
                </c:pt>
                <c:pt idx="15635">
                  <c:v>95.77</c:v>
                </c:pt>
                <c:pt idx="15636">
                  <c:v>100.81</c:v>
                </c:pt>
                <c:pt idx="15637">
                  <c:v>100.81</c:v>
                </c:pt>
                <c:pt idx="15638">
                  <c:v>100.81</c:v>
                </c:pt>
                <c:pt idx="15639">
                  <c:v>100.81</c:v>
                </c:pt>
                <c:pt idx="15640">
                  <c:v>100.81</c:v>
                </c:pt>
                <c:pt idx="15641">
                  <c:v>100.81</c:v>
                </c:pt>
                <c:pt idx="15642">
                  <c:v>100.81</c:v>
                </c:pt>
                <c:pt idx="15643">
                  <c:v>95.77</c:v>
                </c:pt>
                <c:pt idx="15644">
                  <c:v>100.81</c:v>
                </c:pt>
                <c:pt idx="15645">
                  <c:v>100.81</c:v>
                </c:pt>
                <c:pt idx="15646">
                  <c:v>100.81</c:v>
                </c:pt>
                <c:pt idx="15647">
                  <c:v>95.77</c:v>
                </c:pt>
                <c:pt idx="15648">
                  <c:v>100.81</c:v>
                </c:pt>
                <c:pt idx="15649">
                  <c:v>100.81</c:v>
                </c:pt>
                <c:pt idx="15650">
                  <c:v>100.81</c:v>
                </c:pt>
                <c:pt idx="15651">
                  <c:v>100.81</c:v>
                </c:pt>
                <c:pt idx="15652">
                  <c:v>95.77</c:v>
                </c:pt>
                <c:pt idx="15653">
                  <c:v>100.81</c:v>
                </c:pt>
                <c:pt idx="15654">
                  <c:v>100.81</c:v>
                </c:pt>
                <c:pt idx="15655">
                  <c:v>100.81</c:v>
                </c:pt>
                <c:pt idx="15656">
                  <c:v>100.81</c:v>
                </c:pt>
                <c:pt idx="15657">
                  <c:v>95.77</c:v>
                </c:pt>
                <c:pt idx="15658">
                  <c:v>95.77</c:v>
                </c:pt>
                <c:pt idx="15659">
                  <c:v>95.77</c:v>
                </c:pt>
                <c:pt idx="15660">
                  <c:v>95.77</c:v>
                </c:pt>
                <c:pt idx="15661">
                  <c:v>95.77</c:v>
                </c:pt>
                <c:pt idx="15662">
                  <c:v>100.81</c:v>
                </c:pt>
                <c:pt idx="15663">
                  <c:v>95.77</c:v>
                </c:pt>
                <c:pt idx="15664">
                  <c:v>100.81</c:v>
                </c:pt>
                <c:pt idx="15665">
                  <c:v>100.81</c:v>
                </c:pt>
                <c:pt idx="15666">
                  <c:v>95.77</c:v>
                </c:pt>
                <c:pt idx="15667">
                  <c:v>100.81</c:v>
                </c:pt>
                <c:pt idx="15668">
                  <c:v>100.81</c:v>
                </c:pt>
                <c:pt idx="15669">
                  <c:v>100.81</c:v>
                </c:pt>
                <c:pt idx="15670">
                  <c:v>100.81</c:v>
                </c:pt>
                <c:pt idx="15671">
                  <c:v>100.81</c:v>
                </c:pt>
                <c:pt idx="15672">
                  <c:v>100.81</c:v>
                </c:pt>
                <c:pt idx="15673">
                  <c:v>100.81</c:v>
                </c:pt>
                <c:pt idx="15674">
                  <c:v>100.81</c:v>
                </c:pt>
                <c:pt idx="15675">
                  <c:v>100.81</c:v>
                </c:pt>
                <c:pt idx="15676">
                  <c:v>95.77</c:v>
                </c:pt>
                <c:pt idx="15677">
                  <c:v>90.73</c:v>
                </c:pt>
                <c:pt idx="15678">
                  <c:v>95.77</c:v>
                </c:pt>
                <c:pt idx="15679">
                  <c:v>95.77</c:v>
                </c:pt>
                <c:pt idx="15680">
                  <c:v>95.77</c:v>
                </c:pt>
                <c:pt idx="15681">
                  <c:v>95.77</c:v>
                </c:pt>
                <c:pt idx="15682">
                  <c:v>100.81</c:v>
                </c:pt>
                <c:pt idx="15683">
                  <c:v>95.77</c:v>
                </c:pt>
                <c:pt idx="15684">
                  <c:v>95.77</c:v>
                </c:pt>
                <c:pt idx="15685">
                  <c:v>100.81</c:v>
                </c:pt>
                <c:pt idx="15686">
                  <c:v>100.81</c:v>
                </c:pt>
                <c:pt idx="15687">
                  <c:v>100.81</c:v>
                </c:pt>
                <c:pt idx="15688">
                  <c:v>95.77</c:v>
                </c:pt>
                <c:pt idx="15689">
                  <c:v>100.81</c:v>
                </c:pt>
                <c:pt idx="15690">
                  <c:v>100.81</c:v>
                </c:pt>
                <c:pt idx="15691">
                  <c:v>95.77</c:v>
                </c:pt>
                <c:pt idx="15692">
                  <c:v>95.77</c:v>
                </c:pt>
                <c:pt idx="15693">
                  <c:v>95.77</c:v>
                </c:pt>
                <c:pt idx="15694">
                  <c:v>100.81</c:v>
                </c:pt>
                <c:pt idx="15695">
                  <c:v>95.77</c:v>
                </c:pt>
                <c:pt idx="15696">
                  <c:v>95.77</c:v>
                </c:pt>
                <c:pt idx="15697">
                  <c:v>100.81</c:v>
                </c:pt>
                <c:pt idx="15698">
                  <c:v>95.77</c:v>
                </c:pt>
                <c:pt idx="15699">
                  <c:v>95.77</c:v>
                </c:pt>
                <c:pt idx="15700">
                  <c:v>95.77</c:v>
                </c:pt>
                <c:pt idx="15701">
                  <c:v>95.77</c:v>
                </c:pt>
                <c:pt idx="15702">
                  <c:v>95.77</c:v>
                </c:pt>
                <c:pt idx="15703">
                  <c:v>95.77</c:v>
                </c:pt>
                <c:pt idx="15704">
                  <c:v>100.81</c:v>
                </c:pt>
                <c:pt idx="15705">
                  <c:v>100.81</c:v>
                </c:pt>
                <c:pt idx="15706">
                  <c:v>95.77</c:v>
                </c:pt>
                <c:pt idx="15707">
                  <c:v>100.81</c:v>
                </c:pt>
                <c:pt idx="15708">
                  <c:v>100.81</c:v>
                </c:pt>
                <c:pt idx="15709">
                  <c:v>95.77</c:v>
                </c:pt>
                <c:pt idx="15710">
                  <c:v>100.81</c:v>
                </c:pt>
                <c:pt idx="15711">
                  <c:v>95.77</c:v>
                </c:pt>
                <c:pt idx="15712">
                  <c:v>100.81</c:v>
                </c:pt>
                <c:pt idx="15713">
                  <c:v>95.77</c:v>
                </c:pt>
                <c:pt idx="15714">
                  <c:v>95.77</c:v>
                </c:pt>
                <c:pt idx="15715">
                  <c:v>95.77</c:v>
                </c:pt>
                <c:pt idx="15716">
                  <c:v>95.77</c:v>
                </c:pt>
                <c:pt idx="15717">
                  <c:v>95.77</c:v>
                </c:pt>
                <c:pt idx="15718">
                  <c:v>90.73</c:v>
                </c:pt>
                <c:pt idx="15719">
                  <c:v>95.77</c:v>
                </c:pt>
                <c:pt idx="15720">
                  <c:v>100.81</c:v>
                </c:pt>
                <c:pt idx="15721">
                  <c:v>100.81</c:v>
                </c:pt>
                <c:pt idx="15722">
                  <c:v>100.81</c:v>
                </c:pt>
                <c:pt idx="15723">
                  <c:v>100.81</c:v>
                </c:pt>
                <c:pt idx="15724">
                  <c:v>95.77</c:v>
                </c:pt>
                <c:pt idx="15725">
                  <c:v>95.77</c:v>
                </c:pt>
                <c:pt idx="15726">
                  <c:v>100.81</c:v>
                </c:pt>
                <c:pt idx="15727">
                  <c:v>95.77</c:v>
                </c:pt>
                <c:pt idx="15728">
                  <c:v>95.77</c:v>
                </c:pt>
                <c:pt idx="15729">
                  <c:v>100.81</c:v>
                </c:pt>
                <c:pt idx="15730">
                  <c:v>100.81</c:v>
                </c:pt>
                <c:pt idx="15731">
                  <c:v>95.77</c:v>
                </c:pt>
                <c:pt idx="15732">
                  <c:v>100.81</c:v>
                </c:pt>
                <c:pt idx="15733">
                  <c:v>100.81</c:v>
                </c:pt>
                <c:pt idx="15734">
                  <c:v>95.77</c:v>
                </c:pt>
                <c:pt idx="15735">
                  <c:v>95.77</c:v>
                </c:pt>
                <c:pt idx="15736">
                  <c:v>95.77</c:v>
                </c:pt>
                <c:pt idx="15737">
                  <c:v>100.81</c:v>
                </c:pt>
                <c:pt idx="15738">
                  <c:v>95.77</c:v>
                </c:pt>
                <c:pt idx="15739">
                  <c:v>95.77</c:v>
                </c:pt>
                <c:pt idx="15740">
                  <c:v>95.77</c:v>
                </c:pt>
                <c:pt idx="15741">
                  <c:v>95.77</c:v>
                </c:pt>
                <c:pt idx="15742">
                  <c:v>95.77</c:v>
                </c:pt>
                <c:pt idx="15743">
                  <c:v>95.77</c:v>
                </c:pt>
                <c:pt idx="15744">
                  <c:v>95.77</c:v>
                </c:pt>
                <c:pt idx="15745">
                  <c:v>95.77</c:v>
                </c:pt>
                <c:pt idx="15746">
                  <c:v>95.77</c:v>
                </c:pt>
                <c:pt idx="15747">
                  <c:v>95.77</c:v>
                </c:pt>
                <c:pt idx="15748">
                  <c:v>95.77</c:v>
                </c:pt>
                <c:pt idx="15749">
                  <c:v>100.81</c:v>
                </c:pt>
                <c:pt idx="15750">
                  <c:v>95.77</c:v>
                </c:pt>
                <c:pt idx="15751">
                  <c:v>95.77</c:v>
                </c:pt>
                <c:pt idx="15752">
                  <c:v>95.77</c:v>
                </c:pt>
                <c:pt idx="15753">
                  <c:v>95.77</c:v>
                </c:pt>
                <c:pt idx="15754">
                  <c:v>95.77</c:v>
                </c:pt>
                <c:pt idx="15755">
                  <c:v>100.81</c:v>
                </c:pt>
                <c:pt idx="15756">
                  <c:v>95.77</c:v>
                </c:pt>
                <c:pt idx="15757">
                  <c:v>100.81</c:v>
                </c:pt>
                <c:pt idx="15758">
                  <c:v>95.77</c:v>
                </c:pt>
                <c:pt idx="15759">
                  <c:v>100.81</c:v>
                </c:pt>
                <c:pt idx="15760">
                  <c:v>100.81</c:v>
                </c:pt>
                <c:pt idx="15761">
                  <c:v>95.77</c:v>
                </c:pt>
                <c:pt idx="15762">
                  <c:v>95.77</c:v>
                </c:pt>
                <c:pt idx="15763">
                  <c:v>95.77</c:v>
                </c:pt>
                <c:pt idx="15764">
                  <c:v>100.81</c:v>
                </c:pt>
                <c:pt idx="15765">
                  <c:v>95.77</c:v>
                </c:pt>
                <c:pt idx="15766">
                  <c:v>100.81</c:v>
                </c:pt>
                <c:pt idx="15767">
                  <c:v>100.81</c:v>
                </c:pt>
                <c:pt idx="15768">
                  <c:v>95.77</c:v>
                </c:pt>
                <c:pt idx="15769">
                  <c:v>95.77</c:v>
                </c:pt>
                <c:pt idx="15770">
                  <c:v>95.77</c:v>
                </c:pt>
                <c:pt idx="15771">
                  <c:v>95.77</c:v>
                </c:pt>
                <c:pt idx="15772">
                  <c:v>95.77</c:v>
                </c:pt>
                <c:pt idx="15773">
                  <c:v>95.77</c:v>
                </c:pt>
                <c:pt idx="15774">
                  <c:v>95.77</c:v>
                </c:pt>
                <c:pt idx="15775">
                  <c:v>95.77</c:v>
                </c:pt>
                <c:pt idx="15776">
                  <c:v>95.77</c:v>
                </c:pt>
                <c:pt idx="15777">
                  <c:v>95.77</c:v>
                </c:pt>
                <c:pt idx="15778">
                  <c:v>95.77</c:v>
                </c:pt>
                <c:pt idx="15779">
                  <c:v>95.77</c:v>
                </c:pt>
                <c:pt idx="15780">
                  <c:v>100.81</c:v>
                </c:pt>
                <c:pt idx="15781">
                  <c:v>95.77</c:v>
                </c:pt>
                <c:pt idx="15782">
                  <c:v>95.77</c:v>
                </c:pt>
                <c:pt idx="15783">
                  <c:v>95.77</c:v>
                </c:pt>
                <c:pt idx="15784">
                  <c:v>100.81</c:v>
                </c:pt>
                <c:pt idx="15785">
                  <c:v>95.77</c:v>
                </c:pt>
                <c:pt idx="15786">
                  <c:v>95.77</c:v>
                </c:pt>
                <c:pt idx="15787">
                  <c:v>95.77</c:v>
                </c:pt>
                <c:pt idx="15788">
                  <c:v>90.73</c:v>
                </c:pt>
                <c:pt idx="15789">
                  <c:v>95.77</c:v>
                </c:pt>
                <c:pt idx="15790">
                  <c:v>95.77</c:v>
                </c:pt>
                <c:pt idx="15791">
                  <c:v>95.77</c:v>
                </c:pt>
                <c:pt idx="15792">
                  <c:v>90.73</c:v>
                </c:pt>
                <c:pt idx="15793">
                  <c:v>95.77</c:v>
                </c:pt>
                <c:pt idx="15794">
                  <c:v>95.77</c:v>
                </c:pt>
                <c:pt idx="15795">
                  <c:v>95.77</c:v>
                </c:pt>
                <c:pt idx="15796">
                  <c:v>100.81</c:v>
                </c:pt>
                <c:pt idx="15797">
                  <c:v>95.77</c:v>
                </c:pt>
                <c:pt idx="15798">
                  <c:v>95.77</c:v>
                </c:pt>
                <c:pt idx="15799">
                  <c:v>95.77</c:v>
                </c:pt>
                <c:pt idx="15800">
                  <c:v>95.77</c:v>
                </c:pt>
                <c:pt idx="15801">
                  <c:v>95.77</c:v>
                </c:pt>
                <c:pt idx="15802">
                  <c:v>95.77</c:v>
                </c:pt>
                <c:pt idx="15803">
                  <c:v>95.77</c:v>
                </c:pt>
                <c:pt idx="15804">
                  <c:v>95.77</c:v>
                </c:pt>
                <c:pt idx="15805">
                  <c:v>100.81</c:v>
                </c:pt>
                <c:pt idx="15806">
                  <c:v>95.77</c:v>
                </c:pt>
                <c:pt idx="15807">
                  <c:v>90.73</c:v>
                </c:pt>
                <c:pt idx="15808">
                  <c:v>95.77</c:v>
                </c:pt>
                <c:pt idx="15809">
                  <c:v>100.81</c:v>
                </c:pt>
                <c:pt idx="15810">
                  <c:v>95.77</c:v>
                </c:pt>
                <c:pt idx="15811">
                  <c:v>100.81</c:v>
                </c:pt>
                <c:pt idx="15812">
                  <c:v>95.77</c:v>
                </c:pt>
                <c:pt idx="15813">
                  <c:v>100.81</c:v>
                </c:pt>
                <c:pt idx="15814">
                  <c:v>95.77</c:v>
                </c:pt>
                <c:pt idx="15815">
                  <c:v>95.77</c:v>
                </c:pt>
                <c:pt idx="15816">
                  <c:v>95.77</c:v>
                </c:pt>
                <c:pt idx="15817">
                  <c:v>95.77</c:v>
                </c:pt>
                <c:pt idx="15818">
                  <c:v>95.77</c:v>
                </c:pt>
                <c:pt idx="15819">
                  <c:v>95.77</c:v>
                </c:pt>
                <c:pt idx="15820">
                  <c:v>95.77</c:v>
                </c:pt>
                <c:pt idx="15821">
                  <c:v>95.77</c:v>
                </c:pt>
                <c:pt idx="15822">
                  <c:v>95.77</c:v>
                </c:pt>
                <c:pt idx="15823">
                  <c:v>90.73</c:v>
                </c:pt>
                <c:pt idx="15824">
                  <c:v>95.77</c:v>
                </c:pt>
                <c:pt idx="15825">
                  <c:v>95.77</c:v>
                </c:pt>
                <c:pt idx="15826">
                  <c:v>95.77</c:v>
                </c:pt>
                <c:pt idx="15827">
                  <c:v>95.77</c:v>
                </c:pt>
                <c:pt idx="15828">
                  <c:v>95.77</c:v>
                </c:pt>
                <c:pt idx="15829">
                  <c:v>95.77</c:v>
                </c:pt>
                <c:pt idx="15830">
                  <c:v>95.77</c:v>
                </c:pt>
                <c:pt idx="15831">
                  <c:v>100.81</c:v>
                </c:pt>
                <c:pt idx="15832">
                  <c:v>100.81</c:v>
                </c:pt>
                <c:pt idx="15833">
                  <c:v>95.77</c:v>
                </c:pt>
                <c:pt idx="15834">
                  <c:v>95.77</c:v>
                </c:pt>
                <c:pt idx="15835">
                  <c:v>95.77</c:v>
                </c:pt>
                <c:pt idx="15836">
                  <c:v>95.77</c:v>
                </c:pt>
                <c:pt idx="15837">
                  <c:v>95.77</c:v>
                </c:pt>
                <c:pt idx="15838">
                  <c:v>100.81</c:v>
                </c:pt>
                <c:pt idx="15839">
                  <c:v>100.81</c:v>
                </c:pt>
                <c:pt idx="15840">
                  <c:v>100.81</c:v>
                </c:pt>
                <c:pt idx="15841">
                  <c:v>100.81</c:v>
                </c:pt>
                <c:pt idx="15842">
                  <c:v>95.77</c:v>
                </c:pt>
                <c:pt idx="15843">
                  <c:v>95.77</c:v>
                </c:pt>
                <c:pt idx="15844">
                  <c:v>95.77</c:v>
                </c:pt>
                <c:pt idx="15845">
                  <c:v>95.77</c:v>
                </c:pt>
                <c:pt idx="15846">
                  <c:v>95.77</c:v>
                </c:pt>
                <c:pt idx="15847">
                  <c:v>95.77</c:v>
                </c:pt>
                <c:pt idx="15848">
                  <c:v>95.77</c:v>
                </c:pt>
                <c:pt idx="15849">
                  <c:v>100.81</c:v>
                </c:pt>
                <c:pt idx="15850">
                  <c:v>100.81</c:v>
                </c:pt>
                <c:pt idx="15851">
                  <c:v>90.73</c:v>
                </c:pt>
                <c:pt idx="15852">
                  <c:v>95.77</c:v>
                </c:pt>
                <c:pt idx="15853">
                  <c:v>100.81</c:v>
                </c:pt>
                <c:pt idx="15854">
                  <c:v>100.81</c:v>
                </c:pt>
                <c:pt idx="15855">
                  <c:v>100.81</c:v>
                </c:pt>
                <c:pt idx="15856">
                  <c:v>95.77</c:v>
                </c:pt>
                <c:pt idx="15857">
                  <c:v>100.81</c:v>
                </c:pt>
                <c:pt idx="15858">
                  <c:v>100.81</c:v>
                </c:pt>
                <c:pt idx="15859">
                  <c:v>100.81</c:v>
                </c:pt>
                <c:pt idx="15860">
                  <c:v>100.81</c:v>
                </c:pt>
                <c:pt idx="15861">
                  <c:v>95.77</c:v>
                </c:pt>
                <c:pt idx="15862">
                  <c:v>95.77</c:v>
                </c:pt>
                <c:pt idx="15863">
                  <c:v>95.77</c:v>
                </c:pt>
                <c:pt idx="15864">
                  <c:v>100.81</c:v>
                </c:pt>
                <c:pt idx="15865">
                  <c:v>100.81</c:v>
                </c:pt>
                <c:pt idx="15866">
                  <c:v>95.77</c:v>
                </c:pt>
                <c:pt idx="15867">
                  <c:v>100.81</c:v>
                </c:pt>
                <c:pt idx="15868">
                  <c:v>100.81</c:v>
                </c:pt>
                <c:pt idx="15869">
                  <c:v>100.81</c:v>
                </c:pt>
                <c:pt idx="15870">
                  <c:v>95.77</c:v>
                </c:pt>
                <c:pt idx="15871">
                  <c:v>100.81</c:v>
                </c:pt>
                <c:pt idx="15872">
                  <c:v>100.81</c:v>
                </c:pt>
                <c:pt idx="15873">
                  <c:v>95.77</c:v>
                </c:pt>
                <c:pt idx="15874">
                  <c:v>100.81</c:v>
                </c:pt>
                <c:pt idx="15875">
                  <c:v>100.81</c:v>
                </c:pt>
                <c:pt idx="15876">
                  <c:v>100.81</c:v>
                </c:pt>
                <c:pt idx="15877">
                  <c:v>105.85</c:v>
                </c:pt>
                <c:pt idx="15878">
                  <c:v>100.81</c:v>
                </c:pt>
                <c:pt idx="15879">
                  <c:v>95.77</c:v>
                </c:pt>
                <c:pt idx="15880">
                  <c:v>100.81</c:v>
                </c:pt>
                <c:pt idx="15881">
                  <c:v>95.77</c:v>
                </c:pt>
                <c:pt idx="15882">
                  <c:v>100.81</c:v>
                </c:pt>
                <c:pt idx="15883">
                  <c:v>100.81</c:v>
                </c:pt>
                <c:pt idx="15884">
                  <c:v>95.77</c:v>
                </c:pt>
                <c:pt idx="15885">
                  <c:v>100.81</c:v>
                </c:pt>
                <c:pt idx="15886">
                  <c:v>95.77</c:v>
                </c:pt>
                <c:pt idx="15887">
                  <c:v>100.81</c:v>
                </c:pt>
                <c:pt idx="15888">
                  <c:v>100.81</c:v>
                </c:pt>
                <c:pt idx="15889">
                  <c:v>100.81</c:v>
                </c:pt>
                <c:pt idx="15890">
                  <c:v>100.81</c:v>
                </c:pt>
                <c:pt idx="15891">
                  <c:v>95.77</c:v>
                </c:pt>
                <c:pt idx="15892">
                  <c:v>100.81</c:v>
                </c:pt>
                <c:pt idx="15893">
                  <c:v>100.81</c:v>
                </c:pt>
                <c:pt idx="15894">
                  <c:v>100.81</c:v>
                </c:pt>
                <c:pt idx="15895">
                  <c:v>100.81</c:v>
                </c:pt>
                <c:pt idx="15896">
                  <c:v>100.81</c:v>
                </c:pt>
                <c:pt idx="15897">
                  <c:v>100.81</c:v>
                </c:pt>
                <c:pt idx="15898">
                  <c:v>100.81</c:v>
                </c:pt>
                <c:pt idx="15899">
                  <c:v>100.81</c:v>
                </c:pt>
                <c:pt idx="15900">
                  <c:v>100.81</c:v>
                </c:pt>
                <c:pt idx="15901">
                  <c:v>100.81</c:v>
                </c:pt>
                <c:pt idx="15902">
                  <c:v>100.81</c:v>
                </c:pt>
                <c:pt idx="15903">
                  <c:v>100.81</c:v>
                </c:pt>
                <c:pt idx="15904">
                  <c:v>100.81</c:v>
                </c:pt>
                <c:pt idx="15905">
                  <c:v>100.81</c:v>
                </c:pt>
                <c:pt idx="15906">
                  <c:v>100.81</c:v>
                </c:pt>
                <c:pt idx="15907">
                  <c:v>105.85</c:v>
                </c:pt>
                <c:pt idx="15908">
                  <c:v>100.81</c:v>
                </c:pt>
                <c:pt idx="15909">
                  <c:v>95.77</c:v>
                </c:pt>
                <c:pt idx="15910">
                  <c:v>100.81</c:v>
                </c:pt>
                <c:pt idx="15911">
                  <c:v>95.77</c:v>
                </c:pt>
                <c:pt idx="15912">
                  <c:v>100.81</c:v>
                </c:pt>
                <c:pt idx="15913">
                  <c:v>105.85</c:v>
                </c:pt>
                <c:pt idx="15914">
                  <c:v>95.77</c:v>
                </c:pt>
                <c:pt idx="15915">
                  <c:v>100.81</c:v>
                </c:pt>
                <c:pt idx="15916">
                  <c:v>100.81</c:v>
                </c:pt>
                <c:pt idx="15917">
                  <c:v>95.77</c:v>
                </c:pt>
                <c:pt idx="15918">
                  <c:v>100.81</c:v>
                </c:pt>
                <c:pt idx="15919">
                  <c:v>105.85</c:v>
                </c:pt>
                <c:pt idx="15920">
                  <c:v>100.81</c:v>
                </c:pt>
                <c:pt idx="15921">
                  <c:v>100.81</c:v>
                </c:pt>
                <c:pt idx="15922">
                  <c:v>100.81</c:v>
                </c:pt>
                <c:pt idx="15923">
                  <c:v>95.77</c:v>
                </c:pt>
                <c:pt idx="15924">
                  <c:v>100.81</c:v>
                </c:pt>
                <c:pt idx="15925">
                  <c:v>105.85</c:v>
                </c:pt>
                <c:pt idx="15926">
                  <c:v>100.81</c:v>
                </c:pt>
                <c:pt idx="15927">
                  <c:v>100.81</c:v>
                </c:pt>
                <c:pt idx="15928">
                  <c:v>100.81</c:v>
                </c:pt>
                <c:pt idx="15929">
                  <c:v>105.85</c:v>
                </c:pt>
                <c:pt idx="15930">
                  <c:v>100.81</c:v>
                </c:pt>
                <c:pt idx="15931">
                  <c:v>100.81</c:v>
                </c:pt>
                <c:pt idx="15932">
                  <c:v>100.81</c:v>
                </c:pt>
                <c:pt idx="15933">
                  <c:v>100.81</c:v>
                </c:pt>
                <c:pt idx="15934">
                  <c:v>100.81</c:v>
                </c:pt>
                <c:pt idx="15935">
                  <c:v>100.81</c:v>
                </c:pt>
                <c:pt idx="15936">
                  <c:v>100.81</c:v>
                </c:pt>
                <c:pt idx="15937">
                  <c:v>100.81</c:v>
                </c:pt>
                <c:pt idx="15938">
                  <c:v>105.85</c:v>
                </c:pt>
                <c:pt idx="15939">
                  <c:v>100.81</c:v>
                </c:pt>
                <c:pt idx="15940">
                  <c:v>100.81</c:v>
                </c:pt>
                <c:pt idx="15941">
                  <c:v>100.81</c:v>
                </c:pt>
                <c:pt idx="15942">
                  <c:v>105.85</c:v>
                </c:pt>
                <c:pt idx="15943">
                  <c:v>100.81</c:v>
                </c:pt>
                <c:pt idx="15944">
                  <c:v>105.85</c:v>
                </c:pt>
                <c:pt idx="15945">
                  <c:v>105.85</c:v>
                </c:pt>
                <c:pt idx="15946">
                  <c:v>100.81</c:v>
                </c:pt>
                <c:pt idx="15947">
                  <c:v>100.81</c:v>
                </c:pt>
                <c:pt idx="15948">
                  <c:v>100.81</c:v>
                </c:pt>
                <c:pt idx="15949">
                  <c:v>100.81</c:v>
                </c:pt>
                <c:pt idx="15950">
                  <c:v>105.85</c:v>
                </c:pt>
                <c:pt idx="15951">
                  <c:v>100.81</c:v>
                </c:pt>
                <c:pt idx="15952">
                  <c:v>105.85</c:v>
                </c:pt>
                <c:pt idx="15953">
                  <c:v>105.85</c:v>
                </c:pt>
                <c:pt idx="15954">
                  <c:v>105.85</c:v>
                </c:pt>
                <c:pt idx="15955">
                  <c:v>100.81</c:v>
                </c:pt>
                <c:pt idx="15956">
                  <c:v>100.81</c:v>
                </c:pt>
                <c:pt idx="15957">
                  <c:v>100.81</c:v>
                </c:pt>
                <c:pt idx="15958">
                  <c:v>100.81</c:v>
                </c:pt>
                <c:pt idx="15959">
                  <c:v>105.85</c:v>
                </c:pt>
                <c:pt idx="15960">
                  <c:v>100.81</c:v>
                </c:pt>
                <c:pt idx="15961">
                  <c:v>100.81</c:v>
                </c:pt>
                <c:pt idx="15962">
                  <c:v>105.85</c:v>
                </c:pt>
                <c:pt idx="15963">
                  <c:v>100.81</c:v>
                </c:pt>
                <c:pt idx="15964">
                  <c:v>105.85</c:v>
                </c:pt>
                <c:pt idx="15965">
                  <c:v>100.81</c:v>
                </c:pt>
                <c:pt idx="15966">
                  <c:v>100.81</c:v>
                </c:pt>
                <c:pt idx="15967">
                  <c:v>100.81</c:v>
                </c:pt>
                <c:pt idx="15968">
                  <c:v>105.85</c:v>
                </c:pt>
                <c:pt idx="15969">
                  <c:v>105.85</c:v>
                </c:pt>
                <c:pt idx="15970">
                  <c:v>100.81</c:v>
                </c:pt>
                <c:pt idx="15971">
                  <c:v>105.85</c:v>
                </c:pt>
                <c:pt idx="15972">
                  <c:v>100.81</c:v>
                </c:pt>
                <c:pt idx="15973">
                  <c:v>105.85</c:v>
                </c:pt>
                <c:pt idx="15974">
                  <c:v>100.81</c:v>
                </c:pt>
                <c:pt idx="15975">
                  <c:v>105.85</c:v>
                </c:pt>
                <c:pt idx="15976">
                  <c:v>105.85</c:v>
                </c:pt>
                <c:pt idx="15977">
                  <c:v>105.85</c:v>
                </c:pt>
                <c:pt idx="15978">
                  <c:v>105.85</c:v>
                </c:pt>
                <c:pt idx="15979">
                  <c:v>100.81</c:v>
                </c:pt>
                <c:pt idx="15980">
                  <c:v>100.81</c:v>
                </c:pt>
                <c:pt idx="15981">
                  <c:v>100.81</c:v>
                </c:pt>
                <c:pt idx="15982">
                  <c:v>100.81</c:v>
                </c:pt>
                <c:pt idx="15983">
                  <c:v>100.81</c:v>
                </c:pt>
                <c:pt idx="15984">
                  <c:v>100.81</c:v>
                </c:pt>
                <c:pt idx="15985">
                  <c:v>105.85</c:v>
                </c:pt>
                <c:pt idx="15986">
                  <c:v>100.81</c:v>
                </c:pt>
                <c:pt idx="15987">
                  <c:v>105.85</c:v>
                </c:pt>
                <c:pt idx="15988">
                  <c:v>105.85</c:v>
                </c:pt>
                <c:pt idx="15989">
                  <c:v>105.85</c:v>
                </c:pt>
                <c:pt idx="15990">
                  <c:v>105.85</c:v>
                </c:pt>
                <c:pt idx="15991">
                  <c:v>105.85</c:v>
                </c:pt>
                <c:pt idx="15992">
                  <c:v>105.85</c:v>
                </c:pt>
                <c:pt idx="15993">
                  <c:v>105.85</c:v>
                </c:pt>
                <c:pt idx="15994">
                  <c:v>105.85</c:v>
                </c:pt>
                <c:pt idx="15995">
                  <c:v>105.85</c:v>
                </c:pt>
                <c:pt idx="15996">
                  <c:v>105.85</c:v>
                </c:pt>
                <c:pt idx="15997">
                  <c:v>105.85</c:v>
                </c:pt>
                <c:pt idx="15998">
                  <c:v>105.85</c:v>
                </c:pt>
                <c:pt idx="15999">
                  <c:v>100.81</c:v>
                </c:pt>
                <c:pt idx="16000">
                  <c:v>105.85</c:v>
                </c:pt>
                <c:pt idx="16001">
                  <c:v>105.85</c:v>
                </c:pt>
                <c:pt idx="16002">
                  <c:v>105.85</c:v>
                </c:pt>
                <c:pt idx="16003">
                  <c:v>105.85</c:v>
                </c:pt>
                <c:pt idx="16004">
                  <c:v>105.85</c:v>
                </c:pt>
                <c:pt idx="16005">
                  <c:v>105.85</c:v>
                </c:pt>
                <c:pt idx="16006">
                  <c:v>100.81</c:v>
                </c:pt>
                <c:pt idx="16007">
                  <c:v>105.85</c:v>
                </c:pt>
                <c:pt idx="16008">
                  <c:v>105.85</c:v>
                </c:pt>
                <c:pt idx="16009">
                  <c:v>105.85</c:v>
                </c:pt>
                <c:pt idx="16010">
                  <c:v>105.85</c:v>
                </c:pt>
                <c:pt idx="16011">
                  <c:v>105.85</c:v>
                </c:pt>
                <c:pt idx="16012">
                  <c:v>105.85</c:v>
                </c:pt>
                <c:pt idx="16013">
                  <c:v>105.85</c:v>
                </c:pt>
                <c:pt idx="16014">
                  <c:v>105.85</c:v>
                </c:pt>
                <c:pt idx="16015">
                  <c:v>105.85</c:v>
                </c:pt>
                <c:pt idx="16016">
                  <c:v>105.85</c:v>
                </c:pt>
                <c:pt idx="16017">
                  <c:v>105.85</c:v>
                </c:pt>
                <c:pt idx="16018">
                  <c:v>105.85</c:v>
                </c:pt>
                <c:pt idx="16019">
                  <c:v>105.85</c:v>
                </c:pt>
                <c:pt idx="16020">
                  <c:v>105.85</c:v>
                </c:pt>
                <c:pt idx="16021">
                  <c:v>110.89</c:v>
                </c:pt>
                <c:pt idx="16022">
                  <c:v>105.85</c:v>
                </c:pt>
                <c:pt idx="16023">
                  <c:v>105.85</c:v>
                </c:pt>
                <c:pt idx="16024">
                  <c:v>105.85</c:v>
                </c:pt>
                <c:pt idx="16025">
                  <c:v>105.85</c:v>
                </c:pt>
                <c:pt idx="16026">
                  <c:v>100.81</c:v>
                </c:pt>
                <c:pt idx="16027">
                  <c:v>105.85</c:v>
                </c:pt>
                <c:pt idx="16028">
                  <c:v>105.85</c:v>
                </c:pt>
                <c:pt idx="16029">
                  <c:v>105.85</c:v>
                </c:pt>
                <c:pt idx="16030">
                  <c:v>105.85</c:v>
                </c:pt>
                <c:pt idx="16031">
                  <c:v>105.85</c:v>
                </c:pt>
                <c:pt idx="16032">
                  <c:v>105.85</c:v>
                </c:pt>
                <c:pt idx="16033">
                  <c:v>105.85</c:v>
                </c:pt>
                <c:pt idx="16034">
                  <c:v>100.81</c:v>
                </c:pt>
                <c:pt idx="16035">
                  <c:v>110.89</c:v>
                </c:pt>
                <c:pt idx="16036">
                  <c:v>105.85</c:v>
                </c:pt>
                <c:pt idx="16037">
                  <c:v>105.85</c:v>
                </c:pt>
                <c:pt idx="16038">
                  <c:v>100.81</c:v>
                </c:pt>
                <c:pt idx="16039">
                  <c:v>110.89</c:v>
                </c:pt>
                <c:pt idx="16040">
                  <c:v>100.81</c:v>
                </c:pt>
                <c:pt idx="16041">
                  <c:v>105.85</c:v>
                </c:pt>
                <c:pt idx="16042">
                  <c:v>100.81</c:v>
                </c:pt>
                <c:pt idx="16043">
                  <c:v>110.89</c:v>
                </c:pt>
                <c:pt idx="16044">
                  <c:v>105.85</c:v>
                </c:pt>
                <c:pt idx="16045">
                  <c:v>100.81</c:v>
                </c:pt>
                <c:pt idx="16046">
                  <c:v>110.89</c:v>
                </c:pt>
                <c:pt idx="16047">
                  <c:v>105.85</c:v>
                </c:pt>
                <c:pt idx="16048">
                  <c:v>110.89</c:v>
                </c:pt>
                <c:pt idx="16049">
                  <c:v>105.85</c:v>
                </c:pt>
                <c:pt idx="16050">
                  <c:v>105.85</c:v>
                </c:pt>
                <c:pt idx="16051">
                  <c:v>100.81</c:v>
                </c:pt>
                <c:pt idx="16052">
                  <c:v>110.89</c:v>
                </c:pt>
                <c:pt idx="16053">
                  <c:v>110.89</c:v>
                </c:pt>
                <c:pt idx="16054">
                  <c:v>105.85</c:v>
                </c:pt>
                <c:pt idx="16055">
                  <c:v>105.85</c:v>
                </c:pt>
                <c:pt idx="16056">
                  <c:v>105.85</c:v>
                </c:pt>
                <c:pt idx="16057">
                  <c:v>110.89</c:v>
                </c:pt>
                <c:pt idx="16058">
                  <c:v>105.85</c:v>
                </c:pt>
                <c:pt idx="16059">
                  <c:v>105.85</c:v>
                </c:pt>
                <c:pt idx="16060">
                  <c:v>105.85</c:v>
                </c:pt>
                <c:pt idx="16061">
                  <c:v>105.85</c:v>
                </c:pt>
                <c:pt idx="16062">
                  <c:v>105.85</c:v>
                </c:pt>
                <c:pt idx="16063">
                  <c:v>110.89</c:v>
                </c:pt>
                <c:pt idx="16064">
                  <c:v>105.85</c:v>
                </c:pt>
                <c:pt idx="16065">
                  <c:v>105.85</c:v>
                </c:pt>
                <c:pt idx="16066">
                  <c:v>105.85</c:v>
                </c:pt>
                <c:pt idx="16067">
                  <c:v>110.89</c:v>
                </c:pt>
                <c:pt idx="16068">
                  <c:v>105.85</c:v>
                </c:pt>
                <c:pt idx="16069">
                  <c:v>105.85</c:v>
                </c:pt>
                <c:pt idx="16070">
                  <c:v>105.85</c:v>
                </c:pt>
                <c:pt idx="16071">
                  <c:v>105.85</c:v>
                </c:pt>
                <c:pt idx="16072">
                  <c:v>105.85</c:v>
                </c:pt>
                <c:pt idx="16073">
                  <c:v>105.85</c:v>
                </c:pt>
                <c:pt idx="16074">
                  <c:v>105.85</c:v>
                </c:pt>
                <c:pt idx="16075">
                  <c:v>105.85</c:v>
                </c:pt>
                <c:pt idx="16076">
                  <c:v>105.85</c:v>
                </c:pt>
                <c:pt idx="16077">
                  <c:v>105.85</c:v>
                </c:pt>
                <c:pt idx="16078">
                  <c:v>110.89</c:v>
                </c:pt>
                <c:pt idx="16079">
                  <c:v>105.85</c:v>
                </c:pt>
                <c:pt idx="16080">
                  <c:v>110.89</c:v>
                </c:pt>
                <c:pt idx="16081">
                  <c:v>100.81</c:v>
                </c:pt>
                <c:pt idx="16082">
                  <c:v>105.85</c:v>
                </c:pt>
                <c:pt idx="16083">
                  <c:v>105.85</c:v>
                </c:pt>
                <c:pt idx="16084">
                  <c:v>110.89</c:v>
                </c:pt>
                <c:pt idx="16085">
                  <c:v>110.89</c:v>
                </c:pt>
                <c:pt idx="16086">
                  <c:v>110.89</c:v>
                </c:pt>
                <c:pt idx="16087">
                  <c:v>110.89</c:v>
                </c:pt>
                <c:pt idx="16088">
                  <c:v>110.89</c:v>
                </c:pt>
                <c:pt idx="16089">
                  <c:v>105.85</c:v>
                </c:pt>
                <c:pt idx="16090">
                  <c:v>105.85</c:v>
                </c:pt>
                <c:pt idx="16091">
                  <c:v>105.85</c:v>
                </c:pt>
                <c:pt idx="16092">
                  <c:v>110.89</c:v>
                </c:pt>
                <c:pt idx="16093">
                  <c:v>110.89</c:v>
                </c:pt>
                <c:pt idx="16094">
                  <c:v>110.89</c:v>
                </c:pt>
                <c:pt idx="16095">
                  <c:v>105.85</c:v>
                </c:pt>
                <c:pt idx="16096">
                  <c:v>110.89</c:v>
                </c:pt>
                <c:pt idx="16097">
                  <c:v>110.89</c:v>
                </c:pt>
                <c:pt idx="16098">
                  <c:v>110.89</c:v>
                </c:pt>
                <c:pt idx="16099">
                  <c:v>110.89</c:v>
                </c:pt>
                <c:pt idx="16100">
                  <c:v>110.89</c:v>
                </c:pt>
                <c:pt idx="16101">
                  <c:v>105.85</c:v>
                </c:pt>
                <c:pt idx="16102">
                  <c:v>110.89</c:v>
                </c:pt>
                <c:pt idx="16103">
                  <c:v>110.89</c:v>
                </c:pt>
                <c:pt idx="16104">
                  <c:v>110.89</c:v>
                </c:pt>
                <c:pt idx="16105">
                  <c:v>105.85</c:v>
                </c:pt>
                <c:pt idx="16106">
                  <c:v>110.89</c:v>
                </c:pt>
                <c:pt idx="16107">
                  <c:v>110.89</c:v>
                </c:pt>
                <c:pt idx="16108">
                  <c:v>110.89</c:v>
                </c:pt>
                <c:pt idx="16109">
                  <c:v>110.89</c:v>
                </c:pt>
                <c:pt idx="16110">
                  <c:v>110.89</c:v>
                </c:pt>
                <c:pt idx="16111">
                  <c:v>105.85</c:v>
                </c:pt>
                <c:pt idx="16112">
                  <c:v>110.89</c:v>
                </c:pt>
                <c:pt idx="16113">
                  <c:v>110.89</c:v>
                </c:pt>
                <c:pt idx="16114">
                  <c:v>110.89</c:v>
                </c:pt>
                <c:pt idx="16115">
                  <c:v>110.89</c:v>
                </c:pt>
                <c:pt idx="16116">
                  <c:v>110.89</c:v>
                </c:pt>
                <c:pt idx="16117">
                  <c:v>105.85</c:v>
                </c:pt>
                <c:pt idx="16118">
                  <c:v>110.89</c:v>
                </c:pt>
                <c:pt idx="16119">
                  <c:v>110.89</c:v>
                </c:pt>
                <c:pt idx="16120">
                  <c:v>110.89</c:v>
                </c:pt>
                <c:pt idx="16121">
                  <c:v>110.89</c:v>
                </c:pt>
                <c:pt idx="16122">
                  <c:v>110.89</c:v>
                </c:pt>
                <c:pt idx="16123">
                  <c:v>110.89</c:v>
                </c:pt>
                <c:pt idx="16124">
                  <c:v>110.89</c:v>
                </c:pt>
                <c:pt idx="16125">
                  <c:v>110.89</c:v>
                </c:pt>
                <c:pt idx="16126">
                  <c:v>110.89</c:v>
                </c:pt>
                <c:pt idx="16127">
                  <c:v>110.89</c:v>
                </c:pt>
                <c:pt idx="16128">
                  <c:v>110.89</c:v>
                </c:pt>
                <c:pt idx="16129">
                  <c:v>115.93</c:v>
                </c:pt>
                <c:pt idx="16130">
                  <c:v>115.93</c:v>
                </c:pt>
                <c:pt idx="16131">
                  <c:v>110.89</c:v>
                </c:pt>
                <c:pt idx="16132">
                  <c:v>115.93</c:v>
                </c:pt>
                <c:pt idx="16133">
                  <c:v>110.89</c:v>
                </c:pt>
                <c:pt idx="16134">
                  <c:v>110.89</c:v>
                </c:pt>
                <c:pt idx="16135">
                  <c:v>110.89</c:v>
                </c:pt>
                <c:pt idx="16136">
                  <c:v>110.89</c:v>
                </c:pt>
                <c:pt idx="16137">
                  <c:v>110.89</c:v>
                </c:pt>
                <c:pt idx="16138">
                  <c:v>110.89</c:v>
                </c:pt>
                <c:pt idx="16139">
                  <c:v>115.93</c:v>
                </c:pt>
                <c:pt idx="16140">
                  <c:v>115.93</c:v>
                </c:pt>
                <c:pt idx="16141">
                  <c:v>110.89</c:v>
                </c:pt>
                <c:pt idx="16142">
                  <c:v>110.89</c:v>
                </c:pt>
                <c:pt idx="16143">
                  <c:v>115.93</c:v>
                </c:pt>
                <c:pt idx="16144">
                  <c:v>115.93</c:v>
                </c:pt>
                <c:pt idx="16145">
                  <c:v>115.93</c:v>
                </c:pt>
                <c:pt idx="16146">
                  <c:v>110.89</c:v>
                </c:pt>
                <c:pt idx="16147">
                  <c:v>110.89</c:v>
                </c:pt>
                <c:pt idx="16148">
                  <c:v>115.93</c:v>
                </c:pt>
                <c:pt idx="16149">
                  <c:v>115.93</c:v>
                </c:pt>
                <c:pt idx="16150">
                  <c:v>115.93</c:v>
                </c:pt>
                <c:pt idx="16151">
                  <c:v>110.89</c:v>
                </c:pt>
                <c:pt idx="16152">
                  <c:v>115.93</c:v>
                </c:pt>
                <c:pt idx="16153">
                  <c:v>115.93</c:v>
                </c:pt>
                <c:pt idx="16154">
                  <c:v>115.93</c:v>
                </c:pt>
                <c:pt idx="16155">
                  <c:v>115.93</c:v>
                </c:pt>
                <c:pt idx="16156">
                  <c:v>110.89</c:v>
                </c:pt>
                <c:pt idx="16157">
                  <c:v>115.93</c:v>
                </c:pt>
                <c:pt idx="16158">
                  <c:v>110.89</c:v>
                </c:pt>
                <c:pt idx="16159">
                  <c:v>115.93</c:v>
                </c:pt>
                <c:pt idx="16160">
                  <c:v>115.93</c:v>
                </c:pt>
                <c:pt idx="16161">
                  <c:v>115.93</c:v>
                </c:pt>
                <c:pt idx="16162">
                  <c:v>115.93</c:v>
                </c:pt>
                <c:pt idx="16163">
                  <c:v>115.93</c:v>
                </c:pt>
                <c:pt idx="16164">
                  <c:v>115.93</c:v>
                </c:pt>
                <c:pt idx="16165">
                  <c:v>115.93</c:v>
                </c:pt>
                <c:pt idx="16166">
                  <c:v>115.93</c:v>
                </c:pt>
                <c:pt idx="16167">
                  <c:v>110.89</c:v>
                </c:pt>
                <c:pt idx="16168">
                  <c:v>115.93</c:v>
                </c:pt>
                <c:pt idx="16169">
                  <c:v>115.93</c:v>
                </c:pt>
                <c:pt idx="16170">
                  <c:v>120.97</c:v>
                </c:pt>
                <c:pt idx="16171">
                  <c:v>115.93</c:v>
                </c:pt>
                <c:pt idx="16172">
                  <c:v>115.93</c:v>
                </c:pt>
                <c:pt idx="16173">
                  <c:v>110.89</c:v>
                </c:pt>
                <c:pt idx="16174">
                  <c:v>110.89</c:v>
                </c:pt>
                <c:pt idx="16175">
                  <c:v>115.93</c:v>
                </c:pt>
                <c:pt idx="16176">
                  <c:v>115.93</c:v>
                </c:pt>
                <c:pt idx="16177">
                  <c:v>110.89</c:v>
                </c:pt>
                <c:pt idx="16178">
                  <c:v>115.93</c:v>
                </c:pt>
                <c:pt idx="16179">
                  <c:v>115.93</c:v>
                </c:pt>
                <c:pt idx="16180">
                  <c:v>115.93</c:v>
                </c:pt>
                <c:pt idx="16181">
                  <c:v>115.93</c:v>
                </c:pt>
                <c:pt idx="16182">
                  <c:v>115.93</c:v>
                </c:pt>
                <c:pt idx="16183">
                  <c:v>115.93</c:v>
                </c:pt>
                <c:pt idx="16184">
                  <c:v>115.93</c:v>
                </c:pt>
                <c:pt idx="16185">
                  <c:v>115.93</c:v>
                </c:pt>
                <c:pt idx="16186">
                  <c:v>115.93</c:v>
                </c:pt>
                <c:pt idx="16187">
                  <c:v>115.93</c:v>
                </c:pt>
                <c:pt idx="16188">
                  <c:v>120.97</c:v>
                </c:pt>
                <c:pt idx="16189">
                  <c:v>115.93</c:v>
                </c:pt>
                <c:pt idx="16190">
                  <c:v>120.97</c:v>
                </c:pt>
                <c:pt idx="16191">
                  <c:v>110.89</c:v>
                </c:pt>
                <c:pt idx="16192">
                  <c:v>115.93</c:v>
                </c:pt>
                <c:pt idx="16193">
                  <c:v>115.93</c:v>
                </c:pt>
                <c:pt idx="16194">
                  <c:v>110.89</c:v>
                </c:pt>
                <c:pt idx="16195">
                  <c:v>115.93</c:v>
                </c:pt>
                <c:pt idx="16196">
                  <c:v>115.93</c:v>
                </c:pt>
                <c:pt idx="16197">
                  <c:v>115.93</c:v>
                </c:pt>
                <c:pt idx="16198">
                  <c:v>115.93</c:v>
                </c:pt>
                <c:pt idx="16199">
                  <c:v>115.93</c:v>
                </c:pt>
                <c:pt idx="16200">
                  <c:v>120.97</c:v>
                </c:pt>
                <c:pt idx="16201">
                  <c:v>115.93</c:v>
                </c:pt>
                <c:pt idx="16202">
                  <c:v>115.93</c:v>
                </c:pt>
                <c:pt idx="16203">
                  <c:v>115.93</c:v>
                </c:pt>
                <c:pt idx="16204">
                  <c:v>115.93</c:v>
                </c:pt>
                <c:pt idx="16205">
                  <c:v>115.93</c:v>
                </c:pt>
                <c:pt idx="16206">
                  <c:v>115.93</c:v>
                </c:pt>
                <c:pt idx="16207">
                  <c:v>115.93</c:v>
                </c:pt>
                <c:pt idx="16208">
                  <c:v>115.93</c:v>
                </c:pt>
                <c:pt idx="16209">
                  <c:v>115.93</c:v>
                </c:pt>
                <c:pt idx="16210">
                  <c:v>115.93</c:v>
                </c:pt>
                <c:pt idx="16211">
                  <c:v>120.97</c:v>
                </c:pt>
                <c:pt idx="16212">
                  <c:v>115.93</c:v>
                </c:pt>
                <c:pt idx="16213">
                  <c:v>115.93</c:v>
                </c:pt>
                <c:pt idx="16214">
                  <c:v>115.93</c:v>
                </c:pt>
                <c:pt idx="16215">
                  <c:v>120.97</c:v>
                </c:pt>
                <c:pt idx="16216">
                  <c:v>115.93</c:v>
                </c:pt>
                <c:pt idx="16217">
                  <c:v>120.97</c:v>
                </c:pt>
                <c:pt idx="16218">
                  <c:v>120.97</c:v>
                </c:pt>
                <c:pt idx="16219">
                  <c:v>115.93</c:v>
                </c:pt>
                <c:pt idx="16220">
                  <c:v>120.97</c:v>
                </c:pt>
                <c:pt idx="16221">
                  <c:v>115.93</c:v>
                </c:pt>
                <c:pt idx="16222">
                  <c:v>115.93</c:v>
                </c:pt>
                <c:pt idx="16223">
                  <c:v>115.93</c:v>
                </c:pt>
                <c:pt idx="16224">
                  <c:v>120.97</c:v>
                </c:pt>
                <c:pt idx="16225">
                  <c:v>115.93</c:v>
                </c:pt>
                <c:pt idx="16226">
                  <c:v>115.93</c:v>
                </c:pt>
                <c:pt idx="16227">
                  <c:v>115.93</c:v>
                </c:pt>
                <c:pt idx="16228">
                  <c:v>115.93</c:v>
                </c:pt>
                <c:pt idx="16229">
                  <c:v>120.97</c:v>
                </c:pt>
                <c:pt idx="16230">
                  <c:v>115.93</c:v>
                </c:pt>
                <c:pt idx="16231">
                  <c:v>120.97</c:v>
                </c:pt>
                <c:pt idx="16232">
                  <c:v>115.93</c:v>
                </c:pt>
                <c:pt idx="16233">
                  <c:v>115.93</c:v>
                </c:pt>
                <c:pt idx="16234">
                  <c:v>115.93</c:v>
                </c:pt>
                <c:pt idx="16235">
                  <c:v>120.97</c:v>
                </c:pt>
                <c:pt idx="16236">
                  <c:v>115.93</c:v>
                </c:pt>
                <c:pt idx="16237">
                  <c:v>120.97</c:v>
                </c:pt>
                <c:pt idx="16238">
                  <c:v>120.97</c:v>
                </c:pt>
                <c:pt idx="16239">
                  <c:v>120.97</c:v>
                </c:pt>
                <c:pt idx="16240">
                  <c:v>120.97</c:v>
                </c:pt>
                <c:pt idx="16241">
                  <c:v>115.93</c:v>
                </c:pt>
                <c:pt idx="16242">
                  <c:v>120.97</c:v>
                </c:pt>
                <c:pt idx="16243">
                  <c:v>120.97</c:v>
                </c:pt>
                <c:pt idx="16244">
                  <c:v>115.93</c:v>
                </c:pt>
                <c:pt idx="16245">
                  <c:v>115.93</c:v>
                </c:pt>
                <c:pt idx="16246">
                  <c:v>120.97</c:v>
                </c:pt>
                <c:pt idx="16247">
                  <c:v>120.97</c:v>
                </c:pt>
                <c:pt idx="16248">
                  <c:v>120.97</c:v>
                </c:pt>
                <c:pt idx="16249">
                  <c:v>115.93</c:v>
                </c:pt>
                <c:pt idx="16250">
                  <c:v>120.97</c:v>
                </c:pt>
                <c:pt idx="16251">
                  <c:v>120.97</c:v>
                </c:pt>
                <c:pt idx="16252">
                  <c:v>120.97</c:v>
                </c:pt>
                <c:pt idx="16253">
                  <c:v>115.93</c:v>
                </c:pt>
                <c:pt idx="16254">
                  <c:v>115.93</c:v>
                </c:pt>
                <c:pt idx="16255">
                  <c:v>115.93</c:v>
                </c:pt>
                <c:pt idx="16256">
                  <c:v>120.97</c:v>
                </c:pt>
                <c:pt idx="16257">
                  <c:v>115.93</c:v>
                </c:pt>
                <c:pt idx="16258">
                  <c:v>120.97</c:v>
                </c:pt>
                <c:pt idx="16259">
                  <c:v>120.97</c:v>
                </c:pt>
                <c:pt idx="16260">
                  <c:v>115.93</c:v>
                </c:pt>
                <c:pt idx="16261">
                  <c:v>115.93</c:v>
                </c:pt>
                <c:pt idx="16262">
                  <c:v>115.93</c:v>
                </c:pt>
                <c:pt idx="16263">
                  <c:v>115.93</c:v>
                </c:pt>
                <c:pt idx="16264">
                  <c:v>120.97</c:v>
                </c:pt>
                <c:pt idx="16265">
                  <c:v>115.93</c:v>
                </c:pt>
                <c:pt idx="16266">
                  <c:v>115.93</c:v>
                </c:pt>
                <c:pt idx="16267">
                  <c:v>115.93</c:v>
                </c:pt>
                <c:pt idx="16268">
                  <c:v>120.97</c:v>
                </c:pt>
                <c:pt idx="16269">
                  <c:v>120.97</c:v>
                </c:pt>
                <c:pt idx="16270">
                  <c:v>115.93</c:v>
                </c:pt>
                <c:pt idx="16271">
                  <c:v>115.93</c:v>
                </c:pt>
                <c:pt idx="16272">
                  <c:v>115.93</c:v>
                </c:pt>
                <c:pt idx="16273">
                  <c:v>120.97</c:v>
                </c:pt>
                <c:pt idx="16274">
                  <c:v>120.97</c:v>
                </c:pt>
                <c:pt idx="16275">
                  <c:v>120.97</c:v>
                </c:pt>
                <c:pt idx="16276">
                  <c:v>120.97</c:v>
                </c:pt>
                <c:pt idx="16277">
                  <c:v>115.93</c:v>
                </c:pt>
                <c:pt idx="16278">
                  <c:v>115.93</c:v>
                </c:pt>
                <c:pt idx="16279">
                  <c:v>115.93</c:v>
                </c:pt>
                <c:pt idx="16280">
                  <c:v>115.93</c:v>
                </c:pt>
                <c:pt idx="16281">
                  <c:v>120.97</c:v>
                </c:pt>
                <c:pt idx="16282">
                  <c:v>120.97</c:v>
                </c:pt>
                <c:pt idx="16283">
                  <c:v>120.97</c:v>
                </c:pt>
                <c:pt idx="16284">
                  <c:v>115.93</c:v>
                </c:pt>
                <c:pt idx="16285">
                  <c:v>120.97</c:v>
                </c:pt>
                <c:pt idx="16286">
                  <c:v>115.93</c:v>
                </c:pt>
                <c:pt idx="16287">
                  <c:v>115.93</c:v>
                </c:pt>
                <c:pt idx="16288">
                  <c:v>115.93</c:v>
                </c:pt>
                <c:pt idx="16289">
                  <c:v>115.93</c:v>
                </c:pt>
                <c:pt idx="16290">
                  <c:v>115.93</c:v>
                </c:pt>
                <c:pt idx="16291">
                  <c:v>115.93</c:v>
                </c:pt>
                <c:pt idx="16292">
                  <c:v>120.97</c:v>
                </c:pt>
                <c:pt idx="16293">
                  <c:v>115.93</c:v>
                </c:pt>
                <c:pt idx="16294">
                  <c:v>120.97</c:v>
                </c:pt>
                <c:pt idx="16295">
                  <c:v>115.93</c:v>
                </c:pt>
                <c:pt idx="16296">
                  <c:v>115.93</c:v>
                </c:pt>
                <c:pt idx="16297">
                  <c:v>115.93</c:v>
                </c:pt>
                <c:pt idx="16298">
                  <c:v>115.93</c:v>
                </c:pt>
                <c:pt idx="16299">
                  <c:v>115.93</c:v>
                </c:pt>
                <c:pt idx="16300">
                  <c:v>115.93</c:v>
                </c:pt>
                <c:pt idx="16301">
                  <c:v>110.89</c:v>
                </c:pt>
                <c:pt idx="16302">
                  <c:v>115.93</c:v>
                </c:pt>
                <c:pt idx="16303">
                  <c:v>115.93</c:v>
                </c:pt>
                <c:pt idx="16304">
                  <c:v>115.93</c:v>
                </c:pt>
                <c:pt idx="16305">
                  <c:v>115.93</c:v>
                </c:pt>
                <c:pt idx="16306">
                  <c:v>110.89</c:v>
                </c:pt>
                <c:pt idx="16307">
                  <c:v>115.93</c:v>
                </c:pt>
                <c:pt idx="16308">
                  <c:v>115.93</c:v>
                </c:pt>
                <c:pt idx="16309">
                  <c:v>115.93</c:v>
                </c:pt>
                <c:pt idx="16310">
                  <c:v>115.93</c:v>
                </c:pt>
                <c:pt idx="16311">
                  <c:v>115.93</c:v>
                </c:pt>
                <c:pt idx="16312">
                  <c:v>115.93</c:v>
                </c:pt>
                <c:pt idx="16313">
                  <c:v>115.93</c:v>
                </c:pt>
                <c:pt idx="16314">
                  <c:v>110.89</c:v>
                </c:pt>
                <c:pt idx="16315">
                  <c:v>115.93</c:v>
                </c:pt>
                <c:pt idx="16316">
                  <c:v>115.93</c:v>
                </c:pt>
                <c:pt idx="16317">
                  <c:v>115.93</c:v>
                </c:pt>
                <c:pt idx="16318">
                  <c:v>115.93</c:v>
                </c:pt>
                <c:pt idx="16319">
                  <c:v>115.93</c:v>
                </c:pt>
                <c:pt idx="16320">
                  <c:v>115.93</c:v>
                </c:pt>
                <c:pt idx="16321">
                  <c:v>115.93</c:v>
                </c:pt>
                <c:pt idx="16322">
                  <c:v>115.93</c:v>
                </c:pt>
                <c:pt idx="16323">
                  <c:v>115.93</c:v>
                </c:pt>
                <c:pt idx="16324">
                  <c:v>115.93</c:v>
                </c:pt>
                <c:pt idx="16325">
                  <c:v>115.93</c:v>
                </c:pt>
                <c:pt idx="16326">
                  <c:v>115.93</c:v>
                </c:pt>
                <c:pt idx="16327">
                  <c:v>110.89</c:v>
                </c:pt>
                <c:pt idx="16328">
                  <c:v>115.93</c:v>
                </c:pt>
                <c:pt idx="16329">
                  <c:v>110.89</c:v>
                </c:pt>
                <c:pt idx="16330">
                  <c:v>110.89</c:v>
                </c:pt>
                <c:pt idx="16331">
                  <c:v>110.89</c:v>
                </c:pt>
                <c:pt idx="16332">
                  <c:v>115.93</c:v>
                </c:pt>
                <c:pt idx="16333">
                  <c:v>115.93</c:v>
                </c:pt>
                <c:pt idx="16334">
                  <c:v>115.93</c:v>
                </c:pt>
                <c:pt idx="16335">
                  <c:v>110.89</c:v>
                </c:pt>
                <c:pt idx="16336">
                  <c:v>115.93</c:v>
                </c:pt>
                <c:pt idx="16337">
                  <c:v>115.93</c:v>
                </c:pt>
                <c:pt idx="16338">
                  <c:v>115.93</c:v>
                </c:pt>
                <c:pt idx="16339">
                  <c:v>115.93</c:v>
                </c:pt>
                <c:pt idx="16340">
                  <c:v>115.93</c:v>
                </c:pt>
                <c:pt idx="16341">
                  <c:v>115.93</c:v>
                </c:pt>
                <c:pt idx="16342">
                  <c:v>110.89</c:v>
                </c:pt>
                <c:pt idx="16343">
                  <c:v>115.93</c:v>
                </c:pt>
                <c:pt idx="16344">
                  <c:v>110.89</c:v>
                </c:pt>
                <c:pt idx="16345">
                  <c:v>115.93</c:v>
                </c:pt>
                <c:pt idx="16346">
                  <c:v>115.93</c:v>
                </c:pt>
                <c:pt idx="16347">
                  <c:v>115.93</c:v>
                </c:pt>
                <c:pt idx="16348">
                  <c:v>110.89</c:v>
                </c:pt>
                <c:pt idx="16349">
                  <c:v>110.89</c:v>
                </c:pt>
                <c:pt idx="16350">
                  <c:v>115.93</c:v>
                </c:pt>
                <c:pt idx="16351">
                  <c:v>115.93</c:v>
                </c:pt>
                <c:pt idx="16352">
                  <c:v>110.89</c:v>
                </c:pt>
                <c:pt idx="16353">
                  <c:v>115.93</c:v>
                </c:pt>
                <c:pt idx="16354">
                  <c:v>115.93</c:v>
                </c:pt>
                <c:pt idx="16355">
                  <c:v>115.93</c:v>
                </c:pt>
                <c:pt idx="16356">
                  <c:v>110.89</c:v>
                </c:pt>
                <c:pt idx="16357">
                  <c:v>115.93</c:v>
                </c:pt>
                <c:pt idx="16358">
                  <c:v>110.89</c:v>
                </c:pt>
                <c:pt idx="16359">
                  <c:v>110.89</c:v>
                </c:pt>
                <c:pt idx="16360">
                  <c:v>115.93</c:v>
                </c:pt>
                <c:pt idx="16361">
                  <c:v>110.89</c:v>
                </c:pt>
                <c:pt idx="16362">
                  <c:v>110.89</c:v>
                </c:pt>
                <c:pt idx="16363">
                  <c:v>110.89</c:v>
                </c:pt>
                <c:pt idx="16364">
                  <c:v>110.89</c:v>
                </c:pt>
                <c:pt idx="16365">
                  <c:v>110.89</c:v>
                </c:pt>
                <c:pt idx="16366">
                  <c:v>110.89</c:v>
                </c:pt>
                <c:pt idx="16367">
                  <c:v>115.93</c:v>
                </c:pt>
                <c:pt idx="16368">
                  <c:v>110.89</c:v>
                </c:pt>
                <c:pt idx="16369">
                  <c:v>115.93</c:v>
                </c:pt>
                <c:pt idx="16370">
                  <c:v>110.89</c:v>
                </c:pt>
                <c:pt idx="16371">
                  <c:v>110.89</c:v>
                </c:pt>
                <c:pt idx="16372">
                  <c:v>110.89</c:v>
                </c:pt>
                <c:pt idx="16373">
                  <c:v>110.89</c:v>
                </c:pt>
                <c:pt idx="16374">
                  <c:v>110.89</c:v>
                </c:pt>
                <c:pt idx="16375">
                  <c:v>115.93</c:v>
                </c:pt>
                <c:pt idx="16376">
                  <c:v>105.85</c:v>
                </c:pt>
                <c:pt idx="16377">
                  <c:v>105.85</c:v>
                </c:pt>
                <c:pt idx="16378">
                  <c:v>105.85</c:v>
                </c:pt>
                <c:pt idx="16379">
                  <c:v>110.89</c:v>
                </c:pt>
                <c:pt idx="16380">
                  <c:v>105.85</c:v>
                </c:pt>
                <c:pt idx="16381">
                  <c:v>105.85</c:v>
                </c:pt>
                <c:pt idx="16382">
                  <c:v>110.89</c:v>
                </c:pt>
                <c:pt idx="16383">
                  <c:v>105.85</c:v>
                </c:pt>
                <c:pt idx="16384">
                  <c:v>110.89</c:v>
                </c:pt>
                <c:pt idx="16385">
                  <c:v>105.85</c:v>
                </c:pt>
                <c:pt idx="16386">
                  <c:v>105.85</c:v>
                </c:pt>
                <c:pt idx="16387">
                  <c:v>110.89</c:v>
                </c:pt>
                <c:pt idx="16388">
                  <c:v>110.89</c:v>
                </c:pt>
                <c:pt idx="16389">
                  <c:v>110.89</c:v>
                </c:pt>
                <c:pt idx="16390">
                  <c:v>105.85</c:v>
                </c:pt>
                <c:pt idx="16391">
                  <c:v>105.85</c:v>
                </c:pt>
                <c:pt idx="16392">
                  <c:v>110.89</c:v>
                </c:pt>
                <c:pt idx="16393">
                  <c:v>100.81</c:v>
                </c:pt>
                <c:pt idx="16394">
                  <c:v>105.85</c:v>
                </c:pt>
                <c:pt idx="16395">
                  <c:v>110.89</c:v>
                </c:pt>
                <c:pt idx="16396">
                  <c:v>110.89</c:v>
                </c:pt>
                <c:pt idx="16397">
                  <c:v>105.85</c:v>
                </c:pt>
                <c:pt idx="16398">
                  <c:v>105.85</c:v>
                </c:pt>
                <c:pt idx="16399">
                  <c:v>105.85</c:v>
                </c:pt>
                <c:pt idx="16400">
                  <c:v>105.85</c:v>
                </c:pt>
                <c:pt idx="16401">
                  <c:v>105.85</c:v>
                </c:pt>
                <c:pt idx="16402">
                  <c:v>110.89</c:v>
                </c:pt>
                <c:pt idx="16403">
                  <c:v>105.85</c:v>
                </c:pt>
                <c:pt idx="16404">
                  <c:v>100.81</c:v>
                </c:pt>
                <c:pt idx="16405">
                  <c:v>100.81</c:v>
                </c:pt>
                <c:pt idx="16406">
                  <c:v>105.85</c:v>
                </c:pt>
                <c:pt idx="16407">
                  <c:v>105.85</c:v>
                </c:pt>
                <c:pt idx="16408">
                  <c:v>105.85</c:v>
                </c:pt>
                <c:pt idx="16409">
                  <c:v>105.85</c:v>
                </c:pt>
                <c:pt idx="16410">
                  <c:v>105.85</c:v>
                </c:pt>
                <c:pt idx="16411">
                  <c:v>100.81</c:v>
                </c:pt>
                <c:pt idx="16412">
                  <c:v>105.85</c:v>
                </c:pt>
                <c:pt idx="16413">
                  <c:v>105.85</c:v>
                </c:pt>
                <c:pt idx="16414">
                  <c:v>100.81</c:v>
                </c:pt>
                <c:pt idx="16415">
                  <c:v>105.85</c:v>
                </c:pt>
                <c:pt idx="16416">
                  <c:v>100.81</c:v>
                </c:pt>
                <c:pt idx="16417">
                  <c:v>100.81</c:v>
                </c:pt>
                <c:pt idx="16418">
                  <c:v>105.85</c:v>
                </c:pt>
                <c:pt idx="16419">
                  <c:v>105.85</c:v>
                </c:pt>
                <c:pt idx="16420">
                  <c:v>105.85</c:v>
                </c:pt>
                <c:pt idx="16421">
                  <c:v>100.81</c:v>
                </c:pt>
                <c:pt idx="16422">
                  <c:v>105.85</c:v>
                </c:pt>
                <c:pt idx="16423">
                  <c:v>105.85</c:v>
                </c:pt>
                <c:pt idx="16424">
                  <c:v>105.85</c:v>
                </c:pt>
                <c:pt idx="16425">
                  <c:v>105.85</c:v>
                </c:pt>
                <c:pt idx="16426">
                  <c:v>100.81</c:v>
                </c:pt>
                <c:pt idx="16427">
                  <c:v>105.85</c:v>
                </c:pt>
                <c:pt idx="16428">
                  <c:v>105.85</c:v>
                </c:pt>
                <c:pt idx="16429">
                  <c:v>100.81</c:v>
                </c:pt>
                <c:pt idx="16430">
                  <c:v>100.81</c:v>
                </c:pt>
                <c:pt idx="16431">
                  <c:v>105.85</c:v>
                </c:pt>
                <c:pt idx="16432">
                  <c:v>100.81</c:v>
                </c:pt>
                <c:pt idx="16433">
                  <c:v>105.85</c:v>
                </c:pt>
                <c:pt idx="16434">
                  <c:v>100.81</c:v>
                </c:pt>
                <c:pt idx="16435">
                  <c:v>100.81</c:v>
                </c:pt>
                <c:pt idx="16436">
                  <c:v>100.81</c:v>
                </c:pt>
                <c:pt idx="16437">
                  <c:v>100.81</c:v>
                </c:pt>
                <c:pt idx="16438">
                  <c:v>100.81</c:v>
                </c:pt>
                <c:pt idx="16439">
                  <c:v>100.81</c:v>
                </c:pt>
                <c:pt idx="16440">
                  <c:v>100.81</c:v>
                </c:pt>
                <c:pt idx="16441">
                  <c:v>100.81</c:v>
                </c:pt>
                <c:pt idx="16442">
                  <c:v>100.81</c:v>
                </c:pt>
                <c:pt idx="16443">
                  <c:v>100.81</c:v>
                </c:pt>
                <c:pt idx="16444">
                  <c:v>100.81</c:v>
                </c:pt>
                <c:pt idx="16445">
                  <c:v>95.77</c:v>
                </c:pt>
                <c:pt idx="16446">
                  <c:v>100.81</c:v>
                </c:pt>
                <c:pt idx="16447">
                  <c:v>105.85</c:v>
                </c:pt>
                <c:pt idx="16448">
                  <c:v>100.81</c:v>
                </c:pt>
                <c:pt idx="16449">
                  <c:v>100.81</c:v>
                </c:pt>
                <c:pt idx="16450">
                  <c:v>95.77</c:v>
                </c:pt>
                <c:pt idx="16451">
                  <c:v>100.81</c:v>
                </c:pt>
                <c:pt idx="16452">
                  <c:v>100.81</c:v>
                </c:pt>
                <c:pt idx="16453">
                  <c:v>100.81</c:v>
                </c:pt>
                <c:pt idx="16454">
                  <c:v>100.81</c:v>
                </c:pt>
                <c:pt idx="16455">
                  <c:v>95.77</c:v>
                </c:pt>
                <c:pt idx="16456">
                  <c:v>95.77</c:v>
                </c:pt>
                <c:pt idx="16457">
                  <c:v>95.77</c:v>
                </c:pt>
                <c:pt idx="16458">
                  <c:v>100.81</c:v>
                </c:pt>
                <c:pt idx="16459">
                  <c:v>100.81</c:v>
                </c:pt>
                <c:pt idx="16460">
                  <c:v>100.81</c:v>
                </c:pt>
                <c:pt idx="16461">
                  <c:v>100.81</c:v>
                </c:pt>
                <c:pt idx="16462">
                  <c:v>100.81</c:v>
                </c:pt>
                <c:pt idx="16463">
                  <c:v>100.81</c:v>
                </c:pt>
                <c:pt idx="16464">
                  <c:v>95.77</c:v>
                </c:pt>
                <c:pt idx="16465">
                  <c:v>95.77</c:v>
                </c:pt>
                <c:pt idx="16466">
                  <c:v>95.77</c:v>
                </c:pt>
                <c:pt idx="16467">
                  <c:v>95.77</c:v>
                </c:pt>
                <c:pt idx="16468">
                  <c:v>95.77</c:v>
                </c:pt>
                <c:pt idx="16469">
                  <c:v>100.81</c:v>
                </c:pt>
                <c:pt idx="16470">
                  <c:v>95.77</c:v>
                </c:pt>
                <c:pt idx="16471">
                  <c:v>95.77</c:v>
                </c:pt>
                <c:pt idx="16472">
                  <c:v>95.77</c:v>
                </c:pt>
                <c:pt idx="16473">
                  <c:v>95.77</c:v>
                </c:pt>
                <c:pt idx="16474">
                  <c:v>95.77</c:v>
                </c:pt>
                <c:pt idx="16475">
                  <c:v>95.77</c:v>
                </c:pt>
                <c:pt idx="16476">
                  <c:v>95.77</c:v>
                </c:pt>
                <c:pt idx="16477">
                  <c:v>95.77</c:v>
                </c:pt>
                <c:pt idx="16478">
                  <c:v>95.77</c:v>
                </c:pt>
                <c:pt idx="16479">
                  <c:v>95.77</c:v>
                </c:pt>
                <c:pt idx="16480">
                  <c:v>95.77</c:v>
                </c:pt>
                <c:pt idx="16481">
                  <c:v>95.77</c:v>
                </c:pt>
                <c:pt idx="16482">
                  <c:v>95.77</c:v>
                </c:pt>
                <c:pt idx="16483">
                  <c:v>95.77</c:v>
                </c:pt>
                <c:pt idx="16484">
                  <c:v>95.77</c:v>
                </c:pt>
                <c:pt idx="16485">
                  <c:v>95.77</c:v>
                </c:pt>
                <c:pt idx="16486">
                  <c:v>95.77</c:v>
                </c:pt>
                <c:pt idx="16487">
                  <c:v>95.77</c:v>
                </c:pt>
                <c:pt idx="16488">
                  <c:v>95.77</c:v>
                </c:pt>
                <c:pt idx="16489">
                  <c:v>95.77</c:v>
                </c:pt>
                <c:pt idx="16490">
                  <c:v>95.77</c:v>
                </c:pt>
                <c:pt idx="16491">
                  <c:v>95.77</c:v>
                </c:pt>
                <c:pt idx="16492">
                  <c:v>95.77</c:v>
                </c:pt>
                <c:pt idx="16493">
                  <c:v>95.77</c:v>
                </c:pt>
                <c:pt idx="16494">
                  <c:v>95.77</c:v>
                </c:pt>
                <c:pt idx="16495">
                  <c:v>95.77</c:v>
                </c:pt>
                <c:pt idx="16496">
                  <c:v>95.77</c:v>
                </c:pt>
                <c:pt idx="16497">
                  <c:v>95.77</c:v>
                </c:pt>
                <c:pt idx="16498">
                  <c:v>90.73</c:v>
                </c:pt>
                <c:pt idx="16499">
                  <c:v>95.77</c:v>
                </c:pt>
                <c:pt idx="16500">
                  <c:v>95.77</c:v>
                </c:pt>
                <c:pt idx="16501">
                  <c:v>95.77</c:v>
                </c:pt>
                <c:pt idx="16502">
                  <c:v>95.77</c:v>
                </c:pt>
                <c:pt idx="16503">
                  <c:v>95.77</c:v>
                </c:pt>
                <c:pt idx="16504">
                  <c:v>95.77</c:v>
                </c:pt>
                <c:pt idx="16505">
                  <c:v>95.77</c:v>
                </c:pt>
                <c:pt idx="16506">
                  <c:v>95.77</c:v>
                </c:pt>
                <c:pt idx="16507">
                  <c:v>95.77</c:v>
                </c:pt>
                <c:pt idx="16508">
                  <c:v>95.77</c:v>
                </c:pt>
                <c:pt idx="16509">
                  <c:v>95.77</c:v>
                </c:pt>
                <c:pt idx="16510">
                  <c:v>95.77</c:v>
                </c:pt>
                <c:pt idx="16511">
                  <c:v>90.73</c:v>
                </c:pt>
                <c:pt idx="16512">
                  <c:v>95.77</c:v>
                </c:pt>
                <c:pt idx="16513">
                  <c:v>95.77</c:v>
                </c:pt>
                <c:pt idx="16514">
                  <c:v>95.77</c:v>
                </c:pt>
                <c:pt idx="16515">
                  <c:v>95.77</c:v>
                </c:pt>
                <c:pt idx="16516">
                  <c:v>90.73</c:v>
                </c:pt>
                <c:pt idx="16517">
                  <c:v>95.77</c:v>
                </c:pt>
                <c:pt idx="16518">
                  <c:v>95.77</c:v>
                </c:pt>
                <c:pt idx="16519">
                  <c:v>95.77</c:v>
                </c:pt>
                <c:pt idx="16520">
                  <c:v>95.77</c:v>
                </c:pt>
                <c:pt idx="16521">
                  <c:v>100.81</c:v>
                </c:pt>
                <c:pt idx="16522">
                  <c:v>90.73</c:v>
                </c:pt>
                <c:pt idx="16523">
                  <c:v>95.77</c:v>
                </c:pt>
                <c:pt idx="16524">
                  <c:v>95.77</c:v>
                </c:pt>
                <c:pt idx="16525">
                  <c:v>90.73</c:v>
                </c:pt>
                <c:pt idx="16526">
                  <c:v>95.77</c:v>
                </c:pt>
                <c:pt idx="16527">
                  <c:v>90.73</c:v>
                </c:pt>
                <c:pt idx="16528">
                  <c:v>90.73</c:v>
                </c:pt>
                <c:pt idx="16529">
                  <c:v>95.77</c:v>
                </c:pt>
                <c:pt idx="16530">
                  <c:v>95.77</c:v>
                </c:pt>
                <c:pt idx="16531">
                  <c:v>95.77</c:v>
                </c:pt>
                <c:pt idx="16532">
                  <c:v>95.77</c:v>
                </c:pt>
                <c:pt idx="16533">
                  <c:v>95.77</c:v>
                </c:pt>
                <c:pt idx="16534">
                  <c:v>95.77</c:v>
                </c:pt>
                <c:pt idx="16535">
                  <c:v>95.77</c:v>
                </c:pt>
                <c:pt idx="16536">
                  <c:v>95.77</c:v>
                </c:pt>
                <c:pt idx="16537">
                  <c:v>90.73</c:v>
                </c:pt>
                <c:pt idx="16538">
                  <c:v>90.73</c:v>
                </c:pt>
                <c:pt idx="16539">
                  <c:v>90.73</c:v>
                </c:pt>
                <c:pt idx="16540">
                  <c:v>95.77</c:v>
                </c:pt>
                <c:pt idx="16541">
                  <c:v>95.77</c:v>
                </c:pt>
                <c:pt idx="16542">
                  <c:v>95.77</c:v>
                </c:pt>
                <c:pt idx="16543">
                  <c:v>95.77</c:v>
                </c:pt>
                <c:pt idx="16544">
                  <c:v>95.77</c:v>
                </c:pt>
                <c:pt idx="16545">
                  <c:v>95.77</c:v>
                </c:pt>
                <c:pt idx="16546">
                  <c:v>95.77</c:v>
                </c:pt>
                <c:pt idx="16547">
                  <c:v>95.77</c:v>
                </c:pt>
                <c:pt idx="16548">
                  <c:v>90.73</c:v>
                </c:pt>
                <c:pt idx="16549">
                  <c:v>95.77</c:v>
                </c:pt>
                <c:pt idx="16550">
                  <c:v>90.73</c:v>
                </c:pt>
                <c:pt idx="16551">
                  <c:v>95.77</c:v>
                </c:pt>
                <c:pt idx="16552">
                  <c:v>90.73</c:v>
                </c:pt>
                <c:pt idx="16553">
                  <c:v>90.73</c:v>
                </c:pt>
                <c:pt idx="16554">
                  <c:v>90.73</c:v>
                </c:pt>
                <c:pt idx="16555">
                  <c:v>95.77</c:v>
                </c:pt>
                <c:pt idx="16556">
                  <c:v>95.77</c:v>
                </c:pt>
                <c:pt idx="16557">
                  <c:v>90.73</c:v>
                </c:pt>
                <c:pt idx="16558">
                  <c:v>90.73</c:v>
                </c:pt>
                <c:pt idx="16559">
                  <c:v>90.73</c:v>
                </c:pt>
                <c:pt idx="16560">
                  <c:v>95.77</c:v>
                </c:pt>
                <c:pt idx="16561">
                  <c:v>90.73</c:v>
                </c:pt>
                <c:pt idx="16562">
                  <c:v>90.73</c:v>
                </c:pt>
                <c:pt idx="16563">
                  <c:v>95.77</c:v>
                </c:pt>
                <c:pt idx="16564">
                  <c:v>85.69</c:v>
                </c:pt>
                <c:pt idx="16565">
                  <c:v>95.77</c:v>
                </c:pt>
                <c:pt idx="16566">
                  <c:v>90.73</c:v>
                </c:pt>
                <c:pt idx="16567">
                  <c:v>95.77</c:v>
                </c:pt>
                <c:pt idx="16568">
                  <c:v>90.73</c:v>
                </c:pt>
                <c:pt idx="16569">
                  <c:v>90.73</c:v>
                </c:pt>
                <c:pt idx="16570">
                  <c:v>90.73</c:v>
                </c:pt>
                <c:pt idx="16571">
                  <c:v>95.77</c:v>
                </c:pt>
                <c:pt idx="16572">
                  <c:v>90.73</c:v>
                </c:pt>
                <c:pt idx="16573">
                  <c:v>90.73</c:v>
                </c:pt>
                <c:pt idx="16574">
                  <c:v>90.73</c:v>
                </c:pt>
                <c:pt idx="16575">
                  <c:v>90.73</c:v>
                </c:pt>
                <c:pt idx="16576">
                  <c:v>90.73</c:v>
                </c:pt>
                <c:pt idx="16577">
                  <c:v>90.73</c:v>
                </c:pt>
                <c:pt idx="16578">
                  <c:v>90.73</c:v>
                </c:pt>
                <c:pt idx="16579">
                  <c:v>90.73</c:v>
                </c:pt>
                <c:pt idx="16580">
                  <c:v>90.73</c:v>
                </c:pt>
                <c:pt idx="16581">
                  <c:v>85.69</c:v>
                </c:pt>
                <c:pt idx="16582">
                  <c:v>95.77</c:v>
                </c:pt>
                <c:pt idx="16583">
                  <c:v>85.69</c:v>
                </c:pt>
                <c:pt idx="16584">
                  <c:v>90.73</c:v>
                </c:pt>
                <c:pt idx="16585">
                  <c:v>90.73</c:v>
                </c:pt>
                <c:pt idx="16586">
                  <c:v>90.73</c:v>
                </c:pt>
                <c:pt idx="16587">
                  <c:v>90.73</c:v>
                </c:pt>
                <c:pt idx="16588">
                  <c:v>90.73</c:v>
                </c:pt>
                <c:pt idx="16589">
                  <c:v>85.69</c:v>
                </c:pt>
                <c:pt idx="16590">
                  <c:v>90.73</c:v>
                </c:pt>
                <c:pt idx="16591">
                  <c:v>85.69</c:v>
                </c:pt>
                <c:pt idx="16592">
                  <c:v>90.73</c:v>
                </c:pt>
                <c:pt idx="16593">
                  <c:v>90.73</c:v>
                </c:pt>
                <c:pt idx="16594">
                  <c:v>90.73</c:v>
                </c:pt>
                <c:pt idx="16595">
                  <c:v>90.73</c:v>
                </c:pt>
                <c:pt idx="16596">
                  <c:v>90.73</c:v>
                </c:pt>
                <c:pt idx="16597">
                  <c:v>90.73</c:v>
                </c:pt>
                <c:pt idx="16598">
                  <c:v>90.73</c:v>
                </c:pt>
                <c:pt idx="16599">
                  <c:v>85.69</c:v>
                </c:pt>
                <c:pt idx="16600">
                  <c:v>85.69</c:v>
                </c:pt>
                <c:pt idx="16601">
                  <c:v>85.69</c:v>
                </c:pt>
                <c:pt idx="16602">
                  <c:v>90.73</c:v>
                </c:pt>
                <c:pt idx="16603">
                  <c:v>90.73</c:v>
                </c:pt>
                <c:pt idx="16604">
                  <c:v>90.73</c:v>
                </c:pt>
                <c:pt idx="16605">
                  <c:v>90.73</c:v>
                </c:pt>
                <c:pt idx="16606">
                  <c:v>90.73</c:v>
                </c:pt>
                <c:pt idx="16607">
                  <c:v>90.73</c:v>
                </c:pt>
                <c:pt idx="16608">
                  <c:v>85.69</c:v>
                </c:pt>
                <c:pt idx="16609">
                  <c:v>85.69</c:v>
                </c:pt>
                <c:pt idx="16610">
                  <c:v>90.73</c:v>
                </c:pt>
                <c:pt idx="16611">
                  <c:v>85.69</c:v>
                </c:pt>
                <c:pt idx="16612">
                  <c:v>90.73</c:v>
                </c:pt>
                <c:pt idx="16613">
                  <c:v>90.73</c:v>
                </c:pt>
                <c:pt idx="16614">
                  <c:v>90.73</c:v>
                </c:pt>
                <c:pt idx="16615">
                  <c:v>85.69</c:v>
                </c:pt>
                <c:pt idx="16616">
                  <c:v>85.69</c:v>
                </c:pt>
                <c:pt idx="16617">
                  <c:v>85.69</c:v>
                </c:pt>
                <c:pt idx="16618">
                  <c:v>90.73</c:v>
                </c:pt>
                <c:pt idx="16619">
                  <c:v>85.69</c:v>
                </c:pt>
                <c:pt idx="16620">
                  <c:v>90.73</c:v>
                </c:pt>
                <c:pt idx="16621">
                  <c:v>85.69</c:v>
                </c:pt>
                <c:pt idx="16622">
                  <c:v>90.73</c:v>
                </c:pt>
                <c:pt idx="16623">
                  <c:v>85.69</c:v>
                </c:pt>
                <c:pt idx="16624">
                  <c:v>85.69</c:v>
                </c:pt>
                <c:pt idx="16625">
                  <c:v>85.69</c:v>
                </c:pt>
                <c:pt idx="16626">
                  <c:v>85.69</c:v>
                </c:pt>
                <c:pt idx="16627">
                  <c:v>85.69</c:v>
                </c:pt>
                <c:pt idx="16628">
                  <c:v>85.69</c:v>
                </c:pt>
                <c:pt idx="16629">
                  <c:v>85.69</c:v>
                </c:pt>
                <c:pt idx="16630">
                  <c:v>85.69</c:v>
                </c:pt>
                <c:pt idx="16631">
                  <c:v>85.69</c:v>
                </c:pt>
                <c:pt idx="16632">
                  <c:v>90.73</c:v>
                </c:pt>
                <c:pt idx="16633">
                  <c:v>85.69</c:v>
                </c:pt>
                <c:pt idx="16634">
                  <c:v>90.73</c:v>
                </c:pt>
                <c:pt idx="16635">
                  <c:v>85.69</c:v>
                </c:pt>
                <c:pt idx="16636">
                  <c:v>85.69</c:v>
                </c:pt>
                <c:pt idx="16637">
                  <c:v>85.69</c:v>
                </c:pt>
                <c:pt idx="16638">
                  <c:v>85.69</c:v>
                </c:pt>
                <c:pt idx="16639">
                  <c:v>85.69</c:v>
                </c:pt>
                <c:pt idx="16640">
                  <c:v>85.69</c:v>
                </c:pt>
                <c:pt idx="16641">
                  <c:v>85.69</c:v>
                </c:pt>
                <c:pt idx="16642">
                  <c:v>85.69</c:v>
                </c:pt>
                <c:pt idx="16643">
                  <c:v>80.649999999999991</c:v>
                </c:pt>
                <c:pt idx="16644">
                  <c:v>85.69</c:v>
                </c:pt>
                <c:pt idx="16645">
                  <c:v>85.69</c:v>
                </c:pt>
                <c:pt idx="16646">
                  <c:v>80.649999999999991</c:v>
                </c:pt>
                <c:pt idx="16647">
                  <c:v>85.69</c:v>
                </c:pt>
                <c:pt idx="16648">
                  <c:v>85.69</c:v>
                </c:pt>
                <c:pt idx="16649">
                  <c:v>85.69</c:v>
                </c:pt>
                <c:pt idx="16650">
                  <c:v>80.649999999999991</c:v>
                </c:pt>
                <c:pt idx="16651">
                  <c:v>85.69</c:v>
                </c:pt>
                <c:pt idx="16652">
                  <c:v>85.69</c:v>
                </c:pt>
                <c:pt idx="16653">
                  <c:v>85.69</c:v>
                </c:pt>
                <c:pt idx="16654">
                  <c:v>80.649999999999991</c:v>
                </c:pt>
                <c:pt idx="16655">
                  <c:v>85.69</c:v>
                </c:pt>
                <c:pt idx="16656">
                  <c:v>85.69</c:v>
                </c:pt>
                <c:pt idx="16657">
                  <c:v>85.69</c:v>
                </c:pt>
                <c:pt idx="16658">
                  <c:v>85.69</c:v>
                </c:pt>
                <c:pt idx="16659">
                  <c:v>80.649999999999991</c:v>
                </c:pt>
                <c:pt idx="16660">
                  <c:v>80.649999999999991</c:v>
                </c:pt>
                <c:pt idx="16661">
                  <c:v>85.69</c:v>
                </c:pt>
                <c:pt idx="16662">
                  <c:v>80.649999999999991</c:v>
                </c:pt>
                <c:pt idx="16663">
                  <c:v>85.69</c:v>
                </c:pt>
                <c:pt idx="16664">
                  <c:v>85.69</c:v>
                </c:pt>
                <c:pt idx="16665">
                  <c:v>85.69</c:v>
                </c:pt>
                <c:pt idx="16666">
                  <c:v>80.649999999999991</c:v>
                </c:pt>
                <c:pt idx="16667">
                  <c:v>85.69</c:v>
                </c:pt>
                <c:pt idx="16668">
                  <c:v>80.649999999999991</c:v>
                </c:pt>
                <c:pt idx="16669">
                  <c:v>80.649999999999991</c:v>
                </c:pt>
                <c:pt idx="16670">
                  <c:v>85.69</c:v>
                </c:pt>
                <c:pt idx="16671">
                  <c:v>80.649999999999991</c:v>
                </c:pt>
                <c:pt idx="16672">
                  <c:v>80.649999999999991</c:v>
                </c:pt>
                <c:pt idx="16673">
                  <c:v>80.649999999999991</c:v>
                </c:pt>
                <c:pt idx="16674">
                  <c:v>85.69</c:v>
                </c:pt>
                <c:pt idx="16675">
                  <c:v>80.649999999999991</c:v>
                </c:pt>
                <c:pt idx="16676">
                  <c:v>85.69</c:v>
                </c:pt>
                <c:pt idx="16677">
                  <c:v>80.649999999999991</c:v>
                </c:pt>
                <c:pt idx="16678">
                  <c:v>80.649999999999991</c:v>
                </c:pt>
                <c:pt idx="16679">
                  <c:v>80.649999999999991</c:v>
                </c:pt>
                <c:pt idx="16680">
                  <c:v>80.649999999999991</c:v>
                </c:pt>
                <c:pt idx="16681">
                  <c:v>80.649999999999991</c:v>
                </c:pt>
                <c:pt idx="16682">
                  <c:v>80.649999999999991</c:v>
                </c:pt>
                <c:pt idx="16683">
                  <c:v>80.649999999999991</c:v>
                </c:pt>
                <c:pt idx="16684">
                  <c:v>80.649999999999991</c:v>
                </c:pt>
                <c:pt idx="16685">
                  <c:v>80.649999999999991</c:v>
                </c:pt>
                <c:pt idx="16686">
                  <c:v>75.599999999999994</c:v>
                </c:pt>
                <c:pt idx="16687">
                  <c:v>80.649999999999991</c:v>
                </c:pt>
                <c:pt idx="16688">
                  <c:v>80.649999999999991</c:v>
                </c:pt>
                <c:pt idx="16689">
                  <c:v>80.649999999999991</c:v>
                </c:pt>
                <c:pt idx="16690">
                  <c:v>80.649999999999991</c:v>
                </c:pt>
                <c:pt idx="16691">
                  <c:v>80.649999999999991</c:v>
                </c:pt>
                <c:pt idx="16692">
                  <c:v>80.649999999999991</c:v>
                </c:pt>
                <c:pt idx="16693">
                  <c:v>80.649999999999991</c:v>
                </c:pt>
                <c:pt idx="16694">
                  <c:v>75.599999999999994</c:v>
                </c:pt>
                <c:pt idx="16695">
                  <c:v>80.649999999999991</c:v>
                </c:pt>
                <c:pt idx="16696">
                  <c:v>75.599999999999994</c:v>
                </c:pt>
                <c:pt idx="16697">
                  <c:v>80.649999999999991</c:v>
                </c:pt>
                <c:pt idx="16698">
                  <c:v>80.649999999999991</c:v>
                </c:pt>
                <c:pt idx="16699">
                  <c:v>75.599999999999994</c:v>
                </c:pt>
                <c:pt idx="16700">
                  <c:v>75.599999999999994</c:v>
                </c:pt>
                <c:pt idx="16701">
                  <c:v>80.649999999999991</c:v>
                </c:pt>
                <c:pt idx="16702">
                  <c:v>75.599999999999994</c:v>
                </c:pt>
                <c:pt idx="16703">
                  <c:v>75.599999999999994</c:v>
                </c:pt>
                <c:pt idx="16704">
                  <c:v>80.649999999999991</c:v>
                </c:pt>
                <c:pt idx="16705">
                  <c:v>75.599999999999994</c:v>
                </c:pt>
                <c:pt idx="16706">
                  <c:v>75.599999999999994</c:v>
                </c:pt>
                <c:pt idx="16707">
                  <c:v>80.649999999999991</c:v>
                </c:pt>
                <c:pt idx="16708">
                  <c:v>80.649999999999991</c:v>
                </c:pt>
                <c:pt idx="16709">
                  <c:v>75.599999999999994</c:v>
                </c:pt>
                <c:pt idx="16710">
                  <c:v>75.599999999999994</c:v>
                </c:pt>
                <c:pt idx="16711">
                  <c:v>75.599999999999994</c:v>
                </c:pt>
                <c:pt idx="16712">
                  <c:v>75.599999999999994</c:v>
                </c:pt>
                <c:pt idx="16713">
                  <c:v>75.599999999999994</c:v>
                </c:pt>
                <c:pt idx="16714">
                  <c:v>75.599999999999994</c:v>
                </c:pt>
                <c:pt idx="16715">
                  <c:v>75.599999999999994</c:v>
                </c:pt>
                <c:pt idx="16716">
                  <c:v>75.599999999999994</c:v>
                </c:pt>
                <c:pt idx="16717">
                  <c:v>75.599999999999994</c:v>
                </c:pt>
                <c:pt idx="16718">
                  <c:v>75.599999999999994</c:v>
                </c:pt>
                <c:pt idx="16719">
                  <c:v>75.599999999999994</c:v>
                </c:pt>
                <c:pt idx="16720">
                  <c:v>75.599999999999994</c:v>
                </c:pt>
                <c:pt idx="16721">
                  <c:v>75.599999999999994</c:v>
                </c:pt>
                <c:pt idx="16722">
                  <c:v>75.599999999999994</c:v>
                </c:pt>
                <c:pt idx="16723">
                  <c:v>70.56</c:v>
                </c:pt>
                <c:pt idx="16724">
                  <c:v>75.599999999999994</c:v>
                </c:pt>
                <c:pt idx="16725">
                  <c:v>75.599999999999994</c:v>
                </c:pt>
                <c:pt idx="16726">
                  <c:v>70.56</c:v>
                </c:pt>
                <c:pt idx="16727">
                  <c:v>70.56</c:v>
                </c:pt>
                <c:pt idx="16728">
                  <c:v>75.599999999999994</c:v>
                </c:pt>
                <c:pt idx="16729">
                  <c:v>70.56</c:v>
                </c:pt>
                <c:pt idx="16730">
                  <c:v>75.599999999999994</c:v>
                </c:pt>
                <c:pt idx="16731">
                  <c:v>80.649999999999991</c:v>
                </c:pt>
                <c:pt idx="16732">
                  <c:v>75.599999999999994</c:v>
                </c:pt>
                <c:pt idx="16733">
                  <c:v>70.56</c:v>
                </c:pt>
                <c:pt idx="16734">
                  <c:v>75.599999999999994</c:v>
                </c:pt>
                <c:pt idx="16735">
                  <c:v>75.599999999999994</c:v>
                </c:pt>
                <c:pt idx="16736">
                  <c:v>70.56</c:v>
                </c:pt>
                <c:pt idx="16737">
                  <c:v>75.599999999999994</c:v>
                </c:pt>
                <c:pt idx="16738">
                  <c:v>70.56</c:v>
                </c:pt>
                <c:pt idx="16739">
                  <c:v>70.56</c:v>
                </c:pt>
                <c:pt idx="16740">
                  <c:v>75.599999999999994</c:v>
                </c:pt>
                <c:pt idx="16741">
                  <c:v>70.56</c:v>
                </c:pt>
                <c:pt idx="16742">
                  <c:v>70.56</c:v>
                </c:pt>
                <c:pt idx="16743">
                  <c:v>70.56</c:v>
                </c:pt>
                <c:pt idx="16744">
                  <c:v>70.56</c:v>
                </c:pt>
                <c:pt idx="16745">
                  <c:v>65.52</c:v>
                </c:pt>
                <c:pt idx="16746">
                  <c:v>65.52</c:v>
                </c:pt>
                <c:pt idx="16747">
                  <c:v>70.56</c:v>
                </c:pt>
                <c:pt idx="16748">
                  <c:v>70.56</c:v>
                </c:pt>
                <c:pt idx="16749">
                  <c:v>70.56</c:v>
                </c:pt>
                <c:pt idx="16750">
                  <c:v>65.52</c:v>
                </c:pt>
                <c:pt idx="16751">
                  <c:v>65.52</c:v>
                </c:pt>
                <c:pt idx="16752">
                  <c:v>70.56</c:v>
                </c:pt>
                <c:pt idx="16753">
                  <c:v>70.56</c:v>
                </c:pt>
                <c:pt idx="16754">
                  <c:v>70.56</c:v>
                </c:pt>
                <c:pt idx="16755">
                  <c:v>65.52</c:v>
                </c:pt>
                <c:pt idx="16756">
                  <c:v>65.52</c:v>
                </c:pt>
                <c:pt idx="16757">
                  <c:v>70.56</c:v>
                </c:pt>
                <c:pt idx="16758">
                  <c:v>70.56</c:v>
                </c:pt>
                <c:pt idx="16759">
                  <c:v>65.52</c:v>
                </c:pt>
                <c:pt idx="16760">
                  <c:v>65.52</c:v>
                </c:pt>
                <c:pt idx="16761">
                  <c:v>65.52</c:v>
                </c:pt>
                <c:pt idx="16762">
                  <c:v>70.56</c:v>
                </c:pt>
                <c:pt idx="16763">
                  <c:v>65.52</c:v>
                </c:pt>
                <c:pt idx="16764">
                  <c:v>65.52</c:v>
                </c:pt>
                <c:pt idx="16765">
                  <c:v>65.52</c:v>
                </c:pt>
                <c:pt idx="16766">
                  <c:v>65.52</c:v>
                </c:pt>
                <c:pt idx="16767">
                  <c:v>65.52</c:v>
                </c:pt>
                <c:pt idx="16768">
                  <c:v>65.52</c:v>
                </c:pt>
                <c:pt idx="16769">
                  <c:v>65.52</c:v>
                </c:pt>
                <c:pt idx="16770">
                  <c:v>65.52</c:v>
                </c:pt>
                <c:pt idx="16771">
                  <c:v>65.52</c:v>
                </c:pt>
                <c:pt idx="16772">
                  <c:v>70.56</c:v>
                </c:pt>
                <c:pt idx="16773">
                  <c:v>70.56</c:v>
                </c:pt>
                <c:pt idx="16774">
                  <c:v>70.56</c:v>
                </c:pt>
                <c:pt idx="16775">
                  <c:v>70.56</c:v>
                </c:pt>
                <c:pt idx="16776">
                  <c:v>65.52</c:v>
                </c:pt>
                <c:pt idx="16777">
                  <c:v>60.48</c:v>
                </c:pt>
                <c:pt idx="16778">
                  <c:v>65.52</c:v>
                </c:pt>
                <c:pt idx="16779">
                  <c:v>65.52</c:v>
                </c:pt>
                <c:pt idx="16780">
                  <c:v>65.52</c:v>
                </c:pt>
                <c:pt idx="16781">
                  <c:v>65.52</c:v>
                </c:pt>
                <c:pt idx="16782">
                  <c:v>65.52</c:v>
                </c:pt>
                <c:pt idx="16783">
                  <c:v>65.52</c:v>
                </c:pt>
                <c:pt idx="16784">
                  <c:v>70.56</c:v>
                </c:pt>
                <c:pt idx="16785">
                  <c:v>65.52</c:v>
                </c:pt>
                <c:pt idx="16786">
                  <c:v>60.48</c:v>
                </c:pt>
                <c:pt idx="16787">
                  <c:v>60.48</c:v>
                </c:pt>
                <c:pt idx="16788">
                  <c:v>60.48</c:v>
                </c:pt>
                <c:pt idx="16789">
                  <c:v>65.52</c:v>
                </c:pt>
                <c:pt idx="16790">
                  <c:v>65.52</c:v>
                </c:pt>
                <c:pt idx="16791">
                  <c:v>65.52</c:v>
                </c:pt>
                <c:pt idx="16792">
                  <c:v>65.52</c:v>
                </c:pt>
                <c:pt idx="16793">
                  <c:v>65.52</c:v>
                </c:pt>
                <c:pt idx="16794">
                  <c:v>65.52</c:v>
                </c:pt>
                <c:pt idx="16795">
                  <c:v>65.52</c:v>
                </c:pt>
                <c:pt idx="16796">
                  <c:v>65.52</c:v>
                </c:pt>
                <c:pt idx="16797">
                  <c:v>60.48</c:v>
                </c:pt>
                <c:pt idx="16798">
                  <c:v>65.52</c:v>
                </c:pt>
                <c:pt idx="16799">
                  <c:v>60.48</c:v>
                </c:pt>
                <c:pt idx="16800">
                  <c:v>60.48</c:v>
                </c:pt>
                <c:pt idx="16801">
                  <c:v>65.52</c:v>
                </c:pt>
                <c:pt idx="16802">
                  <c:v>60.48</c:v>
                </c:pt>
                <c:pt idx="16803">
                  <c:v>60.48</c:v>
                </c:pt>
                <c:pt idx="16804">
                  <c:v>60.48</c:v>
                </c:pt>
                <c:pt idx="16805">
                  <c:v>60.48</c:v>
                </c:pt>
                <c:pt idx="16806">
                  <c:v>55.44</c:v>
                </c:pt>
                <c:pt idx="16807">
                  <c:v>65.52</c:v>
                </c:pt>
                <c:pt idx="16808">
                  <c:v>60.48</c:v>
                </c:pt>
                <c:pt idx="16809">
                  <c:v>60.48</c:v>
                </c:pt>
                <c:pt idx="16810">
                  <c:v>60.48</c:v>
                </c:pt>
                <c:pt idx="16811">
                  <c:v>60.48</c:v>
                </c:pt>
                <c:pt idx="16812">
                  <c:v>60.48</c:v>
                </c:pt>
                <c:pt idx="16813">
                  <c:v>60.48</c:v>
                </c:pt>
                <c:pt idx="16814">
                  <c:v>60.48</c:v>
                </c:pt>
                <c:pt idx="16815">
                  <c:v>60.48</c:v>
                </c:pt>
                <c:pt idx="16816">
                  <c:v>60.48</c:v>
                </c:pt>
                <c:pt idx="16817">
                  <c:v>60.48</c:v>
                </c:pt>
                <c:pt idx="16818">
                  <c:v>60.48</c:v>
                </c:pt>
                <c:pt idx="16819">
                  <c:v>60.48</c:v>
                </c:pt>
                <c:pt idx="16820">
                  <c:v>60.48</c:v>
                </c:pt>
                <c:pt idx="16821">
                  <c:v>60.48</c:v>
                </c:pt>
                <c:pt idx="16822">
                  <c:v>60.48</c:v>
                </c:pt>
                <c:pt idx="16823">
                  <c:v>60.48</c:v>
                </c:pt>
                <c:pt idx="16824">
                  <c:v>60.48</c:v>
                </c:pt>
                <c:pt idx="16825">
                  <c:v>60.48</c:v>
                </c:pt>
                <c:pt idx="16826">
                  <c:v>55.44</c:v>
                </c:pt>
                <c:pt idx="16827">
                  <c:v>60.48</c:v>
                </c:pt>
                <c:pt idx="16828">
                  <c:v>60.48</c:v>
                </c:pt>
                <c:pt idx="16829">
                  <c:v>55.44</c:v>
                </c:pt>
                <c:pt idx="16830">
                  <c:v>60.48</c:v>
                </c:pt>
                <c:pt idx="16831">
                  <c:v>55.44</c:v>
                </c:pt>
                <c:pt idx="16832">
                  <c:v>60.48</c:v>
                </c:pt>
                <c:pt idx="16833">
                  <c:v>55.44</c:v>
                </c:pt>
                <c:pt idx="16834">
                  <c:v>55.44</c:v>
                </c:pt>
                <c:pt idx="16835">
                  <c:v>55.44</c:v>
                </c:pt>
                <c:pt idx="16836">
                  <c:v>55.44</c:v>
                </c:pt>
                <c:pt idx="16837">
                  <c:v>55.44</c:v>
                </c:pt>
                <c:pt idx="16838">
                  <c:v>55.44</c:v>
                </c:pt>
                <c:pt idx="16839">
                  <c:v>55.44</c:v>
                </c:pt>
                <c:pt idx="16840">
                  <c:v>55.44</c:v>
                </c:pt>
                <c:pt idx="16841">
                  <c:v>50.4</c:v>
                </c:pt>
                <c:pt idx="16842">
                  <c:v>60.48</c:v>
                </c:pt>
                <c:pt idx="16843">
                  <c:v>60.48</c:v>
                </c:pt>
                <c:pt idx="16844">
                  <c:v>60.48</c:v>
                </c:pt>
                <c:pt idx="16845">
                  <c:v>55.44</c:v>
                </c:pt>
                <c:pt idx="16846">
                  <c:v>55.44</c:v>
                </c:pt>
                <c:pt idx="16847">
                  <c:v>55.44</c:v>
                </c:pt>
                <c:pt idx="16848">
                  <c:v>50.4</c:v>
                </c:pt>
                <c:pt idx="16849">
                  <c:v>55.44</c:v>
                </c:pt>
                <c:pt idx="16850">
                  <c:v>55.44</c:v>
                </c:pt>
                <c:pt idx="16851">
                  <c:v>60.48</c:v>
                </c:pt>
                <c:pt idx="16852">
                  <c:v>60.48</c:v>
                </c:pt>
                <c:pt idx="16853">
                  <c:v>55.44</c:v>
                </c:pt>
                <c:pt idx="16854">
                  <c:v>55.44</c:v>
                </c:pt>
                <c:pt idx="16855">
                  <c:v>55.44</c:v>
                </c:pt>
                <c:pt idx="16856">
                  <c:v>55.44</c:v>
                </c:pt>
                <c:pt idx="16857">
                  <c:v>55.44</c:v>
                </c:pt>
                <c:pt idx="16858">
                  <c:v>55.44</c:v>
                </c:pt>
                <c:pt idx="16859">
                  <c:v>60.48</c:v>
                </c:pt>
                <c:pt idx="16860">
                  <c:v>55.44</c:v>
                </c:pt>
                <c:pt idx="16861">
                  <c:v>50.4</c:v>
                </c:pt>
                <c:pt idx="16862">
                  <c:v>55.44</c:v>
                </c:pt>
                <c:pt idx="16863">
                  <c:v>55.44</c:v>
                </c:pt>
                <c:pt idx="16864">
                  <c:v>60.48</c:v>
                </c:pt>
                <c:pt idx="16865">
                  <c:v>50.4</c:v>
                </c:pt>
                <c:pt idx="16866">
                  <c:v>55.44</c:v>
                </c:pt>
                <c:pt idx="16867">
                  <c:v>50.4</c:v>
                </c:pt>
                <c:pt idx="16868">
                  <c:v>50.4</c:v>
                </c:pt>
                <c:pt idx="16869">
                  <c:v>50.4</c:v>
                </c:pt>
                <c:pt idx="16870">
                  <c:v>50.4</c:v>
                </c:pt>
                <c:pt idx="16871">
                  <c:v>50.4</c:v>
                </c:pt>
                <c:pt idx="16872">
                  <c:v>55.44</c:v>
                </c:pt>
                <c:pt idx="16873">
                  <c:v>50.4</c:v>
                </c:pt>
                <c:pt idx="16874">
                  <c:v>50.4</c:v>
                </c:pt>
                <c:pt idx="16875">
                  <c:v>55.44</c:v>
                </c:pt>
                <c:pt idx="16876">
                  <c:v>50.4</c:v>
                </c:pt>
                <c:pt idx="16877">
                  <c:v>50.4</c:v>
                </c:pt>
                <c:pt idx="16878">
                  <c:v>55.44</c:v>
                </c:pt>
                <c:pt idx="16879">
                  <c:v>50.4</c:v>
                </c:pt>
                <c:pt idx="16880">
                  <c:v>50.4</c:v>
                </c:pt>
                <c:pt idx="16881">
                  <c:v>50.4</c:v>
                </c:pt>
                <c:pt idx="16882">
                  <c:v>50.4</c:v>
                </c:pt>
                <c:pt idx="16883">
                  <c:v>50.4</c:v>
                </c:pt>
                <c:pt idx="16884">
                  <c:v>55.44</c:v>
                </c:pt>
                <c:pt idx="16885">
                  <c:v>50.4</c:v>
                </c:pt>
                <c:pt idx="16886">
                  <c:v>45.36</c:v>
                </c:pt>
                <c:pt idx="16887">
                  <c:v>50.4</c:v>
                </c:pt>
                <c:pt idx="16888">
                  <c:v>50.4</c:v>
                </c:pt>
                <c:pt idx="16889">
                  <c:v>55.44</c:v>
                </c:pt>
                <c:pt idx="16890">
                  <c:v>50.4</c:v>
                </c:pt>
                <c:pt idx="16891">
                  <c:v>50.4</c:v>
                </c:pt>
                <c:pt idx="16892">
                  <c:v>50.4</c:v>
                </c:pt>
                <c:pt idx="16893">
                  <c:v>50.4</c:v>
                </c:pt>
                <c:pt idx="16894">
                  <c:v>50.4</c:v>
                </c:pt>
                <c:pt idx="16895">
                  <c:v>55.44</c:v>
                </c:pt>
                <c:pt idx="16896">
                  <c:v>45.36</c:v>
                </c:pt>
                <c:pt idx="16897">
                  <c:v>50.4</c:v>
                </c:pt>
                <c:pt idx="16898">
                  <c:v>55.44</c:v>
                </c:pt>
                <c:pt idx="16899">
                  <c:v>50.4</c:v>
                </c:pt>
                <c:pt idx="16900">
                  <c:v>50.4</c:v>
                </c:pt>
                <c:pt idx="16901">
                  <c:v>45.36</c:v>
                </c:pt>
                <c:pt idx="16902">
                  <c:v>45.36</c:v>
                </c:pt>
                <c:pt idx="16903">
                  <c:v>50.4</c:v>
                </c:pt>
                <c:pt idx="16904">
                  <c:v>50.4</c:v>
                </c:pt>
                <c:pt idx="16905">
                  <c:v>50.4</c:v>
                </c:pt>
                <c:pt idx="16906">
                  <c:v>45.36</c:v>
                </c:pt>
                <c:pt idx="16907">
                  <c:v>50.4</c:v>
                </c:pt>
                <c:pt idx="16908">
                  <c:v>55.44</c:v>
                </c:pt>
                <c:pt idx="16909">
                  <c:v>50.4</c:v>
                </c:pt>
                <c:pt idx="16910">
                  <c:v>55.44</c:v>
                </c:pt>
                <c:pt idx="16911">
                  <c:v>50.4</c:v>
                </c:pt>
                <c:pt idx="16912">
                  <c:v>55.44</c:v>
                </c:pt>
                <c:pt idx="16913">
                  <c:v>50.4</c:v>
                </c:pt>
                <c:pt idx="16914">
                  <c:v>50.4</c:v>
                </c:pt>
                <c:pt idx="16915">
                  <c:v>50.4</c:v>
                </c:pt>
                <c:pt idx="16916">
                  <c:v>50.4</c:v>
                </c:pt>
                <c:pt idx="16917">
                  <c:v>50.4</c:v>
                </c:pt>
                <c:pt idx="16918">
                  <c:v>50.4</c:v>
                </c:pt>
                <c:pt idx="16919">
                  <c:v>50.4</c:v>
                </c:pt>
                <c:pt idx="16920">
                  <c:v>50.4</c:v>
                </c:pt>
                <c:pt idx="16921">
                  <c:v>45.36</c:v>
                </c:pt>
                <c:pt idx="16922">
                  <c:v>50.4</c:v>
                </c:pt>
                <c:pt idx="16923">
                  <c:v>45.36</c:v>
                </c:pt>
                <c:pt idx="16924">
                  <c:v>45.36</c:v>
                </c:pt>
                <c:pt idx="16925">
                  <c:v>50.4</c:v>
                </c:pt>
                <c:pt idx="16926">
                  <c:v>50.4</c:v>
                </c:pt>
                <c:pt idx="16927">
                  <c:v>50.4</c:v>
                </c:pt>
                <c:pt idx="16928">
                  <c:v>50.4</c:v>
                </c:pt>
                <c:pt idx="16929">
                  <c:v>50.4</c:v>
                </c:pt>
                <c:pt idx="16930">
                  <c:v>45.36</c:v>
                </c:pt>
                <c:pt idx="16931">
                  <c:v>50.4</c:v>
                </c:pt>
                <c:pt idx="16932">
                  <c:v>50.4</c:v>
                </c:pt>
                <c:pt idx="16933">
                  <c:v>45.36</c:v>
                </c:pt>
                <c:pt idx="16934">
                  <c:v>45.36</c:v>
                </c:pt>
                <c:pt idx="16935">
                  <c:v>45.36</c:v>
                </c:pt>
                <c:pt idx="16936">
                  <c:v>45.36</c:v>
                </c:pt>
                <c:pt idx="16937">
                  <c:v>50.4</c:v>
                </c:pt>
                <c:pt idx="16938">
                  <c:v>45.36</c:v>
                </c:pt>
                <c:pt idx="16939">
                  <c:v>45.36</c:v>
                </c:pt>
                <c:pt idx="16940">
                  <c:v>50.4</c:v>
                </c:pt>
                <c:pt idx="16941">
                  <c:v>50.4</c:v>
                </c:pt>
                <c:pt idx="16942">
                  <c:v>50.4</c:v>
                </c:pt>
                <c:pt idx="16943">
                  <c:v>45.36</c:v>
                </c:pt>
                <c:pt idx="16944">
                  <c:v>45.36</c:v>
                </c:pt>
                <c:pt idx="16945">
                  <c:v>50.4</c:v>
                </c:pt>
                <c:pt idx="16946">
                  <c:v>50.4</c:v>
                </c:pt>
                <c:pt idx="16947">
                  <c:v>55.44</c:v>
                </c:pt>
                <c:pt idx="16948">
                  <c:v>45.36</c:v>
                </c:pt>
                <c:pt idx="16949">
                  <c:v>45.36</c:v>
                </c:pt>
                <c:pt idx="16950">
                  <c:v>50.4</c:v>
                </c:pt>
                <c:pt idx="16951">
                  <c:v>50.4</c:v>
                </c:pt>
                <c:pt idx="16952">
                  <c:v>45.36</c:v>
                </c:pt>
                <c:pt idx="16953">
                  <c:v>45.36</c:v>
                </c:pt>
                <c:pt idx="16954">
                  <c:v>45.36</c:v>
                </c:pt>
                <c:pt idx="16955">
                  <c:v>45.36</c:v>
                </c:pt>
                <c:pt idx="16956">
                  <c:v>50.4</c:v>
                </c:pt>
                <c:pt idx="16957">
                  <c:v>50.4</c:v>
                </c:pt>
                <c:pt idx="16958">
                  <c:v>50.4</c:v>
                </c:pt>
                <c:pt idx="16959">
                  <c:v>50.4</c:v>
                </c:pt>
                <c:pt idx="16960">
                  <c:v>45.36</c:v>
                </c:pt>
                <c:pt idx="16961">
                  <c:v>45.36</c:v>
                </c:pt>
                <c:pt idx="16962">
                  <c:v>50.4</c:v>
                </c:pt>
                <c:pt idx="16963">
                  <c:v>45.36</c:v>
                </c:pt>
                <c:pt idx="16964">
                  <c:v>45.36</c:v>
                </c:pt>
                <c:pt idx="16965">
                  <c:v>50.4</c:v>
                </c:pt>
                <c:pt idx="16966">
                  <c:v>45.36</c:v>
                </c:pt>
                <c:pt idx="16967">
                  <c:v>45.36</c:v>
                </c:pt>
                <c:pt idx="16968">
                  <c:v>50.4</c:v>
                </c:pt>
                <c:pt idx="16969">
                  <c:v>50.4</c:v>
                </c:pt>
                <c:pt idx="16970">
                  <c:v>45.36</c:v>
                </c:pt>
                <c:pt idx="16971">
                  <c:v>50.4</c:v>
                </c:pt>
                <c:pt idx="16972">
                  <c:v>50.4</c:v>
                </c:pt>
                <c:pt idx="16973">
                  <c:v>50.4</c:v>
                </c:pt>
                <c:pt idx="16974">
                  <c:v>50.4</c:v>
                </c:pt>
                <c:pt idx="16975">
                  <c:v>45.36</c:v>
                </c:pt>
                <c:pt idx="16976">
                  <c:v>50.4</c:v>
                </c:pt>
                <c:pt idx="16977">
                  <c:v>50.4</c:v>
                </c:pt>
                <c:pt idx="16978">
                  <c:v>50.4</c:v>
                </c:pt>
                <c:pt idx="16979">
                  <c:v>50.4</c:v>
                </c:pt>
                <c:pt idx="16980">
                  <c:v>50.4</c:v>
                </c:pt>
                <c:pt idx="16981">
                  <c:v>55.44</c:v>
                </c:pt>
                <c:pt idx="16982">
                  <c:v>50.4</c:v>
                </c:pt>
                <c:pt idx="16983">
                  <c:v>45.36</c:v>
                </c:pt>
                <c:pt idx="16984">
                  <c:v>50.4</c:v>
                </c:pt>
                <c:pt idx="16985">
                  <c:v>50.4</c:v>
                </c:pt>
                <c:pt idx="16986">
                  <c:v>50.4</c:v>
                </c:pt>
                <c:pt idx="16987">
                  <c:v>50.4</c:v>
                </c:pt>
                <c:pt idx="16988">
                  <c:v>45.36</c:v>
                </c:pt>
                <c:pt idx="16989">
                  <c:v>50.4</c:v>
                </c:pt>
                <c:pt idx="16990">
                  <c:v>45.36</c:v>
                </c:pt>
                <c:pt idx="16991">
                  <c:v>45.36</c:v>
                </c:pt>
                <c:pt idx="16992">
                  <c:v>50.4</c:v>
                </c:pt>
                <c:pt idx="16993">
                  <c:v>50.4</c:v>
                </c:pt>
                <c:pt idx="16994">
                  <c:v>50.4</c:v>
                </c:pt>
                <c:pt idx="16995">
                  <c:v>50.4</c:v>
                </c:pt>
                <c:pt idx="16996">
                  <c:v>50.4</c:v>
                </c:pt>
                <c:pt idx="16997">
                  <c:v>50.4</c:v>
                </c:pt>
                <c:pt idx="16998">
                  <c:v>50.4</c:v>
                </c:pt>
                <c:pt idx="16999">
                  <c:v>45.36</c:v>
                </c:pt>
                <c:pt idx="17000">
                  <c:v>45.36</c:v>
                </c:pt>
                <c:pt idx="17001">
                  <c:v>50.4</c:v>
                </c:pt>
                <c:pt idx="17002">
                  <c:v>50.4</c:v>
                </c:pt>
                <c:pt idx="17003">
                  <c:v>50.4</c:v>
                </c:pt>
                <c:pt idx="17004">
                  <c:v>50.4</c:v>
                </c:pt>
                <c:pt idx="17005">
                  <c:v>50.4</c:v>
                </c:pt>
                <c:pt idx="17006">
                  <c:v>45.36</c:v>
                </c:pt>
                <c:pt idx="17007">
                  <c:v>45.36</c:v>
                </c:pt>
                <c:pt idx="17008">
                  <c:v>45.36</c:v>
                </c:pt>
                <c:pt idx="17009">
                  <c:v>45.36</c:v>
                </c:pt>
                <c:pt idx="17010">
                  <c:v>50.4</c:v>
                </c:pt>
                <c:pt idx="17011">
                  <c:v>45.36</c:v>
                </c:pt>
                <c:pt idx="17012">
                  <c:v>45.36</c:v>
                </c:pt>
                <c:pt idx="17013">
                  <c:v>45.36</c:v>
                </c:pt>
                <c:pt idx="17014">
                  <c:v>50.4</c:v>
                </c:pt>
                <c:pt idx="17015">
                  <c:v>50.4</c:v>
                </c:pt>
                <c:pt idx="17016">
                  <c:v>45.36</c:v>
                </c:pt>
                <c:pt idx="17017">
                  <c:v>45.36</c:v>
                </c:pt>
                <c:pt idx="17018">
                  <c:v>45.36</c:v>
                </c:pt>
                <c:pt idx="17019">
                  <c:v>50.4</c:v>
                </c:pt>
                <c:pt idx="17020">
                  <c:v>45.36</c:v>
                </c:pt>
                <c:pt idx="17021">
                  <c:v>40.32</c:v>
                </c:pt>
                <c:pt idx="17022">
                  <c:v>45.36</c:v>
                </c:pt>
                <c:pt idx="17023">
                  <c:v>40.32</c:v>
                </c:pt>
                <c:pt idx="17024">
                  <c:v>45.36</c:v>
                </c:pt>
                <c:pt idx="17025">
                  <c:v>45.36</c:v>
                </c:pt>
                <c:pt idx="17026">
                  <c:v>45.36</c:v>
                </c:pt>
                <c:pt idx="17027">
                  <c:v>45.36</c:v>
                </c:pt>
                <c:pt idx="17028">
                  <c:v>45.36</c:v>
                </c:pt>
                <c:pt idx="17029">
                  <c:v>45.36</c:v>
                </c:pt>
                <c:pt idx="17030">
                  <c:v>40.32</c:v>
                </c:pt>
                <c:pt idx="17031">
                  <c:v>40.32</c:v>
                </c:pt>
                <c:pt idx="17032">
                  <c:v>40.32</c:v>
                </c:pt>
                <c:pt idx="17033">
                  <c:v>45.36</c:v>
                </c:pt>
                <c:pt idx="17034">
                  <c:v>40.32</c:v>
                </c:pt>
                <c:pt idx="17035">
                  <c:v>45.36</c:v>
                </c:pt>
                <c:pt idx="17036">
                  <c:v>40.32</c:v>
                </c:pt>
                <c:pt idx="17037">
                  <c:v>45.36</c:v>
                </c:pt>
                <c:pt idx="17038">
                  <c:v>45.36</c:v>
                </c:pt>
                <c:pt idx="17039">
                  <c:v>40.32</c:v>
                </c:pt>
                <c:pt idx="17040">
                  <c:v>45.36</c:v>
                </c:pt>
                <c:pt idx="17041">
                  <c:v>35.28</c:v>
                </c:pt>
                <c:pt idx="17042">
                  <c:v>45.36</c:v>
                </c:pt>
                <c:pt idx="17043">
                  <c:v>45.36</c:v>
                </c:pt>
                <c:pt idx="17044">
                  <c:v>40.32</c:v>
                </c:pt>
                <c:pt idx="17045">
                  <c:v>45.36</c:v>
                </c:pt>
                <c:pt idx="17046">
                  <c:v>40.32</c:v>
                </c:pt>
                <c:pt idx="17047">
                  <c:v>40.32</c:v>
                </c:pt>
                <c:pt idx="17048">
                  <c:v>40.32</c:v>
                </c:pt>
                <c:pt idx="17049">
                  <c:v>45.36</c:v>
                </c:pt>
                <c:pt idx="17050">
                  <c:v>40.32</c:v>
                </c:pt>
                <c:pt idx="17051">
                  <c:v>40.32</c:v>
                </c:pt>
                <c:pt idx="17052">
                  <c:v>40.32</c:v>
                </c:pt>
                <c:pt idx="17053">
                  <c:v>40.32</c:v>
                </c:pt>
                <c:pt idx="17054">
                  <c:v>45.36</c:v>
                </c:pt>
                <c:pt idx="17055">
                  <c:v>40.32</c:v>
                </c:pt>
                <c:pt idx="17056">
                  <c:v>40.32</c:v>
                </c:pt>
                <c:pt idx="17057">
                  <c:v>35.28</c:v>
                </c:pt>
                <c:pt idx="17058">
                  <c:v>35.28</c:v>
                </c:pt>
                <c:pt idx="17059">
                  <c:v>40.32</c:v>
                </c:pt>
                <c:pt idx="17060">
                  <c:v>40.32</c:v>
                </c:pt>
                <c:pt idx="17061">
                  <c:v>40.32</c:v>
                </c:pt>
                <c:pt idx="17062">
                  <c:v>40.32</c:v>
                </c:pt>
                <c:pt idx="17063">
                  <c:v>35.28</c:v>
                </c:pt>
                <c:pt idx="17064">
                  <c:v>40.32</c:v>
                </c:pt>
                <c:pt idx="17065">
                  <c:v>40.32</c:v>
                </c:pt>
                <c:pt idx="17066">
                  <c:v>40.32</c:v>
                </c:pt>
                <c:pt idx="17067">
                  <c:v>40.32</c:v>
                </c:pt>
                <c:pt idx="17068">
                  <c:v>35.28</c:v>
                </c:pt>
                <c:pt idx="17069">
                  <c:v>40.32</c:v>
                </c:pt>
                <c:pt idx="17070">
                  <c:v>40.32</c:v>
                </c:pt>
                <c:pt idx="17071">
                  <c:v>35.28</c:v>
                </c:pt>
                <c:pt idx="17072">
                  <c:v>35.28</c:v>
                </c:pt>
                <c:pt idx="17073">
                  <c:v>40.32</c:v>
                </c:pt>
                <c:pt idx="17074">
                  <c:v>35.28</c:v>
                </c:pt>
                <c:pt idx="17075">
                  <c:v>40.32</c:v>
                </c:pt>
                <c:pt idx="17076">
                  <c:v>40.32</c:v>
                </c:pt>
                <c:pt idx="17077">
                  <c:v>35.28</c:v>
                </c:pt>
                <c:pt idx="17078">
                  <c:v>35.28</c:v>
                </c:pt>
                <c:pt idx="17079">
                  <c:v>35.28</c:v>
                </c:pt>
                <c:pt idx="17080">
                  <c:v>35.28</c:v>
                </c:pt>
                <c:pt idx="17081">
                  <c:v>35.28</c:v>
                </c:pt>
                <c:pt idx="17082">
                  <c:v>35.28</c:v>
                </c:pt>
                <c:pt idx="17083">
                  <c:v>35.28</c:v>
                </c:pt>
                <c:pt idx="17084">
                  <c:v>40.32</c:v>
                </c:pt>
                <c:pt idx="17085">
                  <c:v>40.32</c:v>
                </c:pt>
                <c:pt idx="17086">
                  <c:v>35.28</c:v>
                </c:pt>
                <c:pt idx="17087">
                  <c:v>35.28</c:v>
                </c:pt>
                <c:pt idx="17088">
                  <c:v>35.28</c:v>
                </c:pt>
                <c:pt idx="17089">
                  <c:v>40.32</c:v>
                </c:pt>
                <c:pt idx="17090">
                  <c:v>35.28</c:v>
                </c:pt>
                <c:pt idx="17091">
                  <c:v>35.28</c:v>
                </c:pt>
                <c:pt idx="17092">
                  <c:v>35.28</c:v>
                </c:pt>
                <c:pt idx="17093">
                  <c:v>35.28</c:v>
                </c:pt>
                <c:pt idx="17094">
                  <c:v>40.32</c:v>
                </c:pt>
                <c:pt idx="17095">
                  <c:v>35.28</c:v>
                </c:pt>
                <c:pt idx="17096">
                  <c:v>30.24</c:v>
                </c:pt>
                <c:pt idx="17097">
                  <c:v>35.28</c:v>
                </c:pt>
                <c:pt idx="17098">
                  <c:v>35.28</c:v>
                </c:pt>
                <c:pt idx="17099">
                  <c:v>35.28</c:v>
                </c:pt>
                <c:pt idx="17100">
                  <c:v>35.28</c:v>
                </c:pt>
                <c:pt idx="17101">
                  <c:v>35.28</c:v>
                </c:pt>
                <c:pt idx="17102">
                  <c:v>35.28</c:v>
                </c:pt>
                <c:pt idx="17103">
                  <c:v>35.28</c:v>
                </c:pt>
                <c:pt idx="17104">
                  <c:v>30.24</c:v>
                </c:pt>
                <c:pt idx="17105">
                  <c:v>35.28</c:v>
                </c:pt>
                <c:pt idx="17106">
                  <c:v>30.24</c:v>
                </c:pt>
                <c:pt idx="17107">
                  <c:v>35.28</c:v>
                </c:pt>
                <c:pt idx="17108">
                  <c:v>35.28</c:v>
                </c:pt>
                <c:pt idx="17109">
                  <c:v>30.24</c:v>
                </c:pt>
                <c:pt idx="17110">
                  <c:v>30.24</c:v>
                </c:pt>
                <c:pt idx="17111">
                  <c:v>30.24</c:v>
                </c:pt>
                <c:pt idx="17112">
                  <c:v>35.28</c:v>
                </c:pt>
                <c:pt idx="17113">
                  <c:v>35.28</c:v>
                </c:pt>
                <c:pt idx="17114">
                  <c:v>35.28</c:v>
                </c:pt>
                <c:pt idx="17115">
                  <c:v>30.24</c:v>
                </c:pt>
                <c:pt idx="17116">
                  <c:v>30.24</c:v>
                </c:pt>
                <c:pt idx="17117">
                  <c:v>35.28</c:v>
                </c:pt>
                <c:pt idx="17118">
                  <c:v>30.24</c:v>
                </c:pt>
                <c:pt idx="17119">
                  <c:v>30.24</c:v>
                </c:pt>
                <c:pt idx="17120">
                  <c:v>30.24</c:v>
                </c:pt>
                <c:pt idx="17121">
                  <c:v>25.2</c:v>
                </c:pt>
                <c:pt idx="17122">
                  <c:v>30.24</c:v>
                </c:pt>
                <c:pt idx="17123">
                  <c:v>30.24</c:v>
                </c:pt>
                <c:pt idx="17124">
                  <c:v>35.28</c:v>
                </c:pt>
                <c:pt idx="17125">
                  <c:v>25.2</c:v>
                </c:pt>
                <c:pt idx="17126">
                  <c:v>30.24</c:v>
                </c:pt>
                <c:pt idx="17127">
                  <c:v>30.24</c:v>
                </c:pt>
                <c:pt idx="17128">
                  <c:v>30.24</c:v>
                </c:pt>
                <c:pt idx="17129">
                  <c:v>25.2</c:v>
                </c:pt>
                <c:pt idx="17130">
                  <c:v>30.24</c:v>
                </c:pt>
                <c:pt idx="17131">
                  <c:v>25.2</c:v>
                </c:pt>
                <c:pt idx="17132">
                  <c:v>25.2</c:v>
                </c:pt>
                <c:pt idx="17133">
                  <c:v>30.24</c:v>
                </c:pt>
                <c:pt idx="17134">
                  <c:v>25.2</c:v>
                </c:pt>
                <c:pt idx="17135">
                  <c:v>30.24</c:v>
                </c:pt>
                <c:pt idx="17136">
                  <c:v>30.24</c:v>
                </c:pt>
                <c:pt idx="17137">
                  <c:v>25.2</c:v>
                </c:pt>
                <c:pt idx="17138">
                  <c:v>25.2</c:v>
                </c:pt>
                <c:pt idx="17139">
                  <c:v>30.24</c:v>
                </c:pt>
                <c:pt idx="17140">
                  <c:v>25.2</c:v>
                </c:pt>
                <c:pt idx="17141">
                  <c:v>30.24</c:v>
                </c:pt>
                <c:pt idx="17142">
                  <c:v>25.2</c:v>
                </c:pt>
                <c:pt idx="17143">
                  <c:v>25.2</c:v>
                </c:pt>
                <c:pt idx="17144">
                  <c:v>25.2</c:v>
                </c:pt>
                <c:pt idx="17145">
                  <c:v>25.2</c:v>
                </c:pt>
                <c:pt idx="17146">
                  <c:v>25.2</c:v>
                </c:pt>
                <c:pt idx="17147">
                  <c:v>20.16</c:v>
                </c:pt>
                <c:pt idx="17148">
                  <c:v>25.2</c:v>
                </c:pt>
                <c:pt idx="17149">
                  <c:v>25.2</c:v>
                </c:pt>
                <c:pt idx="17150">
                  <c:v>25.2</c:v>
                </c:pt>
                <c:pt idx="17151">
                  <c:v>25.2</c:v>
                </c:pt>
                <c:pt idx="17152">
                  <c:v>20.16</c:v>
                </c:pt>
                <c:pt idx="17153">
                  <c:v>25.2</c:v>
                </c:pt>
                <c:pt idx="17154">
                  <c:v>25.2</c:v>
                </c:pt>
                <c:pt idx="17155">
                  <c:v>25.2</c:v>
                </c:pt>
                <c:pt idx="17156">
                  <c:v>25.2</c:v>
                </c:pt>
                <c:pt idx="17157">
                  <c:v>20.16</c:v>
                </c:pt>
                <c:pt idx="17158">
                  <c:v>25.2</c:v>
                </c:pt>
                <c:pt idx="17159">
                  <c:v>25.2</c:v>
                </c:pt>
                <c:pt idx="17160">
                  <c:v>25.2</c:v>
                </c:pt>
                <c:pt idx="17161">
                  <c:v>25.2</c:v>
                </c:pt>
                <c:pt idx="17162">
                  <c:v>20.16</c:v>
                </c:pt>
                <c:pt idx="17163">
                  <c:v>25.2</c:v>
                </c:pt>
                <c:pt idx="17164">
                  <c:v>20.16</c:v>
                </c:pt>
                <c:pt idx="17165">
                  <c:v>20.16</c:v>
                </c:pt>
                <c:pt idx="17166">
                  <c:v>25.2</c:v>
                </c:pt>
                <c:pt idx="17167">
                  <c:v>25.2</c:v>
                </c:pt>
                <c:pt idx="17168">
                  <c:v>20.16</c:v>
                </c:pt>
                <c:pt idx="17169">
                  <c:v>25.2</c:v>
                </c:pt>
                <c:pt idx="17170">
                  <c:v>25.2</c:v>
                </c:pt>
                <c:pt idx="17171">
                  <c:v>20.16</c:v>
                </c:pt>
                <c:pt idx="17172">
                  <c:v>25.2</c:v>
                </c:pt>
                <c:pt idx="17173">
                  <c:v>20.16</c:v>
                </c:pt>
                <c:pt idx="17174">
                  <c:v>20.16</c:v>
                </c:pt>
                <c:pt idx="17175">
                  <c:v>25.2</c:v>
                </c:pt>
                <c:pt idx="17176">
                  <c:v>20.16</c:v>
                </c:pt>
                <c:pt idx="17177">
                  <c:v>25.2</c:v>
                </c:pt>
                <c:pt idx="17178">
                  <c:v>20.16</c:v>
                </c:pt>
                <c:pt idx="17179">
                  <c:v>20.16</c:v>
                </c:pt>
                <c:pt idx="17180">
                  <c:v>20.16</c:v>
                </c:pt>
                <c:pt idx="17181">
                  <c:v>20.16</c:v>
                </c:pt>
                <c:pt idx="17182">
                  <c:v>25.2</c:v>
                </c:pt>
                <c:pt idx="17183">
                  <c:v>20.16</c:v>
                </c:pt>
                <c:pt idx="17184">
                  <c:v>20.16</c:v>
                </c:pt>
                <c:pt idx="17185">
                  <c:v>20.16</c:v>
                </c:pt>
                <c:pt idx="17186">
                  <c:v>25.2</c:v>
                </c:pt>
                <c:pt idx="17187">
                  <c:v>25.2</c:v>
                </c:pt>
                <c:pt idx="17188">
                  <c:v>25.2</c:v>
                </c:pt>
                <c:pt idx="17189">
                  <c:v>20.16</c:v>
                </c:pt>
                <c:pt idx="17190">
                  <c:v>25.2</c:v>
                </c:pt>
                <c:pt idx="17191">
                  <c:v>20.16</c:v>
                </c:pt>
                <c:pt idx="17192">
                  <c:v>20.16</c:v>
                </c:pt>
                <c:pt idx="17193">
                  <c:v>20.16</c:v>
                </c:pt>
                <c:pt idx="17194">
                  <c:v>20.16</c:v>
                </c:pt>
                <c:pt idx="17195">
                  <c:v>20.16</c:v>
                </c:pt>
                <c:pt idx="17196">
                  <c:v>20.16</c:v>
                </c:pt>
                <c:pt idx="17197">
                  <c:v>20.16</c:v>
                </c:pt>
                <c:pt idx="17198">
                  <c:v>20.16</c:v>
                </c:pt>
                <c:pt idx="17199">
                  <c:v>20.16</c:v>
                </c:pt>
                <c:pt idx="17200">
                  <c:v>20.16</c:v>
                </c:pt>
                <c:pt idx="17201">
                  <c:v>20.16</c:v>
                </c:pt>
                <c:pt idx="17202">
                  <c:v>20.16</c:v>
                </c:pt>
                <c:pt idx="17203">
                  <c:v>20.16</c:v>
                </c:pt>
                <c:pt idx="17204">
                  <c:v>20.16</c:v>
                </c:pt>
                <c:pt idx="17205">
                  <c:v>20.16</c:v>
                </c:pt>
                <c:pt idx="17206">
                  <c:v>15.12</c:v>
                </c:pt>
                <c:pt idx="17207">
                  <c:v>15.12</c:v>
                </c:pt>
                <c:pt idx="17208">
                  <c:v>20.16</c:v>
                </c:pt>
                <c:pt idx="17209">
                  <c:v>25.2</c:v>
                </c:pt>
                <c:pt idx="17210">
                  <c:v>15.12</c:v>
                </c:pt>
                <c:pt idx="17211">
                  <c:v>20.16</c:v>
                </c:pt>
                <c:pt idx="17212">
                  <c:v>20.16</c:v>
                </c:pt>
                <c:pt idx="17213">
                  <c:v>20.16</c:v>
                </c:pt>
                <c:pt idx="17214">
                  <c:v>20.16</c:v>
                </c:pt>
                <c:pt idx="17215">
                  <c:v>20.16</c:v>
                </c:pt>
                <c:pt idx="17216">
                  <c:v>15.12</c:v>
                </c:pt>
                <c:pt idx="17217">
                  <c:v>20.16</c:v>
                </c:pt>
                <c:pt idx="17218">
                  <c:v>20.16</c:v>
                </c:pt>
                <c:pt idx="17219">
                  <c:v>15.12</c:v>
                </c:pt>
                <c:pt idx="17220">
                  <c:v>20.16</c:v>
                </c:pt>
                <c:pt idx="17221">
                  <c:v>15.12</c:v>
                </c:pt>
                <c:pt idx="17222">
                  <c:v>15.12</c:v>
                </c:pt>
                <c:pt idx="17223">
                  <c:v>15.12</c:v>
                </c:pt>
                <c:pt idx="17224">
                  <c:v>20.16</c:v>
                </c:pt>
                <c:pt idx="17225">
                  <c:v>20.16</c:v>
                </c:pt>
                <c:pt idx="17226">
                  <c:v>15.12</c:v>
                </c:pt>
                <c:pt idx="17227">
                  <c:v>20.16</c:v>
                </c:pt>
                <c:pt idx="17228">
                  <c:v>20.16</c:v>
                </c:pt>
                <c:pt idx="17229">
                  <c:v>10.08</c:v>
                </c:pt>
                <c:pt idx="17230">
                  <c:v>15.12</c:v>
                </c:pt>
                <c:pt idx="17231">
                  <c:v>15.12</c:v>
                </c:pt>
                <c:pt idx="17232">
                  <c:v>20.16</c:v>
                </c:pt>
                <c:pt idx="17233">
                  <c:v>10.08</c:v>
                </c:pt>
                <c:pt idx="17234">
                  <c:v>20.16</c:v>
                </c:pt>
                <c:pt idx="17235">
                  <c:v>15.12</c:v>
                </c:pt>
                <c:pt idx="17236">
                  <c:v>15.12</c:v>
                </c:pt>
                <c:pt idx="17237">
                  <c:v>15.12</c:v>
                </c:pt>
                <c:pt idx="17238">
                  <c:v>15.12</c:v>
                </c:pt>
                <c:pt idx="17239">
                  <c:v>10.08</c:v>
                </c:pt>
                <c:pt idx="17240">
                  <c:v>15.12</c:v>
                </c:pt>
                <c:pt idx="17241">
                  <c:v>10.08</c:v>
                </c:pt>
                <c:pt idx="17242">
                  <c:v>10.08</c:v>
                </c:pt>
                <c:pt idx="17243">
                  <c:v>15.12</c:v>
                </c:pt>
                <c:pt idx="17244">
                  <c:v>15.12</c:v>
                </c:pt>
                <c:pt idx="17245">
                  <c:v>10.08</c:v>
                </c:pt>
                <c:pt idx="17246">
                  <c:v>15.12</c:v>
                </c:pt>
                <c:pt idx="17247">
                  <c:v>10.08</c:v>
                </c:pt>
                <c:pt idx="17248">
                  <c:v>10.08</c:v>
                </c:pt>
                <c:pt idx="17249">
                  <c:v>10.08</c:v>
                </c:pt>
                <c:pt idx="17250">
                  <c:v>10.08</c:v>
                </c:pt>
                <c:pt idx="17251">
                  <c:v>15.12</c:v>
                </c:pt>
                <c:pt idx="17252">
                  <c:v>10.08</c:v>
                </c:pt>
                <c:pt idx="17253">
                  <c:v>15.12</c:v>
                </c:pt>
                <c:pt idx="17254">
                  <c:v>10.08</c:v>
                </c:pt>
                <c:pt idx="17255">
                  <c:v>15.12</c:v>
                </c:pt>
                <c:pt idx="17256">
                  <c:v>10.08</c:v>
                </c:pt>
                <c:pt idx="17257">
                  <c:v>15.12</c:v>
                </c:pt>
                <c:pt idx="17258">
                  <c:v>15.12</c:v>
                </c:pt>
                <c:pt idx="17259">
                  <c:v>10.08</c:v>
                </c:pt>
                <c:pt idx="17260">
                  <c:v>10.08</c:v>
                </c:pt>
                <c:pt idx="17261">
                  <c:v>10.08</c:v>
                </c:pt>
                <c:pt idx="17262">
                  <c:v>10.08</c:v>
                </c:pt>
                <c:pt idx="17263">
                  <c:v>10.08</c:v>
                </c:pt>
                <c:pt idx="17264">
                  <c:v>5.04</c:v>
                </c:pt>
                <c:pt idx="17265">
                  <c:v>10.08</c:v>
                </c:pt>
                <c:pt idx="17266">
                  <c:v>10.08</c:v>
                </c:pt>
                <c:pt idx="17267">
                  <c:v>10.08</c:v>
                </c:pt>
                <c:pt idx="17268">
                  <c:v>5.04</c:v>
                </c:pt>
                <c:pt idx="17269">
                  <c:v>10.08</c:v>
                </c:pt>
                <c:pt idx="17270">
                  <c:v>15.12</c:v>
                </c:pt>
                <c:pt idx="17271">
                  <c:v>5.04</c:v>
                </c:pt>
                <c:pt idx="17272">
                  <c:v>5.04</c:v>
                </c:pt>
                <c:pt idx="17273">
                  <c:v>10.08</c:v>
                </c:pt>
                <c:pt idx="17274">
                  <c:v>10.08</c:v>
                </c:pt>
                <c:pt idx="17275">
                  <c:v>5.04</c:v>
                </c:pt>
                <c:pt idx="17276">
                  <c:v>5.04</c:v>
                </c:pt>
                <c:pt idx="17277">
                  <c:v>10.08</c:v>
                </c:pt>
                <c:pt idx="17278">
                  <c:v>5.04</c:v>
                </c:pt>
                <c:pt idx="17279">
                  <c:v>5.04</c:v>
                </c:pt>
                <c:pt idx="17280">
                  <c:v>10.08</c:v>
                </c:pt>
                <c:pt idx="17281">
                  <c:v>10.08</c:v>
                </c:pt>
                <c:pt idx="17282">
                  <c:v>10.08</c:v>
                </c:pt>
                <c:pt idx="17283">
                  <c:v>5.04</c:v>
                </c:pt>
                <c:pt idx="17284">
                  <c:v>5.04</c:v>
                </c:pt>
                <c:pt idx="17285">
                  <c:v>5.04</c:v>
                </c:pt>
                <c:pt idx="17286">
                  <c:v>0</c:v>
                </c:pt>
                <c:pt idx="17287">
                  <c:v>5.04</c:v>
                </c:pt>
                <c:pt idx="17288">
                  <c:v>5.04</c:v>
                </c:pt>
                <c:pt idx="17289">
                  <c:v>5.04</c:v>
                </c:pt>
                <c:pt idx="17290">
                  <c:v>5.04</c:v>
                </c:pt>
                <c:pt idx="17291">
                  <c:v>5.04</c:v>
                </c:pt>
                <c:pt idx="17292">
                  <c:v>10.08</c:v>
                </c:pt>
                <c:pt idx="17293">
                  <c:v>5.04</c:v>
                </c:pt>
                <c:pt idx="17294">
                  <c:v>5.04</c:v>
                </c:pt>
                <c:pt idx="17295">
                  <c:v>0</c:v>
                </c:pt>
                <c:pt idx="17296">
                  <c:v>5.04</c:v>
                </c:pt>
                <c:pt idx="17297">
                  <c:v>5.04</c:v>
                </c:pt>
                <c:pt idx="17298">
                  <c:v>0</c:v>
                </c:pt>
                <c:pt idx="17299">
                  <c:v>5.04</c:v>
                </c:pt>
                <c:pt idx="17300">
                  <c:v>5.04</c:v>
                </c:pt>
                <c:pt idx="17301">
                  <c:v>5.04</c:v>
                </c:pt>
                <c:pt idx="17302">
                  <c:v>5.04</c:v>
                </c:pt>
                <c:pt idx="17303">
                  <c:v>5.04</c:v>
                </c:pt>
                <c:pt idx="17304">
                  <c:v>5.04</c:v>
                </c:pt>
                <c:pt idx="17305">
                  <c:v>0</c:v>
                </c:pt>
                <c:pt idx="17306">
                  <c:v>5.04</c:v>
                </c:pt>
                <c:pt idx="17307">
                  <c:v>5.04</c:v>
                </c:pt>
                <c:pt idx="17308">
                  <c:v>5.04</c:v>
                </c:pt>
                <c:pt idx="17309">
                  <c:v>0</c:v>
                </c:pt>
                <c:pt idx="17310">
                  <c:v>0</c:v>
                </c:pt>
                <c:pt idx="17311">
                  <c:v>0</c:v>
                </c:pt>
                <c:pt idx="17312">
                  <c:v>0</c:v>
                </c:pt>
                <c:pt idx="17313">
                  <c:v>0</c:v>
                </c:pt>
                <c:pt idx="17314">
                  <c:v>0</c:v>
                </c:pt>
                <c:pt idx="17315">
                  <c:v>5.04</c:v>
                </c:pt>
                <c:pt idx="17316">
                  <c:v>0</c:v>
                </c:pt>
                <c:pt idx="17317">
                  <c:v>0</c:v>
                </c:pt>
                <c:pt idx="17318">
                  <c:v>5.04</c:v>
                </c:pt>
                <c:pt idx="17319">
                  <c:v>0</c:v>
                </c:pt>
                <c:pt idx="17320">
                  <c:v>5.04</c:v>
                </c:pt>
                <c:pt idx="17321">
                  <c:v>0</c:v>
                </c:pt>
                <c:pt idx="17322">
                  <c:v>0</c:v>
                </c:pt>
                <c:pt idx="17323">
                  <c:v>5.04</c:v>
                </c:pt>
                <c:pt idx="17324">
                  <c:v>0</c:v>
                </c:pt>
                <c:pt idx="17325">
                  <c:v>0</c:v>
                </c:pt>
                <c:pt idx="17326">
                  <c:v>0</c:v>
                </c:pt>
                <c:pt idx="17327">
                  <c:v>0</c:v>
                </c:pt>
                <c:pt idx="17328">
                  <c:v>0</c:v>
                </c:pt>
                <c:pt idx="17329">
                  <c:v>0</c:v>
                </c:pt>
                <c:pt idx="17330">
                  <c:v>0</c:v>
                </c:pt>
                <c:pt idx="17331">
                  <c:v>-5.04</c:v>
                </c:pt>
                <c:pt idx="17332">
                  <c:v>0</c:v>
                </c:pt>
                <c:pt idx="17333">
                  <c:v>0</c:v>
                </c:pt>
                <c:pt idx="17334">
                  <c:v>0</c:v>
                </c:pt>
                <c:pt idx="17335">
                  <c:v>-5.04</c:v>
                </c:pt>
                <c:pt idx="17336">
                  <c:v>0</c:v>
                </c:pt>
                <c:pt idx="17337">
                  <c:v>0</c:v>
                </c:pt>
                <c:pt idx="17338">
                  <c:v>0</c:v>
                </c:pt>
                <c:pt idx="17339">
                  <c:v>-5.04</c:v>
                </c:pt>
                <c:pt idx="17340">
                  <c:v>0</c:v>
                </c:pt>
                <c:pt idx="17341">
                  <c:v>0</c:v>
                </c:pt>
                <c:pt idx="17342">
                  <c:v>0</c:v>
                </c:pt>
                <c:pt idx="17343">
                  <c:v>0</c:v>
                </c:pt>
                <c:pt idx="17344">
                  <c:v>0</c:v>
                </c:pt>
                <c:pt idx="17345">
                  <c:v>0</c:v>
                </c:pt>
                <c:pt idx="17346">
                  <c:v>-5.04</c:v>
                </c:pt>
                <c:pt idx="17347">
                  <c:v>-5.04</c:v>
                </c:pt>
                <c:pt idx="17348">
                  <c:v>-5.04</c:v>
                </c:pt>
                <c:pt idx="17349">
                  <c:v>0</c:v>
                </c:pt>
                <c:pt idx="17350">
                  <c:v>0</c:v>
                </c:pt>
                <c:pt idx="17351">
                  <c:v>0</c:v>
                </c:pt>
                <c:pt idx="17352">
                  <c:v>0</c:v>
                </c:pt>
                <c:pt idx="17353">
                  <c:v>0</c:v>
                </c:pt>
                <c:pt idx="17354">
                  <c:v>0</c:v>
                </c:pt>
                <c:pt idx="17355">
                  <c:v>0</c:v>
                </c:pt>
                <c:pt idx="17356">
                  <c:v>0</c:v>
                </c:pt>
                <c:pt idx="17357">
                  <c:v>0</c:v>
                </c:pt>
                <c:pt idx="17358">
                  <c:v>-5.04</c:v>
                </c:pt>
                <c:pt idx="17359">
                  <c:v>-5.04</c:v>
                </c:pt>
                <c:pt idx="17360">
                  <c:v>0</c:v>
                </c:pt>
                <c:pt idx="17361">
                  <c:v>-5.04</c:v>
                </c:pt>
                <c:pt idx="17362">
                  <c:v>0</c:v>
                </c:pt>
                <c:pt idx="17363">
                  <c:v>-5.04</c:v>
                </c:pt>
                <c:pt idx="17364">
                  <c:v>-5.04</c:v>
                </c:pt>
                <c:pt idx="17365">
                  <c:v>-5.04</c:v>
                </c:pt>
                <c:pt idx="17366">
                  <c:v>-5.04</c:v>
                </c:pt>
                <c:pt idx="17367">
                  <c:v>0</c:v>
                </c:pt>
                <c:pt idx="17368">
                  <c:v>0</c:v>
                </c:pt>
                <c:pt idx="17369">
                  <c:v>-5.04</c:v>
                </c:pt>
                <c:pt idx="17370">
                  <c:v>-5.04</c:v>
                </c:pt>
                <c:pt idx="17371">
                  <c:v>0</c:v>
                </c:pt>
                <c:pt idx="17372">
                  <c:v>-5.04</c:v>
                </c:pt>
                <c:pt idx="17373">
                  <c:v>0</c:v>
                </c:pt>
                <c:pt idx="17374">
                  <c:v>-5.04</c:v>
                </c:pt>
                <c:pt idx="17375">
                  <c:v>-5.04</c:v>
                </c:pt>
                <c:pt idx="17376">
                  <c:v>0</c:v>
                </c:pt>
                <c:pt idx="17377">
                  <c:v>-5.04</c:v>
                </c:pt>
                <c:pt idx="17378">
                  <c:v>0</c:v>
                </c:pt>
                <c:pt idx="17379">
                  <c:v>0</c:v>
                </c:pt>
                <c:pt idx="17380">
                  <c:v>-5.04</c:v>
                </c:pt>
                <c:pt idx="17381">
                  <c:v>-5.04</c:v>
                </c:pt>
                <c:pt idx="17382">
                  <c:v>-5.04</c:v>
                </c:pt>
                <c:pt idx="17383">
                  <c:v>-5.04</c:v>
                </c:pt>
                <c:pt idx="17384">
                  <c:v>-5.04</c:v>
                </c:pt>
                <c:pt idx="17385">
                  <c:v>-5.04</c:v>
                </c:pt>
                <c:pt idx="17386">
                  <c:v>-5.04</c:v>
                </c:pt>
                <c:pt idx="17387">
                  <c:v>-5.04</c:v>
                </c:pt>
                <c:pt idx="17388">
                  <c:v>-5.04</c:v>
                </c:pt>
                <c:pt idx="17389">
                  <c:v>-10.08</c:v>
                </c:pt>
                <c:pt idx="17390">
                  <c:v>-10.08</c:v>
                </c:pt>
                <c:pt idx="17391">
                  <c:v>-10.08</c:v>
                </c:pt>
                <c:pt idx="17392">
                  <c:v>-5.04</c:v>
                </c:pt>
                <c:pt idx="17393">
                  <c:v>-5.04</c:v>
                </c:pt>
                <c:pt idx="17394">
                  <c:v>-5.04</c:v>
                </c:pt>
                <c:pt idx="17395">
                  <c:v>-5.04</c:v>
                </c:pt>
                <c:pt idx="17396">
                  <c:v>-5.04</c:v>
                </c:pt>
                <c:pt idx="17397">
                  <c:v>-5.04</c:v>
                </c:pt>
                <c:pt idx="17398">
                  <c:v>-10.08</c:v>
                </c:pt>
                <c:pt idx="17399">
                  <c:v>-5.04</c:v>
                </c:pt>
                <c:pt idx="17400">
                  <c:v>-5.04</c:v>
                </c:pt>
                <c:pt idx="17401">
                  <c:v>-10.08</c:v>
                </c:pt>
                <c:pt idx="17402">
                  <c:v>-5.04</c:v>
                </c:pt>
                <c:pt idx="17403">
                  <c:v>0</c:v>
                </c:pt>
                <c:pt idx="17404">
                  <c:v>-10.08</c:v>
                </c:pt>
                <c:pt idx="17405">
                  <c:v>-5.04</c:v>
                </c:pt>
                <c:pt idx="17406">
                  <c:v>-10.08</c:v>
                </c:pt>
                <c:pt idx="17407">
                  <c:v>-5.04</c:v>
                </c:pt>
                <c:pt idx="17408">
                  <c:v>-5.04</c:v>
                </c:pt>
                <c:pt idx="17409">
                  <c:v>-5.04</c:v>
                </c:pt>
                <c:pt idx="17410">
                  <c:v>-5.04</c:v>
                </c:pt>
                <c:pt idx="17411">
                  <c:v>-10.08</c:v>
                </c:pt>
                <c:pt idx="17412">
                  <c:v>-5.04</c:v>
                </c:pt>
                <c:pt idx="17413">
                  <c:v>-10.08</c:v>
                </c:pt>
                <c:pt idx="17414">
                  <c:v>-5.04</c:v>
                </c:pt>
                <c:pt idx="17415">
                  <c:v>-5.04</c:v>
                </c:pt>
                <c:pt idx="17416">
                  <c:v>-5.04</c:v>
                </c:pt>
                <c:pt idx="17417">
                  <c:v>-5.04</c:v>
                </c:pt>
                <c:pt idx="17418">
                  <c:v>-5.04</c:v>
                </c:pt>
                <c:pt idx="17419">
                  <c:v>-5.04</c:v>
                </c:pt>
                <c:pt idx="17420">
                  <c:v>0</c:v>
                </c:pt>
                <c:pt idx="17421">
                  <c:v>-5.04</c:v>
                </c:pt>
                <c:pt idx="17422">
                  <c:v>-5.04</c:v>
                </c:pt>
                <c:pt idx="17423">
                  <c:v>-5.04</c:v>
                </c:pt>
                <c:pt idx="17424">
                  <c:v>0</c:v>
                </c:pt>
                <c:pt idx="17425">
                  <c:v>-10.08</c:v>
                </c:pt>
                <c:pt idx="17426">
                  <c:v>-10.08</c:v>
                </c:pt>
                <c:pt idx="17427">
                  <c:v>-10.08</c:v>
                </c:pt>
                <c:pt idx="17428">
                  <c:v>-5.04</c:v>
                </c:pt>
                <c:pt idx="17429">
                  <c:v>0</c:v>
                </c:pt>
                <c:pt idx="17430">
                  <c:v>-5.04</c:v>
                </c:pt>
                <c:pt idx="17431">
                  <c:v>-5.04</c:v>
                </c:pt>
                <c:pt idx="17432">
                  <c:v>-5.04</c:v>
                </c:pt>
                <c:pt idx="17433">
                  <c:v>-10.08</c:v>
                </c:pt>
                <c:pt idx="17434">
                  <c:v>-5.04</c:v>
                </c:pt>
                <c:pt idx="17435">
                  <c:v>-5.04</c:v>
                </c:pt>
                <c:pt idx="17436">
                  <c:v>-10.08</c:v>
                </c:pt>
                <c:pt idx="17437">
                  <c:v>-5.04</c:v>
                </c:pt>
                <c:pt idx="17438">
                  <c:v>-5.04</c:v>
                </c:pt>
                <c:pt idx="17439">
                  <c:v>-5.04</c:v>
                </c:pt>
                <c:pt idx="17440">
                  <c:v>-5.04</c:v>
                </c:pt>
                <c:pt idx="17441">
                  <c:v>-10.08</c:v>
                </c:pt>
                <c:pt idx="17442">
                  <c:v>-5.04</c:v>
                </c:pt>
                <c:pt idx="17443">
                  <c:v>-5.04</c:v>
                </c:pt>
                <c:pt idx="17444">
                  <c:v>-5.04</c:v>
                </c:pt>
                <c:pt idx="17445">
                  <c:v>-5.04</c:v>
                </c:pt>
                <c:pt idx="17446">
                  <c:v>-5.04</c:v>
                </c:pt>
                <c:pt idx="17447">
                  <c:v>-5.04</c:v>
                </c:pt>
                <c:pt idx="17448">
                  <c:v>-5.04</c:v>
                </c:pt>
                <c:pt idx="17449">
                  <c:v>-5.04</c:v>
                </c:pt>
                <c:pt idx="17450">
                  <c:v>-10.08</c:v>
                </c:pt>
                <c:pt idx="17451">
                  <c:v>-5.04</c:v>
                </c:pt>
                <c:pt idx="17452">
                  <c:v>-5.04</c:v>
                </c:pt>
                <c:pt idx="17453">
                  <c:v>-5.04</c:v>
                </c:pt>
                <c:pt idx="17454">
                  <c:v>-5.04</c:v>
                </c:pt>
                <c:pt idx="17455">
                  <c:v>-5.04</c:v>
                </c:pt>
                <c:pt idx="17456">
                  <c:v>-10.08</c:v>
                </c:pt>
                <c:pt idx="17457">
                  <c:v>-5.04</c:v>
                </c:pt>
                <c:pt idx="17458">
                  <c:v>-5.04</c:v>
                </c:pt>
                <c:pt idx="17459">
                  <c:v>-5.04</c:v>
                </c:pt>
                <c:pt idx="17460">
                  <c:v>-15.12</c:v>
                </c:pt>
                <c:pt idx="17461">
                  <c:v>-5.04</c:v>
                </c:pt>
                <c:pt idx="17462">
                  <c:v>-10.08</c:v>
                </c:pt>
                <c:pt idx="17463">
                  <c:v>-5.04</c:v>
                </c:pt>
                <c:pt idx="17464">
                  <c:v>-10.08</c:v>
                </c:pt>
                <c:pt idx="17465">
                  <c:v>-5.04</c:v>
                </c:pt>
                <c:pt idx="17466">
                  <c:v>-5.04</c:v>
                </c:pt>
                <c:pt idx="17467">
                  <c:v>-5.04</c:v>
                </c:pt>
                <c:pt idx="17468">
                  <c:v>-10.08</c:v>
                </c:pt>
                <c:pt idx="17469">
                  <c:v>-5.04</c:v>
                </c:pt>
                <c:pt idx="17470">
                  <c:v>-5.04</c:v>
                </c:pt>
                <c:pt idx="17471">
                  <c:v>-5.04</c:v>
                </c:pt>
                <c:pt idx="17472">
                  <c:v>-10.08</c:v>
                </c:pt>
                <c:pt idx="17473">
                  <c:v>-5.04</c:v>
                </c:pt>
                <c:pt idx="17474">
                  <c:v>-5.04</c:v>
                </c:pt>
                <c:pt idx="17475">
                  <c:v>-5.04</c:v>
                </c:pt>
                <c:pt idx="17476">
                  <c:v>-5.04</c:v>
                </c:pt>
                <c:pt idx="17477">
                  <c:v>-5.04</c:v>
                </c:pt>
                <c:pt idx="17478">
                  <c:v>-10.08</c:v>
                </c:pt>
                <c:pt idx="17479">
                  <c:v>-5.04</c:v>
                </c:pt>
                <c:pt idx="17480">
                  <c:v>-10.08</c:v>
                </c:pt>
                <c:pt idx="17481">
                  <c:v>-10.08</c:v>
                </c:pt>
                <c:pt idx="17482">
                  <c:v>-5.04</c:v>
                </c:pt>
                <c:pt idx="17483">
                  <c:v>-10.08</c:v>
                </c:pt>
                <c:pt idx="17484">
                  <c:v>-10.08</c:v>
                </c:pt>
                <c:pt idx="17485">
                  <c:v>-5.04</c:v>
                </c:pt>
                <c:pt idx="17486">
                  <c:v>-5.04</c:v>
                </c:pt>
                <c:pt idx="17487">
                  <c:v>-10.08</c:v>
                </c:pt>
                <c:pt idx="17488">
                  <c:v>-5.04</c:v>
                </c:pt>
                <c:pt idx="17489">
                  <c:v>-5.04</c:v>
                </c:pt>
                <c:pt idx="17490">
                  <c:v>-5.04</c:v>
                </c:pt>
                <c:pt idx="17491">
                  <c:v>-10.08</c:v>
                </c:pt>
                <c:pt idx="17492">
                  <c:v>-10.08</c:v>
                </c:pt>
                <c:pt idx="17493">
                  <c:v>-10.08</c:v>
                </c:pt>
                <c:pt idx="17494">
                  <c:v>-5.04</c:v>
                </c:pt>
                <c:pt idx="17495">
                  <c:v>-5.04</c:v>
                </c:pt>
                <c:pt idx="17496">
                  <c:v>-5.04</c:v>
                </c:pt>
                <c:pt idx="17497">
                  <c:v>-5.04</c:v>
                </c:pt>
                <c:pt idx="17498">
                  <c:v>-5.04</c:v>
                </c:pt>
                <c:pt idx="17499">
                  <c:v>-10.08</c:v>
                </c:pt>
                <c:pt idx="17500">
                  <c:v>-10.08</c:v>
                </c:pt>
                <c:pt idx="17501">
                  <c:v>-10.08</c:v>
                </c:pt>
                <c:pt idx="17502">
                  <c:v>-10.08</c:v>
                </c:pt>
                <c:pt idx="17503">
                  <c:v>-5.04</c:v>
                </c:pt>
                <c:pt idx="17504">
                  <c:v>-5.04</c:v>
                </c:pt>
                <c:pt idx="17505">
                  <c:v>-5.04</c:v>
                </c:pt>
                <c:pt idx="17506">
                  <c:v>-5.04</c:v>
                </c:pt>
                <c:pt idx="17507">
                  <c:v>-10.08</c:v>
                </c:pt>
                <c:pt idx="17508">
                  <c:v>-5.04</c:v>
                </c:pt>
                <c:pt idx="17509">
                  <c:v>-5.04</c:v>
                </c:pt>
                <c:pt idx="17510">
                  <c:v>-5.04</c:v>
                </c:pt>
                <c:pt idx="17511">
                  <c:v>-5.04</c:v>
                </c:pt>
                <c:pt idx="17512">
                  <c:v>-10.08</c:v>
                </c:pt>
                <c:pt idx="17513">
                  <c:v>-5.04</c:v>
                </c:pt>
                <c:pt idx="17514">
                  <c:v>-5.04</c:v>
                </c:pt>
                <c:pt idx="17515">
                  <c:v>-10.08</c:v>
                </c:pt>
                <c:pt idx="17516">
                  <c:v>-5.04</c:v>
                </c:pt>
                <c:pt idx="17517">
                  <c:v>-5.04</c:v>
                </c:pt>
                <c:pt idx="17518">
                  <c:v>-5.04</c:v>
                </c:pt>
                <c:pt idx="17519">
                  <c:v>-10.08</c:v>
                </c:pt>
                <c:pt idx="17520">
                  <c:v>-5.04</c:v>
                </c:pt>
                <c:pt idx="17521">
                  <c:v>-5.04</c:v>
                </c:pt>
                <c:pt idx="17522">
                  <c:v>-10.08</c:v>
                </c:pt>
                <c:pt idx="17523">
                  <c:v>-10.08</c:v>
                </c:pt>
                <c:pt idx="17524">
                  <c:v>-10.08</c:v>
                </c:pt>
                <c:pt idx="17525">
                  <c:v>-5.04</c:v>
                </c:pt>
                <c:pt idx="17526">
                  <c:v>-10.08</c:v>
                </c:pt>
                <c:pt idx="17527">
                  <c:v>-10.08</c:v>
                </c:pt>
                <c:pt idx="17528">
                  <c:v>-5.04</c:v>
                </c:pt>
                <c:pt idx="17529">
                  <c:v>-5.04</c:v>
                </c:pt>
                <c:pt idx="17530">
                  <c:v>-10.08</c:v>
                </c:pt>
                <c:pt idx="17531">
                  <c:v>-5.04</c:v>
                </c:pt>
                <c:pt idx="17532">
                  <c:v>-5.04</c:v>
                </c:pt>
                <c:pt idx="17533">
                  <c:v>-10.08</c:v>
                </c:pt>
                <c:pt idx="17534">
                  <c:v>-5.04</c:v>
                </c:pt>
                <c:pt idx="17535">
                  <c:v>-5.04</c:v>
                </c:pt>
                <c:pt idx="17536">
                  <c:v>-10.08</c:v>
                </c:pt>
                <c:pt idx="17537">
                  <c:v>-10.08</c:v>
                </c:pt>
                <c:pt idx="17538">
                  <c:v>-5.04</c:v>
                </c:pt>
                <c:pt idx="17539">
                  <c:v>-5.04</c:v>
                </c:pt>
                <c:pt idx="17540">
                  <c:v>-10.08</c:v>
                </c:pt>
                <c:pt idx="17541">
                  <c:v>-5.04</c:v>
                </c:pt>
                <c:pt idx="17542">
                  <c:v>-5.04</c:v>
                </c:pt>
                <c:pt idx="17543">
                  <c:v>-10.08</c:v>
                </c:pt>
                <c:pt idx="17544">
                  <c:v>-10.08</c:v>
                </c:pt>
                <c:pt idx="17545">
                  <c:v>-10.08</c:v>
                </c:pt>
                <c:pt idx="17546">
                  <c:v>-10.08</c:v>
                </c:pt>
                <c:pt idx="17547">
                  <c:v>-5.04</c:v>
                </c:pt>
                <c:pt idx="17548">
                  <c:v>-10.08</c:v>
                </c:pt>
                <c:pt idx="17549">
                  <c:v>-5.04</c:v>
                </c:pt>
                <c:pt idx="17550">
                  <c:v>-5.04</c:v>
                </c:pt>
                <c:pt idx="17551">
                  <c:v>-10.08</c:v>
                </c:pt>
                <c:pt idx="17552">
                  <c:v>-10.08</c:v>
                </c:pt>
                <c:pt idx="17553">
                  <c:v>-10.08</c:v>
                </c:pt>
                <c:pt idx="17554">
                  <c:v>-10.08</c:v>
                </c:pt>
                <c:pt idx="17555">
                  <c:v>-10.08</c:v>
                </c:pt>
                <c:pt idx="17556">
                  <c:v>-5.04</c:v>
                </c:pt>
                <c:pt idx="17557">
                  <c:v>-5.04</c:v>
                </c:pt>
                <c:pt idx="17558">
                  <c:v>-5.04</c:v>
                </c:pt>
                <c:pt idx="17559">
                  <c:v>-10.08</c:v>
                </c:pt>
                <c:pt idx="17560">
                  <c:v>-5.04</c:v>
                </c:pt>
                <c:pt idx="17561">
                  <c:v>-10.08</c:v>
                </c:pt>
                <c:pt idx="17562">
                  <c:v>-15.12</c:v>
                </c:pt>
                <c:pt idx="17563">
                  <c:v>-5.04</c:v>
                </c:pt>
                <c:pt idx="17564">
                  <c:v>-10.08</c:v>
                </c:pt>
                <c:pt idx="17565">
                  <c:v>-10.08</c:v>
                </c:pt>
                <c:pt idx="17566">
                  <c:v>-5.04</c:v>
                </c:pt>
                <c:pt idx="17567">
                  <c:v>-10.08</c:v>
                </c:pt>
                <c:pt idx="17568">
                  <c:v>-5.04</c:v>
                </c:pt>
                <c:pt idx="17569">
                  <c:v>-10.08</c:v>
                </c:pt>
                <c:pt idx="17570">
                  <c:v>-10.08</c:v>
                </c:pt>
                <c:pt idx="17571">
                  <c:v>-10.08</c:v>
                </c:pt>
                <c:pt idx="17572">
                  <c:v>-10.08</c:v>
                </c:pt>
                <c:pt idx="17573">
                  <c:v>-10.08</c:v>
                </c:pt>
                <c:pt idx="17574">
                  <c:v>-10.08</c:v>
                </c:pt>
                <c:pt idx="17575">
                  <c:v>-10.08</c:v>
                </c:pt>
                <c:pt idx="17576">
                  <c:v>-10.08</c:v>
                </c:pt>
                <c:pt idx="17577">
                  <c:v>-10.08</c:v>
                </c:pt>
                <c:pt idx="17578">
                  <c:v>-15.12</c:v>
                </c:pt>
                <c:pt idx="17579">
                  <c:v>-10.08</c:v>
                </c:pt>
                <c:pt idx="17580">
                  <c:v>-5.04</c:v>
                </c:pt>
                <c:pt idx="17581">
                  <c:v>-10.08</c:v>
                </c:pt>
                <c:pt idx="17582">
                  <c:v>-10.08</c:v>
                </c:pt>
                <c:pt idx="17583">
                  <c:v>-10.08</c:v>
                </c:pt>
                <c:pt idx="17584">
                  <c:v>-10.08</c:v>
                </c:pt>
                <c:pt idx="17585">
                  <c:v>-10.08</c:v>
                </c:pt>
                <c:pt idx="17586">
                  <c:v>-10.08</c:v>
                </c:pt>
                <c:pt idx="17587">
                  <c:v>-5.04</c:v>
                </c:pt>
                <c:pt idx="17588">
                  <c:v>-15.12</c:v>
                </c:pt>
                <c:pt idx="17589">
                  <c:v>-10.08</c:v>
                </c:pt>
                <c:pt idx="17590">
                  <c:v>-10.08</c:v>
                </c:pt>
                <c:pt idx="17591">
                  <c:v>-5.04</c:v>
                </c:pt>
                <c:pt idx="17592">
                  <c:v>-10.08</c:v>
                </c:pt>
                <c:pt idx="17593">
                  <c:v>-10.08</c:v>
                </c:pt>
                <c:pt idx="17594">
                  <c:v>-10.08</c:v>
                </c:pt>
                <c:pt idx="17595">
                  <c:v>-10.08</c:v>
                </c:pt>
                <c:pt idx="17596">
                  <c:v>-10.08</c:v>
                </c:pt>
                <c:pt idx="17597">
                  <c:v>-5.04</c:v>
                </c:pt>
                <c:pt idx="17598">
                  <c:v>-15.12</c:v>
                </c:pt>
                <c:pt idx="17599">
                  <c:v>-5.04</c:v>
                </c:pt>
                <c:pt idx="17600">
                  <c:v>-10.08</c:v>
                </c:pt>
                <c:pt idx="17601">
                  <c:v>-10.08</c:v>
                </c:pt>
                <c:pt idx="17602">
                  <c:v>-10.08</c:v>
                </c:pt>
                <c:pt idx="17603">
                  <c:v>-10.08</c:v>
                </c:pt>
                <c:pt idx="17604">
                  <c:v>-10.08</c:v>
                </c:pt>
                <c:pt idx="17605">
                  <c:v>-10.08</c:v>
                </c:pt>
                <c:pt idx="17606">
                  <c:v>-5.04</c:v>
                </c:pt>
                <c:pt idx="17607">
                  <c:v>-10.08</c:v>
                </c:pt>
                <c:pt idx="17608">
                  <c:v>-5.04</c:v>
                </c:pt>
                <c:pt idx="17609">
                  <c:v>-5.04</c:v>
                </c:pt>
                <c:pt idx="17610">
                  <c:v>-10.08</c:v>
                </c:pt>
                <c:pt idx="17611">
                  <c:v>-5.04</c:v>
                </c:pt>
                <c:pt idx="17612">
                  <c:v>-10.08</c:v>
                </c:pt>
                <c:pt idx="17613">
                  <c:v>-5.04</c:v>
                </c:pt>
                <c:pt idx="17614">
                  <c:v>-5.04</c:v>
                </c:pt>
                <c:pt idx="17615">
                  <c:v>-5.04</c:v>
                </c:pt>
                <c:pt idx="17616">
                  <c:v>-10.08</c:v>
                </c:pt>
                <c:pt idx="17617">
                  <c:v>-10.08</c:v>
                </c:pt>
                <c:pt idx="17618">
                  <c:v>-10.08</c:v>
                </c:pt>
                <c:pt idx="17619">
                  <c:v>-15.12</c:v>
                </c:pt>
                <c:pt idx="17620">
                  <c:v>-5.04</c:v>
                </c:pt>
                <c:pt idx="17621">
                  <c:v>-10.08</c:v>
                </c:pt>
                <c:pt idx="17622">
                  <c:v>-10.08</c:v>
                </c:pt>
                <c:pt idx="17623">
                  <c:v>-10.08</c:v>
                </c:pt>
                <c:pt idx="17624">
                  <c:v>-10.08</c:v>
                </c:pt>
                <c:pt idx="17625">
                  <c:v>-5.04</c:v>
                </c:pt>
                <c:pt idx="17626">
                  <c:v>-10.08</c:v>
                </c:pt>
                <c:pt idx="17627">
                  <c:v>-5.04</c:v>
                </c:pt>
                <c:pt idx="17628">
                  <c:v>-5.04</c:v>
                </c:pt>
                <c:pt idx="17629">
                  <c:v>-10.08</c:v>
                </c:pt>
                <c:pt idx="17630">
                  <c:v>-5.04</c:v>
                </c:pt>
                <c:pt idx="17631">
                  <c:v>-5.04</c:v>
                </c:pt>
                <c:pt idx="17632">
                  <c:v>-5.04</c:v>
                </c:pt>
                <c:pt idx="17633">
                  <c:v>-10.08</c:v>
                </c:pt>
                <c:pt idx="17634">
                  <c:v>-10.08</c:v>
                </c:pt>
                <c:pt idx="17635">
                  <c:v>-10.08</c:v>
                </c:pt>
                <c:pt idx="17636">
                  <c:v>-10.08</c:v>
                </c:pt>
                <c:pt idx="17637">
                  <c:v>-5.04</c:v>
                </c:pt>
                <c:pt idx="17638">
                  <c:v>-10.08</c:v>
                </c:pt>
                <c:pt idx="17639">
                  <c:v>-5.04</c:v>
                </c:pt>
                <c:pt idx="17640">
                  <c:v>-10.08</c:v>
                </c:pt>
                <c:pt idx="17641">
                  <c:v>-5.04</c:v>
                </c:pt>
                <c:pt idx="17642">
                  <c:v>-10.08</c:v>
                </c:pt>
                <c:pt idx="17643">
                  <c:v>-5.04</c:v>
                </c:pt>
                <c:pt idx="17644">
                  <c:v>-5.04</c:v>
                </c:pt>
                <c:pt idx="17645">
                  <c:v>-5.04</c:v>
                </c:pt>
                <c:pt idx="17646">
                  <c:v>-5.04</c:v>
                </c:pt>
                <c:pt idx="17647">
                  <c:v>-5.04</c:v>
                </c:pt>
                <c:pt idx="17648">
                  <c:v>-5.04</c:v>
                </c:pt>
                <c:pt idx="17649">
                  <c:v>-10.08</c:v>
                </c:pt>
                <c:pt idx="17650">
                  <c:v>-5.04</c:v>
                </c:pt>
                <c:pt idx="17651">
                  <c:v>-10.08</c:v>
                </c:pt>
                <c:pt idx="17652">
                  <c:v>-5.04</c:v>
                </c:pt>
                <c:pt idx="17653">
                  <c:v>-10.08</c:v>
                </c:pt>
                <c:pt idx="17654">
                  <c:v>-5.04</c:v>
                </c:pt>
                <c:pt idx="17655">
                  <c:v>-5.04</c:v>
                </c:pt>
                <c:pt idx="17656">
                  <c:v>-5.04</c:v>
                </c:pt>
                <c:pt idx="17657">
                  <c:v>-5.04</c:v>
                </c:pt>
                <c:pt idx="17658">
                  <c:v>-10.08</c:v>
                </c:pt>
                <c:pt idx="17659">
                  <c:v>-10.08</c:v>
                </c:pt>
                <c:pt idx="17660">
                  <c:v>-5.04</c:v>
                </c:pt>
                <c:pt idx="17661">
                  <c:v>-10.08</c:v>
                </c:pt>
                <c:pt idx="17662">
                  <c:v>-5.04</c:v>
                </c:pt>
                <c:pt idx="17663">
                  <c:v>-5.04</c:v>
                </c:pt>
                <c:pt idx="17664">
                  <c:v>-5.04</c:v>
                </c:pt>
                <c:pt idx="17665">
                  <c:v>-5.04</c:v>
                </c:pt>
                <c:pt idx="17666">
                  <c:v>-5.04</c:v>
                </c:pt>
                <c:pt idx="17667">
                  <c:v>-10.08</c:v>
                </c:pt>
                <c:pt idx="17668">
                  <c:v>-5.04</c:v>
                </c:pt>
                <c:pt idx="17669">
                  <c:v>-5.04</c:v>
                </c:pt>
                <c:pt idx="17670">
                  <c:v>-10.08</c:v>
                </c:pt>
                <c:pt idx="17671">
                  <c:v>-5.04</c:v>
                </c:pt>
                <c:pt idx="17672">
                  <c:v>-5.04</c:v>
                </c:pt>
                <c:pt idx="17673">
                  <c:v>-5.04</c:v>
                </c:pt>
                <c:pt idx="17674">
                  <c:v>-10.08</c:v>
                </c:pt>
                <c:pt idx="17675">
                  <c:v>-5.04</c:v>
                </c:pt>
                <c:pt idx="17676">
                  <c:v>-5.04</c:v>
                </c:pt>
                <c:pt idx="17677">
                  <c:v>-10.08</c:v>
                </c:pt>
                <c:pt idx="17678">
                  <c:v>-10.08</c:v>
                </c:pt>
                <c:pt idx="17679">
                  <c:v>-5.04</c:v>
                </c:pt>
                <c:pt idx="17680">
                  <c:v>-10.08</c:v>
                </c:pt>
                <c:pt idx="17681">
                  <c:v>-5.04</c:v>
                </c:pt>
                <c:pt idx="17682">
                  <c:v>-5.04</c:v>
                </c:pt>
                <c:pt idx="17683">
                  <c:v>-10.08</c:v>
                </c:pt>
                <c:pt idx="17684">
                  <c:v>-5.04</c:v>
                </c:pt>
                <c:pt idx="17685">
                  <c:v>-5.04</c:v>
                </c:pt>
                <c:pt idx="17686">
                  <c:v>-5.04</c:v>
                </c:pt>
                <c:pt idx="17687">
                  <c:v>-5.04</c:v>
                </c:pt>
                <c:pt idx="17688">
                  <c:v>-10.08</c:v>
                </c:pt>
                <c:pt idx="17689">
                  <c:v>-5.04</c:v>
                </c:pt>
                <c:pt idx="17690">
                  <c:v>-5.04</c:v>
                </c:pt>
                <c:pt idx="17691">
                  <c:v>-5.04</c:v>
                </c:pt>
                <c:pt idx="17692">
                  <c:v>-5.04</c:v>
                </c:pt>
                <c:pt idx="17693">
                  <c:v>-5.04</c:v>
                </c:pt>
                <c:pt idx="17694">
                  <c:v>-5.04</c:v>
                </c:pt>
                <c:pt idx="17695">
                  <c:v>-5.04</c:v>
                </c:pt>
                <c:pt idx="17696">
                  <c:v>-10.08</c:v>
                </c:pt>
                <c:pt idx="17697">
                  <c:v>-10.08</c:v>
                </c:pt>
                <c:pt idx="17698">
                  <c:v>-10.08</c:v>
                </c:pt>
                <c:pt idx="17699">
                  <c:v>-10.08</c:v>
                </c:pt>
                <c:pt idx="17700">
                  <c:v>-10.08</c:v>
                </c:pt>
                <c:pt idx="17701">
                  <c:v>-10.08</c:v>
                </c:pt>
                <c:pt idx="17702">
                  <c:v>-10.08</c:v>
                </c:pt>
                <c:pt idx="17703">
                  <c:v>-10.08</c:v>
                </c:pt>
                <c:pt idx="17704">
                  <c:v>-10.08</c:v>
                </c:pt>
                <c:pt idx="17705">
                  <c:v>-5.04</c:v>
                </c:pt>
                <c:pt idx="17706">
                  <c:v>-5.04</c:v>
                </c:pt>
                <c:pt idx="17707">
                  <c:v>-5.04</c:v>
                </c:pt>
                <c:pt idx="17708">
                  <c:v>-5.04</c:v>
                </c:pt>
                <c:pt idx="17709">
                  <c:v>-10.08</c:v>
                </c:pt>
                <c:pt idx="17710">
                  <c:v>-5.04</c:v>
                </c:pt>
                <c:pt idx="17711">
                  <c:v>-5.04</c:v>
                </c:pt>
                <c:pt idx="17712">
                  <c:v>-10.08</c:v>
                </c:pt>
                <c:pt idx="17713">
                  <c:v>-10.08</c:v>
                </c:pt>
                <c:pt idx="17714">
                  <c:v>-10.08</c:v>
                </c:pt>
                <c:pt idx="17715">
                  <c:v>-10.08</c:v>
                </c:pt>
                <c:pt idx="17716">
                  <c:v>-10.08</c:v>
                </c:pt>
                <c:pt idx="17717">
                  <c:v>-10.08</c:v>
                </c:pt>
                <c:pt idx="17718">
                  <c:v>-5.04</c:v>
                </c:pt>
                <c:pt idx="17719">
                  <c:v>0</c:v>
                </c:pt>
                <c:pt idx="17720">
                  <c:v>-5.04</c:v>
                </c:pt>
                <c:pt idx="17721">
                  <c:v>-5.04</c:v>
                </c:pt>
                <c:pt idx="17722">
                  <c:v>-10.08</c:v>
                </c:pt>
                <c:pt idx="17723">
                  <c:v>-10.08</c:v>
                </c:pt>
                <c:pt idx="17724">
                  <c:v>-10.08</c:v>
                </c:pt>
                <c:pt idx="17725">
                  <c:v>-10.08</c:v>
                </c:pt>
                <c:pt idx="17726">
                  <c:v>-10.08</c:v>
                </c:pt>
                <c:pt idx="17727">
                  <c:v>-10.08</c:v>
                </c:pt>
                <c:pt idx="17728">
                  <c:v>-10.08</c:v>
                </c:pt>
                <c:pt idx="17729">
                  <c:v>-5.04</c:v>
                </c:pt>
                <c:pt idx="17730">
                  <c:v>-10.08</c:v>
                </c:pt>
                <c:pt idx="17731">
                  <c:v>-10.08</c:v>
                </c:pt>
                <c:pt idx="17732">
                  <c:v>-10.08</c:v>
                </c:pt>
                <c:pt idx="17733">
                  <c:v>-5.04</c:v>
                </c:pt>
                <c:pt idx="17734">
                  <c:v>-10.08</c:v>
                </c:pt>
                <c:pt idx="17735">
                  <c:v>-10.08</c:v>
                </c:pt>
                <c:pt idx="17736">
                  <c:v>-10.08</c:v>
                </c:pt>
                <c:pt idx="17737">
                  <c:v>-10.08</c:v>
                </c:pt>
                <c:pt idx="17738">
                  <c:v>-5.04</c:v>
                </c:pt>
                <c:pt idx="17739">
                  <c:v>-10.08</c:v>
                </c:pt>
                <c:pt idx="17740">
                  <c:v>-10.08</c:v>
                </c:pt>
                <c:pt idx="17741">
                  <c:v>-10.08</c:v>
                </c:pt>
                <c:pt idx="17742">
                  <c:v>-10.08</c:v>
                </c:pt>
                <c:pt idx="17743">
                  <c:v>-5.04</c:v>
                </c:pt>
                <c:pt idx="17744">
                  <c:v>-5.04</c:v>
                </c:pt>
                <c:pt idx="17745">
                  <c:v>-5.04</c:v>
                </c:pt>
                <c:pt idx="17746">
                  <c:v>-10.08</c:v>
                </c:pt>
                <c:pt idx="17747">
                  <c:v>-5.04</c:v>
                </c:pt>
                <c:pt idx="17748">
                  <c:v>-10.08</c:v>
                </c:pt>
                <c:pt idx="17749">
                  <c:v>-10.08</c:v>
                </c:pt>
                <c:pt idx="17750">
                  <c:v>-5.04</c:v>
                </c:pt>
                <c:pt idx="17751">
                  <c:v>-5.04</c:v>
                </c:pt>
                <c:pt idx="17752">
                  <c:v>-5.04</c:v>
                </c:pt>
                <c:pt idx="17753">
                  <c:v>-5.04</c:v>
                </c:pt>
                <c:pt idx="17754">
                  <c:v>-15.12</c:v>
                </c:pt>
                <c:pt idx="17755">
                  <c:v>-10.08</c:v>
                </c:pt>
                <c:pt idx="17756">
                  <c:v>-10.08</c:v>
                </c:pt>
                <c:pt idx="17757">
                  <c:v>-10.08</c:v>
                </c:pt>
                <c:pt idx="17758">
                  <c:v>-5.04</c:v>
                </c:pt>
                <c:pt idx="17759">
                  <c:v>-5.04</c:v>
                </c:pt>
                <c:pt idx="17760">
                  <c:v>-5.04</c:v>
                </c:pt>
                <c:pt idx="17761">
                  <c:v>-10.08</c:v>
                </c:pt>
                <c:pt idx="17762">
                  <c:v>-10.08</c:v>
                </c:pt>
                <c:pt idx="17763">
                  <c:v>-10.08</c:v>
                </c:pt>
                <c:pt idx="17764">
                  <c:v>-10.08</c:v>
                </c:pt>
                <c:pt idx="17765">
                  <c:v>-5.04</c:v>
                </c:pt>
                <c:pt idx="17766">
                  <c:v>-10.08</c:v>
                </c:pt>
                <c:pt idx="17767">
                  <c:v>-10.08</c:v>
                </c:pt>
                <c:pt idx="17768">
                  <c:v>-10.08</c:v>
                </c:pt>
                <c:pt idx="17769">
                  <c:v>-5.04</c:v>
                </c:pt>
                <c:pt idx="17770">
                  <c:v>-5.04</c:v>
                </c:pt>
                <c:pt idx="17771">
                  <c:v>-10.08</c:v>
                </c:pt>
                <c:pt idx="17772">
                  <c:v>-5.04</c:v>
                </c:pt>
                <c:pt idx="17773">
                  <c:v>-10.08</c:v>
                </c:pt>
                <c:pt idx="17774">
                  <c:v>-10.08</c:v>
                </c:pt>
                <c:pt idx="17775">
                  <c:v>-5.04</c:v>
                </c:pt>
                <c:pt idx="17776">
                  <c:v>-5.04</c:v>
                </c:pt>
                <c:pt idx="17777">
                  <c:v>-10.08</c:v>
                </c:pt>
                <c:pt idx="17778">
                  <c:v>-5.04</c:v>
                </c:pt>
                <c:pt idx="17779">
                  <c:v>-10.08</c:v>
                </c:pt>
                <c:pt idx="17780">
                  <c:v>-10.08</c:v>
                </c:pt>
                <c:pt idx="17781">
                  <c:v>-10.08</c:v>
                </c:pt>
                <c:pt idx="17782">
                  <c:v>-10.08</c:v>
                </c:pt>
                <c:pt idx="17783">
                  <c:v>-10.08</c:v>
                </c:pt>
                <c:pt idx="17784">
                  <c:v>-10.08</c:v>
                </c:pt>
                <c:pt idx="17785">
                  <c:v>-5.04</c:v>
                </c:pt>
                <c:pt idx="17786">
                  <c:v>-10.08</c:v>
                </c:pt>
                <c:pt idx="17787">
                  <c:v>-10.08</c:v>
                </c:pt>
                <c:pt idx="17788">
                  <c:v>-10.08</c:v>
                </c:pt>
                <c:pt idx="17789">
                  <c:v>-10.08</c:v>
                </c:pt>
                <c:pt idx="17790">
                  <c:v>-10.08</c:v>
                </c:pt>
                <c:pt idx="17791">
                  <c:v>-5.04</c:v>
                </c:pt>
                <c:pt idx="17792">
                  <c:v>-10.08</c:v>
                </c:pt>
                <c:pt idx="17793">
                  <c:v>-10.08</c:v>
                </c:pt>
                <c:pt idx="17794">
                  <c:v>-5.04</c:v>
                </c:pt>
                <c:pt idx="17795">
                  <c:v>-5.04</c:v>
                </c:pt>
                <c:pt idx="17796">
                  <c:v>-10.08</c:v>
                </c:pt>
                <c:pt idx="17797">
                  <c:v>-10.08</c:v>
                </c:pt>
                <c:pt idx="17798">
                  <c:v>-10.08</c:v>
                </c:pt>
                <c:pt idx="17799">
                  <c:v>-10.08</c:v>
                </c:pt>
                <c:pt idx="17800">
                  <c:v>-10.08</c:v>
                </c:pt>
                <c:pt idx="17801">
                  <c:v>-10.08</c:v>
                </c:pt>
                <c:pt idx="17802">
                  <c:v>-5.04</c:v>
                </c:pt>
                <c:pt idx="17803">
                  <c:v>-10.08</c:v>
                </c:pt>
                <c:pt idx="17804">
                  <c:v>-10.08</c:v>
                </c:pt>
                <c:pt idx="17805">
                  <c:v>-10.08</c:v>
                </c:pt>
                <c:pt idx="17806">
                  <c:v>-10.08</c:v>
                </c:pt>
                <c:pt idx="17807">
                  <c:v>-5.04</c:v>
                </c:pt>
                <c:pt idx="17808">
                  <c:v>-10.08</c:v>
                </c:pt>
                <c:pt idx="17809">
                  <c:v>-10.08</c:v>
                </c:pt>
                <c:pt idx="17810">
                  <c:v>-10.08</c:v>
                </c:pt>
                <c:pt idx="17811">
                  <c:v>-10.08</c:v>
                </c:pt>
                <c:pt idx="17812">
                  <c:v>-10.08</c:v>
                </c:pt>
                <c:pt idx="17813">
                  <c:v>-10.08</c:v>
                </c:pt>
                <c:pt idx="17814">
                  <c:v>-5.04</c:v>
                </c:pt>
                <c:pt idx="17815">
                  <c:v>-10.08</c:v>
                </c:pt>
                <c:pt idx="17816">
                  <c:v>-5.04</c:v>
                </c:pt>
                <c:pt idx="17817">
                  <c:v>-5.04</c:v>
                </c:pt>
                <c:pt idx="17818">
                  <c:v>-10.08</c:v>
                </c:pt>
                <c:pt idx="17819">
                  <c:v>-5.04</c:v>
                </c:pt>
                <c:pt idx="17820">
                  <c:v>-10.08</c:v>
                </c:pt>
                <c:pt idx="17821">
                  <c:v>-10.08</c:v>
                </c:pt>
                <c:pt idx="17822">
                  <c:v>-5.04</c:v>
                </c:pt>
                <c:pt idx="17823">
                  <c:v>-10.08</c:v>
                </c:pt>
                <c:pt idx="17824">
                  <c:v>-5.04</c:v>
                </c:pt>
                <c:pt idx="17825">
                  <c:v>-10.08</c:v>
                </c:pt>
                <c:pt idx="17826">
                  <c:v>-5.04</c:v>
                </c:pt>
                <c:pt idx="17827">
                  <c:v>-10.08</c:v>
                </c:pt>
                <c:pt idx="17828">
                  <c:v>-10.08</c:v>
                </c:pt>
                <c:pt idx="17829">
                  <c:v>-10.08</c:v>
                </c:pt>
                <c:pt idx="17830">
                  <c:v>-10.08</c:v>
                </c:pt>
                <c:pt idx="17831">
                  <c:v>-5.04</c:v>
                </c:pt>
                <c:pt idx="17832">
                  <c:v>-10.08</c:v>
                </c:pt>
                <c:pt idx="17833">
                  <c:v>-10.08</c:v>
                </c:pt>
                <c:pt idx="17834">
                  <c:v>-10.08</c:v>
                </c:pt>
                <c:pt idx="17835">
                  <c:v>-5.04</c:v>
                </c:pt>
                <c:pt idx="17836">
                  <c:v>-10.08</c:v>
                </c:pt>
                <c:pt idx="17837">
                  <c:v>-10.08</c:v>
                </c:pt>
                <c:pt idx="17838">
                  <c:v>-10.08</c:v>
                </c:pt>
                <c:pt idx="17839">
                  <c:v>-10.08</c:v>
                </c:pt>
                <c:pt idx="17840">
                  <c:v>-10.08</c:v>
                </c:pt>
                <c:pt idx="17841">
                  <c:v>-10.08</c:v>
                </c:pt>
                <c:pt idx="17842">
                  <c:v>-10.08</c:v>
                </c:pt>
                <c:pt idx="17843">
                  <c:v>-10.08</c:v>
                </c:pt>
                <c:pt idx="17844">
                  <c:v>-10.08</c:v>
                </c:pt>
                <c:pt idx="17845">
                  <c:v>-10.08</c:v>
                </c:pt>
                <c:pt idx="17846">
                  <c:v>-10.08</c:v>
                </c:pt>
                <c:pt idx="17847">
                  <c:v>-10.08</c:v>
                </c:pt>
                <c:pt idx="17848">
                  <c:v>-10.08</c:v>
                </c:pt>
                <c:pt idx="17849">
                  <c:v>-5.04</c:v>
                </c:pt>
                <c:pt idx="17850">
                  <c:v>-10.08</c:v>
                </c:pt>
                <c:pt idx="17851">
                  <c:v>-10.08</c:v>
                </c:pt>
                <c:pt idx="17852">
                  <c:v>-10.08</c:v>
                </c:pt>
                <c:pt idx="17853">
                  <c:v>-10.08</c:v>
                </c:pt>
                <c:pt idx="17854">
                  <c:v>-10.08</c:v>
                </c:pt>
                <c:pt idx="17855">
                  <c:v>-5.04</c:v>
                </c:pt>
                <c:pt idx="17856">
                  <c:v>-10.08</c:v>
                </c:pt>
                <c:pt idx="17857">
                  <c:v>-5.04</c:v>
                </c:pt>
                <c:pt idx="17858">
                  <c:v>-10.08</c:v>
                </c:pt>
                <c:pt idx="17859">
                  <c:v>-5.04</c:v>
                </c:pt>
                <c:pt idx="17860">
                  <c:v>-10.08</c:v>
                </c:pt>
                <c:pt idx="17861">
                  <c:v>-10.08</c:v>
                </c:pt>
                <c:pt idx="17862">
                  <c:v>-10.08</c:v>
                </c:pt>
                <c:pt idx="17863">
                  <c:v>-5.04</c:v>
                </c:pt>
                <c:pt idx="17864">
                  <c:v>-5.04</c:v>
                </c:pt>
                <c:pt idx="17865">
                  <c:v>-5.04</c:v>
                </c:pt>
                <c:pt idx="17866">
                  <c:v>-10.08</c:v>
                </c:pt>
                <c:pt idx="17867">
                  <c:v>-10.08</c:v>
                </c:pt>
                <c:pt idx="17868">
                  <c:v>-5.04</c:v>
                </c:pt>
                <c:pt idx="17869">
                  <c:v>-10.08</c:v>
                </c:pt>
                <c:pt idx="17870">
                  <c:v>-10.08</c:v>
                </c:pt>
                <c:pt idx="17871">
                  <c:v>-10.08</c:v>
                </c:pt>
                <c:pt idx="17872">
                  <c:v>-10.08</c:v>
                </c:pt>
                <c:pt idx="17873">
                  <c:v>-10.08</c:v>
                </c:pt>
                <c:pt idx="17874">
                  <c:v>-10.08</c:v>
                </c:pt>
                <c:pt idx="17875">
                  <c:v>-10.08</c:v>
                </c:pt>
                <c:pt idx="17876">
                  <c:v>-10.08</c:v>
                </c:pt>
                <c:pt idx="17877">
                  <c:v>-10.08</c:v>
                </c:pt>
                <c:pt idx="17878">
                  <c:v>-10.08</c:v>
                </c:pt>
                <c:pt idx="17879">
                  <c:v>-10.08</c:v>
                </c:pt>
                <c:pt idx="17880">
                  <c:v>-5.04</c:v>
                </c:pt>
                <c:pt idx="17881">
                  <c:v>-10.08</c:v>
                </c:pt>
                <c:pt idx="17882">
                  <c:v>-10.08</c:v>
                </c:pt>
                <c:pt idx="17883">
                  <c:v>-10.08</c:v>
                </c:pt>
                <c:pt idx="17884">
                  <c:v>-5.04</c:v>
                </c:pt>
                <c:pt idx="17885">
                  <c:v>-5.04</c:v>
                </c:pt>
                <c:pt idx="17886">
                  <c:v>-15.12</c:v>
                </c:pt>
                <c:pt idx="17887">
                  <c:v>-5.04</c:v>
                </c:pt>
                <c:pt idx="17888">
                  <c:v>-10.08</c:v>
                </c:pt>
                <c:pt idx="17889">
                  <c:v>-10.08</c:v>
                </c:pt>
                <c:pt idx="17890">
                  <c:v>-5.04</c:v>
                </c:pt>
                <c:pt idx="17891">
                  <c:v>-10.08</c:v>
                </c:pt>
                <c:pt idx="17892">
                  <c:v>-5.04</c:v>
                </c:pt>
                <c:pt idx="17893">
                  <c:v>-10.08</c:v>
                </c:pt>
                <c:pt idx="17894">
                  <c:v>-10.08</c:v>
                </c:pt>
                <c:pt idx="17895">
                  <c:v>-10.08</c:v>
                </c:pt>
                <c:pt idx="17896">
                  <c:v>-10.08</c:v>
                </c:pt>
                <c:pt idx="17897">
                  <c:v>-10.08</c:v>
                </c:pt>
                <c:pt idx="17898">
                  <c:v>-10.08</c:v>
                </c:pt>
                <c:pt idx="17899">
                  <c:v>-10.08</c:v>
                </c:pt>
                <c:pt idx="17900">
                  <c:v>-5.04</c:v>
                </c:pt>
                <c:pt idx="17901">
                  <c:v>-10.08</c:v>
                </c:pt>
                <c:pt idx="17902">
                  <c:v>-10.08</c:v>
                </c:pt>
                <c:pt idx="17903">
                  <c:v>-10.08</c:v>
                </c:pt>
                <c:pt idx="17904">
                  <c:v>-10.08</c:v>
                </c:pt>
                <c:pt idx="17905">
                  <c:v>-10.08</c:v>
                </c:pt>
                <c:pt idx="17906">
                  <c:v>-10.08</c:v>
                </c:pt>
                <c:pt idx="17907">
                  <c:v>-10.08</c:v>
                </c:pt>
                <c:pt idx="17908">
                  <c:v>-5.04</c:v>
                </c:pt>
                <c:pt idx="17909">
                  <c:v>-10.08</c:v>
                </c:pt>
                <c:pt idx="17910">
                  <c:v>-10.08</c:v>
                </c:pt>
                <c:pt idx="17911">
                  <c:v>-5.04</c:v>
                </c:pt>
                <c:pt idx="17912">
                  <c:v>-10.08</c:v>
                </c:pt>
                <c:pt idx="17913">
                  <c:v>-5.04</c:v>
                </c:pt>
                <c:pt idx="17914">
                  <c:v>-10.08</c:v>
                </c:pt>
                <c:pt idx="17915">
                  <c:v>-10.08</c:v>
                </c:pt>
                <c:pt idx="17916">
                  <c:v>-10.08</c:v>
                </c:pt>
                <c:pt idx="17917">
                  <c:v>-10.08</c:v>
                </c:pt>
                <c:pt idx="17918">
                  <c:v>-10.08</c:v>
                </c:pt>
                <c:pt idx="17919">
                  <c:v>-10.08</c:v>
                </c:pt>
                <c:pt idx="17920">
                  <c:v>-10.08</c:v>
                </c:pt>
                <c:pt idx="17921">
                  <c:v>-10.08</c:v>
                </c:pt>
                <c:pt idx="17922">
                  <c:v>-10.08</c:v>
                </c:pt>
                <c:pt idx="17923">
                  <c:v>-10.08</c:v>
                </c:pt>
                <c:pt idx="17924">
                  <c:v>-10.08</c:v>
                </c:pt>
                <c:pt idx="17925">
                  <c:v>-5.04</c:v>
                </c:pt>
                <c:pt idx="17926">
                  <c:v>-10.08</c:v>
                </c:pt>
                <c:pt idx="17927">
                  <c:v>-5.04</c:v>
                </c:pt>
                <c:pt idx="17928">
                  <c:v>-10.08</c:v>
                </c:pt>
                <c:pt idx="17929">
                  <c:v>-10.08</c:v>
                </c:pt>
                <c:pt idx="17930">
                  <c:v>-10.08</c:v>
                </c:pt>
                <c:pt idx="17931">
                  <c:v>-10.08</c:v>
                </c:pt>
                <c:pt idx="17932">
                  <c:v>-10.08</c:v>
                </c:pt>
                <c:pt idx="17933">
                  <c:v>-5.04</c:v>
                </c:pt>
                <c:pt idx="17934">
                  <c:v>-5.04</c:v>
                </c:pt>
                <c:pt idx="17935">
                  <c:v>-5.04</c:v>
                </c:pt>
                <c:pt idx="17936">
                  <c:v>-5.04</c:v>
                </c:pt>
                <c:pt idx="17937">
                  <c:v>-15.12</c:v>
                </c:pt>
                <c:pt idx="17938">
                  <c:v>-10.08</c:v>
                </c:pt>
                <c:pt idx="17939">
                  <c:v>-5.04</c:v>
                </c:pt>
                <c:pt idx="17940">
                  <c:v>-10.08</c:v>
                </c:pt>
                <c:pt idx="17941">
                  <c:v>-10.08</c:v>
                </c:pt>
                <c:pt idx="17942">
                  <c:v>-10.08</c:v>
                </c:pt>
                <c:pt idx="17943">
                  <c:v>-10.08</c:v>
                </c:pt>
                <c:pt idx="17944">
                  <c:v>-10.08</c:v>
                </c:pt>
                <c:pt idx="17945">
                  <c:v>-5.04</c:v>
                </c:pt>
                <c:pt idx="17946">
                  <c:v>-10.08</c:v>
                </c:pt>
                <c:pt idx="17947">
                  <c:v>-10.08</c:v>
                </c:pt>
                <c:pt idx="17948">
                  <c:v>-5.04</c:v>
                </c:pt>
                <c:pt idx="17949">
                  <c:v>-10.08</c:v>
                </c:pt>
                <c:pt idx="17950">
                  <c:v>-5.04</c:v>
                </c:pt>
                <c:pt idx="17951">
                  <c:v>-10.08</c:v>
                </c:pt>
                <c:pt idx="17952">
                  <c:v>-10.08</c:v>
                </c:pt>
                <c:pt idx="17953">
                  <c:v>-15.12</c:v>
                </c:pt>
                <c:pt idx="17954">
                  <c:v>-10.08</c:v>
                </c:pt>
                <c:pt idx="17955">
                  <c:v>-10.08</c:v>
                </c:pt>
                <c:pt idx="17956">
                  <c:v>-10.08</c:v>
                </c:pt>
                <c:pt idx="17957">
                  <c:v>-5.04</c:v>
                </c:pt>
                <c:pt idx="17958">
                  <c:v>-10.08</c:v>
                </c:pt>
                <c:pt idx="17959">
                  <c:v>-10.08</c:v>
                </c:pt>
                <c:pt idx="17960">
                  <c:v>-10.08</c:v>
                </c:pt>
                <c:pt idx="17961">
                  <c:v>-10.08</c:v>
                </c:pt>
                <c:pt idx="17962">
                  <c:v>-10.08</c:v>
                </c:pt>
                <c:pt idx="17963">
                  <c:v>-10.08</c:v>
                </c:pt>
                <c:pt idx="17964">
                  <c:v>-10.08</c:v>
                </c:pt>
                <c:pt idx="17965">
                  <c:v>-10.08</c:v>
                </c:pt>
                <c:pt idx="17966">
                  <c:v>-10.08</c:v>
                </c:pt>
                <c:pt idx="17967">
                  <c:v>-10.08</c:v>
                </c:pt>
                <c:pt idx="17968">
                  <c:v>-10.08</c:v>
                </c:pt>
                <c:pt idx="17969">
                  <c:v>-10.08</c:v>
                </c:pt>
                <c:pt idx="17970">
                  <c:v>-5.04</c:v>
                </c:pt>
                <c:pt idx="17971">
                  <c:v>-5.04</c:v>
                </c:pt>
                <c:pt idx="17972">
                  <c:v>-10.08</c:v>
                </c:pt>
                <c:pt idx="17973">
                  <c:v>-5.04</c:v>
                </c:pt>
                <c:pt idx="17974">
                  <c:v>-10.08</c:v>
                </c:pt>
                <c:pt idx="17975">
                  <c:v>-10.08</c:v>
                </c:pt>
                <c:pt idx="17976">
                  <c:v>-10.08</c:v>
                </c:pt>
                <c:pt idx="17977">
                  <c:v>-10.08</c:v>
                </c:pt>
                <c:pt idx="17978">
                  <c:v>-10.08</c:v>
                </c:pt>
                <c:pt idx="17979">
                  <c:v>-10.08</c:v>
                </c:pt>
                <c:pt idx="17980">
                  <c:v>-10.08</c:v>
                </c:pt>
                <c:pt idx="17981">
                  <c:v>-5.04</c:v>
                </c:pt>
                <c:pt idx="17982">
                  <c:v>-10.08</c:v>
                </c:pt>
                <c:pt idx="17983">
                  <c:v>-5.04</c:v>
                </c:pt>
                <c:pt idx="17984">
                  <c:v>-10.08</c:v>
                </c:pt>
                <c:pt idx="17985">
                  <c:v>-10.08</c:v>
                </c:pt>
                <c:pt idx="17986">
                  <c:v>-10.08</c:v>
                </c:pt>
                <c:pt idx="17987">
                  <c:v>-10.08</c:v>
                </c:pt>
                <c:pt idx="17988">
                  <c:v>-10.08</c:v>
                </c:pt>
                <c:pt idx="17989">
                  <c:v>-10.08</c:v>
                </c:pt>
                <c:pt idx="17990">
                  <c:v>-10.08</c:v>
                </c:pt>
                <c:pt idx="17991">
                  <c:v>-10.08</c:v>
                </c:pt>
                <c:pt idx="17992">
                  <c:v>-10.08</c:v>
                </c:pt>
                <c:pt idx="17993">
                  <c:v>-10.08</c:v>
                </c:pt>
                <c:pt idx="17994">
                  <c:v>-10.08</c:v>
                </c:pt>
                <c:pt idx="17995">
                  <c:v>-10.08</c:v>
                </c:pt>
                <c:pt idx="17996">
                  <c:v>-10.08</c:v>
                </c:pt>
                <c:pt idx="17997">
                  <c:v>-5.04</c:v>
                </c:pt>
                <c:pt idx="17998">
                  <c:v>-10.08</c:v>
                </c:pt>
                <c:pt idx="17999">
                  <c:v>-5.04</c:v>
                </c:pt>
                <c:pt idx="18000">
                  <c:v>-10.08</c:v>
                </c:pt>
                <c:pt idx="18001">
                  <c:v>-10.08</c:v>
                </c:pt>
                <c:pt idx="18002">
                  <c:v>-5.04</c:v>
                </c:pt>
                <c:pt idx="18003">
                  <c:v>-10.08</c:v>
                </c:pt>
                <c:pt idx="18004">
                  <c:v>-10.08</c:v>
                </c:pt>
                <c:pt idx="18005">
                  <c:v>-10.08</c:v>
                </c:pt>
                <c:pt idx="18006">
                  <c:v>-10.08</c:v>
                </c:pt>
                <c:pt idx="18007">
                  <c:v>-5.04</c:v>
                </c:pt>
                <c:pt idx="18008">
                  <c:v>-5.04</c:v>
                </c:pt>
                <c:pt idx="18009">
                  <c:v>-5.04</c:v>
                </c:pt>
                <c:pt idx="18010">
                  <c:v>-10.08</c:v>
                </c:pt>
                <c:pt idx="18011">
                  <c:v>-5.04</c:v>
                </c:pt>
                <c:pt idx="18012">
                  <c:v>-15.12</c:v>
                </c:pt>
                <c:pt idx="18013">
                  <c:v>-10.08</c:v>
                </c:pt>
                <c:pt idx="18014">
                  <c:v>-10.08</c:v>
                </c:pt>
                <c:pt idx="18015">
                  <c:v>-10.08</c:v>
                </c:pt>
                <c:pt idx="18016">
                  <c:v>-10.08</c:v>
                </c:pt>
                <c:pt idx="18017">
                  <c:v>-10.08</c:v>
                </c:pt>
                <c:pt idx="18018">
                  <c:v>-10.08</c:v>
                </c:pt>
                <c:pt idx="18019">
                  <c:v>-5.04</c:v>
                </c:pt>
                <c:pt idx="18020">
                  <c:v>-10.08</c:v>
                </c:pt>
                <c:pt idx="18021">
                  <c:v>-10.08</c:v>
                </c:pt>
                <c:pt idx="18022">
                  <c:v>-5.04</c:v>
                </c:pt>
                <c:pt idx="18023">
                  <c:v>-10.08</c:v>
                </c:pt>
                <c:pt idx="18024">
                  <c:v>-10.08</c:v>
                </c:pt>
                <c:pt idx="18025">
                  <c:v>-10.08</c:v>
                </c:pt>
                <c:pt idx="18026">
                  <c:v>-10.08</c:v>
                </c:pt>
                <c:pt idx="18027">
                  <c:v>-10.08</c:v>
                </c:pt>
                <c:pt idx="18028">
                  <c:v>-10.08</c:v>
                </c:pt>
                <c:pt idx="18029">
                  <c:v>-10.08</c:v>
                </c:pt>
                <c:pt idx="18030">
                  <c:v>-10.08</c:v>
                </c:pt>
                <c:pt idx="18031">
                  <c:v>-5.04</c:v>
                </c:pt>
                <c:pt idx="18032">
                  <c:v>-10.08</c:v>
                </c:pt>
                <c:pt idx="18033">
                  <c:v>-10.08</c:v>
                </c:pt>
                <c:pt idx="18034">
                  <c:v>-10.08</c:v>
                </c:pt>
                <c:pt idx="18035">
                  <c:v>-5.04</c:v>
                </c:pt>
                <c:pt idx="18036">
                  <c:v>-10.08</c:v>
                </c:pt>
                <c:pt idx="18037">
                  <c:v>-10.08</c:v>
                </c:pt>
                <c:pt idx="18038">
                  <c:v>-10.08</c:v>
                </c:pt>
                <c:pt idx="18039">
                  <c:v>-10.08</c:v>
                </c:pt>
                <c:pt idx="18040">
                  <c:v>-10.08</c:v>
                </c:pt>
                <c:pt idx="18041">
                  <c:v>-10.08</c:v>
                </c:pt>
                <c:pt idx="18042">
                  <c:v>-10.08</c:v>
                </c:pt>
                <c:pt idx="18043">
                  <c:v>-10.08</c:v>
                </c:pt>
                <c:pt idx="18044">
                  <c:v>-10.08</c:v>
                </c:pt>
                <c:pt idx="18045">
                  <c:v>-10.08</c:v>
                </c:pt>
                <c:pt idx="18046">
                  <c:v>-5.04</c:v>
                </c:pt>
                <c:pt idx="18047">
                  <c:v>-10.08</c:v>
                </c:pt>
                <c:pt idx="18048">
                  <c:v>-10.08</c:v>
                </c:pt>
                <c:pt idx="18049">
                  <c:v>-10.08</c:v>
                </c:pt>
                <c:pt idx="18050">
                  <c:v>-10.08</c:v>
                </c:pt>
                <c:pt idx="18051">
                  <c:v>-10.08</c:v>
                </c:pt>
                <c:pt idx="18052">
                  <c:v>-10.08</c:v>
                </c:pt>
                <c:pt idx="18053">
                  <c:v>-10.08</c:v>
                </c:pt>
                <c:pt idx="18054">
                  <c:v>-10.08</c:v>
                </c:pt>
                <c:pt idx="18055">
                  <c:v>-10.08</c:v>
                </c:pt>
                <c:pt idx="18056">
                  <c:v>-10.08</c:v>
                </c:pt>
                <c:pt idx="18057">
                  <c:v>-10.08</c:v>
                </c:pt>
                <c:pt idx="18058">
                  <c:v>-15.12</c:v>
                </c:pt>
                <c:pt idx="18059">
                  <c:v>-5.04</c:v>
                </c:pt>
                <c:pt idx="18060">
                  <c:v>-10.08</c:v>
                </c:pt>
                <c:pt idx="18061">
                  <c:v>-10.08</c:v>
                </c:pt>
                <c:pt idx="18062">
                  <c:v>-10.08</c:v>
                </c:pt>
                <c:pt idx="18063">
                  <c:v>-5.04</c:v>
                </c:pt>
                <c:pt idx="18064">
                  <c:v>-15.12</c:v>
                </c:pt>
                <c:pt idx="18065">
                  <c:v>-10.08</c:v>
                </c:pt>
                <c:pt idx="18066">
                  <c:v>-10.08</c:v>
                </c:pt>
                <c:pt idx="18067">
                  <c:v>-10.08</c:v>
                </c:pt>
                <c:pt idx="18068">
                  <c:v>-10.08</c:v>
                </c:pt>
                <c:pt idx="18069">
                  <c:v>-10.08</c:v>
                </c:pt>
                <c:pt idx="18070">
                  <c:v>-5.04</c:v>
                </c:pt>
                <c:pt idx="18071">
                  <c:v>-10.08</c:v>
                </c:pt>
                <c:pt idx="18072">
                  <c:v>-10.08</c:v>
                </c:pt>
                <c:pt idx="18073">
                  <c:v>-5.04</c:v>
                </c:pt>
                <c:pt idx="18074">
                  <c:v>-10.08</c:v>
                </c:pt>
                <c:pt idx="18075">
                  <c:v>-10.08</c:v>
                </c:pt>
                <c:pt idx="18076">
                  <c:v>-10.08</c:v>
                </c:pt>
                <c:pt idx="18077">
                  <c:v>-5.04</c:v>
                </c:pt>
                <c:pt idx="18078">
                  <c:v>-10.08</c:v>
                </c:pt>
                <c:pt idx="18079">
                  <c:v>-5.04</c:v>
                </c:pt>
                <c:pt idx="18080">
                  <c:v>-10.08</c:v>
                </c:pt>
                <c:pt idx="18081">
                  <c:v>-5.04</c:v>
                </c:pt>
                <c:pt idx="18082">
                  <c:v>-10.08</c:v>
                </c:pt>
                <c:pt idx="18083">
                  <c:v>-5.04</c:v>
                </c:pt>
                <c:pt idx="18084">
                  <c:v>-10.08</c:v>
                </c:pt>
                <c:pt idx="18085">
                  <c:v>-10.08</c:v>
                </c:pt>
                <c:pt idx="18086">
                  <c:v>-10.08</c:v>
                </c:pt>
                <c:pt idx="18087">
                  <c:v>-10.08</c:v>
                </c:pt>
                <c:pt idx="18088">
                  <c:v>-10.08</c:v>
                </c:pt>
                <c:pt idx="18089">
                  <c:v>-10.08</c:v>
                </c:pt>
                <c:pt idx="18090">
                  <c:v>-10.08</c:v>
                </c:pt>
                <c:pt idx="18091">
                  <c:v>-10.08</c:v>
                </c:pt>
                <c:pt idx="18092">
                  <c:v>-10.08</c:v>
                </c:pt>
                <c:pt idx="18093">
                  <c:v>-10.08</c:v>
                </c:pt>
                <c:pt idx="18094">
                  <c:v>-5.04</c:v>
                </c:pt>
                <c:pt idx="18095">
                  <c:v>-10.08</c:v>
                </c:pt>
                <c:pt idx="18096">
                  <c:v>-5.04</c:v>
                </c:pt>
                <c:pt idx="18097">
                  <c:v>-5.04</c:v>
                </c:pt>
                <c:pt idx="18098">
                  <c:v>-10.08</c:v>
                </c:pt>
                <c:pt idx="18099">
                  <c:v>-15.12</c:v>
                </c:pt>
                <c:pt idx="18100">
                  <c:v>-10.08</c:v>
                </c:pt>
                <c:pt idx="18101">
                  <c:v>-10.08</c:v>
                </c:pt>
                <c:pt idx="18102">
                  <c:v>-5.04</c:v>
                </c:pt>
                <c:pt idx="18103">
                  <c:v>-10.08</c:v>
                </c:pt>
                <c:pt idx="18104">
                  <c:v>-10.08</c:v>
                </c:pt>
                <c:pt idx="18105">
                  <c:v>-10.08</c:v>
                </c:pt>
                <c:pt idx="18106">
                  <c:v>-10.08</c:v>
                </c:pt>
                <c:pt idx="18107">
                  <c:v>-10.08</c:v>
                </c:pt>
                <c:pt idx="18108">
                  <c:v>-10.08</c:v>
                </c:pt>
                <c:pt idx="18109">
                  <c:v>-10.08</c:v>
                </c:pt>
                <c:pt idx="18110">
                  <c:v>-10.08</c:v>
                </c:pt>
                <c:pt idx="18111">
                  <c:v>-10.08</c:v>
                </c:pt>
                <c:pt idx="18112">
                  <c:v>-10.08</c:v>
                </c:pt>
                <c:pt idx="18113">
                  <c:v>-15.12</c:v>
                </c:pt>
                <c:pt idx="18114">
                  <c:v>-10.08</c:v>
                </c:pt>
                <c:pt idx="18115">
                  <c:v>-10.08</c:v>
                </c:pt>
                <c:pt idx="18116">
                  <c:v>-15.12</c:v>
                </c:pt>
                <c:pt idx="18117">
                  <c:v>-5.04</c:v>
                </c:pt>
                <c:pt idx="18118">
                  <c:v>-10.08</c:v>
                </c:pt>
                <c:pt idx="18119">
                  <c:v>-10.08</c:v>
                </c:pt>
                <c:pt idx="18120">
                  <c:v>-10.08</c:v>
                </c:pt>
                <c:pt idx="18121">
                  <c:v>-10.08</c:v>
                </c:pt>
                <c:pt idx="18122">
                  <c:v>-10.08</c:v>
                </c:pt>
                <c:pt idx="18123">
                  <c:v>-10.08</c:v>
                </c:pt>
                <c:pt idx="18124">
                  <c:v>-10.08</c:v>
                </c:pt>
                <c:pt idx="18125">
                  <c:v>-10.08</c:v>
                </c:pt>
                <c:pt idx="18126">
                  <c:v>-10.08</c:v>
                </c:pt>
                <c:pt idx="18127">
                  <c:v>-10.08</c:v>
                </c:pt>
                <c:pt idx="18128">
                  <c:v>-10.08</c:v>
                </c:pt>
                <c:pt idx="18129">
                  <c:v>-10.08</c:v>
                </c:pt>
                <c:pt idx="18130">
                  <c:v>-10.08</c:v>
                </c:pt>
                <c:pt idx="18131">
                  <c:v>-10.08</c:v>
                </c:pt>
                <c:pt idx="18132">
                  <c:v>-10.08</c:v>
                </c:pt>
                <c:pt idx="18133">
                  <c:v>-10.08</c:v>
                </c:pt>
                <c:pt idx="18134">
                  <c:v>-5.04</c:v>
                </c:pt>
                <c:pt idx="18135">
                  <c:v>-5.04</c:v>
                </c:pt>
                <c:pt idx="18136">
                  <c:v>-10.08</c:v>
                </c:pt>
                <c:pt idx="18137">
                  <c:v>-10.08</c:v>
                </c:pt>
                <c:pt idx="18138">
                  <c:v>-5.04</c:v>
                </c:pt>
                <c:pt idx="18139">
                  <c:v>-10.08</c:v>
                </c:pt>
                <c:pt idx="18140">
                  <c:v>-5.04</c:v>
                </c:pt>
                <c:pt idx="18141">
                  <c:v>-10.08</c:v>
                </c:pt>
                <c:pt idx="18142">
                  <c:v>-5.04</c:v>
                </c:pt>
                <c:pt idx="18143">
                  <c:v>-5.04</c:v>
                </c:pt>
                <c:pt idx="18144">
                  <c:v>-10.08</c:v>
                </c:pt>
                <c:pt idx="18145">
                  <c:v>-10.08</c:v>
                </c:pt>
                <c:pt idx="18146">
                  <c:v>-10.08</c:v>
                </c:pt>
                <c:pt idx="18147">
                  <c:v>-10.08</c:v>
                </c:pt>
                <c:pt idx="18148">
                  <c:v>-10.08</c:v>
                </c:pt>
                <c:pt idx="18149">
                  <c:v>-15.12</c:v>
                </c:pt>
                <c:pt idx="18150">
                  <c:v>-5.04</c:v>
                </c:pt>
                <c:pt idx="18151">
                  <c:v>-10.08</c:v>
                </c:pt>
                <c:pt idx="18152">
                  <c:v>-10.08</c:v>
                </c:pt>
                <c:pt idx="18153">
                  <c:v>-10.08</c:v>
                </c:pt>
                <c:pt idx="18154">
                  <c:v>-5.04</c:v>
                </c:pt>
                <c:pt idx="18155">
                  <c:v>-10.08</c:v>
                </c:pt>
                <c:pt idx="18156">
                  <c:v>-10.08</c:v>
                </c:pt>
                <c:pt idx="18157">
                  <c:v>-10.08</c:v>
                </c:pt>
                <c:pt idx="18158">
                  <c:v>-10.08</c:v>
                </c:pt>
                <c:pt idx="18159">
                  <c:v>-10.08</c:v>
                </c:pt>
                <c:pt idx="18160">
                  <c:v>-10.08</c:v>
                </c:pt>
                <c:pt idx="18161">
                  <c:v>-10.08</c:v>
                </c:pt>
                <c:pt idx="18162">
                  <c:v>-10.08</c:v>
                </c:pt>
                <c:pt idx="18163">
                  <c:v>-10.08</c:v>
                </c:pt>
                <c:pt idx="18164">
                  <c:v>-10.08</c:v>
                </c:pt>
                <c:pt idx="18165">
                  <c:v>-10.08</c:v>
                </c:pt>
                <c:pt idx="18166">
                  <c:v>-15.12</c:v>
                </c:pt>
                <c:pt idx="18167">
                  <c:v>-10.08</c:v>
                </c:pt>
                <c:pt idx="18168">
                  <c:v>-10.08</c:v>
                </c:pt>
                <c:pt idx="18169">
                  <c:v>-10.08</c:v>
                </c:pt>
                <c:pt idx="18170">
                  <c:v>-10.08</c:v>
                </c:pt>
                <c:pt idx="18171">
                  <c:v>-10.08</c:v>
                </c:pt>
                <c:pt idx="18172">
                  <c:v>-15.12</c:v>
                </c:pt>
                <c:pt idx="18173">
                  <c:v>-10.08</c:v>
                </c:pt>
                <c:pt idx="18174">
                  <c:v>-10.08</c:v>
                </c:pt>
                <c:pt idx="18175">
                  <c:v>-10.08</c:v>
                </c:pt>
                <c:pt idx="18176">
                  <c:v>-10.08</c:v>
                </c:pt>
                <c:pt idx="18177">
                  <c:v>-15.12</c:v>
                </c:pt>
                <c:pt idx="18178">
                  <c:v>-5.04</c:v>
                </c:pt>
                <c:pt idx="18179">
                  <c:v>-10.08</c:v>
                </c:pt>
                <c:pt idx="18180">
                  <c:v>-5.04</c:v>
                </c:pt>
                <c:pt idx="18181">
                  <c:v>-10.08</c:v>
                </c:pt>
                <c:pt idx="18182">
                  <c:v>-10.08</c:v>
                </c:pt>
                <c:pt idx="18183">
                  <c:v>-10.08</c:v>
                </c:pt>
                <c:pt idx="18184">
                  <c:v>-10.08</c:v>
                </c:pt>
                <c:pt idx="18185">
                  <c:v>-10.08</c:v>
                </c:pt>
                <c:pt idx="18186">
                  <c:v>-15.12</c:v>
                </c:pt>
                <c:pt idx="18187">
                  <c:v>-10.08</c:v>
                </c:pt>
                <c:pt idx="18188">
                  <c:v>-5.04</c:v>
                </c:pt>
                <c:pt idx="18189">
                  <c:v>-5.04</c:v>
                </c:pt>
                <c:pt idx="18190">
                  <c:v>-10.08</c:v>
                </c:pt>
                <c:pt idx="18191">
                  <c:v>-10.08</c:v>
                </c:pt>
                <c:pt idx="18192">
                  <c:v>-10.08</c:v>
                </c:pt>
                <c:pt idx="18193">
                  <c:v>-10.08</c:v>
                </c:pt>
                <c:pt idx="18194">
                  <c:v>-10.08</c:v>
                </c:pt>
                <c:pt idx="18195">
                  <c:v>-10.08</c:v>
                </c:pt>
                <c:pt idx="18196">
                  <c:v>-5.04</c:v>
                </c:pt>
                <c:pt idx="18197">
                  <c:v>-5.04</c:v>
                </c:pt>
                <c:pt idx="18198">
                  <c:v>-5.04</c:v>
                </c:pt>
                <c:pt idx="18199">
                  <c:v>-10.08</c:v>
                </c:pt>
                <c:pt idx="18200">
                  <c:v>-15.12</c:v>
                </c:pt>
                <c:pt idx="18201">
                  <c:v>-5.04</c:v>
                </c:pt>
                <c:pt idx="18202">
                  <c:v>-5.04</c:v>
                </c:pt>
                <c:pt idx="18203">
                  <c:v>-10.08</c:v>
                </c:pt>
                <c:pt idx="18204">
                  <c:v>-5.04</c:v>
                </c:pt>
                <c:pt idx="18205">
                  <c:v>-10.08</c:v>
                </c:pt>
                <c:pt idx="18206">
                  <c:v>-5.04</c:v>
                </c:pt>
                <c:pt idx="18207">
                  <c:v>-10.08</c:v>
                </c:pt>
                <c:pt idx="18208">
                  <c:v>-10.08</c:v>
                </c:pt>
                <c:pt idx="18209">
                  <c:v>-10.08</c:v>
                </c:pt>
                <c:pt idx="18210">
                  <c:v>-5.04</c:v>
                </c:pt>
                <c:pt idx="18211">
                  <c:v>-10.08</c:v>
                </c:pt>
                <c:pt idx="18212">
                  <c:v>-5.04</c:v>
                </c:pt>
                <c:pt idx="18213">
                  <c:v>-5.04</c:v>
                </c:pt>
                <c:pt idx="18214">
                  <c:v>-10.08</c:v>
                </c:pt>
                <c:pt idx="18215">
                  <c:v>-10.08</c:v>
                </c:pt>
                <c:pt idx="18216">
                  <c:v>-10.08</c:v>
                </c:pt>
                <c:pt idx="18217">
                  <c:v>-10.08</c:v>
                </c:pt>
                <c:pt idx="18218">
                  <c:v>-10.08</c:v>
                </c:pt>
                <c:pt idx="18219">
                  <c:v>-10.08</c:v>
                </c:pt>
                <c:pt idx="18220">
                  <c:v>-10.08</c:v>
                </c:pt>
                <c:pt idx="18221">
                  <c:v>-10.08</c:v>
                </c:pt>
                <c:pt idx="18222">
                  <c:v>-5.04</c:v>
                </c:pt>
                <c:pt idx="18223">
                  <c:v>-10.08</c:v>
                </c:pt>
                <c:pt idx="18224">
                  <c:v>-10.08</c:v>
                </c:pt>
                <c:pt idx="18225">
                  <c:v>-10.08</c:v>
                </c:pt>
                <c:pt idx="18226">
                  <c:v>-10.08</c:v>
                </c:pt>
                <c:pt idx="18227">
                  <c:v>-10.08</c:v>
                </c:pt>
                <c:pt idx="18228">
                  <c:v>-10.08</c:v>
                </c:pt>
                <c:pt idx="18229">
                  <c:v>-10.08</c:v>
                </c:pt>
                <c:pt idx="18230">
                  <c:v>-5.04</c:v>
                </c:pt>
                <c:pt idx="18231">
                  <c:v>-10.08</c:v>
                </c:pt>
                <c:pt idx="18232">
                  <c:v>-10.08</c:v>
                </c:pt>
                <c:pt idx="18233">
                  <c:v>-5.04</c:v>
                </c:pt>
                <c:pt idx="18234">
                  <c:v>-10.08</c:v>
                </c:pt>
                <c:pt idx="18235">
                  <c:v>-10.08</c:v>
                </c:pt>
                <c:pt idx="18236">
                  <c:v>-5.04</c:v>
                </c:pt>
                <c:pt idx="18237">
                  <c:v>-10.08</c:v>
                </c:pt>
                <c:pt idx="18238">
                  <c:v>-15.12</c:v>
                </c:pt>
                <c:pt idx="18239">
                  <c:v>-15.12</c:v>
                </c:pt>
                <c:pt idx="18240">
                  <c:v>-10.08</c:v>
                </c:pt>
                <c:pt idx="18241">
                  <c:v>-10.08</c:v>
                </c:pt>
                <c:pt idx="18242">
                  <c:v>-10.08</c:v>
                </c:pt>
                <c:pt idx="18243">
                  <c:v>-10.08</c:v>
                </c:pt>
                <c:pt idx="18244">
                  <c:v>-10.08</c:v>
                </c:pt>
                <c:pt idx="18245">
                  <c:v>-10.08</c:v>
                </c:pt>
                <c:pt idx="18246">
                  <c:v>-10.08</c:v>
                </c:pt>
                <c:pt idx="18247">
                  <c:v>-5.04</c:v>
                </c:pt>
                <c:pt idx="18248">
                  <c:v>-10.08</c:v>
                </c:pt>
                <c:pt idx="18249">
                  <c:v>-10.08</c:v>
                </c:pt>
                <c:pt idx="18250">
                  <c:v>-10.08</c:v>
                </c:pt>
                <c:pt idx="18251">
                  <c:v>-10.08</c:v>
                </c:pt>
                <c:pt idx="18252">
                  <c:v>-10.08</c:v>
                </c:pt>
                <c:pt idx="18253">
                  <c:v>-10.08</c:v>
                </c:pt>
                <c:pt idx="18254">
                  <c:v>-10.08</c:v>
                </c:pt>
                <c:pt idx="18255">
                  <c:v>-10.08</c:v>
                </c:pt>
                <c:pt idx="18256">
                  <c:v>-10.08</c:v>
                </c:pt>
                <c:pt idx="18257">
                  <c:v>-10.08</c:v>
                </c:pt>
                <c:pt idx="18258">
                  <c:v>-10.08</c:v>
                </c:pt>
                <c:pt idx="18259">
                  <c:v>-5.04</c:v>
                </c:pt>
                <c:pt idx="18260">
                  <c:v>-5.04</c:v>
                </c:pt>
                <c:pt idx="18261">
                  <c:v>-5.04</c:v>
                </c:pt>
                <c:pt idx="18262">
                  <c:v>-5.04</c:v>
                </c:pt>
                <c:pt idx="18263">
                  <c:v>-10.08</c:v>
                </c:pt>
                <c:pt idx="18264">
                  <c:v>-5.04</c:v>
                </c:pt>
                <c:pt idx="18265">
                  <c:v>-10.08</c:v>
                </c:pt>
                <c:pt idx="18266">
                  <c:v>-10.08</c:v>
                </c:pt>
                <c:pt idx="18267">
                  <c:v>-10.08</c:v>
                </c:pt>
                <c:pt idx="18268">
                  <c:v>-5.04</c:v>
                </c:pt>
                <c:pt idx="18269">
                  <c:v>-10.08</c:v>
                </c:pt>
                <c:pt idx="18270">
                  <c:v>-5.04</c:v>
                </c:pt>
                <c:pt idx="18271">
                  <c:v>-5.04</c:v>
                </c:pt>
                <c:pt idx="18272">
                  <c:v>-5.04</c:v>
                </c:pt>
                <c:pt idx="18273">
                  <c:v>-10.08</c:v>
                </c:pt>
                <c:pt idx="18274">
                  <c:v>-10.08</c:v>
                </c:pt>
                <c:pt idx="18275">
                  <c:v>-10.08</c:v>
                </c:pt>
                <c:pt idx="18276">
                  <c:v>-10.08</c:v>
                </c:pt>
                <c:pt idx="18277">
                  <c:v>-5.04</c:v>
                </c:pt>
                <c:pt idx="18278">
                  <c:v>-10.08</c:v>
                </c:pt>
                <c:pt idx="18279">
                  <c:v>-5.04</c:v>
                </c:pt>
                <c:pt idx="18280">
                  <c:v>-10.08</c:v>
                </c:pt>
                <c:pt idx="18281">
                  <c:v>-10.08</c:v>
                </c:pt>
                <c:pt idx="18282">
                  <c:v>-10.08</c:v>
                </c:pt>
                <c:pt idx="18283">
                  <c:v>-5.04</c:v>
                </c:pt>
                <c:pt idx="18284">
                  <c:v>-10.08</c:v>
                </c:pt>
                <c:pt idx="18285">
                  <c:v>-10.08</c:v>
                </c:pt>
                <c:pt idx="18286">
                  <c:v>-5.04</c:v>
                </c:pt>
                <c:pt idx="18287">
                  <c:v>-10.08</c:v>
                </c:pt>
                <c:pt idx="18288">
                  <c:v>-10.08</c:v>
                </c:pt>
                <c:pt idx="18289">
                  <c:v>-15.12</c:v>
                </c:pt>
                <c:pt idx="18290">
                  <c:v>-10.08</c:v>
                </c:pt>
                <c:pt idx="18291">
                  <c:v>-5.04</c:v>
                </c:pt>
                <c:pt idx="18292">
                  <c:v>-10.08</c:v>
                </c:pt>
                <c:pt idx="18293">
                  <c:v>-10.08</c:v>
                </c:pt>
                <c:pt idx="18294">
                  <c:v>-10.08</c:v>
                </c:pt>
                <c:pt idx="18295">
                  <c:v>-10.08</c:v>
                </c:pt>
                <c:pt idx="18296">
                  <c:v>-10.08</c:v>
                </c:pt>
                <c:pt idx="18297">
                  <c:v>-10.08</c:v>
                </c:pt>
                <c:pt idx="18298">
                  <c:v>-10.08</c:v>
                </c:pt>
                <c:pt idx="18299">
                  <c:v>-10.08</c:v>
                </c:pt>
                <c:pt idx="18300">
                  <c:v>-10.08</c:v>
                </c:pt>
                <c:pt idx="18301">
                  <c:v>-15.12</c:v>
                </c:pt>
                <c:pt idx="18302">
                  <c:v>-10.08</c:v>
                </c:pt>
                <c:pt idx="18303">
                  <c:v>-10.08</c:v>
                </c:pt>
                <c:pt idx="18304">
                  <c:v>-10.08</c:v>
                </c:pt>
                <c:pt idx="18305">
                  <c:v>-10.08</c:v>
                </c:pt>
                <c:pt idx="18306">
                  <c:v>-15.12</c:v>
                </c:pt>
                <c:pt idx="18307">
                  <c:v>-10.08</c:v>
                </c:pt>
                <c:pt idx="18308">
                  <c:v>-10.08</c:v>
                </c:pt>
                <c:pt idx="18309">
                  <c:v>-10.08</c:v>
                </c:pt>
                <c:pt idx="18310">
                  <c:v>-5.04</c:v>
                </c:pt>
                <c:pt idx="18311">
                  <c:v>-5.04</c:v>
                </c:pt>
                <c:pt idx="18312">
                  <c:v>-10.08</c:v>
                </c:pt>
                <c:pt idx="18313">
                  <c:v>-10.08</c:v>
                </c:pt>
                <c:pt idx="18314">
                  <c:v>-10.08</c:v>
                </c:pt>
                <c:pt idx="18315">
                  <c:v>-10.08</c:v>
                </c:pt>
                <c:pt idx="18316">
                  <c:v>-10.08</c:v>
                </c:pt>
                <c:pt idx="18317">
                  <c:v>-10.08</c:v>
                </c:pt>
                <c:pt idx="18318">
                  <c:v>-10.08</c:v>
                </c:pt>
                <c:pt idx="18319">
                  <c:v>-10.08</c:v>
                </c:pt>
                <c:pt idx="18320">
                  <c:v>-10.08</c:v>
                </c:pt>
                <c:pt idx="18321">
                  <c:v>-10.08</c:v>
                </c:pt>
                <c:pt idx="18322">
                  <c:v>-10.08</c:v>
                </c:pt>
                <c:pt idx="18323">
                  <c:v>-10.08</c:v>
                </c:pt>
                <c:pt idx="18324">
                  <c:v>-10.08</c:v>
                </c:pt>
                <c:pt idx="18325">
                  <c:v>-10.08</c:v>
                </c:pt>
                <c:pt idx="18326">
                  <c:v>-10.08</c:v>
                </c:pt>
                <c:pt idx="18327">
                  <c:v>-10.08</c:v>
                </c:pt>
                <c:pt idx="18328">
                  <c:v>-10.08</c:v>
                </c:pt>
                <c:pt idx="18329">
                  <c:v>-15.12</c:v>
                </c:pt>
                <c:pt idx="18330">
                  <c:v>-10.08</c:v>
                </c:pt>
                <c:pt idx="18331">
                  <c:v>-10.08</c:v>
                </c:pt>
                <c:pt idx="18332">
                  <c:v>-10.08</c:v>
                </c:pt>
                <c:pt idx="18333">
                  <c:v>-15.12</c:v>
                </c:pt>
                <c:pt idx="18334">
                  <c:v>-10.08</c:v>
                </c:pt>
                <c:pt idx="18335">
                  <c:v>-10.08</c:v>
                </c:pt>
                <c:pt idx="18336">
                  <c:v>-10.08</c:v>
                </c:pt>
                <c:pt idx="18337">
                  <c:v>-10.08</c:v>
                </c:pt>
                <c:pt idx="18338">
                  <c:v>-5.04</c:v>
                </c:pt>
                <c:pt idx="18339">
                  <c:v>-5.04</c:v>
                </c:pt>
                <c:pt idx="18340">
                  <c:v>-10.08</c:v>
                </c:pt>
                <c:pt idx="18341">
                  <c:v>-10.08</c:v>
                </c:pt>
                <c:pt idx="18342">
                  <c:v>-10.08</c:v>
                </c:pt>
                <c:pt idx="18343">
                  <c:v>-10.08</c:v>
                </c:pt>
                <c:pt idx="18344">
                  <c:v>-5.04</c:v>
                </c:pt>
                <c:pt idx="18345">
                  <c:v>-10.08</c:v>
                </c:pt>
                <c:pt idx="18346">
                  <c:v>-10.08</c:v>
                </c:pt>
                <c:pt idx="18347">
                  <c:v>-10.08</c:v>
                </c:pt>
                <c:pt idx="18348">
                  <c:v>-10.08</c:v>
                </c:pt>
                <c:pt idx="18349">
                  <c:v>-10.08</c:v>
                </c:pt>
                <c:pt idx="18350">
                  <c:v>-10.08</c:v>
                </c:pt>
                <c:pt idx="18351">
                  <c:v>-5.04</c:v>
                </c:pt>
                <c:pt idx="18352">
                  <c:v>-10.08</c:v>
                </c:pt>
                <c:pt idx="18353">
                  <c:v>-5.04</c:v>
                </c:pt>
                <c:pt idx="18354">
                  <c:v>-10.08</c:v>
                </c:pt>
                <c:pt idx="18355">
                  <c:v>-10.08</c:v>
                </c:pt>
                <c:pt idx="18356">
                  <c:v>-10.08</c:v>
                </c:pt>
                <c:pt idx="18357">
                  <c:v>-10.08</c:v>
                </c:pt>
                <c:pt idx="18358">
                  <c:v>-10.08</c:v>
                </c:pt>
                <c:pt idx="18359">
                  <c:v>-5.04</c:v>
                </c:pt>
                <c:pt idx="18360">
                  <c:v>-10.08</c:v>
                </c:pt>
                <c:pt idx="18361">
                  <c:v>-10.08</c:v>
                </c:pt>
                <c:pt idx="18362">
                  <c:v>-10.08</c:v>
                </c:pt>
                <c:pt idx="18363">
                  <c:v>-10.08</c:v>
                </c:pt>
                <c:pt idx="18364">
                  <c:v>-10.08</c:v>
                </c:pt>
                <c:pt idx="18365">
                  <c:v>-10.08</c:v>
                </c:pt>
                <c:pt idx="18366">
                  <c:v>-10.08</c:v>
                </c:pt>
                <c:pt idx="18367">
                  <c:v>-10.08</c:v>
                </c:pt>
                <c:pt idx="18368">
                  <c:v>-10.08</c:v>
                </c:pt>
                <c:pt idx="18369">
                  <c:v>-10.08</c:v>
                </c:pt>
                <c:pt idx="18370">
                  <c:v>-10.08</c:v>
                </c:pt>
                <c:pt idx="18371">
                  <c:v>-10.08</c:v>
                </c:pt>
                <c:pt idx="18372">
                  <c:v>-10.08</c:v>
                </c:pt>
                <c:pt idx="18373">
                  <c:v>-5.04</c:v>
                </c:pt>
                <c:pt idx="18374">
                  <c:v>-10.08</c:v>
                </c:pt>
                <c:pt idx="18375">
                  <c:v>-5.04</c:v>
                </c:pt>
                <c:pt idx="18376">
                  <c:v>-5.04</c:v>
                </c:pt>
                <c:pt idx="18377">
                  <c:v>-10.08</c:v>
                </c:pt>
                <c:pt idx="18378">
                  <c:v>-10.08</c:v>
                </c:pt>
                <c:pt idx="18379">
                  <c:v>-5.04</c:v>
                </c:pt>
                <c:pt idx="18380">
                  <c:v>-10.08</c:v>
                </c:pt>
                <c:pt idx="18381">
                  <c:v>-10.08</c:v>
                </c:pt>
                <c:pt idx="18382">
                  <c:v>-15.12</c:v>
                </c:pt>
                <c:pt idx="18383">
                  <c:v>-10.08</c:v>
                </c:pt>
                <c:pt idx="18384">
                  <c:v>-10.08</c:v>
                </c:pt>
                <c:pt idx="18385">
                  <c:v>-10.08</c:v>
                </c:pt>
                <c:pt idx="18386">
                  <c:v>-10.08</c:v>
                </c:pt>
                <c:pt idx="18387">
                  <c:v>-10.08</c:v>
                </c:pt>
                <c:pt idx="18388">
                  <c:v>-10.08</c:v>
                </c:pt>
                <c:pt idx="18389">
                  <c:v>-15.12</c:v>
                </c:pt>
                <c:pt idx="18390">
                  <c:v>-5.04</c:v>
                </c:pt>
                <c:pt idx="18391">
                  <c:v>-5.04</c:v>
                </c:pt>
                <c:pt idx="18392">
                  <c:v>-10.08</c:v>
                </c:pt>
                <c:pt idx="18393">
                  <c:v>-15.12</c:v>
                </c:pt>
                <c:pt idx="18394">
                  <c:v>-5.04</c:v>
                </c:pt>
                <c:pt idx="18395">
                  <c:v>-10.08</c:v>
                </c:pt>
                <c:pt idx="18396">
                  <c:v>-10.08</c:v>
                </c:pt>
                <c:pt idx="18397">
                  <c:v>-10.08</c:v>
                </c:pt>
                <c:pt idx="18398">
                  <c:v>-10.08</c:v>
                </c:pt>
                <c:pt idx="18399">
                  <c:v>-10.08</c:v>
                </c:pt>
                <c:pt idx="18400">
                  <c:v>-10.08</c:v>
                </c:pt>
                <c:pt idx="18401">
                  <c:v>-10.08</c:v>
                </c:pt>
                <c:pt idx="18402">
                  <c:v>-10.08</c:v>
                </c:pt>
                <c:pt idx="18403">
                  <c:v>-10.08</c:v>
                </c:pt>
                <c:pt idx="18404">
                  <c:v>-10.08</c:v>
                </c:pt>
                <c:pt idx="18405">
                  <c:v>-10.08</c:v>
                </c:pt>
                <c:pt idx="18406">
                  <c:v>-10.08</c:v>
                </c:pt>
                <c:pt idx="18407">
                  <c:v>-15.12</c:v>
                </c:pt>
                <c:pt idx="18408">
                  <c:v>-10.08</c:v>
                </c:pt>
                <c:pt idx="18409">
                  <c:v>-5.04</c:v>
                </c:pt>
                <c:pt idx="18410">
                  <c:v>-10.08</c:v>
                </c:pt>
                <c:pt idx="18411">
                  <c:v>-10.08</c:v>
                </c:pt>
                <c:pt idx="18412">
                  <c:v>-10.08</c:v>
                </c:pt>
                <c:pt idx="18413">
                  <c:v>-10.08</c:v>
                </c:pt>
                <c:pt idx="18414">
                  <c:v>-10.08</c:v>
                </c:pt>
                <c:pt idx="18415">
                  <c:v>-10.08</c:v>
                </c:pt>
                <c:pt idx="18416">
                  <c:v>-5.04</c:v>
                </c:pt>
                <c:pt idx="18417">
                  <c:v>-10.08</c:v>
                </c:pt>
                <c:pt idx="18418">
                  <c:v>-10.08</c:v>
                </c:pt>
                <c:pt idx="18419">
                  <c:v>-10.08</c:v>
                </c:pt>
                <c:pt idx="18420">
                  <c:v>-10.08</c:v>
                </c:pt>
                <c:pt idx="18421">
                  <c:v>-10.08</c:v>
                </c:pt>
                <c:pt idx="18422">
                  <c:v>-10.08</c:v>
                </c:pt>
                <c:pt idx="18423">
                  <c:v>-10.08</c:v>
                </c:pt>
                <c:pt idx="18424">
                  <c:v>-15.12</c:v>
                </c:pt>
                <c:pt idx="18425">
                  <c:v>-15.12</c:v>
                </c:pt>
                <c:pt idx="18426">
                  <c:v>-10.08</c:v>
                </c:pt>
                <c:pt idx="18427">
                  <c:v>-10.08</c:v>
                </c:pt>
                <c:pt idx="18428">
                  <c:v>-10.08</c:v>
                </c:pt>
                <c:pt idx="18429">
                  <c:v>-10.08</c:v>
                </c:pt>
                <c:pt idx="18430">
                  <c:v>-10.08</c:v>
                </c:pt>
                <c:pt idx="18431">
                  <c:v>-10.08</c:v>
                </c:pt>
                <c:pt idx="18432">
                  <c:v>-10.08</c:v>
                </c:pt>
                <c:pt idx="18433">
                  <c:v>-10.08</c:v>
                </c:pt>
                <c:pt idx="18434">
                  <c:v>-10.08</c:v>
                </c:pt>
                <c:pt idx="18435">
                  <c:v>-15.12</c:v>
                </c:pt>
                <c:pt idx="18436">
                  <c:v>-5.04</c:v>
                </c:pt>
                <c:pt idx="18437">
                  <c:v>-10.08</c:v>
                </c:pt>
                <c:pt idx="18438">
                  <c:v>-10.08</c:v>
                </c:pt>
                <c:pt idx="18439">
                  <c:v>-15.12</c:v>
                </c:pt>
                <c:pt idx="18440">
                  <c:v>-10.08</c:v>
                </c:pt>
                <c:pt idx="18441">
                  <c:v>-10.08</c:v>
                </c:pt>
                <c:pt idx="18442">
                  <c:v>-5.04</c:v>
                </c:pt>
                <c:pt idx="18443">
                  <c:v>-5.04</c:v>
                </c:pt>
                <c:pt idx="18444">
                  <c:v>-10.08</c:v>
                </c:pt>
                <c:pt idx="18445">
                  <c:v>-5.04</c:v>
                </c:pt>
                <c:pt idx="18446">
                  <c:v>-15.12</c:v>
                </c:pt>
                <c:pt idx="18447">
                  <c:v>-10.08</c:v>
                </c:pt>
                <c:pt idx="18448">
                  <c:v>-10.08</c:v>
                </c:pt>
                <c:pt idx="18449">
                  <c:v>-10.08</c:v>
                </c:pt>
                <c:pt idx="18450">
                  <c:v>-10.08</c:v>
                </c:pt>
                <c:pt idx="18451">
                  <c:v>-10.08</c:v>
                </c:pt>
                <c:pt idx="18452">
                  <c:v>-10.08</c:v>
                </c:pt>
                <c:pt idx="18453">
                  <c:v>-10.08</c:v>
                </c:pt>
                <c:pt idx="18454">
                  <c:v>-10.08</c:v>
                </c:pt>
                <c:pt idx="18455">
                  <c:v>-10.08</c:v>
                </c:pt>
                <c:pt idx="18456">
                  <c:v>-10.08</c:v>
                </c:pt>
                <c:pt idx="18457">
                  <c:v>-10.08</c:v>
                </c:pt>
                <c:pt idx="18458">
                  <c:v>-10.08</c:v>
                </c:pt>
                <c:pt idx="18459">
                  <c:v>-10.08</c:v>
                </c:pt>
                <c:pt idx="18460">
                  <c:v>-15.12</c:v>
                </c:pt>
                <c:pt idx="18461">
                  <c:v>-10.08</c:v>
                </c:pt>
                <c:pt idx="18462">
                  <c:v>-10.08</c:v>
                </c:pt>
                <c:pt idx="18463">
                  <c:v>-10.08</c:v>
                </c:pt>
                <c:pt idx="18464">
                  <c:v>-15.12</c:v>
                </c:pt>
                <c:pt idx="18465">
                  <c:v>-15.12</c:v>
                </c:pt>
                <c:pt idx="18466">
                  <c:v>-10.08</c:v>
                </c:pt>
                <c:pt idx="18467">
                  <c:v>-10.08</c:v>
                </c:pt>
                <c:pt idx="18468">
                  <c:v>-10.08</c:v>
                </c:pt>
                <c:pt idx="18469">
                  <c:v>-10.08</c:v>
                </c:pt>
                <c:pt idx="18470">
                  <c:v>-10.08</c:v>
                </c:pt>
                <c:pt idx="18471">
                  <c:v>-10.08</c:v>
                </c:pt>
                <c:pt idx="18472">
                  <c:v>-10.08</c:v>
                </c:pt>
                <c:pt idx="18473">
                  <c:v>-10.08</c:v>
                </c:pt>
                <c:pt idx="18474">
                  <c:v>-10.08</c:v>
                </c:pt>
                <c:pt idx="18475">
                  <c:v>-10.08</c:v>
                </c:pt>
                <c:pt idx="18476">
                  <c:v>-10.08</c:v>
                </c:pt>
                <c:pt idx="18477">
                  <c:v>-10.08</c:v>
                </c:pt>
                <c:pt idx="18478">
                  <c:v>-10.08</c:v>
                </c:pt>
                <c:pt idx="18479">
                  <c:v>-10.08</c:v>
                </c:pt>
                <c:pt idx="18480">
                  <c:v>-10.08</c:v>
                </c:pt>
                <c:pt idx="18481">
                  <c:v>-10.08</c:v>
                </c:pt>
                <c:pt idx="18482">
                  <c:v>-10.08</c:v>
                </c:pt>
                <c:pt idx="18483">
                  <c:v>-10.08</c:v>
                </c:pt>
                <c:pt idx="18484">
                  <c:v>-10.08</c:v>
                </c:pt>
                <c:pt idx="18485">
                  <c:v>-15.12</c:v>
                </c:pt>
                <c:pt idx="18486">
                  <c:v>-10.08</c:v>
                </c:pt>
                <c:pt idx="18487">
                  <c:v>-15.12</c:v>
                </c:pt>
                <c:pt idx="18488">
                  <c:v>-10.08</c:v>
                </c:pt>
                <c:pt idx="18489">
                  <c:v>-15.12</c:v>
                </c:pt>
                <c:pt idx="18490">
                  <c:v>-10.08</c:v>
                </c:pt>
                <c:pt idx="18491">
                  <c:v>-10.08</c:v>
                </c:pt>
                <c:pt idx="18492">
                  <c:v>-10.08</c:v>
                </c:pt>
                <c:pt idx="18493">
                  <c:v>-15.12</c:v>
                </c:pt>
                <c:pt idx="18494">
                  <c:v>-10.08</c:v>
                </c:pt>
                <c:pt idx="18495">
                  <c:v>-15.12</c:v>
                </c:pt>
                <c:pt idx="18496">
                  <c:v>-10.08</c:v>
                </c:pt>
                <c:pt idx="18497">
                  <c:v>-10.08</c:v>
                </c:pt>
                <c:pt idx="18498">
                  <c:v>-10.08</c:v>
                </c:pt>
                <c:pt idx="18499">
                  <c:v>-5.04</c:v>
                </c:pt>
                <c:pt idx="18500">
                  <c:v>-10.08</c:v>
                </c:pt>
                <c:pt idx="18501">
                  <c:v>-10.08</c:v>
                </c:pt>
                <c:pt idx="18502">
                  <c:v>-10.08</c:v>
                </c:pt>
                <c:pt idx="18503">
                  <c:v>-10.08</c:v>
                </c:pt>
                <c:pt idx="18504">
                  <c:v>-10.08</c:v>
                </c:pt>
                <c:pt idx="18505">
                  <c:v>-10.08</c:v>
                </c:pt>
                <c:pt idx="18506">
                  <c:v>-10.08</c:v>
                </c:pt>
                <c:pt idx="18507">
                  <c:v>-10.08</c:v>
                </c:pt>
                <c:pt idx="18508">
                  <c:v>-10.08</c:v>
                </c:pt>
                <c:pt idx="18509">
                  <c:v>-10.08</c:v>
                </c:pt>
                <c:pt idx="18510">
                  <c:v>-10.08</c:v>
                </c:pt>
                <c:pt idx="18511">
                  <c:v>-10.08</c:v>
                </c:pt>
                <c:pt idx="18512">
                  <c:v>-10.08</c:v>
                </c:pt>
                <c:pt idx="18513">
                  <c:v>-10.08</c:v>
                </c:pt>
                <c:pt idx="18514">
                  <c:v>-10.08</c:v>
                </c:pt>
                <c:pt idx="18515">
                  <c:v>-10.08</c:v>
                </c:pt>
                <c:pt idx="18516">
                  <c:v>-10.08</c:v>
                </c:pt>
                <c:pt idx="18517">
                  <c:v>-10.08</c:v>
                </c:pt>
                <c:pt idx="18518">
                  <c:v>-10.08</c:v>
                </c:pt>
                <c:pt idx="18519">
                  <c:v>-10.08</c:v>
                </c:pt>
                <c:pt idx="18520">
                  <c:v>-10.08</c:v>
                </c:pt>
                <c:pt idx="18521">
                  <c:v>-10.08</c:v>
                </c:pt>
                <c:pt idx="18522">
                  <c:v>-10.08</c:v>
                </c:pt>
                <c:pt idx="18523">
                  <c:v>-15.12</c:v>
                </c:pt>
                <c:pt idx="18524">
                  <c:v>-10.08</c:v>
                </c:pt>
                <c:pt idx="18525">
                  <c:v>-10.08</c:v>
                </c:pt>
                <c:pt idx="18526">
                  <c:v>-10.08</c:v>
                </c:pt>
                <c:pt idx="18527">
                  <c:v>-15.12</c:v>
                </c:pt>
                <c:pt idx="18528">
                  <c:v>-10.08</c:v>
                </c:pt>
                <c:pt idx="18529">
                  <c:v>-10.08</c:v>
                </c:pt>
                <c:pt idx="18530">
                  <c:v>-15.12</c:v>
                </c:pt>
                <c:pt idx="18531">
                  <c:v>-15.12</c:v>
                </c:pt>
                <c:pt idx="18532">
                  <c:v>-10.08</c:v>
                </c:pt>
                <c:pt idx="18533">
                  <c:v>-10.08</c:v>
                </c:pt>
                <c:pt idx="18534">
                  <c:v>-10.08</c:v>
                </c:pt>
                <c:pt idx="18535">
                  <c:v>-15.12</c:v>
                </c:pt>
                <c:pt idx="18536">
                  <c:v>-10.08</c:v>
                </c:pt>
                <c:pt idx="18537">
                  <c:v>-10.08</c:v>
                </c:pt>
                <c:pt idx="18538">
                  <c:v>-10.08</c:v>
                </c:pt>
                <c:pt idx="18539">
                  <c:v>-10.08</c:v>
                </c:pt>
                <c:pt idx="18540">
                  <c:v>-10.08</c:v>
                </c:pt>
                <c:pt idx="18541">
                  <c:v>-10.08</c:v>
                </c:pt>
                <c:pt idx="18542">
                  <c:v>-10.08</c:v>
                </c:pt>
                <c:pt idx="18543">
                  <c:v>-10.08</c:v>
                </c:pt>
                <c:pt idx="18544">
                  <c:v>-10.08</c:v>
                </c:pt>
                <c:pt idx="18545">
                  <c:v>-10.08</c:v>
                </c:pt>
                <c:pt idx="18546">
                  <c:v>-10.08</c:v>
                </c:pt>
                <c:pt idx="18547">
                  <c:v>-10.08</c:v>
                </c:pt>
                <c:pt idx="18548">
                  <c:v>-10.08</c:v>
                </c:pt>
                <c:pt idx="18549">
                  <c:v>-10.08</c:v>
                </c:pt>
                <c:pt idx="18550">
                  <c:v>-10.08</c:v>
                </c:pt>
                <c:pt idx="18551">
                  <c:v>-15.12</c:v>
                </c:pt>
                <c:pt idx="18552">
                  <c:v>-10.08</c:v>
                </c:pt>
                <c:pt idx="18553">
                  <c:v>-10.08</c:v>
                </c:pt>
                <c:pt idx="18554">
                  <c:v>-10.08</c:v>
                </c:pt>
                <c:pt idx="18555">
                  <c:v>-10.08</c:v>
                </c:pt>
                <c:pt idx="18556">
                  <c:v>-15.12</c:v>
                </c:pt>
                <c:pt idx="18557">
                  <c:v>-10.08</c:v>
                </c:pt>
                <c:pt idx="18558">
                  <c:v>-10.08</c:v>
                </c:pt>
                <c:pt idx="18559">
                  <c:v>-10.08</c:v>
                </c:pt>
                <c:pt idx="18560">
                  <c:v>-10.08</c:v>
                </c:pt>
                <c:pt idx="18561">
                  <c:v>-10.08</c:v>
                </c:pt>
                <c:pt idx="18562">
                  <c:v>-10.08</c:v>
                </c:pt>
                <c:pt idx="18563">
                  <c:v>-10.08</c:v>
                </c:pt>
                <c:pt idx="18564">
                  <c:v>-10.08</c:v>
                </c:pt>
                <c:pt idx="18565">
                  <c:v>-15.12</c:v>
                </c:pt>
                <c:pt idx="18566">
                  <c:v>-10.08</c:v>
                </c:pt>
                <c:pt idx="18567">
                  <c:v>-10.08</c:v>
                </c:pt>
                <c:pt idx="18568">
                  <c:v>-10.08</c:v>
                </c:pt>
                <c:pt idx="18569">
                  <c:v>-10.08</c:v>
                </c:pt>
                <c:pt idx="18570">
                  <c:v>-10.08</c:v>
                </c:pt>
                <c:pt idx="18571">
                  <c:v>-10.08</c:v>
                </c:pt>
                <c:pt idx="18572">
                  <c:v>-10.08</c:v>
                </c:pt>
                <c:pt idx="18573">
                  <c:v>-10.08</c:v>
                </c:pt>
                <c:pt idx="18574">
                  <c:v>-10.08</c:v>
                </c:pt>
                <c:pt idx="18575">
                  <c:v>-10.08</c:v>
                </c:pt>
                <c:pt idx="18576">
                  <c:v>-10.08</c:v>
                </c:pt>
                <c:pt idx="18577">
                  <c:v>-10.08</c:v>
                </c:pt>
                <c:pt idx="18578">
                  <c:v>-5.04</c:v>
                </c:pt>
                <c:pt idx="18579">
                  <c:v>-10.08</c:v>
                </c:pt>
                <c:pt idx="18580">
                  <c:v>-10.08</c:v>
                </c:pt>
                <c:pt idx="18581">
                  <c:v>-10.08</c:v>
                </c:pt>
                <c:pt idx="18582">
                  <c:v>-10.08</c:v>
                </c:pt>
                <c:pt idx="18583">
                  <c:v>-10.08</c:v>
                </c:pt>
                <c:pt idx="18584">
                  <c:v>-10.08</c:v>
                </c:pt>
                <c:pt idx="18585">
                  <c:v>-10.08</c:v>
                </c:pt>
                <c:pt idx="18586">
                  <c:v>-10.08</c:v>
                </c:pt>
                <c:pt idx="18587">
                  <c:v>-10.08</c:v>
                </c:pt>
                <c:pt idx="18588">
                  <c:v>-10.08</c:v>
                </c:pt>
                <c:pt idx="18589">
                  <c:v>-10.08</c:v>
                </c:pt>
                <c:pt idx="18590">
                  <c:v>-10.08</c:v>
                </c:pt>
                <c:pt idx="18591">
                  <c:v>-10.08</c:v>
                </c:pt>
                <c:pt idx="18592">
                  <c:v>-15.12</c:v>
                </c:pt>
                <c:pt idx="18593">
                  <c:v>-5.04</c:v>
                </c:pt>
                <c:pt idx="18594">
                  <c:v>-10.08</c:v>
                </c:pt>
                <c:pt idx="18595">
                  <c:v>-10.08</c:v>
                </c:pt>
                <c:pt idx="18596">
                  <c:v>-15.12</c:v>
                </c:pt>
                <c:pt idx="18597">
                  <c:v>-10.08</c:v>
                </c:pt>
                <c:pt idx="18598">
                  <c:v>-10.08</c:v>
                </c:pt>
                <c:pt idx="18599">
                  <c:v>-10.08</c:v>
                </c:pt>
                <c:pt idx="18600">
                  <c:v>-15.12</c:v>
                </c:pt>
                <c:pt idx="18601">
                  <c:v>-15.12</c:v>
                </c:pt>
                <c:pt idx="18602">
                  <c:v>-10.08</c:v>
                </c:pt>
                <c:pt idx="18603">
                  <c:v>-10.08</c:v>
                </c:pt>
                <c:pt idx="18604">
                  <c:v>-10.08</c:v>
                </c:pt>
                <c:pt idx="18605">
                  <c:v>-15.12</c:v>
                </c:pt>
                <c:pt idx="18606">
                  <c:v>-10.08</c:v>
                </c:pt>
                <c:pt idx="18607">
                  <c:v>-15.12</c:v>
                </c:pt>
                <c:pt idx="18608">
                  <c:v>-10.08</c:v>
                </c:pt>
                <c:pt idx="18609">
                  <c:v>-15.12</c:v>
                </c:pt>
                <c:pt idx="18610">
                  <c:v>-15.12</c:v>
                </c:pt>
                <c:pt idx="18611">
                  <c:v>-10.08</c:v>
                </c:pt>
                <c:pt idx="18612">
                  <c:v>-10.08</c:v>
                </c:pt>
                <c:pt idx="18613">
                  <c:v>-10.08</c:v>
                </c:pt>
                <c:pt idx="18614">
                  <c:v>-10.08</c:v>
                </c:pt>
                <c:pt idx="18615">
                  <c:v>-10.08</c:v>
                </c:pt>
                <c:pt idx="18616">
                  <c:v>-10.08</c:v>
                </c:pt>
                <c:pt idx="18617">
                  <c:v>-10.08</c:v>
                </c:pt>
                <c:pt idx="18618">
                  <c:v>-10.08</c:v>
                </c:pt>
                <c:pt idx="18619">
                  <c:v>-10.08</c:v>
                </c:pt>
                <c:pt idx="18620">
                  <c:v>-10.08</c:v>
                </c:pt>
                <c:pt idx="18621">
                  <c:v>-5.04</c:v>
                </c:pt>
                <c:pt idx="18622">
                  <c:v>-10.08</c:v>
                </c:pt>
                <c:pt idx="18623">
                  <c:v>-15.12</c:v>
                </c:pt>
                <c:pt idx="18624">
                  <c:v>-10.08</c:v>
                </c:pt>
                <c:pt idx="18625">
                  <c:v>-15.12</c:v>
                </c:pt>
                <c:pt idx="18626">
                  <c:v>-10.08</c:v>
                </c:pt>
                <c:pt idx="18627">
                  <c:v>-10.08</c:v>
                </c:pt>
                <c:pt idx="18628">
                  <c:v>-10.08</c:v>
                </c:pt>
                <c:pt idx="18629">
                  <c:v>-10.08</c:v>
                </c:pt>
                <c:pt idx="18630">
                  <c:v>-10.08</c:v>
                </c:pt>
                <c:pt idx="18631">
                  <c:v>-10.08</c:v>
                </c:pt>
                <c:pt idx="18632">
                  <c:v>-10.08</c:v>
                </c:pt>
                <c:pt idx="18633">
                  <c:v>-10.08</c:v>
                </c:pt>
                <c:pt idx="18634">
                  <c:v>-15.12</c:v>
                </c:pt>
                <c:pt idx="18635">
                  <c:v>-10.08</c:v>
                </c:pt>
                <c:pt idx="18636">
                  <c:v>-10.08</c:v>
                </c:pt>
                <c:pt idx="18637">
                  <c:v>-10.08</c:v>
                </c:pt>
                <c:pt idx="18638">
                  <c:v>-10.08</c:v>
                </c:pt>
                <c:pt idx="18639">
                  <c:v>-15.12</c:v>
                </c:pt>
                <c:pt idx="18640">
                  <c:v>-10.08</c:v>
                </c:pt>
                <c:pt idx="18641">
                  <c:v>-10.08</c:v>
                </c:pt>
                <c:pt idx="18642">
                  <c:v>-10.08</c:v>
                </c:pt>
                <c:pt idx="18643">
                  <c:v>-10.08</c:v>
                </c:pt>
                <c:pt idx="18644">
                  <c:v>-10.08</c:v>
                </c:pt>
                <c:pt idx="18645">
                  <c:v>-10.08</c:v>
                </c:pt>
                <c:pt idx="18646">
                  <c:v>-10.08</c:v>
                </c:pt>
                <c:pt idx="18647">
                  <c:v>-10.08</c:v>
                </c:pt>
                <c:pt idx="18648">
                  <c:v>-10.08</c:v>
                </c:pt>
                <c:pt idx="18649">
                  <c:v>-10.08</c:v>
                </c:pt>
                <c:pt idx="18650">
                  <c:v>-10.08</c:v>
                </c:pt>
                <c:pt idx="18651">
                  <c:v>-10.08</c:v>
                </c:pt>
                <c:pt idx="18652">
                  <c:v>-10.08</c:v>
                </c:pt>
                <c:pt idx="18653">
                  <c:v>-5.04</c:v>
                </c:pt>
                <c:pt idx="18654">
                  <c:v>-10.08</c:v>
                </c:pt>
                <c:pt idx="18655">
                  <c:v>-10.08</c:v>
                </c:pt>
                <c:pt idx="18656">
                  <c:v>-10.08</c:v>
                </c:pt>
                <c:pt idx="18657">
                  <c:v>-10.08</c:v>
                </c:pt>
                <c:pt idx="18658">
                  <c:v>-10.08</c:v>
                </c:pt>
                <c:pt idx="18659">
                  <c:v>-15.12</c:v>
                </c:pt>
                <c:pt idx="18660">
                  <c:v>-10.08</c:v>
                </c:pt>
                <c:pt idx="18661">
                  <c:v>-10.08</c:v>
                </c:pt>
                <c:pt idx="18662">
                  <c:v>-10.08</c:v>
                </c:pt>
                <c:pt idx="18663">
                  <c:v>-10.08</c:v>
                </c:pt>
                <c:pt idx="18664">
                  <c:v>-15.12</c:v>
                </c:pt>
                <c:pt idx="18665">
                  <c:v>-10.08</c:v>
                </c:pt>
                <c:pt idx="18666">
                  <c:v>-10.08</c:v>
                </c:pt>
                <c:pt idx="18667">
                  <c:v>-5.04</c:v>
                </c:pt>
                <c:pt idx="18668">
                  <c:v>-10.08</c:v>
                </c:pt>
                <c:pt idx="18669">
                  <c:v>-10.08</c:v>
                </c:pt>
                <c:pt idx="18670">
                  <c:v>-10.08</c:v>
                </c:pt>
                <c:pt idx="18671">
                  <c:v>-10.08</c:v>
                </c:pt>
                <c:pt idx="18672">
                  <c:v>-10.08</c:v>
                </c:pt>
                <c:pt idx="18673">
                  <c:v>-10.08</c:v>
                </c:pt>
                <c:pt idx="18674">
                  <c:v>-10.08</c:v>
                </c:pt>
                <c:pt idx="18675">
                  <c:v>-10.08</c:v>
                </c:pt>
                <c:pt idx="18676">
                  <c:v>-10.08</c:v>
                </c:pt>
                <c:pt idx="18677">
                  <c:v>-10.08</c:v>
                </c:pt>
                <c:pt idx="18678">
                  <c:v>-10.08</c:v>
                </c:pt>
                <c:pt idx="18679">
                  <c:v>-10.08</c:v>
                </c:pt>
                <c:pt idx="18680">
                  <c:v>-10.08</c:v>
                </c:pt>
                <c:pt idx="18681">
                  <c:v>-10.08</c:v>
                </c:pt>
                <c:pt idx="18682">
                  <c:v>-10.08</c:v>
                </c:pt>
                <c:pt idx="18683">
                  <c:v>-10.08</c:v>
                </c:pt>
                <c:pt idx="18684">
                  <c:v>-10.08</c:v>
                </c:pt>
                <c:pt idx="18685">
                  <c:v>-10.08</c:v>
                </c:pt>
                <c:pt idx="18686">
                  <c:v>-10.08</c:v>
                </c:pt>
                <c:pt idx="18687">
                  <c:v>-10.08</c:v>
                </c:pt>
                <c:pt idx="18688">
                  <c:v>-10.08</c:v>
                </c:pt>
                <c:pt idx="18689">
                  <c:v>-10.08</c:v>
                </c:pt>
                <c:pt idx="18690">
                  <c:v>-10.08</c:v>
                </c:pt>
                <c:pt idx="18691">
                  <c:v>-5.04</c:v>
                </c:pt>
                <c:pt idx="18692">
                  <c:v>-15.12</c:v>
                </c:pt>
                <c:pt idx="18693">
                  <c:v>-10.08</c:v>
                </c:pt>
                <c:pt idx="18694">
                  <c:v>-10.08</c:v>
                </c:pt>
                <c:pt idx="18695">
                  <c:v>-10.08</c:v>
                </c:pt>
                <c:pt idx="18696">
                  <c:v>-10.08</c:v>
                </c:pt>
                <c:pt idx="18697">
                  <c:v>-10.08</c:v>
                </c:pt>
                <c:pt idx="18698">
                  <c:v>-10.08</c:v>
                </c:pt>
                <c:pt idx="18699">
                  <c:v>-10.08</c:v>
                </c:pt>
                <c:pt idx="18700">
                  <c:v>-10.08</c:v>
                </c:pt>
                <c:pt idx="18701">
                  <c:v>-15.12</c:v>
                </c:pt>
                <c:pt idx="18702">
                  <c:v>-10.08</c:v>
                </c:pt>
                <c:pt idx="18703">
                  <c:v>-15.12</c:v>
                </c:pt>
                <c:pt idx="18704">
                  <c:v>-15.12</c:v>
                </c:pt>
                <c:pt idx="18705">
                  <c:v>-10.08</c:v>
                </c:pt>
                <c:pt idx="18706">
                  <c:v>-10.08</c:v>
                </c:pt>
                <c:pt idx="18707">
                  <c:v>-5.04</c:v>
                </c:pt>
                <c:pt idx="18708">
                  <c:v>-10.08</c:v>
                </c:pt>
                <c:pt idx="18709">
                  <c:v>-10.08</c:v>
                </c:pt>
                <c:pt idx="18710">
                  <c:v>-10.08</c:v>
                </c:pt>
                <c:pt idx="18711">
                  <c:v>-10.08</c:v>
                </c:pt>
                <c:pt idx="18712">
                  <c:v>-5.04</c:v>
                </c:pt>
                <c:pt idx="18713">
                  <c:v>-10.08</c:v>
                </c:pt>
                <c:pt idx="18714">
                  <c:v>-10.08</c:v>
                </c:pt>
                <c:pt idx="18715">
                  <c:v>-10.08</c:v>
                </c:pt>
                <c:pt idx="18716">
                  <c:v>-10.08</c:v>
                </c:pt>
                <c:pt idx="18717">
                  <c:v>-10.08</c:v>
                </c:pt>
                <c:pt idx="18718">
                  <c:v>-10.08</c:v>
                </c:pt>
                <c:pt idx="18719">
                  <c:v>-10.08</c:v>
                </c:pt>
                <c:pt idx="18720">
                  <c:v>-10.08</c:v>
                </c:pt>
                <c:pt idx="18721">
                  <c:v>-10.08</c:v>
                </c:pt>
                <c:pt idx="18722">
                  <c:v>-10.08</c:v>
                </c:pt>
                <c:pt idx="18723">
                  <c:v>-10.08</c:v>
                </c:pt>
                <c:pt idx="18724">
                  <c:v>-10.08</c:v>
                </c:pt>
                <c:pt idx="18725">
                  <c:v>-10.08</c:v>
                </c:pt>
                <c:pt idx="18726">
                  <c:v>-10.08</c:v>
                </c:pt>
                <c:pt idx="18727">
                  <c:v>-10.08</c:v>
                </c:pt>
                <c:pt idx="18728">
                  <c:v>-15.12</c:v>
                </c:pt>
                <c:pt idx="18729">
                  <c:v>-10.08</c:v>
                </c:pt>
                <c:pt idx="18730">
                  <c:v>-10.08</c:v>
                </c:pt>
                <c:pt idx="18731">
                  <c:v>-10.08</c:v>
                </c:pt>
                <c:pt idx="18732">
                  <c:v>-5.04</c:v>
                </c:pt>
                <c:pt idx="18733">
                  <c:v>-15.12</c:v>
                </c:pt>
                <c:pt idx="18734">
                  <c:v>-10.08</c:v>
                </c:pt>
                <c:pt idx="18735">
                  <c:v>-10.08</c:v>
                </c:pt>
                <c:pt idx="18736">
                  <c:v>-10.08</c:v>
                </c:pt>
                <c:pt idx="18737">
                  <c:v>-10.08</c:v>
                </c:pt>
                <c:pt idx="18738">
                  <c:v>-10.08</c:v>
                </c:pt>
                <c:pt idx="18739">
                  <c:v>-10.08</c:v>
                </c:pt>
                <c:pt idx="18740">
                  <c:v>-10.08</c:v>
                </c:pt>
                <c:pt idx="18741">
                  <c:v>-15.12</c:v>
                </c:pt>
                <c:pt idx="18742">
                  <c:v>-10.08</c:v>
                </c:pt>
                <c:pt idx="18743">
                  <c:v>-10.08</c:v>
                </c:pt>
                <c:pt idx="18744">
                  <c:v>-15.12</c:v>
                </c:pt>
                <c:pt idx="18745">
                  <c:v>-10.08</c:v>
                </c:pt>
                <c:pt idx="18746">
                  <c:v>-10.08</c:v>
                </c:pt>
                <c:pt idx="18747">
                  <c:v>-10.08</c:v>
                </c:pt>
                <c:pt idx="18748">
                  <c:v>-10.08</c:v>
                </c:pt>
                <c:pt idx="18749">
                  <c:v>-10.08</c:v>
                </c:pt>
                <c:pt idx="18750">
                  <c:v>-10.08</c:v>
                </c:pt>
                <c:pt idx="18751">
                  <c:v>-10.08</c:v>
                </c:pt>
                <c:pt idx="18752">
                  <c:v>-10.08</c:v>
                </c:pt>
                <c:pt idx="18753">
                  <c:v>-15.12</c:v>
                </c:pt>
                <c:pt idx="18754">
                  <c:v>-10.08</c:v>
                </c:pt>
                <c:pt idx="18755">
                  <c:v>-10.08</c:v>
                </c:pt>
                <c:pt idx="18756">
                  <c:v>-10.08</c:v>
                </c:pt>
                <c:pt idx="18757">
                  <c:v>-10.08</c:v>
                </c:pt>
                <c:pt idx="18758">
                  <c:v>-10.08</c:v>
                </c:pt>
                <c:pt idx="18759">
                  <c:v>-10.08</c:v>
                </c:pt>
                <c:pt idx="18760">
                  <c:v>-10.08</c:v>
                </c:pt>
                <c:pt idx="18761">
                  <c:v>-10.08</c:v>
                </c:pt>
                <c:pt idx="18762">
                  <c:v>-10.08</c:v>
                </c:pt>
                <c:pt idx="18763">
                  <c:v>-10.08</c:v>
                </c:pt>
                <c:pt idx="18764">
                  <c:v>-10.08</c:v>
                </c:pt>
                <c:pt idx="18765">
                  <c:v>-10.08</c:v>
                </c:pt>
                <c:pt idx="18766">
                  <c:v>-10.08</c:v>
                </c:pt>
                <c:pt idx="18767">
                  <c:v>-10.08</c:v>
                </c:pt>
                <c:pt idx="18768">
                  <c:v>-10.08</c:v>
                </c:pt>
                <c:pt idx="18769">
                  <c:v>-10.08</c:v>
                </c:pt>
                <c:pt idx="18770">
                  <c:v>-10.08</c:v>
                </c:pt>
                <c:pt idx="18771">
                  <c:v>-10.08</c:v>
                </c:pt>
                <c:pt idx="18772">
                  <c:v>-10.08</c:v>
                </c:pt>
                <c:pt idx="18773">
                  <c:v>-10.08</c:v>
                </c:pt>
                <c:pt idx="18774">
                  <c:v>-10.08</c:v>
                </c:pt>
                <c:pt idx="18775">
                  <c:v>-10.08</c:v>
                </c:pt>
                <c:pt idx="18776">
                  <c:v>-10.08</c:v>
                </c:pt>
                <c:pt idx="18777">
                  <c:v>-10.08</c:v>
                </c:pt>
                <c:pt idx="18778">
                  <c:v>-15.12</c:v>
                </c:pt>
                <c:pt idx="18779">
                  <c:v>-10.08</c:v>
                </c:pt>
                <c:pt idx="18780">
                  <c:v>-15.12</c:v>
                </c:pt>
                <c:pt idx="18781">
                  <c:v>-15.12</c:v>
                </c:pt>
                <c:pt idx="18782">
                  <c:v>-10.08</c:v>
                </c:pt>
                <c:pt idx="18783">
                  <c:v>-10.08</c:v>
                </c:pt>
                <c:pt idx="18784">
                  <c:v>-10.08</c:v>
                </c:pt>
                <c:pt idx="18785">
                  <c:v>-10.08</c:v>
                </c:pt>
                <c:pt idx="18786">
                  <c:v>-10.08</c:v>
                </c:pt>
                <c:pt idx="18787">
                  <c:v>-10.08</c:v>
                </c:pt>
                <c:pt idx="18788">
                  <c:v>-10.08</c:v>
                </c:pt>
                <c:pt idx="18789">
                  <c:v>-15.12</c:v>
                </c:pt>
                <c:pt idx="18790">
                  <c:v>-10.08</c:v>
                </c:pt>
                <c:pt idx="18791">
                  <c:v>-10.08</c:v>
                </c:pt>
                <c:pt idx="18792">
                  <c:v>-10.08</c:v>
                </c:pt>
                <c:pt idx="18793">
                  <c:v>-10.08</c:v>
                </c:pt>
                <c:pt idx="18794">
                  <c:v>-10.08</c:v>
                </c:pt>
                <c:pt idx="18795">
                  <c:v>-10.08</c:v>
                </c:pt>
                <c:pt idx="18796">
                  <c:v>-10.08</c:v>
                </c:pt>
                <c:pt idx="18797">
                  <c:v>-10.08</c:v>
                </c:pt>
                <c:pt idx="18798">
                  <c:v>-10.08</c:v>
                </c:pt>
                <c:pt idx="18799">
                  <c:v>-10.08</c:v>
                </c:pt>
                <c:pt idx="18800">
                  <c:v>-10.08</c:v>
                </c:pt>
                <c:pt idx="18801">
                  <c:v>-15.12</c:v>
                </c:pt>
                <c:pt idx="18802">
                  <c:v>-10.08</c:v>
                </c:pt>
                <c:pt idx="18803">
                  <c:v>-10.08</c:v>
                </c:pt>
                <c:pt idx="18804">
                  <c:v>-10.08</c:v>
                </c:pt>
                <c:pt idx="18805">
                  <c:v>-10.08</c:v>
                </c:pt>
                <c:pt idx="18806">
                  <c:v>-10.08</c:v>
                </c:pt>
                <c:pt idx="18807">
                  <c:v>-5.04</c:v>
                </c:pt>
                <c:pt idx="18808">
                  <c:v>-10.08</c:v>
                </c:pt>
                <c:pt idx="18809">
                  <c:v>-10.08</c:v>
                </c:pt>
                <c:pt idx="18810">
                  <c:v>-10.08</c:v>
                </c:pt>
                <c:pt idx="18811">
                  <c:v>-10.08</c:v>
                </c:pt>
                <c:pt idx="18812">
                  <c:v>-10.08</c:v>
                </c:pt>
                <c:pt idx="18813">
                  <c:v>-5.04</c:v>
                </c:pt>
                <c:pt idx="18814">
                  <c:v>-10.08</c:v>
                </c:pt>
                <c:pt idx="18815">
                  <c:v>-10.08</c:v>
                </c:pt>
                <c:pt idx="18816">
                  <c:v>-10.08</c:v>
                </c:pt>
                <c:pt idx="18817">
                  <c:v>-5.04</c:v>
                </c:pt>
                <c:pt idx="18818">
                  <c:v>-10.08</c:v>
                </c:pt>
                <c:pt idx="18819">
                  <c:v>-15.12</c:v>
                </c:pt>
                <c:pt idx="18820">
                  <c:v>-10.08</c:v>
                </c:pt>
                <c:pt idx="18821">
                  <c:v>-15.12</c:v>
                </c:pt>
                <c:pt idx="18822">
                  <c:v>-10.08</c:v>
                </c:pt>
                <c:pt idx="18823">
                  <c:v>-15.12</c:v>
                </c:pt>
                <c:pt idx="18824">
                  <c:v>-10.08</c:v>
                </c:pt>
                <c:pt idx="18825">
                  <c:v>-10.08</c:v>
                </c:pt>
                <c:pt idx="18826">
                  <c:v>-10.08</c:v>
                </c:pt>
                <c:pt idx="18827">
                  <c:v>-10.08</c:v>
                </c:pt>
                <c:pt idx="18828">
                  <c:v>-10.08</c:v>
                </c:pt>
                <c:pt idx="18829">
                  <c:v>-10.08</c:v>
                </c:pt>
                <c:pt idx="18830">
                  <c:v>-10.08</c:v>
                </c:pt>
                <c:pt idx="18831">
                  <c:v>-10.08</c:v>
                </c:pt>
                <c:pt idx="18832">
                  <c:v>-10.08</c:v>
                </c:pt>
                <c:pt idx="18833">
                  <c:v>-10.08</c:v>
                </c:pt>
                <c:pt idx="18834">
                  <c:v>-10.08</c:v>
                </c:pt>
                <c:pt idx="18835">
                  <c:v>-10.08</c:v>
                </c:pt>
                <c:pt idx="18836">
                  <c:v>-10.08</c:v>
                </c:pt>
                <c:pt idx="18837">
                  <c:v>-10.08</c:v>
                </c:pt>
                <c:pt idx="18838">
                  <c:v>-10.08</c:v>
                </c:pt>
                <c:pt idx="18839">
                  <c:v>-15.12</c:v>
                </c:pt>
                <c:pt idx="18840">
                  <c:v>-10.08</c:v>
                </c:pt>
                <c:pt idx="18841">
                  <c:v>-10.08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0F8-4C84-8EC3-CE015167CB94}"/>
            </c:ext>
          </c:extLst>
        </c:ser>
        <c:ser>
          <c:idx val="0"/>
          <c:order val="1"/>
          <c:tx>
            <c:v>Seabed</c:v>
          </c:tx>
          <c:spPr>
            <a:ln>
              <a:solidFill>
                <a:sysClr val="windowText" lastClr="000000"/>
              </a:solidFill>
            </a:ln>
          </c:spPr>
          <c:marker>
            <c:symbol val="none"/>
          </c:marker>
          <c:xVal>
            <c:numRef>
              <c:f>'Combined data by second'!$N$7:$N$18848</c:f>
              <c:numCache>
                <c:formatCode>hh:mm:ss</c:formatCode>
                <c:ptCount val="18842"/>
                <c:pt idx="0">
                  <c:v>0.33946759259259346</c:v>
                </c:pt>
                <c:pt idx="1">
                  <c:v>0.339479166666668</c:v>
                </c:pt>
                <c:pt idx="2">
                  <c:v>0.33949074074074193</c:v>
                </c:pt>
                <c:pt idx="3">
                  <c:v>0.33950231481481635</c:v>
                </c:pt>
                <c:pt idx="4">
                  <c:v>0.33951388888889039</c:v>
                </c:pt>
                <c:pt idx="5">
                  <c:v>0.33952546296296493</c:v>
                </c:pt>
                <c:pt idx="6">
                  <c:v>0.3395370370370373</c:v>
                </c:pt>
                <c:pt idx="7">
                  <c:v>0.33954861111111201</c:v>
                </c:pt>
                <c:pt idx="8">
                  <c:v>0.33956018518518655</c:v>
                </c:pt>
                <c:pt idx="9">
                  <c:v>0.33957175925926109</c:v>
                </c:pt>
                <c:pt idx="10">
                  <c:v>0.3395833333333344</c:v>
                </c:pt>
                <c:pt idx="11">
                  <c:v>0.33959490740740894</c:v>
                </c:pt>
                <c:pt idx="12">
                  <c:v>0.33960648148148287</c:v>
                </c:pt>
                <c:pt idx="13">
                  <c:v>0.33961805555555657</c:v>
                </c:pt>
                <c:pt idx="14">
                  <c:v>0.33962962962963128</c:v>
                </c:pt>
                <c:pt idx="15">
                  <c:v>0.33964120370370432</c:v>
                </c:pt>
                <c:pt idx="16">
                  <c:v>0.33965277777777958</c:v>
                </c:pt>
                <c:pt idx="17">
                  <c:v>0.33966435185185367</c:v>
                </c:pt>
                <c:pt idx="18">
                  <c:v>0.33967592592592744</c:v>
                </c:pt>
                <c:pt idx="19">
                  <c:v>0.33968750000000136</c:v>
                </c:pt>
                <c:pt idx="20">
                  <c:v>0.33969907407407524</c:v>
                </c:pt>
                <c:pt idx="21">
                  <c:v>0.33971064814814922</c:v>
                </c:pt>
                <c:pt idx="22">
                  <c:v>0.33972222222222365</c:v>
                </c:pt>
                <c:pt idx="23">
                  <c:v>0.3397337962962968</c:v>
                </c:pt>
                <c:pt idx="24">
                  <c:v>0.3397453703703715</c:v>
                </c:pt>
                <c:pt idx="25">
                  <c:v>0.33975694444444615</c:v>
                </c:pt>
                <c:pt idx="26">
                  <c:v>0.33976851851851902</c:v>
                </c:pt>
                <c:pt idx="27">
                  <c:v>0.3397800925925939</c:v>
                </c:pt>
                <c:pt idx="28">
                  <c:v>0.33979166666666732</c:v>
                </c:pt>
                <c:pt idx="29">
                  <c:v>0.33980324074074225</c:v>
                </c:pt>
                <c:pt idx="30">
                  <c:v>0.33981481481481751</c:v>
                </c:pt>
                <c:pt idx="31">
                  <c:v>0.3398263888888915</c:v>
                </c:pt>
                <c:pt idx="32">
                  <c:v>0.33983796296296537</c:v>
                </c:pt>
                <c:pt idx="33">
                  <c:v>0.33984953703703852</c:v>
                </c:pt>
                <c:pt idx="34">
                  <c:v>0.33986111111111245</c:v>
                </c:pt>
                <c:pt idx="35">
                  <c:v>0.33987268518518776</c:v>
                </c:pt>
                <c:pt idx="36">
                  <c:v>0.33988425925926219</c:v>
                </c:pt>
                <c:pt idx="37">
                  <c:v>0.33989583333333484</c:v>
                </c:pt>
                <c:pt idx="38">
                  <c:v>0.33990740740740938</c:v>
                </c:pt>
                <c:pt idx="39">
                  <c:v>0.33991898148148386</c:v>
                </c:pt>
                <c:pt idx="40">
                  <c:v>0.33993055555555707</c:v>
                </c:pt>
                <c:pt idx="41">
                  <c:v>0.33994212962963166</c:v>
                </c:pt>
                <c:pt idx="42">
                  <c:v>0.33995370370370553</c:v>
                </c:pt>
                <c:pt idx="43">
                  <c:v>0.33996527777778013</c:v>
                </c:pt>
                <c:pt idx="44">
                  <c:v>0.33997685185185472</c:v>
                </c:pt>
                <c:pt idx="45">
                  <c:v>0.33998842592592876</c:v>
                </c:pt>
                <c:pt idx="46">
                  <c:v>0.34000000000000108</c:v>
                </c:pt>
                <c:pt idx="47">
                  <c:v>0.34001157407407595</c:v>
                </c:pt>
                <c:pt idx="48">
                  <c:v>0.34002314814814927</c:v>
                </c:pt>
                <c:pt idx="49">
                  <c:v>0.34003472222222347</c:v>
                </c:pt>
                <c:pt idx="50">
                  <c:v>0.34004629629629751</c:v>
                </c:pt>
                <c:pt idx="51">
                  <c:v>0.34005787037037188</c:v>
                </c:pt>
                <c:pt idx="52">
                  <c:v>0.34006944444444581</c:v>
                </c:pt>
                <c:pt idx="53">
                  <c:v>0.34008101851851924</c:v>
                </c:pt>
                <c:pt idx="54">
                  <c:v>0.34009259259259383</c:v>
                </c:pt>
                <c:pt idx="55">
                  <c:v>0.34010416666666832</c:v>
                </c:pt>
                <c:pt idx="56">
                  <c:v>0.34011574074074202</c:v>
                </c:pt>
                <c:pt idx="57">
                  <c:v>0.34012731481481684</c:v>
                </c:pt>
                <c:pt idx="58">
                  <c:v>0.34013888888889082</c:v>
                </c:pt>
                <c:pt idx="59">
                  <c:v>0.34015046296296525</c:v>
                </c:pt>
                <c:pt idx="60">
                  <c:v>0.34016203703703851</c:v>
                </c:pt>
                <c:pt idx="61">
                  <c:v>0.34017361111111233</c:v>
                </c:pt>
                <c:pt idx="62">
                  <c:v>0.34018518518518681</c:v>
                </c:pt>
                <c:pt idx="63">
                  <c:v>0.34019675925926152</c:v>
                </c:pt>
                <c:pt idx="64">
                  <c:v>0.34020833333333478</c:v>
                </c:pt>
                <c:pt idx="65">
                  <c:v>0.34021990740740932</c:v>
                </c:pt>
                <c:pt idx="66">
                  <c:v>0.34023148148148274</c:v>
                </c:pt>
                <c:pt idx="67">
                  <c:v>0.34024305555555673</c:v>
                </c:pt>
                <c:pt idx="68">
                  <c:v>0.34025462962963171</c:v>
                </c:pt>
                <c:pt idx="69">
                  <c:v>0.34026620370370536</c:v>
                </c:pt>
                <c:pt idx="70">
                  <c:v>0.34027777777778012</c:v>
                </c:pt>
                <c:pt idx="71">
                  <c:v>0.34028935185185388</c:v>
                </c:pt>
                <c:pt idx="72">
                  <c:v>0.34030092592592848</c:v>
                </c:pt>
                <c:pt idx="73">
                  <c:v>0.34031250000000252</c:v>
                </c:pt>
                <c:pt idx="74">
                  <c:v>0.34032407407407705</c:v>
                </c:pt>
                <c:pt idx="75">
                  <c:v>0.34033564814814976</c:v>
                </c:pt>
                <c:pt idx="76">
                  <c:v>0.34034722222222397</c:v>
                </c:pt>
                <c:pt idx="77">
                  <c:v>0.34035879629629867</c:v>
                </c:pt>
                <c:pt idx="78">
                  <c:v>0.34037037037037327</c:v>
                </c:pt>
                <c:pt idx="79">
                  <c:v>0.34038194444444725</c:v>
                </c:pt>
                <c:pt idx="80">
                  <c:v>0.34039351851851979</c:v>
                </c:pt>
                <c:pt idx="81">
                  <c:v>0.34040509259259433</c:v>
                </c:pt>
                <c:pt idx="82">
                  <c:v>0.34041666666666942</c:v>
                </c:pt>
                <c:pt idx="83">
                  <c:v>0.34042824074074346</c:v>
                </c:pt>
                <c:pt idx="84">
                  <c:v>0.34043981481481733</c:v>
                </c:pt>
                <c:pt idx="85">
                  <c:v>0.34045138888889132</c:v>
                </c:pt>
                <c:pt idx="86">
                  <c:v>0.34046296296296641</c:v>
                </c:pt>
                <c:pt idx="87">
                  <c:v>0.34047453703703967</c:v>
                </c:pt>
                <c:pt idx="88">
                  <c:v>0.34048611111111332</c:v>
                </c:pt>
                <c:pt idx="89">
                  <c:v>0.3404976851851873</c:v>
                </c:pt>
                <c:pt idx="90">
                  <c:v>0.34050925925926201</c:v>
                </c:pt>
                <c:pt idx="91">
                  <c:v>0.34052083333333588</c:v>
                </c:pt>
                <c:pt idx="92">
                  <c:v>0.34053240740740948</c:v>
                </c:pt>
                <c:pt idx="93">
                  <c:v>0.34054398148148352</c:v>
                </c:pt>
                <c:pt idx="94">
                  <c:v>0.34055555555555761</c:v>
                </c:pt>
                <c:pt idx="95">
                  <c:v>0.34056712962963231</c:v>
                </c:pt>
                <c:pt idx="96">
                  <c:v>0.34057870370370663</c:v>
                </c:pt>
                <c:pt idx="97">
                  <c:v>0.34059027777778067</c:v>
                </c:pt>
                <c:pt idx="98">
                  <c:v>0.34060185185185432</c:v>
                </c:pt>
                <c:pt idx="99">
                  <c:v>0.3406134259259283</c:v>
                </c:pt>
                <c:pt idx="100">
                  <c:v>0.34062500000000218</c:v>
                </c:pt>
                <c:pt idx="101">
                  <c:v>0.34063657407407688</c:v>
                </c:pt>
                <c:pt idx="102">
                  <c:v>0.34064814814815025</c:v>
                </c:pt>
                <c:pt idx="103">
                  <c:v>0.34065972222222451</c:v>
                </c:pt>
                <c:pt idx="104">
                  <c:v>0.34067129629629855</c:v>
                </c:pt>
                <c:pt idx="105">
                  <c:v>0.34068287037037376</c:v>
                </c:pt>
                <c:pt idx="106">
                  <c:v>0.34069444444444685</c:v>
                </c:pt>
                <c:pt idx="107">
                  <c:v>0.34070601851852023</c:v>
                </c:pt>
                <c:pt idx="108">
                  <c:v>0.34071759259259476</c:v>
                </c:pt>
                <c:pt idx="109">
                  <c:v>0.34072916666666908</c:v>
                </c:pt>
                <c:pt idx="110">
                  <c:v>0.34074074074074312</c:v>
                </c:pt>
                <c:pt idx="111">
                  <c:v>0.34075231481481782</c:v>
                </c:pt>
                <c:pt idx="112">
                  <c:v>0.34076388888889148</c:v>
                </c:pt>
                <c:pt idx="113">
                  <c:v>0.34077546296296624</c:v>
                </c:pt>
                <c:pt idx="114">
                  <c:v>0.3407870370370395</c:v>
                </c:pt>
                <c:pt idx="115">
                  <c:v>0.34079861111111343</c:v>
                </c:pt>
                <c:pt idx="116">
                  <c:v>0.34081018518518852</c:v>
                </c:pt>
                <c:pt idx="117">
                  <c:v>0.34082175925926317</c:v>
                </c:pt>
                <c:pt idx="118">
                  <c:v>0.34083333333333576</c:v>
                </c:pt>
                <c:pt idx="119">
                  <c:v>0.34084490740741075</c:v>
                </c:pt>
                <c:pt idx="120">
                  <c:v>0.34085648148148484</c:v>
                </c:pt>
                <c:pt idx="121">
                  <c:v>0.34086805555555871</c:v>
                </c:pt>
                <c:pt idx="122">
                  <c:v>0.34087962962963325</c:v>
                </c:pt>
                <c:pt idx="123">
                  <c:v>0.3408912037037064</c:v>
                </c:pt>
                <c:pt idx="124">
                  <c:v>0.34090277777778177</c:v>
                </c:pt>
                <c:pt idx="125">
                  <c:v>0.34091435185185548</c:v>
                </c:pt>
                <c:pt idx="126">
                  <c:v>0.34092592592592952</c:v>
                </c:pt>
                <c:pt idx="127">
                  <c:v>0.34093750000000272</c:v>
                </c:pt>
                <c:pt idx="128">
                  <c:v>0.34094907407407732</c:v>
                </c:pt>
                <c:pt idx="129">
                  <c:v>0.34096064814815097</c:v>
                </c:pt>
                <c:pt idx="130">
                  <c:v>0.34097222222222573</c:v>
                </c:pt>
                <c:pt idx="131">
                  <c:v>0.34098379629629971</c:v>
                </c:pt>
                <c:pt idx="132">
                  <c:v>0.34099537037037347</c:v>
                </c:pt>
                <c:pt idx="133">
                  <c:v>0.34100694444444807</c:v>
                </c:pt>
                <c:pt idx="134">
                  <c:v>0.34101851851852139</c:v>
                </c:pt>
                <c:pt idx="135">
                  <c:v>0.34103009259259526</c:v>
                </c:pt>
                <c:pt idx="136">
                  <c:v>0.34104166666666957</c:v>
                </c:pt>
                <c:pt idx="137">
                  <c:v>0.34105324074074367</c:v>
                </c:pt>
                <c:pt idx="138">
                  <c:v>0.34106481481481893</c:v>
                </c:pt>
                <c:pt idx="139">
                  <c:v>0.34107638888889263</c:v>
                </c:pt>
                <c:pt idx="140">
                  <c:v>0.34108796296296739</c:v>
                </c:pt>
                <c:pt idx="141">
                  <c:v>0.34109953703703977</c:v>
                </c:pt>
                <c:pt idx="142">
                  <c:v>0.34111111111111375</c:v>
                </c:pt>
                <c:pt idx="143">
                  <c:v>0.34112268518518901</c:v>
                </c:pt>
                <c:pt idx="144">
                  <c:v>0.34113425925926288</c:v>
                </c:pt>
                <c:pt idx="145">
                  <c:v>0.34114583333333626</c:v>
                </c:pt>
                <c:pt idx="146">
                  <c:v>0.34115740740741052</c:v>
                </c:pt>
                <c:pt idx="147">
                  <c:v>0.34116898148148528</c:v>
                </c:pt>
                <c:pt idx="148">
                  <c:v>0.34118055555555932</c:v>
                </c:pt>
                <c:pt idx="149">
                  <c:v>0.34119212962963297</c:v>
                </c:pt>
                <c:pt idx="150">
                  <c:v>0.34120370370370695</c:v>
                </c:pt>
                <c:pt idx="151">
                  <c:v>0.34121527777778132</c:v>
                </c:pt>
                <c:pt idx="152">
                  <c:v>0.34122685185185603</c:v>
                </c:pt>
                <c:pt idx="153">
                  <c:v>0.34123842592592918</c:v>
                </c:pt>
                <c:pt idx="154">
                  <c:v>0.34125000000000327</c:v>
                </c:pt>
                <c:pt idx="155">
                  <c:v>0.34126157407407748</c:v>
                </c:pt>
                <c:pt idx="156">
                  <c:v>0.34127314814815124</c:v>
                </c:pt>
                <c:pt idx="157">
                  <c:v>0.34128472222222622</c:v>
                </c:pt>
                <c:pt idx="158">
                  <c:v>0.34129629629629943</c:v>
                </c:pt>
                <c:pt idx="159">
                  <c:v>0.34130787037037458</c:v>
                </c:pt>
                <c:pt idx="160">
                  <c:v>0.34131944444444856</c:v>
                </c:pt>
                <c:pt idx="161">
                  <c:v>0.34133101851852121</c:v>
                </c:pt>
                <c:pt idx="162">
                  <c:v>0.34134259259259608</c:v>
                </c:pt>
                <c:pt idx="163">
                  <c:v>0.3413541666666709</c:v>
                </c:pt>
                <c:pt idx="164">
                  <c:v>0.34136574074074483</c:v>
                </c:pt>
                <c:pt idx="165">
                  <c:v>0.34137731481481937</c:v>
                </c:pt>
                <c:pt idx="166">
                  <c:v>0.34138888888889396</c:v>
                </c:pt>
                <c:pt idx="167">
                  <c:v>0.34140046296296783</c:v>
                </c:pt>
                <c:pt idx="168">
                  <c:v>0.34141203703704176</c:v>
                </c:pt>
                <c:pt idx="169">
                  <c:v>0.3414236111111148</c:v>
                </c:pt>
                <c:pt idx="170">
                  <c:v>0.34143518518518884</c:v>
                </c:pt>
                <c:pt idx="171">
                  <c:v>0.34144675925926393</c:v>
                </c:pt>
                <c:pt idx="172">
                  <c:v>0.34145833333333697</c:v>
                </c:pt>
                <c:pt idx="173">
                  <c:v>0.34146990740741184</c:v>
                </c:pt>
                <c:pt idx="174">
                  <c:v>0.34148148148148583</c:v>
                </c:pt>
                <c:pt idx="175">
                  <c:v>0.34149305555555926</c:v>
                </c:pt>
                <c:pt idx="176">
                  <c:v>0.34150462962963413</c:v>
                </c:pt>
                <c:pt idx="177">
                  <c:v>0.34151620370370811</c:v>
                </c:pt>
                <c:pt idx="178">
                  <c:v>0.34152777777778276</c:v>
                </c:pt>
                <c:pt idx="179">
                  <c:v>0.3415393518518558</c:v>
                </c:pt>
                <c:pt idx="180">
                  <c:v>0.3415509259259305</c:v>
                </c:pt>
                <c:pt idx="181">
                  <c:v>0.34156250000000432</c:v>
                </c:pt>
                <c:pt idx="182">
                  <c:v>0.34157407407407891</c:v>
                </c:pt>
                <c:pt idx="183">
                  <c:v>0.34158564814815201</c:v>
                </c:pt>
                <c:pt idx="184">
                  <c:v>0.3415972222222261</c:v>
                </c:pt>
                <c:pt idx="185">
                  <c:v>0.34160879629630048</c:v>
                </c:pt>
                <c:pt idx="186">
                  <c:v>0.34162037037037513</c:v>
                </c:pt>
                <c:pt idx="187">
                  <c:v>0.34163194444444839</c:v>
                </c:pt>
                <c:pt idx="188">
                  <c:v>0.34164351851852165</c:v>
                </c:pt>
                <c:pt idx="189">
                  <c:v>0.34165509259259624</c:v>
                </c:pt>
                <c:pt idx="190">
                  <c:v>0.34166666666667145</c:v>
                </c:pt>
                <c:pt idx="191">
                  <c:v>0.34167824074074532</c:v>
                </c:pt>
                <c:pt idx="192">
                  <c:v>0.34168981481481975</c:v>
                </c:pt>
                <c:pt idx="193">
                  <c:v>0.34170138888889301</c:v>
                </c:pt>
                <c:pt idx="194">
                  <c:v>0.34171296296296827</c:v>
                </c:pt>
                <c:pt idx="195">
                  <c:v>0.34172453703704214</c:v>
                </c:pt>
                <c:pt idx="196">
                  <c:v>0.34173611111111479</c:v>
                </c:pt>
                <c:pt idx="197">
                  <c:v>0.34174768518518933</c:v>
                </c:pt>
                <c:pt idx="198">
                  <c:v>0.34175925925926381</c:v>
                </c:pt>
                <c:pt idx="199">
                  <c:v>0.34177083333333752</c:v>
                </c:pt>
                <c:pt idx="200">
                  <c:v>0.34178240740741234</c:v>
                </c:pt>
                <c:pt idx="201">
                  <c:v>0.34179398148148571</c:v>
                </c:pt>
                <c:pt idx="202">
                  <c:v>0.34180555555555997</c:v>
                </c:pt>
                <c:pt idx="203">
                  <c:v>0.34181712962963468</c:v>
                </c:pt>
                <c:pt idx="204">
                  <c:v>0.34182870370370927</c:v>
                </c:pt>
                <c:pt idx="205">
                  <c:v>0.34184027777778303</c:v>
                </c:pt>
                <c:pt idx="206">
                  <c:v>0.34185185185185701</c:v>
                </c:pt>
                <c:pt idx="207">
                  <c:v>0.34186342592593094</c:v>
                </c:pt>
                <c:pt idx="208">
                  <c:v>0.34187500000000481</c:v>
                </c:pt>
                <c:pt idx="209">
                  <c:v>0.34188657407407996</c:v>
                </c:pt>
                <c:pt idx="210">
                  <c:v>0.34189814814815256</c:v>
                </c:pt>
                <c:pt idx="211">
                  <c:v>0.34190972222222721</c:v>
                </c:pt>
                <c:pt idx="212">
                  <c:v>0.34192129629630086</c:v>
                </c:pt>
                <c:pt idx="213">
                  <c:v>0.34193287037037562</c:v>
                </c:pt>
                <c:pt idx="214">
                  <c:v>0.34194444444444932</c:v>
                </c:pt>
                <c:pt idx="215">
                  <c:v>0.34195601851852275</c:v>
                </c:pt>
                <c:pt idx="216">
                  <c:v>0.34196759259259712</c:v>
                </c:pt>
                <c:pt idx="217">
                  <c:v>0.34197916666667189</c:v>
                </c:pt>
                <c:pt idx="218">
                  <c:v>0.34199074074074548</c:v>
                </c:pt>
                <c:pt idx="219">
                  <c:v>0.34200231481482024</c:v>
                </c:pt>
                <c:pt idx="220">
                  <c:v>0.34201388888889417</c:v>
                </c:pt>
                <c:pt idx="221">
                  <c:v>0.34202546296296876</c:v>
                </c:pt>
                <c:pt idx="222">
                  <c:v>0.3420370370370418</c:v>
                </c:pt>
                <c:pt idx="223">
                  <c:v>0.34204861111111584</c:v>
                </c:pt>
                <c:pt idx="224">
                  <c:v>0.34206018518519032</c:v>
                </c:pt>
                <c:pt idx="225">
                  <c:v>0.34207175925926492</c:v>
                </c:pt>
                <c:pt idx="226">
                  <c:v>0.34208333333333807</c:v>
                </c:pt>
                <c:pt idx="227">
                  <c:v>0.34209490740741283</c:v>
                </c:pt>
                <c:pt idx="228">
                  <c:v>0.34210648148148648</c:v>
                </c:pt>
                <c:pt idx="229">
                  <c:v>0.34211805555556046</c:v>
                </c:pt>
                <c:pt idx="230">
                  <c:v>0.34212962962963511</c:v>
                </c:pt>
                <c:pt idx="231">
                  <c:v>0.34214120370370826</c:v>
                </c:pt>
                <c:pt idx="232">
                  <c:v>0.34215277777778352</c:v>
                </c:pt>
                <c:pt idx="233">
                  <c:v>0.34216435185185751</c:v>
                </c:pt>
                <c:pt idx="234">
                  <c:v>0.34217592592593132</c:v>
                </c:pt>
                <c:pt idx="235">
                  <c:v>0.34218750000000497</c:v>
                </c:pt>
                <c:pt idx="236">
                  <c:v>0.34219907407407901</c:v>
                </c:pt>
                <c:pt idx="237">
                  <c:v>0.34221064814815311</c:v>
                </c:pt>
                <c:pt idx="238">
                  <c:v>0.34222222222222748</c:v>
                </c:pt>
                <c:pt idx="239">
                  <c:v>0.34223379629630113</c:v>
                </c:pt>
                <c:pt idx="240">
                  <c:v>0.34224537037037539</c:v>
                </c:pt>
                <c:pt idx="241">
                  <c:v>0.34225694444444982</c:v>
                </c:pt>
                <c:pt idx="242">
                  <c:v>0.34226851851852325</c:v>
                </c:pt>
                <c:pt idx="243">
                  <c:v>0.34228009259259767</c:v>
                </c:pt>
                <c:pt idx="244">
                  <c:v>0.34229166666667177</c:v>
                </c:pt>
                <c:pt idx="245">
                  <c:v>0.34230324074074597</c:v>
                </c:pt>
                <c:pt idx="246">
                  <c:v>0.34231481481482146</c:v>
                </c:pt>
                <c:pt idx="247">
                  <c:v>0.34232638888889527</c:v>
                </c:pt>
                <c:pt idx="248">
                  <c:v>0.34233796296296914</c:v>
                </c:pt>
                <c:pt idx="249">
                  <c:v>0.34234953703704313</c:v>
                </c:pt>
                <c:pt idx="250">
                  <c:v>0.34236111111111633</c:v>
                </c:pt>
                <c:pt idx="251">
                  <c:v>0.34237268518519154</c:v>
                </c:pt>
                <c:pt idx="252">
                  <c:v>0.34238425925926602</c:v>
                </c:pt>
                <c:pt idx="253">
                  <c:v>0.34239583333333862</c:v>
                </c:pt>
                <c:pt idx="254">
                  <c:v>0.34240740740741332</c:v>
                </c:pt>
                <c:pt idx="255">
                  <c:v>0.34241898148148775</c:v>
                </c:pt>
                <c:pt idx="256">
                  <c:v>0.34243055555556101</c:v>
                </c:pt>
                <c:pt idx="257">
                  <c:v>0.34244212962963538</c:v>
                </c:pt>
                <c:pt idx="258">
                  <c:v>0.34245370370370931</c:v>
                </c:pt>
                <c:pt idx="259">
                  <c:v>0.34246527777778402</c:v>
                </c:pt>
                <c:pt idx="260">
                  <c:v>0.34247685185185861</c:v>
                </c:pt>
                <c:pt idx="261">
                  <c:v>0.34248842592593243</c:v>
                </c:pt>
                <c:pt idx="262">
                  <c:v>0.34250000000000547</c:v>
                </c:pt>
                <c:pt idx="263">
                  <c:v>0.34251157407408034</c:v>
                </c:pt>
                <c:pt idx="264">
                  <c:v>0.34252314814815366</c:v>
                </c:pt>
                <c:pt idx="265">
                  <c:v>0.34253472222222786</c:v>
                </c:pt>
                <c:pt idx="266">
                  <c:v>0.3425462962963019</c:v>
                </c:pt>
                <c:pt idx="267">
                  <c:v>0.34255787037037638</c:v>
                </c:pt>
                <c:pt idx="268">
                  <c:v>0.34256944444445031</c:v>
                </c:pt>
                <c:pt idx="269">
                  <c:v>0.34258101851852379</c:v>
                </c:pt>
                <c:pt idx="270">
                  <c:v>0.34259259259259822</c:v>
                </c:pt>
                <c:pt idx="271">
                  <c:v>0.34260416666667282</c:v>
                </c:pt>
                <c:pt idx="272">
                  <c:v>0.34261574074074647</c:v>
                </c:pt>
                <c:pt idx="273">
                  <c:v>0.34262731481482117</c:v>
                </c:pt>
                <c:pt idx="274">
                  <c:v>0.34263888888889521</c:v>
                </c:pt>
                <c:pt idx="275">
                  <c:v>0.34265046296296975</c:v>
                </c:pt>
                <c:pt idx="276">
                  <c:v>0.34266203703704357</c:v>
                </c:pt>
                <c:pt idx="277">
                  <c:v>0.34267361111111683</c:v>
                </c:pt>
                <c:pt idx="278">
                  <c:v>0.34268518518519098</c:v>
                </c:pt>
                <c:pt idx="279">
                  <c:v>0.34269675925926596</c:v>
                </c:pt>
                <c:pt idx="280">
                  <c:v>0.34270833333333917</c:v>
                </c:pt>
                <c:pt idx="281">
                  <c:v>0.34271990740741382</c:v>
                </c:pt>
                <c:pt idx="282">
                  <c:v>0.34273148148148724</c:v>
                </c:pt>
                <c:pt idx="283">
                  <c:v>0.34274305555556123</c:v>
                </c:pt>
                <c:pt idx="284">
                  <c:v>0.34275462962963582</c:v>
                </c:pt>
                <c:pt idx="285">
                  <c:v>0.3427662037037098</c:v>
                </c:pt>
                <c:pt idx="286">
                  <c:v>0.34277777777778451</c:v>
                </c:pt>
                <c:pt idx="287">
                  <c:v>0.34278935185185838</c:v>
                </c:pt>
                <c:pt idx="288">
                  <c:v>0.34280092592593292</c:v>
                </c:pt>
                <c:pt idx="289">
                  <c:v>0.34281250000000685</c:v>
                </c:pt>
                <c:pt idx="290">
                  <c:v>0.34282407407408144</c:v>
                </c:pt>
                <c:pt idx="291">
                  <c:v>0.3428356481481542</c:v>
                </c:pt>
                <c:pt idx="292">
                  <c:v>0.34284722222222846</c:v>
                </c:pt>
                <c:pt idx="293">
                  <c:v>0.34285879629630317</c:v>
                </c:pt>
                <c:pt idx="294">
                  <c:v>0.34287037037037754</c:v>
                </c:pt>
                <c:pt idx="295">
                  <c:v>0.34288194444445153</c:v>
                </c:pt>
                <c:pt idx="296">
                  <c:v>0.34289351851852429</c:v>
                </c:pt>
                <c:pt idx="297">
                  <c:v>0.34290509259259877</c:v>
                </c:pt>
                <c:pt idx="298">
                  <c:v>0.34291666666667386</c:v>
                </c:pt>
                <c:pt idx="299">
                  <c:v>0.34292824074074785</c:v>
                </c:pt>
                <c:pt idx="300">
                  <c:v>0.34293981481482172</c:v>
                </c:pt>
                <c:pt idx="301">
                  <c:v>0.34295138888889531</c:v>
                </c:pt>
                <c:pt idx="302">
                  <c:v>0.3429629629629708</c:v>
                </c:pt>
                <c:pt idx="303">
                  <c:v>0.34297453703704467</c:v>
                </c:pt>
                <c:pt idx="304">
                  <c:v>0.34298611111111782</c:v>
                </c:pt>
                <c:pt idx="305">
                  <c:v>0.34299768518519158</c:v>
                </c:pt>
                <c:pt idx="306">
                  <c:v>0.3430092592592664</c:v>
                </c:pt>
                <c:pt idx="307">
                  <c:v>0.34302083333334055</c:v>
                </c:pt>
                <c:pt idx="308">
                  <c:v>0.34303240740741398</c:v>
                </c:pt>
                <c:pt idx="309">
                  <c:v>0.34304398148148801</c:v>
                </c:pt>
                <c:pt idx="310">
                  <c:v>0.343055555555562</c:v>
                </c:pt>
                <c:pt idx="311">
                  <c:v>0.34306712962963631</c:v>
                </c:pt>
                <c:pt idx="312">
                  <c:v>0.34307870370371102</c:v>
                </c:pt>
                <c:pt idx="313">
                  <c:v>0.34309027777778495</c:v>
                </c:pt>
                <c:pt idx="314">
                  <c:v>0.34310185185185882</c:v>
                </c:pt>
                <c:pt idx="315">
                  <c:v>0.34311342592593247</c:v>
                </c:pt>
                <c:pt idx="316">
                  <c:v>0.34312500000000656</c:v>
                </c:pt>
                <c:pt idx="317">
                  <c:v>0.34313657407408121</c:v>
                </c:pt>
                <c:pt idx="318">
                  <c:v>0.34314814814815475</c:v>
                </c:pt>
                <c:pt idx="319">
                  <c:v>0.3431597222222289</c:v>
                </c:pt>
                <c:pt idx="320">
                  <c:v>0.34317129629630294</c:v>
                </c:pt>
                <c:pt idx="321">
                  <c:v>0.34318287037037798</c:v>
                </c:pt>
                <c:pt idx="322">
                  <c:v>0.3431944444444513</c:v>
                </c:pt>
                <c:pt idx="323">
                  <c:v>0.34320601851852456</c:v>
                </c:pt>
                <c:pt idx="324">
                  <c:v>0.34321759259259926</c:v>
                </c:pt>
                <c:pt idx="325">
                  <c:v>0.34322916666667347</c:v>
                </c:pt>
                <c:pt idx="326">
                  <c:v>0.34324074074074751</c:v>
                </c:pt>
                <c:pt idx="327">
                  <c:v>0.34325231481482221</c:v>
                </c:pt>
                <c:pt idx="328">
                  <c:v>0.34326388888889597</c:v>
                </c:pt>
                <c:pt idx="329">
                  <c:v>0.34327546296297057</c:v>
                </c:pt>
                <c:pt idx="330">
                  <c:v>0.34328703703704438</c:v>
                </c:pt>
                <c:pt idx="331">
                  <c:v>0.34329861111111776</c:v>
                </c:pt>
                <c:pt idx="332">
                  <c:v>0.34331018518519291</c:v>
                </c:pt>
                <c:pt idx="333">
                  <c:v>0.3433217592592675</c:v>
                </c:pt>
                <c:pt idx="334">
                  <c:v>0.34333333333334082</c:v>
                </c:pt>
                <c:pt idx="335">
                  <c:v>0.34334490740741513</c:v>
                </c:pt>
                <c:pt idx="336">
                  <c:v>0.34335648148148917</c:v>
                </c:pt>
                <c:pt idx="337">
                  <c:v>0.34336805555556282</c:v>
                </c:pt>
                <c:pt idx="338">
                  <c:v>0.34337962962963753</c:v>
                </c:pt>
                <c:pt idx="339">
                  <c:v>0.34339120370371085</c:v>
                </c:pt>
                <c:pt idx="340">
                  <c:v>0.34340277777778605</c:v>
                </c:pt>
                <c:pt idx="341">
                  <c:v>0.34341435185185992</c:v>
                </c:pt>
                <c:pt idx="342">
                  <c:v>0.34342592592593374</c:v>
                </c:pt>
                <c:pt idx="343">
                  <c:v>0.34343750000000711</c:v>
                </c:pt>
                <c:pt idx="344">
                  <c:v>0.34344907407408182</c:v>
                </c:pt>
                <c:pt idx="345">
                  <c:v>0.34346064814815547</c:v>
                </c:pt>
                <c:pt idx="346">
                  <c:v>0.34347222222223017</c:v>
                </c:pt>
                <c:pt idx="347">
                  <c:v>0.34348379629630382</c:v>
                </c:pt>
                <c:pt idx="348">
                  <c:v>0.34349537037037781</c:v>
                </c:pt>
                <c:pt idx="349">
                  <c:v>0.34350694444445246</c:v>
                </c:pt>
                <c:pt idx="350">
                  <c:v>0.34351851851852577</c:v>
                </c:pt>
                <c:pt idx="351">
                  <c:v>0.34353009259259976</c:v>
                </c:pt>
                <c:pt idx="352">
                  <c:v>0.34354166666667396</c:v>
                </c:pt>
                <c:pt idx="353">
                  <c:v>0.34355324074074806</c:v>
                </c:pt>
                <c:pt idx="354">
                  <c:v>0.34356481481482326</c:v>
                </c:pt>
                <c:pt idx="355">
                  <c:v>0.34357638888889708</c:v>
                </c:pt>
                <c:pt idx="356">
                  <c:v>0.34358796296297173</c:v>
                </c:pt>
                <c:pt idx="357">
                  <c:v>0.34359953703704482</c:v>
                </c:pt>
                <c:pt idx="358">
                  <c:v>0.34361111111111825</c:v>
                </c:pt>
                <c:pt idx="359">
                  <c:v>0.3436226851851934</c:v>
                </c:pt>
                <c:pt idx="360">
                  <c:v>0.34363425925926733</c:v>
                </c:pt>
                <c:pt idx="361">
                  <c:v>0.34364583333334098</c:v>
                </c:pt>
                <c:pt idx="362">
                  <c:v>0.34365740740741502</c:v>
                </c:pt>
                <c:pt idx="363">
                  <c:v>0.34366898148148967</c:v>
                </c:pt>
                <c:pt idx="364">
                  <c:v>0.34368055555556332</c:v>
                </c:pt>
                <c:pt idx="365">
                  <c:v>0.3436921296296373</c:v>
                </c:pt>
                <c:pt idx="366">
                  <c:v>0.34370370370371134</c:v>
                </c:pt>
                <c:pt idx="367">
                  <c:v>0.34371527777778582</c:v>
                </c:pt>
                <c:pt idx="368">
                  <c:v>0.34372685185186042</c:v>
                </c:pt>
                <c:pt idx="369">
                  <c:v>0.34373842592593357</c:v>
                </c:pt>
                <c:pt idx="370">
                  <c:v>0.34375000000000766</c:v>
                </c:pt>
                <c:pt idx="371">
                  <c:v>0.34376157407408198</c:v>
                </c:pt>
                <c:pt idx="372">
                  <c:v>0.34377314814815563</c:v>
                </c:pt>
                <c:pt idx="373">
                  <c:v>0.34378472222223061</c:v>
                </c:pt>
                <c:pt idx="374">
                  <c:v>0.34379629629630376</c:v>
                </c:pt>
                <c:pt idx="375">
                  <c:v>0.34380787037037902</c:v>
                </c:pt>
                <c:pt idx="376">
                  <c:v>0.343819444444453</c:v>
                </c:pt>
                <c:pt idx="377">
                  <c:v>0.3438310185185256</c:v>
                </c:pt>
                <c:pt idx="378">
                  <c:v>0.34384259259260141</c:v>
                </c:pt>
                <c:pt idx="379">
                  <c:v>0.34385416666667523</c:v>
                </c:pt>
                <c:pt idx="380">
                  <c:v>0.34386574074074922</c:v>
                </c:pt>
                <c:pt idx="381">
                  <c:v>0.34387731481482375</c:v>
                </c:pt>
                <c:pt idx="382">
                  <c:v>0.34388888888889829</c:v>
                </c:pt>
                <c:pt idx="383">
                  <c:v>0.34390046296297222</c:v>
                </c:pt>
                <c:pt idx="384">
                  <c:v>0.34391203703704604</c:v>
                </c:pt>
                <c:pt idx="385">
                  <c:v>0.34392361111111908</c:v>
                </c:pt>
                <c:pt idx="386">
                  <c:v>0.34393518518519317</c:v>
                </c:pt>
                <c:pt idx="387">
                  <c:v>0.34394675925926843</c:v>
                </c:pt>
                <c:pt idx="388">
                  <c:v>0.34395833333334225</c:v>
                </c:pt>
                <c:pt idx="389">
                  <c:v>0.34396990740741623</c:v>
                </c:pt>
                <c:pt idx="390">
                  <c:v>0.34398148148148988</c:v>
                </c:pt>
                <c:pt idx="391">
                  <c:v>0.34399305555556325</c:v>
                </c:pt>
                <c:pt idx="392">
                  <c:v>0.34400462962963863</c:v>
                </c:pt>
                <c:pt idx="393">
                  <c:v>0.3440162037037125</c:v>
                </c:pt>
                <c:pt idx="394">
                  <c:v>0.34402777777778704</c:v>
                </c:pt>
                <c:pt idx="395">
                  <c:v>0.34403935185186002</c:v>
                </c:pt>
                <c:pt idx="396">
                  <c:v>0.34405092592593484</c:v>
                </c:pt>
                <c:pt idx="397">
                  <c:v>0.34406250000000882</c:v>
                </c:pt>
                <c:pt idx="398">
                  <c:v>0.34407407407408325</c:v>
                </c:pt>
                <c:pt idx="399">
                  <c:v>0.34408564814815651</c:v>
                </c:pt>
                <c:pt idx="400">
                  <c:v>0.34409722222223033</c:v>
                </c:pt>
                <c:pt idx="401">
                  <c:v>0.34410879629630481</c:v>
                </c:pt>
                <c:pt idx="402">
                  <c:v>0.34412037037037951</c:v>
                </c:pt>
                <c:pt idx="403">
                  <c:v>0.34413194444445278</c:v>
                </c:pt>
                <c:pt idx="404">
                  <c:v>0.34414351851852609</c:v>
                </c:pt>
                <c:pt idx="405">
                  <c:v>0.34415509259260096</c:v>
                </c:pt>
                <c:pt idx="406">
                  <c:v>0.34416666666667578</c:v>
                </c:pt>
                <c:pt idx="407">
                  <c:v>0.34417824074074971</c:v>
                </c:pt>
                <c:pt idx="408">
                  <c:v>0.34418981481482408</c:v>
                </c:pt>
                <c:pt idx="409">
                  <c:v>0.3442013888888974</c:v>
                </c:pt>
                <c:pt idx="410">
                  <c:v>0.34421296296297255</c:v>
                </c:pt>
                <c:pt idx="411">
                  <c:v>0.34422453703704647</c:v>
                </c:pt>
                <c:pt idx="412">
                  <c:v>0.34423611111111929</c:v>
                </c:pt>
                <c:pt idx="413">
                  <c:v>0.34424768518519372</c:v>
                </c:pt>
                <c:pt idx="414">
                  <c:v>0.34425925925926798</c:v>
                </c:pt>
                <c:pt idx="415">
                  <c:v>0.34427083333334274</c:v>
                </c:pt>
                <c:pt idx="416">
                  <c:v>0.34428240740741667</c:v>
                </c:pt>
                <c:pt idx="417">
                  <c:v>0.3442939814814901</c:v>
                </c:pt>
                <c:pt idx="418">
                  <c:v>0.3443055555555643</c:v>
                </c:pt>
                <c:pt idx="419">
                  <c:v>0.34431712962963906</c:v>
                </c:pt>
                <c:pt idx="420">
                  <c:v>0.34432870370371343</c:v>
                </c:pt>
                <c:pt idx="421">
                  <c:v>0.34434027777778742</c:v>
                </c:pt>
                <c:pt idx="422">
                  <c:v>0.34435185185186135</c:v>
                </c:pt>
                <c:pt idx="423">
                  <c:v>0.34436342592593533</c:v>
                </c:pt>
                <c:pt idx="424">
                  <c:v>0.34437500000000898</c:v>
                </c:pt>
                <c:pt idx="425">
                  <c:v>0.3443865740740843</c:v>
                </c:pt>
                <c:pt idx="426">
                  <c:v>0.34439814814815695</c:v>
                </c:pt>
                <c:pt idx="427">
                  <c:v>0.34440972222223132</c:v>
                </c:pt>
                <c:pt idx="428">
                  <c:v>0.3444212962963053</c:v>
                </c:pt>
                <c:pt idx="429">
                  <c:v>0.34443287037038001</c:v>
                </c:pt>
                <c:pt idx="430">
                  <c:v>0.34444444444445382</c:v>
                </c:pt>
                <c:pt idx="431">
                  <c:v>0.34445601851852725</c:v>
                </c:pt>
                <c:pt idx="432">
                  <c:v>0.34446759259260223</c:v>
                </c:pt>
                <c:pt idx="433">
                  <c:v>0.34447916666667622</c:v>
                </c:pt>
                <c:pt idx="434">
                  <c:v>0.34449074074074998</c:v>
                </c:pt>
                <c:pt idx="435">
                  <c:v>0.34450231481482457</c:v>
                </c:pt>
                <c:pt idx="436">
                  <c:v>0.34451388888889856</c:v>
                </c:pt>
                <c:pt idx="437">
                  <c:v>0.34452546296297304</c:v>
                </c:pt>
                <c:pt idx="438">
                  <c:v>0.34453703703704608</c:v>
                </c:pt>
                <c:pt idx="439">
                  <c:v>0.34454861111112017</c:v>
                </c:pt>
                <c:pt idx="440">
                  <c:v>0.34456018518519482</c:v>
                </c:pt>
                <c:pt idx="441">
                  <c:v>0.34457175925926925</c:v>
                </c:pt>
                <c:pt idx="442">
                  <c:v>0.34458333333334323</c:v>
                </c:pt>
                <c:pt idx="443">
                  <c:v>0.34459490740741688</c:v>
                </c:pt>
                <c:pt idx="444">
                  <c:v>0.34460648148149081</c:v>
                </c:pt>
                <c:pt idx="445">
                  <c:v>0.34461805555556485</c:v>
                </c:pt>
                <c:pt idx="446">
                  <c:v>0.3446296296296395</c:v>
                </c:pt>
                <c:pt idx="447">
                  <c:v>0.34464120370371276</c:v>
                </c:pt>
                <c:pt idx="448">
                  <c:v>0.34465277777778786</c:v>
                </c:pt>
                <c:pt idx="449">
                  <c:v>0.34466435185186184</c:v>
                </c:pt>
                <c:pt idx="450">
                  <c:v>0.34467592592593582</c:v>
                </c:pt>
                <c:pt idx="451">
                  <c:v>0.34468750000000947</c:v>
                </c:pt>
                <c:pt idx="452">
                  <c:v>0.34469907407408351</c:v>
                </c:pt>
                <c:pt idx="453">
                  <c:v>0.34471064814815733</c:v>
                </c:pt>
                <c:pt idx="454">
                  <c:v>0.34472222222223181</c:v>
                </c:pt>
                <c:pt idx="455">
                  <c:v>0.34473379629630529</c:v>
                </c:pt>
                <c:pt idx="456">
                  <c:v>0.34474537037037978</c:v>
                </c:pt>
                <c:pt idx="457">
                  <c:v>0.34475694444445432</c:v>
                </c:pt>
                <c:pt idx="458">
                  <c:v>0.34476851851852774</c:v>
                </c:pt>
                <c:pt idx="459">
                  <c:v>0.34478009259260284</c:v>
                </c:pt>
                <c:pt idx="460">
                  <c:v>0.34479166666667616</c:v>
                </c:pt>
                <c:pt idx="461">
                  <c:v>0.34480324074075036</c:v>
                </c:pt>
                <c:pt idx="462">
                  <c:v>0.34481481481482579</c:v>
                </c:pt>
                <c:pt idx="463">
                  <c:v>0.34482638888889966</c:v>
                </c:pt>
                <c:pt idx="464">
                  <c:v>0.34483796296297348</c:v>
                </c:pt>
                <c:pt idx="465">
                  <c:v>0.34484953703704752</c:v>
                </c:pt>
                <c:pt idx="466">
                  <c:v>0.34486111111112072</c:v>
                </c:pt>
                <c:pt idx="467">
                  <c:v>0.34487268518519593</c:v>
                </c:pt>
                <c:pt idx="468">
                  <c:v>0.34488425925927046</c:v>
                </c:pt>
                <c:pt idx="469">
                  <c:v>0.34489583333334367</c:v>
                </c:pt>
                <c:pt idx="470">
                  <c:v>0.34490740740741771</c:v>
                </c:pt>
                <c:pt idx="471">
                  <c:v>0.34491898148149225</c:v>
                </c:pt>
                <c:pt idx="472">
                  <c:v>0.34493055555556534</c:v>
                </c:pt>
                <c:pt idx="473">
                  <c:v>0.34494212962963988</c:v>
                </c:pt>
                <c:pt idx="474">
                  <c:v>0.34495370370371348</c:v>
                </c:pt>
                <c:pt idx="475">
                  <c:v>0.34496527777778846</c:v>
                </c:pt>
                <c:pt idx="476">
                  <c:v>0.344976851851863</c:v>
                </c:pt>
                <c:pt idx="477">
                  <c:v>0.34498842592593693</c:v>
                </c:pt>
                <c:pt idx="478">
                  <c:v>0.34500000000000997</c:v>
                </c:pt>
                <c:pt idx="479">
                  <c:v>0.34501157407408467</c:v>
                </c:pt>
                <c:pt idx="480">
                  <c:v>0.34502314814815777</c:v>
                </c:pt>
                <c:pt idx="481">
                  <c:v>0.3450347222222323</c:v>
                </c:pt>
                <c:pt idx="482">
                  <c:v>0.34504629629630634</c:v>
                </c:pt>
                <c:pt idx="483">
                  <c:v>0.34505787037038088</c:v>
                </c:pt>
                <c:pt idx="484">
                  <c:v>0.34506944444445448</c:v>
                </c:pt>
                <c:pt idx="485">
                  <c:v>0.34508101851852829</c:v>
                </c:pt>
                <c:pt idx="486">
                  <c:v>0.34509259259260328</c:v>
                </c:pt>
                <c:pt idx="487">
                  <c:v>0.34510416666667731</c:v>
                </c:pt>
                <c:pt idx="488">
                  <c:v>0.34511574074075096</c:v>
                </c:pt>
                <c:pt idx="489">
                  <c:v>0.34512731481482567</c:v>
                </c:pt>
                <c:pt idx="490">
                  <c:v>0.34513888888889932</c:v>
                </c:pt>
                <c:pt idx="491">
                  <c:v>0.34515046296297403</c:v>
                </c:pt>
                <c:pt idx="492">
                  <c:v>0.34516203703704795</c:v>
                </c:pt>
                <c:pt idx="493">
                  <c:v>0.34517361111112127</c:v>
                </c:pt>
                <c:pt idx="494">
                  <c:v>0.34518518518519548</c:v>
                </c:pt>
                <c:pt idx="495">
                  <c:v>0.34519675925927035</c:v>
                </c:pt>
                <c:pt idx="496">
                  <c:v>0.34520833333334422</c:v>
                </c:pt>
                <c:pt idx="497">
                  <c:v>0.34521990740741781</c:v>
                </c:pt>
                <c:pt idx="498">
                  <c:v>0.34523148148149124</c:v>
                </c:pt>
                <c:pt idx="499">
                  <c:v>0.34524305555556523</c:v>
                </c:pt>
                <c:pt idx="500">
                  <c:v>0.34525462962964054</c:v>
                </c:pt>
                <c:pt idx="501">
                  <c:v>0.34526620370371408</c:v>
                </c:pt>
                <c:pt idx="502">
                  <c:v>0.3452777777777889</c:v>
                </c:pt>
                <c:pt idx="503">
                  <c:v>0.34528935185186282</c:v>
                </c:pt>
                <c:pt idx="504">
                  <c:v>0.34530092592593736</c:v>
                </c:pt>
                <c:pt idx="505">
                  <c:v>0.34531250000001118</c:v>
                </c:pt>
                <c:pt idx="506">
                  <c:v>0.34532407407408583</c:v>
                </c:pt>
                <c:pt idx="507">
                  <c:v>0.34533564814815843</c:v>
                </c:pt>
                <c:pt idx="508">
                  <c:v>0.3453472222222328</c:v>
                </c:pt>
                <c:pt idx="509">
                  <c:v>0.34535879629630745</c:v>
                </c:pt>
                <c:pt idx="510">
                  <c:v>0.34537037037038193</c:v>
                </c:pt>
                <c:pt idx="511">
                  <c:v>0.34538194444445575</c:v>
                </c:pt>
                <c:pt idx="512">
                  <c:v>0.34539351851852879</c:v>
                </c:pt>
                <c:pt idx="513">
                  <c:v>0.34540509259260371</c:v>
                </c:pt>
                <c:pt idx="514">
                  <c:v>0.34541666666667825</c:v>
                </c:pt>
                <c:pt idx="515">
                  <c:v>0.34542824074075212</c:v>
                </c:pt>
                <c:pt idx="516">
                  <c:v>0.34543981481482611</c:v>
                </c:pt>
                <c:pt idx="517">
                  <c:v>0.34545138888889981</c:v>
                </c:pt>
                <c:pt idx="518">
                  <c:v>0.34546296296297513</c:v>
                </c:pt>
                <c:pt idx="519">
                  <c:v>0.34547453703704906</c:v>
                </c:pt>
                <c:pt idx="520">
                  <c:v>0.34548611111112232</c:v>
                </c:pt>
                <c:pt idx="521">
                  <c:v>0.34549768518519597</c:v>
                </c:pt>
                <c:pt idx="522">
                  <c:v>0.34550925925927067</c:v>
                </c:pt>
                <c:pt idx="523">
                  <c:v>0.34552083333334527</c:v>
                </c:pt>
                <c:pt idx="524">
                  <c:v>0.34553240740741847</c:v>
                </c:pt>
                <c:pt idx="525">
                  <c:v>0.34554398148149235</c:v>
                </c:pt>
                <c:pt idx="526">
                  <c:v>0.34555555555556633</c:v>
                </c:pt>
                <c:pt idx="527">
                  <c:v>0.34556712962964142</c:v>
                </c:pt>
                <c:pt idx="528">
                  <c:v>0.34557870370371541</c:v>
                </c:pt>
                <c:pt idx="529">
                  <c:v>0.34559027777778933</c:v>
                </c:pt>
                <c:pt idx="530">
                  <c:v>0.34560185185186332</c:v>
                </c:pt>
                <c:pt idx="531">
                  <c:v>0.34561342592593697</c:v>
                </c:pt>
                <c:pt idx="532">
                  <c:v>0.34562500000001095</c:v>
                </c:pt>
                <c:pt idx="533">
                  <c:v>0.34563657407408532</c:v>
                </c:pt>
                <c:pt idx="534">
                  <c:v>0.34564814814815875</c:v>
                </c:pt>
                <c:pt idx="535">
                  <c:v>0.34565972222223335</c:v>
                </c:pt>
                <c:pt idx="536">
                  <c:v>0.34567129629630733</c:v>
                </c:pt>
                <c:pt idx="537">
                  <c:v>0.34568287037038242</c:v>
                </c:pt>
                <c:pt idx="538">
                  <c:v>0.34569444444445552</c:v>
                </c:pt>
                <c:pt idx="539">
                  <c:v>0.34570601851852895</c:v>
                </c:pt>
                <c:pt idx="540">
                  <c:v>0.34571759259260432</c:v>
                </c:pt>
                <c:pt idx="541">
                  <c:v>0.34572916666667797</c:v>
                </c:pt>
                <c:pt idx="542">
                  <c:v>0.34574074074075195</c:v>
                </c:pt>
                <c:pt idx="543">
                  <c:v>0.34575231481482632</c:v>
                </c:pt>
                <c:pt idx="544">
                  <c:v>0.34576388888890031</c:v>
                </c:pt>
                <c:pt idx="545">
                  <c:v>0.34577546296297496</c:v>
                </c:pt>
                <c:pt idx="546">
                  <c:v>0.34578703703704888</c:v>
                </c:pt>
                <c:pt idx="547">
                  <c:v>0.34579861111112226</c:v>
                </c:pt>
                <c:pt idx="548">
                  <c:v>0.34581018518519735</c:v>
                </c:pt>
                <c:pt idx="549">
                  <c:v>0.34582175925927189</c:v>
                </c:pt>
                <c:pt idx="550">
                  <c:v>0.34583333333334482</c:v>
                </c:pt>
                <c:pt idx="551">
                  <c:v>0.34584490740741958</c:v>
                </c:pt>
                <c:pt idx="552">
                  <c:v>0.34585648148149356</c:v>
                </c:pt>
                <c:pt idx="553">
                  <c:v>0.34586805555556732</c:v>
                </c:pt>
                <c:pt idx="554">
                  <c:v>0.34587962962964258</c:v>
                </c:pt>
                <c:pt idx="555">
                  <c:v>0.34589120370371512</c:v>
                </c:pt>
                <c:pt idx="556">
                  <c:v>0.34590277777779044</c:v>
                </c:pt>
                <c:pt idx="557">
                  <c:v>0.34591435185186437</c:v>
                </c:pt>
                <c:pt idx="558">
                  <c:v>0.34592592592593835</c:v>
                </c:pt>
                <c:pt idx="559">
                  <c:v>0.3459375000000115</c:v>
                </c:pt>
                <c:pt idx="560">
                  <c:v>0.34594907407408582</c:v>
                </c:pt>
                <c:pt idx="561">
                  <c:v>0.3459606481481598</c:v>
                </c:pt>
                <c:pt idx="562">
                  <c:v>0.34597222222223456</c:v>
                </c:pt>
                <c:pt idx="563">
                  <c:v>0.34598379629630832</c:v>
                </c:pt>
                <c:pt idx="564">
                  <c:v>0.34599537037038197</c:v>
                </c:pt>
                <c:pt idx="565">
                  <c:v>0.34600694444445684</c:v>
                </c:pt>
                <c:pt idx="566">
                  <c:v>0.34601851851853016</c:v>
                </c:pt>
                <c:pt idx="567">
                  <c:v>0.34603009259260448</c:v>
                </c:pt>
                <c:pt idx="568">
                  <c:v>0.3460416666666784</c:v>
                </c:pt>
                <c:pt idx="569">
                  <c:v>0.34605324074075244</c:v>
                </c:pt>
                <c:pt idx="570">
                  <c:v>0.34606481481482776</c:v>
                </c:pt>
                <c:pt idx="571">
                  <c:v>0.34607638888890152</c:v>
                </c:pt>
                <c:pt idx="572">
                  <c:v>0.34608796296297611</c:v>
                </c:pt>
                <c:pt idx="573">
                  <c:v>0.34609953703704932</c:v>
                </c:pt>
                <c:pt idx="574">
                  <c:v>0.34611111111112275</c:v>
                </c:pt>
                <c:pt idx="575">
                  <c:v>0.34612268518519773</c:v>
                </c:pt>
                <c:pt idx="576">
                  <c:v>0.34613425925927171</c:v>
                </c:pt>
                <c:pt idx="577">
                  <c:v>0.34614583333334548</c:v>
                </c:pt>
                <c:pt idx="578">
                  <c:v>0.3461574074074194</c:v>
                </c:pt>
                <c:pt idx="579">
                  <c:v>0.34616898148149405</c:v>
                </c:pt>
                <c:pt idx="580">
                  <c:v>0.34618055555556781</c:v>
                </c:pt>
                <c:pt idx="581">
                  <c:v>0.34619212962964241</c:v>
                </c:pt>
                <c:pt idx="582">
                  <c:v>0.34620370370371567</c:v>
                </c:pt>
                <c:pt idx="583">
                  <c:v>0.34621527777779032</c:v>
                </c:pt>
                <c:pt idx="584">
                  <c:v>0.34622685185186475</c:v>
                </c:pt>
                <c:pt idx="585">
                  <c:v>0.34623842592593801</c:v>
                </c:pt>
                <c:pt idx="586">
                  <c:v>0.34625000000001183</c:v>
                </c:pt>
                <c:pt idx="587">
                  <c:v>0.34626157407408631</c:v>
                </c:pt>
                <c:pt idx="588">
                  <c:v>0.34627314814815979</c:v>
                </c:pt>
                <c:pt idx="589">
                  <c:v>0.346284722222235</c:v>
                </c:pt>
                <c:pt idx="590">
                  <c:v>0.34629629629630826</c:v>
                </c:pt>
                <c:pt idx="591">
                  <c:v>0.34630787037038335</c:v>
                </c:pt>
                <c:pt idx="592">
                  <c:v>0.34631944444445734</c:v>
                </c:pt>
                <c:pt idx="593">
                  <c:v>0.34633101851852999</c:v>
                </c:pt>
                <c:pt idx="594">
                  <c:v>0.34634259259260564</c:v>
                </c:pt>
                <c:pt idx="595">
                  <c:v>0.34635416666667967</c:v>
                </c:pt>
                <c:pt idx="596">
                  <c:v>0.34636574074075338</c:v>
                </c:pt>
                <c:pt idx="597">
                  <c:v>0.34637731481482803</c:v>
                </c:pt>
                <c:pt idx="598">
                  <c:v>0.34638888888890274</c:v>
                </c:pt>
                <c:pt idx="599">
                  <c:v>0.34640046296297661</c:v>
                </c:pt>
                <c:pt idx="600">
                  <c:v>0.34641203703705042</c:v>
                </c:pt>
                <c:pt idx="601">
                  <c:v>0.34642361111112346</c:v>
                </c:pt>
                <c:pt idx="602">
                  <c:v>0.34643518518519756</c:v>
                </c:pt>
                <c:pt idx="603">
                  <c:v>0.34644675925927276</c:v>
                </c:pt>
                <c:pt idx="604">
                  <c:v>0.34645833333334658</c:v>
                </c:pt>
                <c:pt idx="605">
                  <c:v>0.34646990740742062</c:v>
                </c:pt>
                <c:pt idx="606">
                  <c:v>0.34648148148149432</c:v>
                </c:pt>
                <c:pt idx="607">
                  <c:v>0.34649305555556775</c:v>
                </c:pt>
                <c:pt idx="608">
                  <c:v>0.34650462962964362</c:v>
                </c:pt>
                <c:pt idx="609">
                  <c:v>0.34651620370371689</c:v>
                </c:pt>
                <c:pt idx="610">
                  <c:v>0.34652777777779137</c:v>
                </c:pt>
                <c:pt idx="611">
                  <c:v>0.34653935185186446</c:v>
                </c:pt>
                <c:pt idx="612">
                  <c:v>0.34655092592593917</c:v>
                </c:pt>
                <c:pt idx="613">
                  <c:v>0.34656250000001321</c:v>
                </c:pt>
                <c:pt idx="614">
                  <c:v>0.34657407407408752</c:v>
                </c:pt>
                <c:pt idx="615">
                  <c:v>0.34658564814816084</c:v>
                </c:pt>
                <c:pt idx="616">
                  <c:v>0.34659722222223477</c:v>
                </c:pt>
                <c:pt idx="617">
                  <c:v>0.34660879629630897</c:v>
                </c:pt>
                <c:pt idx="618">
                  <c:v>0.34662037037038385</c:v>
                </c:pt>
                <c:pt idx="619">
                  <c:v>0.34663194444445716</c:v>
                </c:pt>
                <c:pt idx="620">
                  <c:v>0.34664351851853048</c:v>
                </c:pt>
                <c:pt idx="621">
                  <c:v>0.34665509259260546</c:v>
                </c:pt>
                <c:pt idx="622">
                  <c:v>0.34666666666668011</c:v>
                </c:pt>
                <c:pt idx="623">
                  <c:v>0.34667824074075382</c:v>
                </c:pt>
                <c:pt idx="624">
                  <c:v>0.34668981481482852</c:v>
                </c:pt>
                <c:pt idx="625">
                  <c:v>0.34670138888890178</c:v>
                </c:pt>
                <c:pt idx="626">
                  <c:v>0.34671296296297693</c:v>
                </c:pt>
                <c:pt idx="627">
                  <c:v>0.34672453703705092</c:v>
                </c:pt>
                <c:pt idx="628">
                  <c:v>0.34673611111112379</c:v>
                </c:pt>
                <c:pt idx="629">
                  <c:v>0.34674768518519811</c:v>
                </c:pt>
                <c:pt idx="630">
                  <c:v>0.34675925925927248</c:v>
                </c:pt>
                <c:pt idx="631">
                  <c:v>0.34677083333334707</c:v>
                </c:pt>
                <c:pt idx="632">
                  <c:v>0.34678240740742106</c:v>
                </c:pt>
                <c:pt idx="633">
                  <c:v>0.34679398148149426</c:v>
                </c:pt>
                <c:pt idx="634">
                  <c:v>0.34680555555556858</c:v>
                </c:pt>
                <c:pt idx="635">
                  <c:v>0.34681712962964412</c:v>
                </c:pt>
                <c:pt idx="636">
                  <c:v>0.34682870370371793</c:v>
                </c:pt>
                <c:pt idx="637">
                  <c:v>0.34684027777779175</c:v>
                </c:pt>
                <c:pt idx="638">
                  <c:v>0.34685185185186573</c:v>
                </c:pt>
                <c:pt idx="639">
                  <c:v>0.34686342592593938</c:v>
                </c:pt>
                <c:pt idx="640">
                  <c:v>0.34687500000001331</c:v>
                </c:pt>
                <c:pt idx="641">
                  <c:v>0.34688657407408879</c:v>
                </c:pt>
                <c:pt idx="642">
                  <c:v>0.34689814814816133</c:v>
                </c:pt>
                <c:pt idx="643">
                  <c:v>0.34690972222223582</c:v>
                </c:pt>
                <c:pt idx="644">
                  <c:v>0.34692129629630952</c:v>
                </c:pt>
                <c:pt idx="645">
                  <c:v>0.34693287037038434</c:v>
                </c:pt>
                <c:pt idx="646">
                  <c:v>0.34694444444445832</c:v>
                </c:pt>
                <c:pt idx="647">
                  <c:v>0.34695601851853175</c:v>
                </c:pt>
                <c:pt idx="648">
                  <c:v>0.34696759259260668</c:v>
                </c:pt>
                <c:pt idx="649">
                  <c:v>0.34697916666668038</c:v>
                </c:pt>
                <c:pt idx="650">
                  <c:v>0.34699074074075431</c:v>
                </c:pt>
                <c:pt idx="651">
                  <c:v>0.34700231481482902</c:v>
                </c:pt>
                <c:pt idx="652">
                  <c:v>0.34701388888890294</c:v>
                </c:pt>
                <c:pt idx="653">
                  <c:v>0.34702546296297743</c:v>
                </c:pt>
                <c:pt idx="654">
                  <c:v>0.34703703703705047</c:v>
                </c:pt>
                <c:pt idx="655">
                  <c:v>0.34704861111112456</c:v>
                </c:pt>
                <c:pt idx="656">
                  <c:v>0.34706018518519921</c:v>
                </c:pt>
                <c:pt idx="657">
                  <c:v>0.34707175925927375</c:v>
                </c:pt>
                <c:pt idx="658">
                  <c:v>0.34708333333334762</c:v>
                </c:pt>
                <c:pt idx="659">
                  <c:v>0.34709490740742138</c:v>
                </c:pt>
                <c:pt idx="660">
                  <c:v>0.34710648148149531</c:v>
                </c:pt>
                <c:pt idx="661">
                  <c:v>0.34711805555556918</c:v>
                </c:pt>
                <c:pt idx="662">
                  <c:v>0.34712962962964455</c:v>
                </c:pt>
                <c:pt idx="663">
                  <c:v>0.34714120370371726</c:v>
                </c:pt>
                <c:pt idx="664">
                  <c:v>0.34715277777779224</c:v>
                </c:pt>
                <c:pt idx="665">
                  <c:v>0.34716435185186617</c:v>
                </c:pt>
                <c:pt idx="666">
                  <c:v>0.34717592592594038</c:v>
                </c:pt>
                <c:pt idx="667">
                  <c:v>0.34718750000001386</c:v>
                </c:pt>
                <c:pt idx="668">
                  <c:v>0.34719907407408784</c:v>
                </c:pt>
                <c:pt idx="669">
                  <c:v>0.34721064814816183</c:v>
                </c:pt>
                <c:pt idx="670">
                  <c:v>0.34722222222223598</c:v>
                </c:pt>
                <c:pt idx="671">
                  <c:v>0.34723379629630979</c:v>
                </c:pt>
                <c:pt idx="672">
                  <c:v>0.34724537037038417</c:v>
                </c:pt>
                <c:pt idx="673">
                  <c:v>0.34725694444445881</c:v>
                </c:pt>
                <c:pt idx="674">
                  <c:v>0.34726851851853224</c:v>
                </c:pt>
                <c:pt idx="675">
                  <c:v>0.34728009259260717</c:v>
                </c:pt>
                <c:pt idx="676">
                  <c:v>0.34729166666668027</c:v>
                </c:pt>
                <c:pt idx="677">
                  <c:v>0.3473032407407548</c:v>
                </c:pt>
                <c:pt idx="678">
                  <c:v>0.34731481481483023</c:v>
                </c:pt>
                <c:pt idx="679">
                  <c:v>0.34732638888890405</c:v>
                </c:pt>
                <c:pt idx="680">
                  <c:v>0.34733796296297792</c:v>
                </c:pt>
                <c:pt idx="681">
                  <c:v>0.34734953703705185</c:v>
                </c:pt>
                <c:pt idx="682">
                  <c:v>0.34736111111112511</c:v>
                </c:pt>
                <c:pt idx="683">
                  <c:v>0.34737268518520059</c:v>
                </c:pt>
                <c:pt idx="684">
                  <c:v>0.34738425925927485</c:v>
                </c:pt>
                <c:pt idx="685">
                  <c:v>0.34739583333334817</c:v>
                </c:pt>
                <c:pt idx="686">
                  <c:v>0.34740740740742182</c:v>
                </c:pt>
                <c:pt idx="687">
                  <c:v>0.34741898148149652</c:v>
                </c:pt>
                <c:pt idx="688">
                  <c:v>0.34743055555556968</c:v>
                </c:pt>
                <c:pt idx="689">
                  <c:v>0.34744212962964494</c:v>
                </c:pt>
                <c:pt idx="690">
                  <c:v>0.34745370370371798</c:v>
                </c:pt>
                <c:pt idx="691">
                  <c:v>0.34746527777779274</c:v>
                </c:pt>
                <c:pt idx="692">
                  <c:v>0.34747685185186739</c:v>
                </c:pt>
                <c:pt idx="693">
                  <c:v>0.34748842592594176</c:v>
                </c:pt>
                <c:pt idx="694">
                  <c:v>0.34750000000001435</c:v>
                </c:pt>
                <c:pt idx="695">
                  <c:v>0.34751157407408906</c:v>
                </c:pt>
                <c:pt idx="696">
                  <c:v>0.34752314814816226</c:v>
                </c:pt>
                <c:pt idx="697">
                  <c:v>0.34753472222223658</c:v>
                </c:pt>
                <c:pt idx="698">
                  <c:v>0.34754629629631062</c:v>
                </c:pt>
                <c:pt idx="699">
                  <c:v>0.34755787037038532</c:v>
                </c:pt>
                <c:pt idx="700">
                  <c:v>0.34756944444445897</c:v>
                </c:pt>
                <c:pt idx="701">
                  <c:v>0.34758101851853279</c:v>
                </c:pt>
                <c:pt idx="702">
                  <c:v>0.34759259259260766</c:v>
                </c:pt>
                <c:pt idx="703">
                  <c:v>0.34760416666668131</c:v>
                </c:pt>
                <c:pt idx="704">
                  <c:v>0.3476157407407553</c:v>
                </c:pt>
                <c:pt idx="705">
                  <c:v>0.34762731481482995</c:v>
                </c:pt>
                <c:pt idx="706">
                  <c:v>0.34763888888890382</c:v>
                </c:pt>
                <c:pt idx="707">
                  <c:v>0.34765046296297825</c:v>
                </c:pt>
                <c:pt idx="708">
                  <c:v>0.34766203703705234</c:v>
                </c:pt>
                <c:pt idx="709">
                  <c:v>0.34767361111112566</c:v>
                </c:pt>
                <c:pt idx="710">
                  <c:v>0.34768518518519997</c:v>
                </c:pt>
                <c:pt idx="711">
                  <c:v>0.34769675925927462</c:v>
                </c:pt>
                <c:pt idx="712">
                  <c:v>0.34770833333334838</c:v>
                </c:pt>
                <c:pt idx="713">
                  <c:v>0.34771990740742231</c:v>
                </c:pt>
                <c:pt idx="714">
                  <c:v>0.34773148148149574</c:v>
                </c:pt>
                <c:pt idx="715">
                  <c:v>0.34774305555556956</c:v>
                </c:pt>
                <c:pt idx="716">
                  <c:v>0.34775462962964543</c:v>
                </c:pt>
                <c:pt idx="717">
                  <c:v>0.34776620370371847</c:v>
                </c:pt>
                <c:pt idx="718">
                  <c:v>0.34777777777779317</c:v>
                </c:pt>
                <c:pt idx="719">
                  <c:v>0.34778935185186721</c:v>
                </c:pt>
                <c:pt idx="720">
                  <c:v>0.34780092592594236</c:v>
                </c:pt>
                <c:pt idx="721">
                  <c:v>0.34781250000001557</c:v>
                </c:pt>
                <c:pt idx="722">
                  <c:v>0.34782407407409016</c:v>
                </c:pt>
                <c:pt idx="723">
                  <c:v>0.34783564814816276</c:v>
                </c:pt>
                <c:pt idx="724">
                  <c:v>0.34784722222223707</c:v>
                </c:pt>
                <c:pt idx="725">
                  <c:v>0.34785879629631183</c:v>
                </c:pt>
                <c:pt idx="726">
                  <c:v>0.34787037037038643</c:v>
                </c:pt>
                <c:pt idx="727">
                  <c:v>0.34788194444446013</c:v>
                </c:pt>
                <c:pt idx="728">
                  <c:v>0.34789351851853323</c:v>
                </c:pt>
                <c:pt idx="729">
                  <c:v>0.34790509259260782</c:v>
                </c:pt>
                <c:pt idx="730">
                  <c:v>0.34791666666668253</c:v>
                </c:pt>
                <c:pt idx="731">
                  <c:v>0.34792824074075651</c:v>
                </c:pt>
                <c:pt idx="732">
                  <c:v>0.34793981481483038</c:v>
                </c:pt>
                <c:pt idx="733">
                  <c:v>0.34795138888890398</c:v>
                </c:pt>
                <c:pt idx="734">
                  <c:v>0.34796296296297946</c:v>
                </c:pt>
                <c:pt idx="735">
                  <c:v>0.34797453703705344</c:v>
                </c:pt>
                <c:pt idx="736">
                  <c:v>0.34798611111112682</c:v>
                </c:pt>
                <c:pt idx="737">
                  <c:v>0.34799768518520113</c:v>
                </c:pt>
                <c:pt idx="738">
                  <c:v>0.34800925925927517</c:v>
                </c:pt>
                <c:pt idx="739">
                  <c:v>0.34802083333334954</c:v>
                </c:pt>
                <c:pt idx="740">
                  <c:v>0.34803240740742281</c:v>
                </c:pt>
                <c:pt idx="741">
                  <c:v>0.34804398148149668</c:v>
                </c:pt>
                <c:pt idx="742">
                  <c:v>0.34805555555557077</c:v>
                </c:pt>
                <c:pt idx="743">
                  <c:v>0.34806712962964587</c:v>
                </c:pt>
                <c:pt idx="744">
                  <c:v>0.34807870370371985</c:v>
                </c:pt>
                <c:pt idx="745">
                  <c:v>0.34809027777779372</c:v>
                </c:pt>
                <c:pt idx="746">
                  <c:v>0.34810185185186732</c:v>
                </c:pt>
                <c:pt idx="747">
                  <c:v>0.34811342592594208</c:v>
                </c:pt>
                <c:pt idx="748">
                  <c:v>0.34812500000001539</c:v>
                </c:pt>
                <c:pt idx="749">
                  <c:v>0.34813657407408982</c:v>
                </c:pt>
                <c:pt idx="750">
                  <c:v>0.34814814814816325</c:v>
                </c:pt>
                <c:pt idx="751">
                  <c:v>0.34815972222223762</c:v>
                </c:pt>
                <c:pt idx="752">
                  <c:v>0.34817129629631172</c:v>
                </c:pt>
                <c:pt idx="753">
                  <c:v>0.34818287037038687</c:v>
                </c:pt>
                <c:pt idx="754">
                  <c:v>0.34819444444446002</c:v>
                </c:pt>
                <c:pt idx="755">
                  <c:v>0.34820601851853333</c:v>
                </c:pt>
                <c:pt idx="756">
                  <c:v>0.34821759259260832</c:v>
                </c:pt>
                <c:pt idx="757">
                  <c:v>0.3482291666666823</c:v>
                </c:pt>
                <c:pt idx="758">
                  <c:v>0.34824074074075634</c:v>
                </c:pt>
                <c:pt idx="759">
                  <c:v>0.34825231481483082</c:v>
                </c:pt>
                <c:pt idx="760">
                  <c:v>0.34826388888890447</c:v>
                </c:pt>
                <c:pt idx="761">
                  <c:v>0.34827546296297934</c:v>
                </c:pt>
                <c:pt idx="762">
                  <c:v>0.34828703703705333</c:v>
                </c:pt>
                <c:pt idx="763">
                  <c:v>0.34829861111112675</c:v>
                </c:pt>
                <c:pt idx="764">
                  <c:v>0.34831018518520229</c:v>
                </c:pt>
                <c:pt idx="765">
                  <c:v>0.34832175925927628</c:v>
                </c:pt>
                <c:pt idx="766">
                  <c:v>0.34833333333334932</c:v>
                </c:pt>
                <c:pt idx="767">
                  <c:v>0.34834490740742402</c:v>
                </c:pt>
                <c:pt idx="768">
                  <c:v>0.348356481481498</c:v>
                </c:pt>
                <c:pt idx="769">
                  <c:v>0.34836805555557182</c:v>
                </c:pt>
                <c:pt idx="770">
                  <c:v>0.34837962962964708</c:v>
                </c:pt>
                <c:pt idx="771">
                  <c:v>0.34839120370371951</c:v>
                </c:pt>
                <c:pt idx="772">
                  <c:v>0.34840277777779488</c:v>
                </c:pt>
                <c:pt idx="773">
                  <c:v>0.34841435185186875</c:v>
                </c:pt>
                <c:pt idx="774">
                  <c:v>0.34842592592594329</c:v>
                </c:pt>
                <c:pt idx="775">
                  <c:v>0.34843750000001589</c:v>
                </c:pt>
                <c:pt idx="776">
                  <c:v>0.34844907407409031</c:v>
                </c:pt>
                <c:pt idx="777">
                  <c:v>0.34846064814816408</c:v>
                </c:pt>
                <c:pt idx="778">
                  <c:v>0.34847222222223895</c:v>
                </c:pt>
                <c:pt idx="779">
                  <c:v>0.34848379629631282</c:v>
                </c:pt>
                <c:pt idx="780">
                  <c:v>0.34849537037038647</c:v>
                </c:pt>
                <c:pt idx="781">
                  <c:v>0.34850694444446123</c:v>
                </c:pt>
                <c:pt idx="782">
                  <c:v>0.34851851851853433</c:v>
                </c:pt>
                <c:pt idx="783">
                  <c:v>0.34853009259260881</c:v>
                </c:pt>
                <c:pt idx="784">
                  <c:v>0.34854166666668285</c:v>
                </c:pt>
                <c:pt idx="785">
                  <c:v>0.34855324074075683</c:v>
                </c:pt>
                <c:pt idx="786">
                  <c:v>0.34856481481483198</c:v>
                </c:pt>
                <c:pt idx="787">
                  <c:v>0.34857638888890585</c:v>
                </c:pt>
                <c:pt idx="788">
                  <c:v>0.34858796296298045</c:v>
                </c:pt>
                <c:pt idx="789">
                  <c:v>0.34859953703705382</c:v>
                </c:pt>
                <c:pt idx="790">
                  <c:v>0.34861111111112725</c:v>
                </c:pt>
                <c:pt idx="791">
                  <c:v>0.34862268518520295</c:v>
                </c:pt>
                <c:pt idx="792">
                  <c:v>0.34863425925927582</c:v>
                </c:pt>
                <c:pt idx="793">
                  <c:v>0.34864583333334981</c:v>
                </c:pt>
                <c:pt idx="794">
                  <c:v>0.34865740740742385</c:v>
                </c:pt>
                <c:pt idx="795">
                  <c:v>0.34866898148149844</c:v>
                </c:pt>
                <c:pt idx="796">
                  <c:v>0.34868055555557198</c:v>
                </c:pt>
                <c:pt idx="797">
                  <c:v>0.34869212962964674</c:v>
                </c:pt>
                <c:pt idx="798">
                  <c:v>0.34870370370372006</c:v>
                </c:pt>
                <c:pt idx="799">
                  <c:v>0.34871527777779471</c:v>
                </c:pt>
                <c:pt idx="800">
                  <c:v>0.34872685185186908</c:v>
                </c:pt>
                <c:pt idx="801">
                  <c:v>0.34873842592594312</c:v>
                </c:pt>
                <c:pt idx="802">
                  <c:v>0.34875000000001627</c:v>
                </c:pt>
                <c:pt idx="803">
                  <c:v>0.34876157407409081</c:v>
                </c:pt>
                <c:pt idx="804">
                  <c:v>0.34877314814816429</c:v>
                </c:pt>
                <c:pt idx="805">
                  <c:v>0.34878472222223939</c:v>
                </c:pt>
                <c:pt idx="806">
                  <c:v>0.34879629629631276</c:v>
                </c:pt>
                <c:pt idx="807">
                  <c:v>0.34880787037038774</c:v>
                </c:pt>
                <c:pt idx="808">
                  <c:v>0.34881944444446167</c:v>
                </c:pt>
                <c:pt idx="809">
                  <c:v>0.34883101851853437</c:v>
                </c:pt>
                <c:pt idx="810">
                  <c:v>0.34884259259261002</c:v>
                </c:pt>
                <c:pt idx="811">
                  <c:v>0.34885416666668406</c:v>
                </c:pt>
                <c:pt idx="812">
                  <c:v>0.34886574074075782</c:v>
                </c:pt>
                <c:pt idx="813">
                  <c:v>0.34887731481483242</c:v>
                </c:pt>
                <c:pt idx="814">
                  <c:v>0.34888888888890707</c:v>
                </c:pt>
                <c:pt idx="815">
                  <c:v>0.34890046296298094</c:v>
                </c:pt>
                <c:pt idx="816">
                  <c:v>0.34891203703705476</c:v>
                </c:pt>
                <c:pt idx="817">
                  <c:v>0.34892361111112796</c:v>
                </c:pt>
                <c:pt idx="818">
                  <c:v>0.34893518518520261</c:v>
                </c:pt>
                <c:pt idx="819">
                  <c:v>0.34894675925927726</c:v>
                </c:pt>
                <c:pt idx="820">
                  <c:v>0.34895833333335102</c:v>
                </c:pt>
                <c:pt idx="821">
                  <c:v>0.34896990740742501</c:v>
                </c:pt>
                <c:pt idx="822">
                  <c:v>0.34898148148149882</c:v>
                </c:pt>
                <c:pt idx="823">
                  <c:v>0.34899305555557225</c:v>
                </c:pt>
                <c:pt idx="824">
                  <c:v>0.34900462962964796</c:v>
                </c:pt>
                <c:pt idx="825">
                  <c:v>0.34901620370372122</c:v>
                </c:pt>
                <c:pt idx="826">
                  <c:v>0.34902777777779576</c:v>
                </c:pt>
                <c:pt idx="827">
                  <c:v>0.34903935185186891</c:v>
                </c:pt>
                <c:pt idx="828">
                  <c:v>0.34905092592594422</c:v>
                </c:pt>
                <c:pt idx="829">
                  <c:v>0.34906250000001732</c:v>
                </c:pt>
                <c:pt idx="830">
                  <c:v>0.34907407407409191</c:v>
                </c:pt>
                <c:pt idx="831">
                  <c:v>0.34908564814816517</c:v>
                </c:pt>
                <c:pt idx="832">
                  <c:v>0.34909722222223927</c:v>
                </c:pt>
                <c:pt idx="833">
                  <c:v>0.34910879629631347</c:v>
                </c:pt>
                <c:pt idx="834">
                  <c:v>0.34912037037038823</c:v>
                </c:pt>
                <c:pt idx="835">
                  <c:v>0.34913194444446133</c:v>
                </c:pt>
                <c:pt idx="836">
                  <c:v>0.34914351851853476</c:v>
                </c:pt>
                <c:pt idx="837">
                  <c:v>0.34915509259260985</c:v>
                </c:pt>
                <c:pt idx="838">
                  <c:v>0.3491666666666845</c:v>
                </c:pt>
                <c:pt idx="839">
                  <c:v>0.34917824074075832</c:v>
                </c:pt>
                <c:pt idx="840">
                  <c:v>0.34918981481483286</c:v>
                </c:pt>
                <c:pt idx="841">
                  <c:v>0.34920138888890612</c:v>
                </c:pt>
                <c:pt idx="842">
                  <c:v>0.34921296296298143</c:v>
                </c:pt>
                <c:pt idx="843">
                  <c:v>0.34922453703705525</c:v>
                </c:pt>
                <c:pt idx="844">
                  <c:v>0.34923611111112829</c:v>
                </c:pt>
                <c:pt idx="845">
                  <c:v>0.34924768518520288</c:v>
                </c:pt>
                <c:pt idx="846">
                  <c:v>0.34925925925927681</c:v>
                </c:pt>
                <c:pt idx="847">
                  <c:v>0.34927083333335152</c:v>
                </c:pt>
                <c:pt idx="848">
                  <c:v>0.34928240740742544</c:v>
                </c:pt>
                <c:pt idx="849">
                  <c:v>0.34929398148149876</c:v>
                </c:pt>
                <c:pt idx="850">
                  <c:v>0.34930555555557297</c:v>
                </c:pt>
                <c:pt idx="851">
                  <c:v>0.3493171296296485</c:v>
                </c:pt>
                <c:pt idx="852">
                  <c:v>0.34932870370372227</c:v>
                </c:pt>
                <c:pt idx="853">
                  <c:v>0.34934027777779625</c:v>
                </c:pt>
                <c:pt idx="854">
                  <c:v>0.34935185185187012</c:v>
                </c:pt>
                <c:pt idx="855">
                  <c:v>0.34936342592594466</c:v>
                </c:pt>
                <c:pt idx="856">
                  <c:v>0.34937500000001781</c:v>
                </c:pt>
                <c:pt idx="857">
                  <c:v>0.34938657407409318</c:v>
                </c:pt>
                <c:pt idx="858">
                  <c:v>0.34939814814816572</c:v>
                </c:pt>
                <c:pt idx="859">
                  <c:v>0.34940972222224054</c:v>
                </c:pt>
                <c:pt idx="860">
                  <c:v>0.34942129629631397</c:v>
                </c:pt>
                <c:pt idx="861">
                  <c:v>0.34943287037038867</c:v>
                </c:pt>
                <c:pt idx="862">
                  <c:v>0.34944444444446271</c:v>
                </c:pt>
                <c:pt idx="863">
                  <c:v>0.34945601851853603</c:v>
                </c:pt>
                <c:pt idx="864">
                  <c:v>0.34946759259261106</c:v>
                </c:pt>
                <c:pt idx="865">
                  <c:v>0.34947916666668488</c:v>
                </c:pt>
                <c:pt idx="866">
                  <c:v>0.34949074074075848</c:v>
                </c:pt>
                <c:pt idx="867">
                  <c:v>0.34950231481483346</c:v>
                </c:pt>
                <c:pt idx="868">
                  <c:v>0.34951388888890733</c:v>
                </c:pt>
                <c:pt idx="869">
                  <c:v>0.34952546296298193</c:v>
                </c:pt>
                <c:pt idx="870">
                  <c:v>0.34953703703705497</c:v>
                </c:pt>
                <c:pt idx="871">
                  <c:v>0.34954861111112895</c:v>
                </c:pt>
                <c:pt idx="872">
                  <c:v>0.34956018518520426</c:v>
                </c:pt>
                <c:pt idx="873">
                  <c:v>0.34957175925927803</c:v>
                </c:pt>
                <c:pt idx="874">
                  <c:v>0.34958333333335201</c:v>
                </c:pt>
                <c:pt idx="875">
                  <c:v>0.34959490740742588</c:v>
                </c:pt>
                <c:pt idx="876">
                  <c:v>0.34960648148149948</c:v>
                </c:pt>
                <c:pt idx="877">
                  <c:v>0.34961805555557351</c:v>
                </c:pt>
                <c:pt idx="878">
                  <c:v>0.34962962962964894</c:v>
                </c:pt>
                <c:pt idx="879">
                  <c:v>0.3496412037037217</c:v>
                </c:pt>
                <c:pt idx="880">
                  <c:v>0.34965277777779663</c:v>
                </c:pt>
                <c:pt idx="881">
                  <c:v>0.34966435185187067</c:v>
                </c:pt>
                <c:pt idx="882">
                  <c:v>0.34967592592594504</c:v>
                </c:pt>
                <c:pt idx="883">
                  <c:v>0.3496875000000183</c:v>
                </c:pt>
                <c:pt idx="884">
                  <c:v>0.34969907407409218</c:v>
                </c:pt>
                <c:pt idx="885">
                  <c:v>0.34971064814816627</c:v>
                </c:pt>
                <c:pt idx="886">
                  <c:v>0.34972222222224136</c:v>
                </c:pt>
                <c:pt idx="887">
                  <c:v>0.34973379629631429</c:v>
                </c:pt>
                <c:pt idx="888">
                  <c:v>0.34974537037038855</c:v>
                </c:pt>
                <c:pt idx="889">
                  <c:v>0.34975694444446281</c:v>
                </c:pt>
                <c:pt idx="890">
                  <c:v>0.34976851851853624</c:v>
                </c:pt>
                <c:pt idx="891">
                  <c:v>0.34978009259261156</c:v>
                </c:pt>
                <c:pt idx="892">
                  <c:v>0.34979166666668476</c:v>
                </c:pt>
                <c:pt idx="893">
                  <c:v>0.34980324074075902</c:v>
                </c:pt>
                <c:pt idx="894">
                  <c:v>0.34981481481483462</c:v>
                </c:pt>
                <c:pt idx="895">
                  <c:v>0.34982638888890843</c:v>
                </c:pt>
                <c:pt idx="896">
                  <c:v>0.34983796296298236</c:v>
                </c:pt>
                <c:pt idx="897">
                  <c:v>0.34984953703705618</c:v>
                </c:pt>
                <c:pt idx="898">
                  <c:v>0.3498611111111295</c:v>
                </c:pt>
                <c:pt idx="899">
                  <c:v>0.34987268518520526</c:v>
                </c:pt>
                <c:pt idx="900">
                  <c:v>0.34988425925927913</c:v>
                </c:pt>
                <c:pt idx="901">
                  <c:v>0.34989583333335245</c:v>
                </c:pt>
                <c:pt idx="902">
                  <c:v>0.34990740740742632</c:v>
                </c:pt>
                <c:pt idx="903">
                  <c:v>0.34991898148150075</c:v>
                </c:pt>
                <c:pt idx="904">
                  <c:v>0.34993055555557406</c:v>
                </c:pt>
                <c:pt idx="905">
                  <c:v>0.34994212962964927</c:v>
                </c:pt>
                <c:pt idx="906">
                  <c:v>0.34995370370372247</c:v>
                </c:pt>
                <c:pt idx="907">
                  <c:v>0.34996527777779712</c:v>
                </c:pt>
                <c:pt idx="908">
                  <c:v>0.34997685185187166</c:v>
                </c:pt>
                <c:pt idx="909">
                  <c:v>0.3499884259259462</c:v>
                </c:pt>
                <c:pt idx="910">
                  <c:v>0.35000000000001846</c:v>
                </c:pt>
                <c:pt idx="911">
                  <c:v>0.35001157407409322</c:v>
                </c:pt>
                <c:pt idx="912">
                  <c:v>0.35002314814816665</c:v>
                </c:pt>
                <c:pt idx="913">
                  <c:v>0.35003472222224158</c:v>
                </c:pt>
                <c:pt idx="914">
                  <c:v>0.35004629629631484</c:v>
                </c:pt>
                <c:pt idx="915">
                  <c:v>0.35005787037038932</c:v>
                </c:pt>
                <c:pt idx="916">
                  <c:v>0.35006944444446308</c:v>
                </c:pt>
                <c:pt idx="917">
                  <c:v>0.35008101851853679</c:v>
                </c:pt>
                <c:pt idx="918">
                  <c:v>0.35009259259261138</c:v>
                </c:pt>
                <c:pt idx="919">
                  <c:v>0.35010416666668531</c:v>
                </c:pt>
                <c:pt idx="920">
                  <c:v>0.35011574074075941</c:v>
                </c:pt>
                <c:pt idx="921">
                  <c:v>0.35012731481483417</c:v>
                </c:pt>
                <c:pt idx="922">
                  <c:v>0.35013888888890782</c:v>
                </c:pt>
                <c:pt idx="923">
                  <c:v>0.35015046296298252</c:v>
                </c:pt>
                <c:pt idx="924">
                  <c:v>0.35016203703705651</c:v>
                </c:pt>
                <c:pt idx="925">
                  <c:v>0.35017361111112977</c:v>
                </c:pt>
                <c:pt idx="926">
                  <c:v>0.35018518518520497</c:v>
                </c:pt>
                <c:pt idx="927">
                  <c:v>0.35019675925927884</c:v>
                </c:pt>
                <c:pt idx="928">
                  <c:v>0.35020833333335238</c:v>
                </c:pt>
                <c:pt idx="929">
                  <c:v>0.35021990740742631</c:v>
                </c:pt>
                <c:pt idx="930">
                  <c:v>0.35023148148150024</c:v>
                </c:pt>
                <c:pt idx="931">
                  <c:v>0.35024305555557378</c:v>
                </c:pt>
                <c:pt idx="932">
                  <c:v>0.35025462962964976</c:v>
                </c:pt>
                <c:pt idx="933">
                  <c:v>0.3502662037037228</c:v>
                </c:pt>
                <c:pt idx="934">
                  <c:v>0.35027777777779751</c:v>
                </c:pt>
                <c:pt idx="935">
                  <c:v>0.35028935185187082</c:v>
                </c:pt>
                <c:pt idx="936">
                  <c:v>0.35030092592594647</c:v>
                </c:pt>
                <c:pt idx="937">
                  <c:v>0.35031250000001973</c:v>
                </c:pt>
                <c:pt idx="938">
                  <c:v>0.35032407407409438</c:v>
                </c:pt>
                <c:pt idx="939">
                  <c:v>0.3503356481481672</c:v>
                </c:pt>
                <c:pt idx="940">
                  <c:v>0.35034722222224213</c:v>
                </c:pt>
                <c:pt idx="941">
                  <c:v>0.35035879629631606</c:v>
                </c:pt>
                <c:pt idx="942">
                  <c:v>0.35037037037039065</c:v>
                </c:pt>
                <c:pt idx="943">
                  <c:v>0.35038194444446447</c:v>
                </c:pt>
                <c:pt idx="944">
                  <c:v>0.35039351851853723</c:v>
                </c:pt>
                <c:pt idx="945">
                  <c:v>0.35040509259261182</c:v>
                </c:pt>
                <c:pt idx="946">
                  <c:v>0.35041666666668686</c:v>
                </c:pt>
                <c:pt idx="947">
                  <c:v>0.35042824074076068</c:v>
                </c:pt>
                <c:pt idx="948">
                  <c:v>0.35043981481483438</c:v>
                </c:pt>
                <c:pt idx="949">
                  <c:v>0.35045138888890831</c:v>
                </c:pt>
                <c:pt idx="950">
                  <c:v>0.35046296296298379</c:v>
                </c:pt>
                <c:pt idx="951">
                  <c:v>0.35047453703705767</c:v>
                </c:pt>
                <c:pt idx="952">
                  <c:v>0.35048611111113048</c:v>
                </c:pt>
                <c:pt idx="953">
                  <c:v>0.35049768518520541</c:v>
                </c:pt>
                <c:pt idx="954">
                  <c:v>0.35050925925927939</c:v>
                </c:pt>
                <c:pt idx="955">
                  <c:v>0.35052083333335388</c:v>
                </c:pt>
                <c:pt idx="956">
                  <c:v>0.3505324074074268</c:v>
                </c:pt>
                <c:pt idx="957">
                  <c:v>0.3505439814815009</c:v>
                </c:pt>
                <c:pt idx="958">
                  <c:v>0.35055555555557499</c:v>
                </c:pt>
                <c:pt idx="959">
                  <c:v>0.35056712962965003</c:v>
                </c:pt>
                <c:pt idx="960">
                  <c:v>0.35057870370372402</c:v>
                </c:pt>
                <c:pt idx="961">
                  <c:v>0.35059027777779794</c:v>
                </c:pt>
                <c:pt idx="962">
                  <c:v>0.35060185185187137</c:v>
                </c:pt>
                <c:pt idx="963">
                  <c:v>0.35061342592594635</c:v>
                </c:pt>
                <c:pt idx="964">
                  <c:v>0.35062500000001956</c:v>
                </c:pt>
                <c:pt idx="965">
                  <c:v>0.35063657407409382</c:v>
                </c:pt>
                <c:pt idx="966">
                  <c:v>0.35064814814816775</c:v>
                </c:pt>
                <c:pt idx="967">
                  <c:v>0.35065972222224256</c:v>
                </c:pt>
                <c:pt idx="968">
                  <c:v>0.35067129629631594</c:v>
                </c:pt>
                <c:pt idx="969">
                  <c:v>0.35068287037039103</c:v>
                </c:pt>
                <c:pt idx="970">
                  <c:v>0.35069444444446418</c:v>
                </c:pt>
                <c:pt idx="971">
                  <c:v>0.35070601851853755</c:v>
                </c:pt>
                <c:pt idx="972">
                  <c:v>0.35071759259261232</c:v>
                </c:pt>
                <c:pt idx="973">
                  <c:v>0.35072916666668641</c:v>
                </c:pt>
                <c:pt idx="974">
                  <c:v>0.3507407407407605</c:v>
                </c:pt>
                <c:pt idx="975">
                  <c:v>0.35075231481483482</c:v>
                </c:pt>
                <c:pt idx="976">
                  <c:v>0.3507638888889088</c:v>
                </c:pt>
                <c:pt idx="977">
                  <c:v>0.35077546296298356</c:v>
                </c:pt>
                <c:pt idx="978">
                  <c:v>0.35078703703705688</c:v>
                </c:pt>
                <c:pt idx="979">
                  <c:v>0.35079861111113075</c:v>
                </c:pt>
                <c:pt idx="980">
                  <c:v>0.35081018518520657</c:v>
                </c:pt>
                <c:pt idx="981">
                  <c:v>0.3508217592592805</c:v>
                </c:pt>
                <c:pt idx="982">
                  <c:v>0.35083333333335331</c:v>
                </c:pt>
                <c:pt idx="983">
                  <c:v>0.35084490740742813</c:v>
                </c:pt>
                <c:pt idx="984">
                  <c:v>0.35085648148150217</c:v>
                </c:pt>
                <c:pt idx="985">
                  <c:v>0.35086805555557582</c:v>
                </c:pt>
                <c:pt idx="986">
                  <c:v>0.35087962962965119</c:v>
                </c:pt>
                <c:pt idx="987">
                  <c:v>0.35089120370372384</c:v>
                </c:pt>
                <c:pt idx="988">
                  <c:v>0.35090277777779905</c:v>
                </c:pt>
                <c:pt idx="989">
                  <c:v>0.35091435185187292</c:v>
                </c:pt>
                <c:pt idx="990">
                  <c:v>0.35092592592594751</c:v>
                </c:pt>
                <c:pt idx="991">
                  <c:v>0.35093750000002011</c:v>
                </c:pt>
                <c:pt idx="992">
                  <c:v>0.35094907407409431</c:v>
                </c:pt>
                <c:pt idx="993">
                  <c:v>0.3509606481481683</c:v>
                </c:pt>
                <c:pt idx="994">
                  <c:v>0.35097222222224372</c:v>
                </c:pt>
                <c:pt idx="995">
                  <c:v>0.35098379629631682</c:v>
                </c:pt>
                <c:pt idx="996">
                  <c:v>0.35099537037039058</c:v>
                </c:pt>
                <c:pt idx="997">
                  <c:v>0.35100694444446545</c:v>
                </c:pt>
                <c:pt idx="998">
                  <c:v>0.35101851851853877</c:v>
                </c:pt>
                <c:pt idx="999">
                  <c:v>0.35103009259261286</c:v>
                </c:pt>
                <c:pt idx="1000">
                  <c:v>0.35104166666668696</c:v>
                </c:pt>
                <c:pt idx="1001">
                  <c:v>0.35105324074076105</c:v>
                </c:pt>
                <c:pt idx="1002">
                  <c:v>0.35106481481483615</c:v>
                </c:pt>
                <c:pt idx="1003">
                  <c:v>0.35107638888891007</c:v>
                </c:pt>
                <c:pt idx="1004">
                  <c:v>0.35108796296298467</c:v>
                </c:pt>
                <c:pt idx="1005">
                  <c:v>0.35109953703705782</c:v>
                </c:pt>
                <c:pt idx="1006">
                  <c:v>0.35111111111113125</c:v>
                </c:pt>
                <c:pt idx="1007">
                  <c:v>0.35112268518520712</c:v>
                </c:pt>
                <c:pt idx="1008">
                  <c:v>0.35113425925927982</c:v>
                </c:pt>
                <c:pt idx="1009">
                  <c:v>0.35114583333335381</c:v>
                </c:pt>
                <c:pt idx="1010">
                  <c:v>0.3511574074074279</c:v>
                </c:pt>
                <c:pt idx="1011">
                  <c:v>0.35116898148150238</c:v>
                </c:pt>
                <c:pt idx="1012">
                  <c:v>0.35118055555557631</c:v>
                </c:pt>
                <c:pt idx="1013">
                  <c:v>0.35119212962965102</c:v>
                </c:pt>
                <c:pt idx="1014">
                  <c:v>0.35120370370372428</c:v>
                </c:pt>
                <c:pt idx="1015">
                  <c:v>0.35121527777779837</c:v>
                </c:pt>
                <c:pt idx="1016">
                  <c:v>0.35122685185187336</c:v>
                </c:pt>
                <c:pt idx="1017">
                  <c:v>0.35123842592594734</c:v>
                </c:pt>
                <c:pt idx="1018">
                  <c:v>0.35125000000002066</c:v>
                </c:pt>
                <c:pt idx="1019">
                  <c:v>0.35126157407409481</c:v>
                </c:pt>
                <c:pt idx="1020">
                  <c:v>0.35127314814816879</c:v>
                </c:pt>
                <c:pt idx="1021">
                  <c:v>0.35128472222224416</c:v>
                </c:pt>
                <c:pt idx="1022">
                  <c:v>0.35129629629631703</c:v>
                </c:pt>
                <c:pt idx="1023">
                  <c:v>0.35130787037039202</c:v>
                </c:pt>
                <c:pt idx="1024">
                  <c:v>0.35131944444446589</c:v>
                </c:pt>
                <c:pt idx="1025">
                  <c:v>0.35133101851853848</c:v>
                </c:pt>
                <c:pt idx="1026">
                  <c:v>0.35134259259261424</c:v>
                </c:pt>
                <c:pt idx="1027">
                  <c:v>0.35135416666668823</c:v>
                </c:pt>
                <c:pt idx="1028">
                  <c:v>0.35136574074076182</c:v>
                </c:pt>
                <c:pt idx="1029">
                  <c:v>0.35137731481483664</c:v>
                </c:pt>
                <c:pt idx="1030">
                  <c:v>0.35138888888891129</c:v>
                </c:pt>
                <c:pt idx="1031">
                  <c:v>0.35140046296298505</c:v>
                </c:pt>
                <c:pt idx="1032">
                  <c:v>0.35141203703705898</c:v>
                </c:pt>
                <c:pt idx="1033">
                  <c:v>0.35142361111113207</c:v>
                </c:pt>
                <c:pt idx="1034">
                  <c:v>0.35143518518520683</c:v>
                </c:pt>
                <c:pt idx="1035">
                  <c:v>0.35144675925928143</c:v>
                </c:pt>
                <c:pt idx="1036">
                  <c:v>0.35145833333335513</c:v>
                </c:pt>
                <c:pt idx="1037">
                  <c:v>0.35146990740742917</c:v>
                </c:pt>
                <c:pt idx="1038">
                  <c:v>0.35148148148150282</c:v>
                </c:pt>
                <c:pt idx="1039">
                  <c:v>0.35149305555557664</c:v>
                </c:pt>
                <c:pt idx="1040">
                  <c:v>0.35150462962965223</c:v>
                </c:pt>
                <c:pt idx="1041">
                  <c:v>0.35151620370372488</c:v>
                </c:pt>
                <c:pt idx="1042">
                  <c:v>0.35152777777779992</c:v>
                </c:pt>
                <c:pt idx="1043">
                  <c:v>0.35153935185187302</c:v>
                </c:pt>
                <c:pt idx="1044">
                  <c:v>0.35155092592594844</c:v>
                </c:pt>
                <c:pt idx="1045">
                  <c:v>0.35156250000002132</c:v>
                </c:pt>
                <c:pt idx="1046">
                  <c:v>0.35157407407409608</c:v>
                </c:pt>
                <c:pt idx="1047">
                  <c:v>0.35158564814816939</c:v>
                </c:pt>
                <c:pt idx="1048">
                  <c:v>0.35159722222224382</c:v>
                </c:pt>
                <c:pt idx="1049">
                  <c:v>0.35160879629631758</c:v>
                </c:pt>
                <c:pt idx="1050">
                  <c:v>0.35162037037039245</c:v>
                </c:pt>
                <c:pt idx="1051">
                  <c:v>0.35163194444446577</c:v>
                </c:pt>
                <c:pt idx="1052">
                  <c:v>0.35164351851853903</c:v>
                </c:pt>
                <c:pt idx="1053">
                  <c:v>0.35165509259261396</c:v>
                </c:pt>
                <c:pt idx="1054">
                  <c:v>0.35166666666668872</c:v>
                </c:pt>
                <c:pt idx="1055">
                  <c:v>0.35167824074076232</c:v>
                </c:pt>
                <c:pt idx="1056">
                  <c:v>0.35168981481483708</c:v>
                </c:pt>
                <c:pt idx="1057">
                  <c:v>0.35170138888891034</c:v>
                </c:pt>
                <c:pt idx="1058">
                  <c:v>0.35171296296298565</c:v>
                </c:pt>
                <c:pt idx="1059">
                  <c:v>0.35172453703705953</c:v>
                </c:pt>
                <c:pt idx="1060">
                  <c:v>0.35173611111113229</c:v>
                </c:pt>
                <c:pt idx="1061">
                  <c:v>0.35174768518520688</c:v>
                </c:pt>
                <c:pt idx="1062">
                  <c:v>0.35175925925928081</c:v>
                </c:pt>
                <c:pt idx="1063">
                  <c:v>0.35177083333335574</c:v>
                </c:pt>
                <c:pt idx="1064">
                  <c:v>0.35178240740742966</c:v>
                </c:pt>
                <c:pt idx="1065">
                  <c:v>0.35179398148150309</c:v>
                </c:pt>
                <c:pt idx="1066">
                  <c:v>0.3518055555555773</c:v>
                </c:pt>
                <c:pt idx="1067">
                  <c:v>0.35181712962965273</c:v>
                </c:pt>
                <c:pt idx="1068">
                  <c:v>0.35182870370372654</c:v>
                </c:pt>
                <c:pt idx="1069">
                  <c:v>0.35184027777780069</c:v>
                </c:pt>
                <c:pt idx="1070">
                  <c:v>0.35185185185187434</c:v>
                </c:pt>
                <c:pt idx="1071">
                  <c:v>0.35186342592594888</c:v>
                </c:pt>
                <c:pt idx="1072">
                  <c:v>0.35187500000002181</c:v>
                </c:pt>
                <c:pt idx="1073">
                  <c:v>0.35188657407409729</c:v>
                </c:pt>
                <c:pt idx="1074">
                  <c:v>0.35189814814816994</c:v>
                </c:pt>
                <c:pt idx="1075">
                  <c:v>0.35190972222224526</c:v>
                </c:pt>
                <c:pt idx="1076">
                  <c:v>0.3519212962963183</c:v>
                </c:pt>
                <c:pt idx="1077">
                  <c:v>0.351932870370393</c:v>
                </c:pt>
                <c:pt idx="1078">
                  <c:v>0.35194444444446632</c:v>
                </c:pt>
                <c:pt idx="1079">
                  <c:v>0.35195601851854041</c:v>
                </c:pt>
                <c:pt idx="1080">
                  <c:v>0.35196759259261523</c:v>
                </c:pt>
                <c:pt idx="1081">
                  <c:v>0.35197916666668888</c:v>
                </c:pt>
                <c:pt idx="1082">
                  <c:v>0.35199074074076281</c:v>
                </c:pt>
                <c:pt idx="1083">
                  <c:v>0.35200231481483762</c:v>
                </c:pt>
                <c:pt idx="1084">
                  <c:v>0.35201388888891155</c:v>
                </c:pt>
                <c:pt idx="1085">
                  <c:v>0.35202546296298598</c:v>
                </c:pt>
                <c:pt idx="1086">
                  <c:v>0.35203703703705908</c:v>
                </c:pt>
                <c:pt idx="1087">
                  <c:v>0.35204861111113317</c:v>
                </c:pt>
                <c:pt idx="1088">
                  <c:v>0.35206018518520843</c:v>
                </c:pt>
                <c:pt idx="1089">
                  <c:v>0.35207175925928214</c:v>
                </c:pt>
                <c:pt idx="1090">
                  <c:v>0.35208333333335617</c:v>
                </c:pt>
                <c:pt idx="1091">
                  <c:v>0.35209490740742982</c:v>
                </c:pt>
                <c:pt idx="1092">
                  <c:v>0.35210648148150381</c:v>
                </c:pt>
                <c:pt idx="1093">
                  <c:v>0.35211805555557785</c:v>
                </c:pt>
                <c:pt idx="1094">
                  <c:v>0.35212962962965316</c:v>
                </c:pt>
                <c:pt idx="1095">
                  <c:v>0.35214120370372576</c:v>
                </c:pt>
                <c:pt idx="1096">
                  <c:v>0.35215277777780152</c:v>
                </c:pt>
                <c:pt idx="1097">
                  <c:v>0.35216435185187478</c:v>
                </c:pt>
                <c:pt idx="1098">
                  <c:v>0.35217592592594937</c:v>
                </c:pt>
                <c:pt idx="1099">
                  <c:v>0.3521875000000223</c:v>
                </c:pt>
                <c:pt idx="1100">
                  <c:v>0.3521990740740964</c:v>
                </c:pt>
                <c:pt idx="1101">
                  <c:v>0.35221064814817049</c:v>
                </c:pt>
                <c:pt idx="1102">
                  <c:v>0.35222222222224553</c:v>
                </c:pt>
                <c:pt idx="1103">
                  <c:v>0.35223379629631829</c:v>
                </c:pt>
                <c:pt idx="1104">
                  <c:v>0.35224537037039277</c:v>
                </c:pt>
                <c:pt idx="1105">
                  <c:v>0.35225694444446687</c:v>
                </c:pt>
                <c:pt idx="1106">
                  <c:v>0.35226851851854096</c:v>
                </c:pt>
                <c:pt idx="1107">
                  <c:v>0.35228009259261572</c:v>
                </c:pt>
                <c:pt idx="1108">
                  <c:v>0.35229166666668915</c:v>
                </c:pt>
                <c:pt idx="1109">
                  <c:v>0.3523032407407633</c:v>
                </c:pt>
                <c:pt idx="1110">
                  <c:v>0.35231481481483873</c:v>
                </c:pt>
                <c:pt idx="1111">
                  <c:v>0.35232638888891266</c:v>
                </c:pt>
                <c:pt idx="1112">
                  <c:v>0.35233796296298653</c:v>
                </c:pt>
                <c:pt idx="1113">
                  <c:v>0.3523495370370604</c:v>
                </c:pt>
                <c:pt idx="1114">
                  <c:v>0.35236111111113372</c:v>
                </c:pt>
                <c:pt idx="1115">
                  <c:v>0.35237268518520948</c:v>
                </c:pt>
                <c:pt idx="1116">
                  <c:v>0.35238425925928346</c:v>
                </c:pt>
                <c:pt idx="1117">
                  <c:v>0.35239583333335667</c:v>
                </c:pt>
                <c:pt idx="1118">
                  <c:v>0.35240740740743032</c:v>
                </c:pt>
                <c:pt idx="1119">
                  <c:v>0.35241898148150502</c:v>
                </c:pt>
                <c:pt idx="1120">
                  <c:v>0.35243055555557828</c:v>
                </c:pt>
                <c:pt idx="1121">
                  <c:v>0.35244212962965354</c:v>
                </c:pt>
                <c:pt idx="1122">
                  <c:v>0.35245370370372647</c:v>
                </c:pt>
                <c:pt idx="1123">
                  <c:v>0.35246527777780207</c:v>
                </c:pt>
                <c:pt idx="1124">
                  <c:v>0.35247685185187588</c:v>
                </c:pt>
                <c:pt idx="1125">
                  <c:v>0.35248842592595048</c:v>
                </c:pt>
                <c:pt idx="1126">
                  <c:v>0.35250000000002285</c:v>
                </c:pt>
                <c:pt idx="1127">
                  <c:v>0.35251157407409761</c:v>
                </c:pt>
                <c:pt idx="1128">
                  <c:v>0.35252314814817104</c:v>
                </c:pt>
                <c:pt idx="1129">
                  <c:v>0.35253472222224602</c:v>
                </c:pt>
                <c:pt idx="1130">
                  <c:v>0.35254629629631928</c:v>
                </c:pt>
                <c:pt idx="1131">
                  <c:v>0.35255787037039332</c:v>
                </c:pt>
                <c:pt idx="1132">
                  <c:v>0.35256944444446742</c:v>
                </c:pt>
                <c:pt idx="1133">
                  <c:v>0.35258101851854151</c:v>
                </c:pt>
                <c:pt idx="1134">
                  <c:v>0.35259259259261588</c:v>
                </c:pt>
                <c:pt idx="1135">
                  <c:v>0.35260416666668981</c:v>
                </c:pt>
                <c:pt idx="1136">
                  <c:v>0.35261574074076385</c:v>
                </c:pt>
                <c:pt idx="1137">
                  <c:v>0.35262731481483856</c:v>
                </c:pt>
                <c:pt idx="1138">
                  <c:v>0.35263888888891198</c:v>
                </c:pt>
                <c:pt idx="1139">
                  <c:v>0.35265046296298697</c:v>
                </c:pt>
                <c:pt idx="1140">
                  <c:v>0.35266203703706095</c:v>
                </c:pt>
                <c:pt idx="1141">
                  <c:v>0.35267361111113427</c:v>
                </c:pt>
                <c:pt idx="1142">
                  <c:v>0.35268518518520936</c:v>
                </c:pt>
                <c:pt idx="1143">
                  <c:v>0.35269675925928318</c:v>
                </c:pt>
                <c:pt idx="1144">
                  <c:v>0.35270833333335688</c:v>
                </c:pt>
                <c:pt idx="1145">
                  <c:v>0.35271990740743081</c:v>
                </c:pt>
                <c:pt idx="1146">
                  <c:v>0.35273148148150474</c:v>
                </c:pt>
                <c:pt idx="1147">
                  <c:v>0.35274305555557817</c:v>
                </c:pt>
                <c:pt idx="1148">
                  <c:v>0.35275462962965415</c:v>
                </c:pt>
                <c:pt idx="1149">
                  <c:v>0.35276620370372702</c:v>
                </c:pt>
                <c:pt idx="1150">
                  <c:v>0.35277777777780261</c:v>
                </c:pt>
                <c:pt idx="1151">
                  <c:v>0.35278935185187532</c:v>
                </c:pt>
                <c:pt idx="1152">
                  <c:v>0.35280092592595086</c:v>
                </c:pt>
                <c:pt idx="1153">
                  <c:v>0.35281250000002412</c:v>
                </c:pt>
                <c:pt idx="1154">
                  <c:v>0.35282407407409877</c:v>
                </c:pt>
                <c:pt idx="1155">
                  <c:v>0.35283564814817159</c:v>
                </c:pt>
                <c:pt idx="1156">
                  <c:v>0.35284722222224651</c:v>
                </c:pt>
                <c:pt idx="1157">
                  <c:v>0.35285879629632044</c:v>
                </c:pt>
                <c:pt idx="1158">
                  <c:v>0.35287037037039504</c:v>
                </c:pt>
                <c:pt idx="1159">
                  <c:v>0.35288194444446885</c:v>
                </c:pt>
                <c:pt idx="1160">
                  <c:v>0.35289351851854206</c:v>
                </c:pt>
                <c:pt idx="1161">
                  <c:v>0.35290509259261632</c:v>
                </c:pt>
                <c:pt idx="1162">
                  <c:v>0.35291666666669125</c:v>
                </c:pt>
                <c:pt idx="1163">
                  <c:v>0.35292824074076506</c:v>
                </c:pt>
                <c:pt idx="1164">
                  <c:v>0.35293981481483888</c:v>
                </c:pt>
                <c:pt idx="1165">
                  <c:v>0.35295138888891281</c:v>
                </c:pt>
                <c:pt idx="1166">
                  <c:v>0.35296296296298818</c:v>
                </c:pt>
                <c:pt idx="1167">
                  <c:v>0.35297453703706205</c:v>
                </c:pt>
                <c:pt idx="1168">
                  <c:v>0.35298611111113481</c:v>
                </c:pt>
                <c:pt idx="1169">
                  <c:v>0.35299768518520974</c:v>
                </c:pt>
                <c:pt idx="1170">
                  <c:v>0.35300925925928373</c:v>
                </c:pt>
                <c:pt idx="1171">
                  <c:v>0.35302083333335826</c:v>
                </c:pt>
                <c:pt idx="1172">
                  <c:v>0.3530324074074313</c:v>
                </c:pt>
                <c:pt idx="1173">
                  <c:v>0.35304398148150534</c:v>
                </c:pt>
                <c:pt idx="1174">
                  <c:v>0.35305555555557933</c:v>
                </c:pt>
                <c:pt idx="1175">
                  <c:v>0.35306712962965447</c:v>
                </c:pt>
                <c:pt idx="1176">
                  <c:v>0.35307870370372846</c:v>
                </c:pt>
                <c:pt idx="1177">
                  <c:v>0.353090277777803</c:v>
                </c:pt>
                <c:pt idx="1178">
                  <c:v>0.35310185185187581</c:v>
                </c:pt>
                <c:pt idx="1179">
                  <c:v>0.35311342592595063</c:v>
                </c:pt>
                <c:pt idx="1180">
                  <c:v>0.35312500000002395</c:v>
                </c:pt>
                <c:pt idx="1181">
                  <c:v>0.35313657407409832</c:v>
                </c:pt>
                <c:pt idx="1182">
                  <c:v>0.35314814814817214</c:v>
                </c:pt>
                <c:pt idx="1183">
                  <c:v>0.35315972222224701</c:v>
                </c:pt>
                <c:pt idx="1184">
                  <c:v>0.35317129629632033</c:v>
                </c:pt>
                <c:pt idx="1185">
                  <c:v>0.35318287037039542</c:v>
                </c:pt>
                <c:pt idx="1186">
                  <c:v>0.35319444444446851</c:v>
                </c:pt>
                <c:pt idx="1187">
                  <c:v>0.35320601851854261</c:v>
                </c:pt>
                <c:pt idx="1188">
                  <c:v>0.35321759259261681</c:v>
                </c:pt>
                <c:pt idx="1189">
                  <c:v>0.3532291666666908</c:v>
                </c:pt>
                <c:pt idx="1190">
                  <c:v>0.35324074074076489</c:v>
                </c:pt>
                <c:pt idx="1191">
                  <c:v>0.35325231481483932</c:v>
                </c:pt>
                <c:pt idx="1192">
                  <c:v>0.35326388888891308</c:v>
                </c:pt>
                <c:pt idx="1193">
                  <c:v>0.35327546296298795</c:v>
                </c:pt>
                <c:pt idx="1194">
                  <c:v>0.35328703703706132</c:v>
                </c:pt>
                <c:pt idx="1195">
                  <c:v>0.35329861111113525</c:v>
                </c:pt>
                <c:pt idx="1196">
                  <c:v>0.35331018518521096</c:v>
                </c:pt>
                <c:pt idx="1197">
                  <c:v>0.35332175925928488</c:v>
                </c:pt>
                <c:pt idx="1198">
                  <c:v>0.35333333333335781</c:v>
                </c:pt>
                <c:pt idx="1199">
                  <c:v>0.35334490740743257</c:v>
                </c:pt>
                <c:pt idx="1200">
                  <c:v>0.3533564814815065</c:v>
                </c:pt>
                <c:pt idx="1201">
                  <c:v>0.35336805555558032</c:v>
                </c:pt>
                <c:pt idx="1202">
                  <c:v>0.35337962962965552</c:v>
                </c:pt>
                <c:pt idx="1203">
                  <c:v>0.35339120370372812</c:v>
                </c:pt>
                <c:pt idx="1204">
                  <c:v>0.3534027777778041</c:v>
                </c:pt>
                <c:pt idx="1205">
                  <c:v>0.35341435185187725</c:v>
                </c:pt>
                <c:pt idx="1206">
                  <c:v>0.3534259259259519</c:v>
                </c:pt>
                <c:pt idx="1207">
                  <c:v>0.3534375000000245</c:v>
                </c:pt>
                <c:pt idx="1208">
                  <c:v>0.35344907407409881</c:v>
                </c:pt>
                <c:pt idx="1209">
                  <c:v>0.35346064814817268</c:v>
                </c:pt>
                <c:pt idx="1210">
                  <c:v>0.35347222222224811</c:v>
                </c:pt>
                <c:pt idx="1211">
                  <c:v>0.35348379629632087</c:v>
                </c:pt>
                <c:pt idx="1212">
                  <c:v>0.35349537037039497</c:v>
                </c:pt>
                <c:pt idx="1213">
                  <c:v>0.35350694444446984</c:v>
                </c:pt>
                <c:pt idx="1214">
                  <c:v>0.35351851851854332</c:v>
                </c:pt>
                <c:pt idx="1215">
                  <c:v>0.35353009259261731</c:v>
                </c:pt>
                <c:pt idx="1216">
                  <c:v>0.35354166666669135</c:v>
                </c:pt>
                <c:pt idx="1217">
                  <c:v>0.35355324074076544</c:v>
                </c:pt>
                <c:pt idx="1218">
                  <c:v>0.35356481481484092</c:v>
                </c:pt>
                <c:pt idx="1219">
                  <c:v>0.35357638888891452</c:v>
                </c:pt>
                <c:pt idx="1220">
                  <c:v>0.35358796296298906</c:v>
                </c:pt>
                <c:pt idx="1221">
                  <c:v>0.35359953703706182</c:v>
                </c:pt>
                <c:pt idx="1222">
                  <c:v>0.35361111111113575</c:v>
                </c:pt>
                <c:pt idx="1223">
                  <c:v>0.3536226851852115</c:v>
                </c:pt>
                <c:pt idx="1224">
                  <c:v>0.35363425925928432</c:v>
                </c:pt>
                <c:pt idx="1225">
                  <c:v>0.35364583333335831</c:v>
                </c:pt>
                <c:pt idx="1226">
                  <c:v>0.35365740740743234</c:v>
                </c:pt>
                <c:pt idx="1227">
                  <c:v>0.35366898148150638</c:v>
                </c:pt>
                <c:pt idx="1228">
                  <c:v>0.35368055555558048</c:v>
                </c:pt>
                <c:pt idx="1229">
                  <c:v>0.35369212962965546</c:v>
                </c:pt>
                <c:pt idx="1230">
                  <c:v>0.35370370370372867</c:v>
                </c:pt>
                <c:pt idx="1231">
                  <c:v>0.35371527777780393</c:v>
                </c:pt>
                <c:pt idx="1232">
                  <c:v>0.35372685185187763</c:v>
                </c:pt>
                <c:pt idx="1233">
                  <c:v>0.35373842592595167</c:v>
                </c:pt>
                <c:pt idx="1234">
                  <c:v>0.35375000000002504</c:v>
                </c:pt>
                <c:pt idx="1235">
                  <c:v>0.35376157407409931</c:v>
                </c:pt>
                <c:pt idx="1236">
                  <c:v>0.35377314814817323</c:v>
                </c:pt>
                <c:pt idx="1237">
                  <c:v>0.35378472222224855</c:v>
                </c:pt>
                <c:pt idx="1238">
                  <c:v>0.35379629629632126</c:v>
                </c:pt>
                <c:pt idx="1239">
                  <c:v>0.3538078703703964</c:v>
                </c:pt>
                <c:pt idx="1240">
                  <c:v>0.35381944444447028</c:v>
                </c:pt>
                <c:pt idx="1241">
                  <c:v>0.35383101851854371</c:v>
                </c:pt>
                <c:pt idx="1242">
                  <c:v>0.35384259259261858</c:v>
                </c:pt>
                <c:pt idx="1243">
                  <c:v>0.35385416666669262</c:v>
                </c:pt>
                <c:pt idx="1244">
                  <c:v>0.35386574074076632</c:v>
                </c:pt>
                <c:pt idx="1245">
                  <c:v>0.35387731481484158</c:v>
                </c:pt>
                <c:pt idx="1246">
                  <c:v>0.35388888888891568</c:v>
                </c:pt>
                <c:pt idx="1247">
                  <c:v>0.35390046296298944</c:v>
                </c:pt>
                <c:pt idx="1248">
                  <c:v>0.35391203703706337</c:v>
                </c:pt>
                <c:pt idx="1249">
                  <c:v>0.35392361111113646</c:v>
                </c:pt>
                <c:pt idx="1250">
                  <c:v>0.35393518518521122</c:v>
                </c:pt>
                <c:pt idx="1251">
                  <c:v>0.35394675925928587</c:v>
                </c:pt>
                <c:pt idx="1252">
                  <c:v>0.35395833333335958</c:v>
                </c:pt>
                <c:pt idx="1253">
                  <c:v>0.35396990740743356</c:v>
                </c:pt>
                <c:pt idx="1254">
                  <c:v>0.35398148148150732</c:v>
                </c:pt>
                <c:pt idx="1255">
                  <c:v>0.35399305555558103</c:v>
                </c:pt>
                <c:pt idx="1256">
                  <c:v>0.35400462962965662</c:v>
                </c:pt>
                <c:pt idx="1257">
                  <c:v>0.35401620370372938</c:v>
                </c:pt>
                <c:pt idx="1258">
                  <c:v>0.35402777777780498</c:v>
                </c:pt>
                <c:pt idx="1259">
                  <c:v>0.3540393518518774</c:v>
                </c:pt>
                <c:pt idx="1260">
                  <c:v>0.35405092592595283</c:v>
                </c:pt>
                <c:pt idx="1261">
                  <c:v>0.35406250000002581</c:v>
                </c:pt>
                <c:pt idx="1262">
                  <c:v>0.35407407407410052</c:v>
                </c:pt>
                <c:pt idx="1263">
                  <c:v>0.35408564814817378</c:v>
                </c:pt>
                <c:pt idx="1264">
                  <c:v>0.35409722222224788</c:v>
                </c:pt>
                <c:pt idx="1265">
                  <c:v>0.35410879629632197</c:v>
                </c:pt>
                <c:pt idx="1266">
                  <c:v>0.35412037037039684</c:v>
                </c:pt>
                <c:pt idx="1267">
                  <c:v>0.35413194444447016</c:v>
                </c:pt>
                <c:pt idx="1268">
                  <c:v>0.35414351851854425</c:v>
                </c:pt>
                <c:pt idx="1269">
                  <c:v>0.35415509259261835</c:v>
                </c:pt>
                <c:pt idx="1270">
                  <c:v>0.35416666666669311</c:v>
                </c:pt>
                <c:pt idx="1271">
                  <c:v>0.35417824074076681</c:v>
                </c:pt>
                <c:pt idx="1272">
                  <c:v>0.35418981481484213</c:v>
                </c:pt>
                <c:pt idx="1273">
                  <c:v>0.35420138888891478</c:v>
                </c:pt>
                <c:pt idx="1274">
                  <c:v>0.35421296296298993</c:v>
                </c:pt>
                <c:pt idx="1275">
                  <c:v>0.35422453703706386</c:v>
                </c:pt>
                <c:pt idx="1276">
                  <c:v>0.35423611111113679</c:v>
                </c:pt>
                <c:pt idx="1277">
                  <c:v>0.35424768518521138</c:v>
                </c:pt>
                <c:pt idx="1278">
                  <c:v>0.35425925925928531</c:v>
                </c:pt>
                <c:pt idx="1279">
                  <c:v>0.35427083333336007</c:v>
                </c:pt>
                <c:pt idx="1280">
                  <c:v>0.35428240740743405</c:v>
                </c:pt>
                <c:pt idx="1281">
                  <c:v>0.35429398148150743</c:v>
                </c:pt>
                <c:pt idx="1282">
                  <c:v>0.35430555555558157</c:v>
                </c:pt>
                <c:pt idx="1283">
                  <c:v>0.354317129629657</c:v>
                </c:pt>
                <c:pt idx="1284">
                  <c:v>0.35432870370373093</c:v>
                </c:pt>
                <c:pt idx="1285">
                  <c:v>0.35434027777780536</c:v>
                </c:pt>
                <c:pt idx="1286">
                  <c:v>0.35435185185187867</c:v>
                </c:pt>
                <c:pt idx="1287">
                  <c:v>0.35436342592595327</c:v>
                </c:pt>
                <c:pt idx="1288">
                  <c:v>0.35437500000002631</c:v>
                </c:pt>
                <c:pt idx="1289">
                  <c:v>0.35438657407410173</c:v>
                </c:pt>
                <c:pt idx="1290">
                  <c:v>0.35439814814817433</c:v>
                </c:pt>
                <c:pt idx="1291">
                  <c:v>0.35440972222224942</c:v>
                </c:pt>
                <c:pt idx="1292">
                  <c:v>0.35442129629632252</c:v>
                </c:pt>
                <c:pt idx="1293">
                  <c:v>0.35443287037039728</c:v>
                </c:pt>
                <c:pt idx="1294">
                  <c:v>0.35444444444447082</c:v>
                </c:pt>
                <c:pt idx="1295">
                  <c:v>0.3544560185185448</c:v>
                </c:pt>
                <c:pt idx="1296">
                  <c:v>0.35446759259261962</c:v>
                </c:pt>
                <c:pt idx="1297">
                  <c:v>0.35447916666669332</c:v>
                </c:pt>
                <c:pt idx="1298">
                  <c:v>0.35449074074076731</c:v>
                </c:pt>
                <c:pt idx="1299">
                  <c:v>0.35450231481484268</c:v>
                </c:pt>
                <c:pt idx="1300">
                  <c:v>0.35451388888891538</c:v>
                </c:pt>
                <c:pt idx="1301">
                  <c:v>0.35452546296299037</c:v>
                </c:pt>
                <c:pt idx="1302">
                  <c:v>0.35453703703706346</c:v>
                </c:pt>
                <c:pt idx="1303">
                  <c:v>0.35454861111113756</c:v>
                </c:pt>
                <c:pt idx="1304">
                  <c:v>0.35456018518521287</c:v>
                </c:pt>
                <c:pt idx="1305">
                  <c:v>0.35457175925928658</c:v>
                </c:pt>
                <c:pt idx="1306">
                  <c:v>0.35458333333336056</c:v>
                </c:pt>
                <c:pt idx="1307">
                  <c:v>0.35459490740743432</c:v>
                </c:pt>
                <c:pt idx="1308">
                  <c:v>0.35460648148150808</c:v>
                </c:pt>
                <c:pt idx="1309">
                  <c:v>0.35461805555558212</c:v>
                </c:pt>
                <c:pt idx="1310">
                  <c:v>0.35462962962965744</c:v>
                </c:pt>
                <c:pt idx="1311">
                  <c:v>0.35464120370373026</c:v>
                </c:pt>
                <c:pt idx="1312">
                  <c:v>0.35465277777780596</c:v>
                </c:pt>
                <c:pt idx="1313">
                  <c:v>0.35466435185187917</c:v>
                </c:pt>
                <c:pt idx="1314">
                  <c:v>0.35467592592595376</c:v>
                </c:pt>
                <c:pt idx="1315">
                  <c:v>0.3546875000000268</c:v>
                </c:pt>
                <c:pt idx="1316">
                  <c:v>0.35469907407410078</c:v>
                </c:pt>
                <c:pt idx="1317">
                  <c:v>0.35471064814817477</c:v>
                </c:pt>
                <c:pt idx="1318">
                  <c:v>0.35472222222224997</c:v>
                </c:pt>
                <c:pt idx="1319">
                  <c:v>0.35473379629632279</c:v>
                </c:pt>
                <c:pt idx="1320">
                  <c:v>0.35474537037039716</c:v>
                </c:pt>
                <c:pt idx="1321">
                  <c:v>0.35475694444447131</c:v>
                </c:pt>
                <c:pt idx="1322">
                  <c:v>0.35476851851854535</c:v>
                </c:pt>
                <c:pt idx="1323">
                  <c:v>0.35478009259262011</c:v>
                </c:pt>
                <c:pt idx="1324">
                  <c:v>0.35479166666669354</c:v>
                </c:pt>
                <c:pt idx="1325">
                  <c:v>0.3548032407407678</c:v>
                </c:pt>
                <c:pt idx="1326">
                  <c:v>0.35481481481484378</c:v>
                </c:pt>
                <c:pt idx="1327">
                  <c:v>0.35482638888891693</c:v>
                </c:pt>
                <c:pt idx="1328">
                  <c:v>0.35483796296299092</c:v>
                </c:pt>
                <c:pt idx="1329">
                  <c:v>0.35484953703706473</c:v>
                </c:pt>
                <c:pt idx="1330">
                  <c:v>0.35486111111113811</c:v>
                </c:pt>
                <c:pt idx="1331">
                  <c:v>0.35487268518521392</c:v>
                </c:pt>
                <c:pt idx="1332">
                  <c:v>0.35488425925928779</c:v>
                </c:pt>
                <c:pt idx="1333">
                  <c:v>0.35489583333336105</c:v>
                </c:pt>
                <c:pt idx="1334">
                  <c:v>0.35490740740743448</c:v>
                </c:pt>
                <c:pt idx="1335">
                  <c:v>0.35491898148150947</c:v>
                </c:pt>
                <c:pt idx="1336">
                  <c:v>0.35493055555558267</c:v>
                </c:pt>
                <c:pt idx="1337">
                  <c:v>0.35494212962965793</c:v>
                </c:pt>
                <c:pt idx="1338">
                  <c:v>0.35495370370373086</c:v>
                </c:pt>
                <c:pt idx="1339">
                  <c:v>0.35496527777780645</c:v>
                </c:pt>
                <c:pt idx="1340">
                  <c:v>0.35497685185188027</c:v>
                </c:pt>
                <c:pt idx="1341">
                  <c:v>0.35498842592595486</c:v>
                </c:pt>
                <c:pt idx="1342">
                  <c:v>0.35500000000002735</c:v>
                </c:pt>
                <c:pt idx="1343">
                  <c:v>0.355011574074102</c:v>
                </c:pt>
                <c:pt idx="1344">
                  <c:v>0.35502314814817543</c:v>
                </c:pt>
                <c:pt idx="1345">
                  <c:v>0.35503472222225041</c:v>
                </c:pt>
                <c:pt idx="1346">
                  <c:v>0.35504629629632362</c:v>
                </c:pt>
                <c:pt idx="1347">
                  <c:v>0.35505787037039782</c:v>
                </c:pt>
                <c:pt idx="1348">
                  <c:v>0.3550694444444718</c:v>
                </c:pt>
                <c:pt idx="1349">
                  <c:v>0.3550810185185459</c:v>
                </c:pt>
                <c:pt idx="1350">
                  <c:v>0.35509259259262038</c:v>
                </c:pt>
                <c:pt idx="1351">
                  <c:v>0.35510416666669431</c:v>
                </c:pt>
                <c:pt idx="1352">
                  <c:v>0.35511574074076818</c:v>
                </c:pt>
                <c:pt idx="1353">
                  <c:v>0.35512731481484361</c:v>
                </c:pt>
                <c:pt idx="1354">
                  <c:v>0.35513888888891637</c:v>
                </c:pt>
                <c:pt idx="1355">
                  <c:v>0.35515046296299135</c:v>
                </c:pt>
                <c:pt idx="1356">
                  <c:v>0.35516203703706534</c:v>
                </c:pt>
                <c:pt idx="1357">
                  <c:v>0.35517361111113865</c:v>
                </c:pt>
                <c:pt idx="1358">
                  <c:v>0.35518518518521375</c:v>
                </c:pt>
                <c:pt idx="1359">
                  <c:v>0.35519675925928756</c:v>
                </c:pt>
                <c:pt idx="1360">
                  <c:v>0.35520833333336138</c:v>
                </c:pt>
                <c:pt idx="1361">
                  <c:v>0.35521990740743531</c:v>
                </c:pt>
                <c:pt idx="1362">
                  <c:v>0.35523148148150913</c:v>
                </c:pt>
                <c:pt idx="1363">
                  <c:v>0.35524305555558255</c:v>
                </c:pt>
                <c:pt idx="1364">
                  <c:v>0.35525462962965842</c:v>
                </c:pt>
                <c:pt idx="1365">
                  <c:v>0.35526620370373141</c:v>
                </c:pt>
                <c:pt idx="1366">
                  <c:v>0.35527777777780695</c:v>
                </c:pt>
                <c:pt idx="1367">
                  <c:v>0.35528935185187982</c:v>
                </c:pt>
                <c:pt idx="1368">
                  <c:v>0.35530092592595519</c:v>
                </c:pt>
                <c:pt idx="1369">
                  <c:v>0.35531250000002856</c:v>
                </c:pt>
                <c:pt idx="1370">
                  <c:v>0.35532407407410305</c:v>
                </c:pt>
                <c:pt idx="1371">
                  <c:v>0.35533564814817575</c:v>
                </c:pt>
                <c:pt idx="1372">
                  <c:v>0.3553472222222509</c:v>
                </c:pt>
                <c:pt idx="1373">
                  <c:v>0.35535879629632483</c:v>
                </c:pt>
                <c:pt idx="1374">
                  <c:v>0.35537037037039937</c:v>
                </c:pt>
                <c:pt idx="1375">
                  <c:v>0.35538194444447313</c:v>
                </c:pt>
                <c:pt idx="1376">
                  <c:v>0.35539351851854645</c:v>
                </c:pt>
                <c:pt idx="1377">
                  <c:v>0.35540509259262082</c:v>
                </c:pt>
                <c:pt idx="1378">
                  <c:v>0.35541666666669552</c:v>
                </c:pt>
                <c:pt idx="1379">
                  <c:v>0.35542824074076951</c:v>
                </c:pt>
                <c:pt idx="1380">
                  <c:v>0.35543981481484394</c:v>
                </c:pt>
                <c:pt idx="1381">
                  <c:v>0.35545138888891692</c:v>
                </c:pt>
                <c:pt idx="1382">
                  <c:v>0.35546296296299251</c:v>
                </c:pt>
                <c:pt idx="1383">
                  <c:v>0.35547453703706644</c:v>
                </c:pt>
                <c:pt idx="1384">
                  <c:v>0.35548611111113931</c:v>
                </c:pt>
                <c:pt idx="1385">
                  <c:v>0.35549768518521407</c:v>
                </c:pt>
                <c:pt idx="1386">
                  <c:v>0.35550925925928806</c:v>
                </c:pt>
                <c:pt idx="1387">
                  <c:v>0.35552083333336265</c:v>
                </c:pt>
                <c:pt idx="1388">
                  <c:v>0.35553240740743558</c:v>
                </c:pt>
                <c:pt idx="1389">
                  <c:v>0.35554398148150967</c:v>
                </c:pt>
                <c:pt idx="1390">
                  <c:v>0.35555555555558377</c:v>
                </c:pt>
                <c:pt idx="1391">
                  <c:v>0.35556712962965886</c:v>
                </c:pt>
                <c:pt idx="1392">
                  <c:v>0.35557870370373268</c:v>
                </c:pt>
                <c:pt idx="1393">
                  <c:v>0.35559027777780738</c:v>
                </c:pt>
                <c:pt idx="1394">
                  <c:v>0.35560185185188031</c:v>
                </c:pt>
                <c:pt idx="1395">
                  <c:v>0.35561342592595507</c:v>
                </c:pt>
                <c:pt idx="1396">
                  <c:v>0.35562500000002834</c:v>
                </c:pt>
                <c:pt idx="1397">
                  <c:v>0.35563657407410282</c:v>
                </c:pt>
                <c:pt idx="1398">
                  <c:v>0.35564814814817625</c:v>
                </c:pt>
                <c:pt idx="1399">
                  <c:v>0.3556597222222514</c:v>
                </c:pt>
                <c:pt idx="1400">
                  <c:v>0.35567129629632471</c:v>
                </c:pt>
                <c:pt idx="1401">
                  <c:v>0.35568287037039975</c:v>
                </c:pt>
                <c:pt idx="1402">
                  <c:v>0.3556944444444729</c:v>
                </c:pt>
                <c:pt idx="1403">
                  <c:v>0.355706018518547</c:v>
                </c:pt>
                <c:pt idx="1404">
                  <c:v>0.35571759259262131</c:v>
                </c:pt>
                <c:pt idx="1405">
                  <c:v>0.35572916666669518</c:v>
                </c:pt>
                <c:pt idx="1406">
                  <c:v>0.35574074074076928</c:v>
                </c:pt>
                <c:pt idx="1407">
                  <c:v>0.35575231481484454</c:v>
                </c:pt>
                <c:pt idx="1408">
                  <c:v>0.35576388888891747</c:v>
                </c:pt>
                <c:pt idx="1409">
                  <c:v>0.35577546296299234</c:v>
                </c:pt>
                <c:pt idx="1410">
                  <c:v>0.35578703703706582</c:v>
                </c:pt>
                <c:pt idx="1411">
                  <c:v>0.35579861111113975</c:v>
                </c:pt>
                <c:pt idx="1412">
                  <c:v>0.35581018518521529</c:v>
                </c:pt>
                <c:pt idx="1413">
                  <c:v>0.35582175925928916</c:v>
                </c:pt>
                <c:pt idx="1414">
                  <c:v>0.35583333333336231</c:v>
                </c:pt>
                <c:pt idx="1415">
                  <c:v>0.35584490740743702</c:v>
                </c:pt>
                <c:pt idx="1416">
                  <c:v>0.35585648148151089</c:v>
                </c:pt>
                <c:pt idx="1417">
                  <c:v>0.35586805555558432</c:v>
                </c:pt>
                <c:pt idx="1418">
                  <c:v>0.35587962962965991</c:v>
                </c:pt>
                <c:pt idx="1419">
                  <c:v>0.35589120370373251</c:v>
                </c:pt>
                <c:pt idx="1420">
                  <c:v>0.3559027777778086</c:v>
                </c:pt>
                <c:pt idx="1421">
                  <c:v>0.35591435185188164</c:v>
                </c:pt>
                <c:pt idx="1422">
                  <c:v>0.35592592592595629</c:v>
                </c:pt>
                <c:pt idx="1423">
                  <c:v>0.35593750000002883</c:v>
                </c:pt>
                <c:pt idx="1424">
                  <c:v>0.35594907407410298</c:v>
                </c:pt>
                <c:pt idx="1425">
                  <c:v>0.35596064814817707</c:v>
                </c:pt>
                <c:pt idx="1426">
                  <c:v>0.3559722222222525</c:v>
                </c:pt>
                <c:pt idx="1427">
                  <c:v>0.35598379629632532</c:v>
                </c:pt>
                <c:pt idx="1428">
                  <c:v>0.35599537037039936</c:v>
                </c:pt>
                <c:pt idx="1429">
                  <c:v>0.35600694444447417</c:v>
                </c:pt>
                <c:pt idx="1430">
                  <c:v>0.35601851851854782</c:v>
                </c:pt>
                <c:pt idx="1431">
                  <c:v>0.35603009259262181</c:v>
                </c:pt>
                <c:pt idx="1432">
                  <c:v>0.35604166666669584</c:v>
                </c:pt>
                <c:pt idx="1433">
                  <c:v>0.35605324074076983</c:v>
                </c:pt>
                <c:pt idx="1434">
                  <c:v>0.35606481481484559</c:v>
                </c:pt>
                <c:pt idx="1435">
                  <c:v>0.3560763888889189</c:v>
                </c:pt>
                <c:pt idx="1436">
                  <c:v>0.35608796296299344</c:v>
                </c:pt>
                <c:pt idx="1437">
                  <c:v>0.35609953703706632</c:v>
                </c:pt>
                <c:pt idx="1438">
                  <c:v>0.3561111111111403</c:v>
                </c:pt>
                <c:pt idx="1439">
                  <c:v>0.35612268518521589</c:v>
                </c:pt>
                <c:pt idx="1440">
                  <c:v>0.35613425925928882</c:v>
                </c:pt>
                <c:pt idx="1441">
                  <c:v>0.35614583333336258</c:v>
                </c:pt>
                <c:pt idx="1442">
                  <c:v>0.35615740740743668</c:v>
                </c:pt>
                <c:pt idx="1443">
                  <c:v>0.35616898148151088</c:v>
                </c:pt>
                <c:pt idx="1444">
                  <c:v>0.35618055555558487</c:v>
                </c:pt>
                <c:pt idx="1445">
                  <c:v>0.35619212962965985</c:v>
                </c:pt>
                <c:pt idx="1446">
                  <c:v>0.35620370370373305</c:v>
                </c:pt>
                <c:pt idx="1447">
                  <c:v>0.35621527777780837</c:v>
                </c:pt>
                <c:pt idx="1448">
                  <c:v>0.35622685185188208</c:v>
                </c:pt>
                <c:pt idx="1449">
                  <c:v>0.35623842592595606</c:v>
                </c:pt>
                <c:pt idx="1450">
                  <c:v>0.35625000000002943</c:v>
                </c:pt>
                <c:pt idx="1451">
                  <c:v>0.35626157407410358</c:v>
                </c:pt>
                <c:pt idx="1452">
                  <c:v>0.35627314814817729</c:v>
                </c:pt>
                <c:pt idx="1453">
                  <c:v>0.35628472222225294</c:v>
                </c:pt>
                <c:pt idx="1454">
                  <c:v>0.35629629629632575</c:v>
                </c:pt>
                <c:pt idx="1455">
                  <c:v>0.35630787037040129</c:v>
                </c:pt>
                <c:pt idx="1456">
                  <c:v>0.35631944444447466</c:v>
                </c:pt>
                <c:pt idx="1457">
                  <c:v>0.35633101851854809</c:v>
                </c:pt>
                <c:pt idx="1458">
                  <c:v>0.35634259259262302</c:v>
                </c:pt>
                <c:pt idx="1459">
                  <c:v>0.356354166666697</c:v>
                </c:pt>
                <c:pt idx="1460">
                  <c:v>0.35636574074077038</c:v>
                </c:pt>
                <c:pt idx="1461">
                  <c:v>0.35637731481484597</c:v>
                </c:pt>
                <c:pt idx="1462">
                  <c:v>0.35638888888892006</c:v>
                </c:pt>
                <c:pt idx="1463">
                  <c:v>0.35640046296299388</c:v>
                </c:pt>
                <c:pt idx="1464">
                  <c:v>0.35641203703706775</c:v>
                </c:pt>
                <c:pt idx="1465">
                  <c:v>0.35642361111114162</c:v>
                </c:pt>
                <c:pt idx="1466">
                  <c:v>0.35643518518521561</c:v>
                </c:pt>
                <c:pt idx="1467">
                  <c:v>0.35644675925929015</c:v>
                </c:pt>
                <c:pt idx="1468">
                  <c:v>0.35645833333336402</c:v>
                </c:pt>
                <c:pt idx="1469">
                  <c:v>0.35646990740743795</c:v>
                </c:pt>
                <c:pt idx="1470">
                  <c:v>0.35648148148151132</c:v>
                </c:pt>
                <c:pt idx="1471">
                  <c:v>0.35649305555558525</c:v>
                </c:pt>
                <c:pt idx="1472">
                  <c:v>0.35650462962966101</c:v>
                </c:pt>
                <c:pt idx="1473">
                  <c:v>0.35651620370373382</c:v>
                </c:pt>
                <c:pt idx="1474">
                  <c:v>0.35652777777780942</c:v>
                </c:pt>
                <c:pt idx="1475">
                  <c:v>0.35653935185188185</c:v>
                </c:pt>
                <c:pt idx="1476">
                  <c:v>0.35655092592595722</c:v>
                </c:pt>
                <c:pt idx="1477">
                  <c:v>0.35656250000002998</c:v>
                </c:pt>
                <c:pt idx="1478">
                  <c:v>0.35657407407410496</c:v>
                </c:pt>
                <c:pt idx="1479">
                  <c:v>0.35658564814817817</c:v>
                </c:pt>
                <c:pt idx="1480">
                  <c:v>0.35659722222225232</c:v>
                </c:pt>
                <c:pt idx="1481">
                  <c:v>0.35660879629632636</c:v>
                </c:pt>
                <c:pt idx="1482">
                  <c:v>0.3566203703704019</c:v>
                </c:pt>
                <c:pt idx="1483">
                  <c:v>0.35663194444447455</c:v>
                </c:pt>
                <c:pt idx="1484">
                  <c:v>0.35664351851854864</c:v>
                </c:pt>
                <c:pt idx="1485">
                  <c:v>0.35665509259262285</c:v>
                </c:pt>
                <c:pt idx="1486">
                  <c:v>0.3566666666666975</c:v>
                </c:pt>
                <c:pt idx="1487">
                  <c:v>0.35667824074077092</c:v>
                </c:pt>
                <c:pt idx="1488">
                  <c:v>0.35668981481484652</c:v>
                </c:pt>
                <c:pt idx="1489">
                  <c:v>0.35670138888891911</c:v>
                </c:pt>
                <c:pt idx="1490">
                  <c:v>0.35671296296299437</c:v>
                </c:pt>
                <c:pt idx="1491">
                  <c:v>0.35672453703706808</c:v>
                </c:pt>
                <c:pt idx="1492">
                  <c:v>0.3567361111111414</c:v>
                </c:pt>
                <c:pt idx="1493">
                  <c:v>0.35674768518521582</c:v>
                </c:pt>
                <c:pt idx="1494">
                  <c:v>0.35675925925928981</c:v>
                </c:pt>
                <c:pt idx="1495">
                  <c:v>0.35677083333336446</c:v>
                </c:pt>
                <c:pt idx="1496">
                  <c:v>0.35678240740743788</c:v>
                </c:pt>
                <c:pt idx="1497">
                  <c:v>0.35679398148151176</c:v>
                </c:pt>
                <c:pt idx="1498">
                  <c:v>0.35680555555558596</c:v>
                </c:pt>
                <c:pt idx="1499">
                  <c:v>0.35681712962966139</c:v>
                </c:pt>
                <c:pt idx="1500">
                  <c:v>0.35682870370373537</c:v>
                </c:pt>
                <c:pt idx="1501">
                  <c:v>0.3568402777778098</c:v>
                </c:pt>
                <c:pt idx="1502">
                  <c:v>0.35685185185188306</c:v>
                </c:pt>
                <c:pt idx="1503">
                  <c:v>0.35686342592595766</c:v>
                </c:pt>
                <c:pt idx="1504">
                  <c:v>0.35687500000003058</c:v>
                </c:pt>
                <c:pt idx="1505">
                  <c:v>0.35688657407410612</c:v>
                </c:pt>
                <c:pt idx="1506">
                  <c:v>0.35689814814817872</c:v>
                </c:pt>
                <c:pt idx="1507">
                  <c:v>0.35690972222225376</c:v>
                </c:pt>
                <c:pt idx="1508">
                  <c:v>0.35692129629632691</c:v>
                </c:pt>
                <c:pt idx="1509">
                  <c:v>0.35693287037040233</c:v>
                </c:pt>
                <c:pt idx="1510">
                  <c:v>0.35694444444447532</c:v>
                </c:pt>
                <c:pt idx="1511">
                  <c:v>0.3569560185185493</c:v>
                </c:pt>
                <c:pt idx="1512">
                  <c:v>0.35696759259262401</c:v>
                </c:pt>
                <c:pt idx="1513">
                  <c:v>0.35697916666669738</c:v>
                </c:pt>
                <c:pt idx="1514">
                  <c:v>0.35699074074077147</c:v>
                </c:pt>
                <c:pt idx="1515">
                  <c:v>0.35700231481484707</c:v>
                </c:pt>
                <c:pt idx="1516">
                  <c:v>0.35701388888891988</c:v>
                </c:pt>
                <c:pt idx="1517">
                  <c:v>0.35702546296299476</c:v>
                </c:pt>
                <c:pt idx="1518">
                  <c:v>0.35703703703706785</c:v>
                </c:pt>
                <c:pt idx="1519">
                  <c:v>0.35704861111114261</c:v>
                </c:pt>
                <c:pt idx="1520">
                  <c:v>0.35706018518521726</c:v>
                </c:pt>
                <c:pt idx="1521">
                  <c:v>0.35707175925929102</c:v>
                </c:pt>
                <c:pt idx="1522">
                  <c:v>0.35708333333336501</c:v>
                </c:pt>
                <c:pt idx="1523">
                  <c:v>0.35709490740743832</c:v>
                </c:pt>
                <c:pt idx="1524">
                  <c:v>0.35710648148151242</c:v>
                </c:pt>
                <c:pt idx="1525">
                  <c:v>0.35711805555558651</c:v>
                </c:pt>
                <c:pt idx="1526">
                  <c:v>0.35712962962966188</c:v>
                </c:pt>
                <c:pt idx="1527">
                  <c:v>0.3571412037037347</c:v>
                </c:pt>
                <c:pt idx="1528">
                  <c:v>0.35715277777781029</c:v>
                </c:pt>
                <c:pt idx="1529">
                  <c:v>0.35716435185188355</c:v>
                </c:pt>
                <c:pt idx="1530">
                  <c:v>0.35717592592595815</c:v>
                </c:pt>
                <c:pt idx="1531">
                  <c:v>0.35718750000003108</c:v>
                </c:pt>
                <c:pt idx="1532">
                  <c:v>0.35719907407410517</c:v>
                </c:pt>
                <c:pt idx="1533">
                  <c:v>0.35721064814817927</c:v>
                </c:pt>
                <c:pt idx="1534">
                  <c:v>0.35722222222225436</c:v>
                </c:pt>
                <c:pt idx="1535">
                  <c:v>0.35723379629632729</c:v>
                </c:pt>
                <c:pt idx="1536">
                  <c:v>0.35724537037040188</c:v>
                </c:pt>
                <c:pt idx="1537">
                  <c:v>0.35725694444447581</c:v>
                </c:pt>
                <c:pt idx="1538">
                  <c:v>0.35726851851854985</c:v>
                </c:pt>
                <c:pt idx="1539">
                  <c:v>0.3572800925926245</c:v>
                </c:pt>
                <c:pt idx="1540">
                  <c:v>0.35729166666669793</c:v>
                </c:pt>
                <c:pt idx="1541">
                  <c:v>0.35730324074077202</c:v>
                </c:pt>
                <c:pt idx="1542">
                  <c:v>0.35731481481484811</c:v>
                </c:pt>
                <c:pt idx="1543">
                  <c:v>0.35732638888892138</c:v>
                </c:pt>
                <c:pt idx="1544">
                  <c:v>0.35733796296299525</c:v>
                </c:pt>
                <c:pt idx="1545">
                  <c:v>0.35734953703706912</c:v>
                </c:pt>
                <c:pt idx="1546">
                  <c:v>0.35736111111114288</c:v>
                </c:pt>
                <c:pt idx="1547">
                  <c:v>0.35737268518521836</c:v>
                </c:pt>
                <c:pt idx="1548">
                  <c:v>0.35738425925929218</c:v>
                </c:pt>
                <c:pt idx="1549">
                  <c:v>0.35739583333336544</c:v>
                </c:pt>
                <c:pt idx="1550">
                  <c:v>0.35740740740743887</c:v>
                </c:pt>
                <c:pt idx="1551">
                  <c:v>0.35741898148151385</c:v>
                </c:pt>
                <c:pt idx="1552">
                  <c:v>0.35743055555558706</c:v>
                </c:pt>
                <c:pt idx="1553">
                  <c:v>0.35744212962966238</c:v>
                </c:pt>
                <c:pt idx="1554">
                  <c:v>0.3574537037037353</c:v>
                </c:pt>
                <c:pt idx="1555">
                  <c:v>0.35746527777781079</c:v>
                </c:pt>
                <c:pt idx="1556">
                  <c:v>0.35747685185188466</c:v>
                </c:pt>
                <c:pt idx="1557">
                  <c:v>0.35748842592595925</c:v>
                </c:pt>
                <c:pt idx="1558">
                  <c:v>0.35750000000003168</c:v>
                </c:pt>
                <c:pt idx="1559">
                  <c:v>0.35751157407410639</c:v>
                </c:pt>
                <c:pt idx="1560">
                  <c:v>0.35752314814817976</c:v>
                </c:pt>
                <c:pt idx="1561">
                  <c:v>0.35753472222225474</c:v>
                </c:pt>
                <c:pt idx="1562">
                  <c:v>0.357546296296328</c:v>
                </c:pt>
                <c:pt idx="1563">
                  <c:v>0.35755787037040326</c:v>
                </c:pt>
                <c:pt idx="1564">
                  <c:v>0.3575694444444763</c:v>
                </c:pt>
                <c:pt idx="1565">
                  <c:v>0.35758101851855034</c:v>
                </c:pt>
                <c:pt idx="1566">
                  <c:v>0.35759259259262438</c:v>
                </c:pt>
                <c:pt idx="1567">
                  <c:v>0.35760416666669848</c:v>
                </c:pt>
                <c:pt idx="1568">
                  <c:v>0.35761574074077257</c:v>
                </c:pt>
                <c:pt idx="1569">
                  <c:v>0.357627314814848</c:v>
                </c:pt>
                <c:pt idx="1570">
                  <c:v>0.35763888888892081</c:v>
                </c:pt>
                <c:pt idx="1571">
                  <c:v>0.35765046296299563</c:v>
                </c:pt>
                <c:pt idx="1572">
                  <c:v>0.35766203703706961</c:v>
                </c:pt>
                <c:pt idx="1573">
                  <c:v>0.35767361111114332</c:v>
                </c:pt>
                <c:pt idx="1574">
                  <c:v>0.35768518518521802</c:v>
                </c:pt>
                <c:pt idx="1575">
                  <c:v>0.35769675925929201</c:v>
                </c:pt>
                <c:pt idx="1576">
                  <c:v>0.35770833333336532</c:v>
                </c:pt>
                <c:pt idx="1577">
                  <c:v>0.35771990740743942</c:v>
                </c:pt>
                <c:pt idx="1578">
                  <c:v>0.35773148148151329</c:v>
                </c:pt>
                <c:pt idx="1579">
                  <c:v>0.35774305555558694</c:v>
                </c:pt>
                <c:pt idx="1580">
                  <c:v>0.35775462962966265</c:v>
                </c:pt>
                <c:pt idx="1581">
                  <c:v>0.3577662037037358</c:v>
                </c:pt>
                <c:pt idx="1582">
                  <c:v>0.35777777777781122</c:v>
                </c:pt>
                <c:pt idx="1583">
                  <c:v>0.35778935185188432</c:v>
                </c:pt>
                <c:pt idx="1584">
                  <c:v>0.35780092592595958</c:v>
                </c:pt>
                <c:pt idx="1585">
                  <c:v>0.35781250000003295</c:v>
                </c:pt>
                <c:pt idx="1586">
                  <c:v>0.35782407407410743</c:v>
                </c:pt>
                <c:pt idx="1587">
                  <c:v>0.35783564814818025</c:v>
                </c:pt>
                <c:pt idx="1588">
                  <c:v>0.35784722222225518</c:v>
                </c:pt>
                <c:pt idx="1589">
                  <c:v>0.35785879629632888</c:v>
                </c:pt>
                <c:pt idx="1590">
                  <c:v>0.35787037037040437</c:v>
                </c:pt>
                <c:pt idx="1591">
                  <c:v>0.35788194444447757</c:v>
                </c:pt>
                <c:pt idx="1592">
                  <c:v>0.35789351851855083</c:v>
                </c:pt>
                <c:pt idx="1593">
                  <c:v>0.35790509259262498</c:v>
                </c:pt>
                <c:pt idx="1594">
                  <c:v>0.35791666666669991</c:v>
                </c:pt>
                <c:pt idx="1595">
                  <c:v>0.3579282407407739</c:v>
                </c:pt>
                <c:pt idx="1596">
                  <c:v>0.35793981481484838</c:v>
                </c:pt>
                <c:pt idx="1597">
                  <c:v>0.35795138888892131</c:v>
                </c:pt>
                <c:pt idx="1598">
                  <c:v>0.3579629629629969</c:v>
                </c:pt>
                <c:pt idx="1599">
                  <c:v>0.35797453703707077</c:v>
                </c:pt>
                <c:pt idx="1600">
                  <c:v>0.35798611111114453</c:v>
                </c:pt>
                <c:pt idx="1601">
                  <c:v>0.35799768518521852</c:v>
                </c:pt>
                <c:pt idx="1602">
                  <c:v>0.35800925925929244</c:v>
                </c:pt>
                <c:pt idx="1603">
                  <c:v>0.35802083333336704</c:v>
                </c:pt>
                <c:pt idx="1604">
                  <c:v>0.35803240740743997</c:v>
                </c:pt>
                <c:pt idx="1605">
                  <c:v>0.35804398148151406</c:v>
                </c:pt>
                <c:pt idx="1606">
                  <c:v>0.35805555555558816</c:v>
                </c:pt>
                <c:pt idx="1607">
                  <c:v>0.35806712962966325</c:v>
                </c:pt>
                <c:pt idx="1608">
                  <c:v>0.35807870370373707</c:v>
                </c:pt>
                <c:pt idx="1609">
                  <c:v>0.35809027777781166</c:v>
                </c:pt>
                <c:pt idx="1610">
                  <c:v>0.35810185185188481</c:v>
                </c:pt>
                <c:pt idx="1611">
                  <c:v>0.35811342592595952</c:v>
                </c:pt>
                <c:pt idx="1612">
                  <c:v>0.35812500000003272</c:v>
                </c:pt>
                <c:pt idx="1613">
                  <c:v>0.35813657407410682</c:v>
                </c:pt>
                <c:pt idx="1614">
                  <c:v>0.35814814814818074</c:v>
                </c:pt>
                <c:pt idx="1615">
                  <c:v>0.35815972222225573</c:v>
                </c:pt>
                <c:pt idx="1616">
                  <c:v>0.3581712962963291</c:v>
                </c:pt>
                <c:pt idx="1617">
                  <c:v>0.35818287037040469</c:v>
                </c:pt>
                <c:pt idx="1618">
                  <c:v>0.35819444444447734</c:v>
                </c:pt>
                <c:pt idx="1619">
                  <c:v>0.35820601851855133</c:v>
                </c:pt>
                <c:pt idx="1620">
                  <c:v>0.35821759259262548</c:v>
                </c:pt>
                <c:pt idx="1621">
                  <c:v>0.35822916666669957</c:v>
                </c:pt>
                <c:pt idx="1622">
                  <c:v>0.35824074074077367</c:v>
                </c:pt>
                <c:pt idx="1623">
                  <c:v>0.35825231481484893</c:v>
                </c:pt>
                <c:pt idx="1624">
                  <c:v>0.35826388888892186</c:v>
                </c:pt>
                <c:pt idx="1625">
                  <c:v>0.35827546296299667</c:v>
                </c:pt>
                <c:pt idx="1626">
                  <c:v>0.35828703703707032</c:v>
                </c:pt>
                <c:pt idx="1627">
                  <c:v>0.35829861111114431</c:v>
                </c:pt>
                <c:pt idx="1628">
                  <c:v>0.35831018518521973</c:v>
                </c:pt>
                <c:pt idx="1629">
                  <c:v>0.35832175925929355</c:v>
                </c:pt>
                <c:pt idx="1630">
                  <c:v>0.35833333333336642</c:v>
                </c:pt>
                <c:pt idx="1631">
                  <c:v>0.35834490740744207</c:v>
                </c:pt>
                <c:pt idx="1632">
                  <c:v>0.35835648148151528</c:v>
                </c:pt>
                <c:pt idx="1633">
                  <c:v>0.35836805555558882</c:v>
                </c:pt>
                <c:pt idx="1634">
                  <c:v>0.3583796296296643</c:v>
                </c:pt>
                <c:pt idx="1635">
                  <c:v>0.35839120370373689</c:v>
                </c:pt>
                <c:pt idx="1636">
                  <c:v>0.35840277777781293</c:v>
                </c:pt>
                <c:pt idx="1637">
                  <c:v>0.35841435185188603</c:v>
                </c:pt>
                <c:pt idx="1638">
                  <c:v>0.35842592592596068</c:v>
                </c:pt>
                <c:pt idx="1639">
                  <c:v>0.35843750000003327</c:v>
                </c:pt>
                <c:pt idx="1640">
                  <c:v>0.35844907407410737</c:v>
                </c:pt>
                <c:pt idx="1641">
                  <c:v>0.35846064814818146</c:v>
                </c:pt>
                <c:pt idx="1642">
                  <c:v>0.35847222222225689</c:v>
                </c:pt>
                <c:pt idx="1643">
                  <c:v>0.35848379629632982</c:v>
                </c:pt>
                <c:pt idx="1644">
                  <c:v>0.35849537037040458</c:v>
                </c:pt>
                <c:pt idx="1645">
                  <c:v>0.35850694444447856</c:v>
                </c:pt>
                <c:pt idx="1646">
                  <c:v>0.35851851851855232</c:v>
                </c:pt>
                <c:pt idx="1647">
                  <c:v>0.35853009259262608</c:v>
                </c:pt>
                <c:pt idx="1648">
                  <c:v>0.35854166666670012</c:v>
                </c:pt>
                <c:pt idx="1649">
                  <c:v>0.35855324074077422</c:v>
                </c:pt>
                <c:pt idx="1650">
                  <c:v>0.35856481481484997</c:v>
                </c:pt>
                <c:pt idx="1651">
                  <c:v>0.35857638888892324</c:v>
                </c:pt>
                <c:pt idx="1652">
                  <c:v>0.35858796296299783</c:v>
                </c:pt>
                <c:pt idx="1653">
                  <c:v>0.35859953703707081</c:v>
                </c:pt>
                <c:pt idx="1654">
                  <c:v>0.3586111111111448</c:v>
                </c:pt>
                <c:pt idx="1655">
                  <c:v>0.35862268518522022</c:v>
                </c:pt>
                <c:pt idx="1656">
                  <c:v>0.35863425925929288</c:v>
                </c:pt>
                <c:pt idx="1657">
                  <c:v>0.35864583333336697</c:v>
                </c:pt>
                <c:pt idx="1658">
                  <c:v>0.35865740740744184</c:v>
                </c:pt>
                <c:pt idx="1659">
                  <c:v>0.35866898148151538</c:v>
                </c:pt>
                <c:pt idx="1660">
                  <c:v>0.35868055555558931</c:v>
                </c:pt>
                <c:pt idx="1661">
                  <c:v>0.35869212962966412</c:v>
                </c:pt>
                <c:pt idx="1662">
                  <c:v>0.35870370370373744</c:v>
                </c:pt>
                <c:pt idx="1663">
                  <c:v>0.35871527777781265</c:v>
                </c:pt>
                <c:pt idx="1664">
                  <c:v>0.35872685185188652</c:v>
                </c:pt>
                <c:pt idx="1665">
                  <c:v>0.35873842592596045</c:v>
                </c:pt>
                <c:pt idx="1666">
                  <c:v>0.35875000000003376</c:v>
                </c:pt>
                <c:pt idx="1667">
                  <c:v>0.35876157407410791</c:v>
                </c:pt>
                <c:pt idx="1668">
                  <c:v>0.35877314814818179</c:v>
                </c:pt>
                <c:pt idx="1669">
                  <c:v>0.35878472222225727</c:v>
                </c:pt>
                <c:pt idx="1670">
                  <c:v>0.3587962962963302</c:v>
                </c:pt>
                <c:pt idx="1671">
                  <c:v>0.35880787037040579</c:v>
                </c:pt>
                <c:pt idx="1672">
                  <c:v>0.35881944444447905</c:v>
                </c:pt>
                <c:pt idx="1673">
                  <c:v>0.35883101851855226</c:v>
                </c:pt>
                <c:pt idx="1674">
                  <c:v>0.35884259259262746</c:v>
                </c:pt>
                <c:pt idx="1675">
                  <c:v>0.35885416666670134</c:v>
                </c:pt>
                <c:pt idx="1676">
                  <c:v>0.35886574074077482</c:v>
                </c:pt>
                <c:pt idx="1677">
                  <c:v>0.35887731481485036</c:v>
                </c:pt>
                <c:pt idx="1678">
                  <c:v>0.3588888888889244</c:v>
                </c:pt>
                <c:pt idx="1679">
                  <c:v>0.35890046296299827</c:v>
                </c:pt>
                <c:pt idx="1680">
                  <c:v>0.35891203703707214</c:v>
                </c:pt>
                <c:pt idx="1681">
                  <c:v>0.35892361111114601</c:v>
                </c:pt>
                <c:pt idx="1682">
                  <c:v>0.35893518518521988</c:v>
                </c:pt>
                <c:pt idx="1683">
                  <c:v>0.35894675925929442</c:v>
                </c:pt>
                <c:pt idx="1684">
                  <c:v>0.35895833333336841</c:v>
                </c:pt>
                <c:pt idx="1685">
                  <c:v>0.35896990740744295</c:v>
                </c:pt>
                <c:pt idx="1686">
                  <c:v>0.35898148148151582</c:v>
                </c:pt>
                <c:pt idx="1687">
                  <c:v>0.35899305555558975</c:v>
                </c:pt>
                <c:pt idx="1688">
                  <c:v>0.35900462962966539</c:v>
                </c:pt>
                <c:pt idx="1689">
                  <c:v>0.35901620370373832</c:v>
                </c:pt>
                <c:pt idx="1690">
                  <c:v>0.35902777777781358</c:v>
                </c:pt>
                <c:pt idx="1691">
                  <c:v>0.35903935185188618</c:v>
                </c:pt>
                <c:pt idx="1692">
                  <c:v>0.35905092592596144</c:v>
                </c:pt>
                <c:pt idx="1693">
                  <c:v>0.35906250000003437</c:v>
                </c:pt>
                <c:pt idx="1694">
                  <c:v>0.35907407407410935</c:v>
                </c:pt>
                <c:pt idx="1695">
                  <c:v>0.35908564814818256</c:v>
                </c:pt>
                <c:pt idx="1696">
                  <c:v>0.35909722222225682</c:v>
                </c:pt>
                <c:pt idx="1697">
                  <c:v>0.3591087962963308</c:v>
                </c:pt>
                <c:pt idx="1698">
                  <c:v>0.35912037037040623</c:v>
                </c:pt>
                <c:pt idx="1699">
                  <c:v>0.35913194444447893</c:v>
                </c:pt>
                <c:pt idx="1700">
                  <c:v>0.35914351851855303</c:v>
                </c:pt>
                <c:pt idx="1701">
                  <c:v>0.35915509259262712</c:v>
                </c:pt>
                <c:pt idx="1702">
                  <c:v>0.35916666666670138</c:v>
                </c:pt>
                <c:pt idx="1703">
                  <c:v>0.35917824074077531</c:v>
                </c:pt>
                <c:pt idx="1704">
                  <c:v>0.35918981481485096</c:v>
                </c:pt>
                <c:pt idx="1705">
                  <c:v>0.3592013888889235</c:v>
                </c:pt>
                <c:pt idx="1706">
                  <c:v>0.35921296296299876</c:v>
                </c:pt>
                <c:pt idx="1707">
                  <c:v>0.35922453703707252</c:v>
                </c:pt>
                <c:pt idx="1708">
                  <c:v>0.35923611111114578</c:v>
                </c:pt>
                <c:pt idx="1709">
                  <c:v>0.35924768518521988</c:v>
                </c:pt>
                <c:pt idx="1710">
                  <c:v>0.35925925925929397</c:v>
                </c:pt>
                <c:pt idx="1711">
                  <c:v>0.35927083333336884</c:v>
                </c:pt>
                <c:pt idx="1712">
                  <c:v>0.35928240740744338</c:v>
                </c:pt>
                <c:pt idx="1713">
                  <c:v>0.35929398148151626</c:v>
                </c:pt>
                <c:pt idx="1714">
                  <c:v>0.35930555555559035</c:v>
                </c:pt>
                <c:pt idx="1715">
                  <c:v>0.35931712962966578</c:v>
                </c:pt>
                <c:pt idx="1716">
                  <c:v>0.35932870370373976</c:v>
                </c:pt>
                <c:pt idx="1717">
                  <c:v>0.35934027777781413</c:v>
                </c:pt>
                <c:pt idx="1718">
                  <c:v>0.3593518518518875</c:v>
                </c:pt>
                <c:pt idx="1719">
                  <c:v>0.35936342592596193</c:v>
                </c:pt>
                <c:pt idx="1720">
                  <c:v>0.35937500000003492</c:v>
                </c:pt>
                <c:pt idx="1721">
                  <c:v>0.35938657407411051</c:v>
                </c:pt>
                <c:pt idx="1722">
                  <c:v>0.35939814814818311</c:v>
                </c:pt>
                <c:pt idx="1723">
                  <c:v>0.35940972222225814</c:v>
                </c:pt>
                <c:pt idx="1724">
                  <c:v>0.35942129629633135</c:v>
                </c:pt>
                <c:pt idx="1725">
                  <c:v>0.35943287037040672</c:v>
                </c:pt>
                <c:pt idx="1726">
                  <c:v>0.35944444444447948</c:v>
                </c:pt>
                <c:pt idx="1727">
                  <c:v>0.35945601851855358</c:v>
                </c:pt>
                <c:pt idx="1728">
                  <c:v>0.35946759259262845</c:v>
                </c:pt>
                <c:pt idx="1729">
                  <c:v>0.35947916666670182</c:v>
                </c:pt>
                <c:pt idx="1730">
                  <c:v>0.35949074074077586</c:v>
                </c:pt>
                <c:pt idx="1731">
                  <c:v>0.35950231481485145</c:v>
                </c:pt>
                <c:pt idx="1732">
                  <c:v>0.35951388888892438</c:v>
                </c:pt>
                <c:pt idx="1733">
                  <c:v>0.35952546296299914</c:v>
                </c:pt>
                <c:pt idx="1734">
                  <c:v>0.35953703703707235</c:v>
                </c:pt>
                <c:pt idx="1735">
                  <c:v>0.359548611111147</c:v>
                </c:pt>
                <c:pt idx="1736">
                  <c:v>0.35956018518522165</c:v>
                </c:pt>
                <c:pt idx="1737">
                  <c:v>0.35957175925929541</c:v>
                </c:pt>
                <c:pt idx="1738">
                  <c:v>0.35958333333336939</c:v>
                </c:pt>
                <c:pt idx="1739">
                  <c:v>0.35959490740744388</c:v>
                </c:pt>
                <c:pt idx="1740">
                  <c:v>0.3596064814815168</c:v>
                </c:pt>
                <c:pt idx="1741">
                  <c:v>0.3596180555555909</c:v>
                </c:pt>
                <c:pt idx="1742">
                  <c:v>0.35962962962966627</c:v>
                </c:pt>
                <c:pt idx="1743">
                  <c:v>0.35964120370373909</c:v>
                </c:pt>
                <c:pt idx="1744">
                  <c:v>0.35965277777781468</c:v>
                </c:pt>
                <c:pt idx="1745">
                  <c:v>0.35966435185188794</c:v>
                </c:pt>
                <c:pt idx="1746">
                  <c:v>0.35967592592596254</c:v>
                </c:pt>
                <c:pt idx="1747">
                  <c:v>0.35968750000003546</c:v>
                </c:pt>
                <c:pt idx="1748">
                  <c:v>0.35969907407410956</c:v>
                </c:pt>
                <c:pt idx="1749">
                  <c:v>0.35971064814818365</c:v>
                </c:pt>
                <c:pt idx="1750">
                  <c:v>0.35972222222225875</c:v>
                </c:pt>
                <c:pt idx="1751">
                  <c:v>0.35973379629633179</c:v>
                </c:pt>
                <c:pt idx="1752">
                  <c:v>0.35974537037040638</c:v>
                </c:pt>
                <c:pt idx="1753">
                  <c:v>0.35975694444448031</c:v>
                </c:pt>
                <c:pt idx="1754">
                  <c:v>0.35976851851855418</c:v>
                </c:pt>
                <c:pt idx="1755">
                  <c:v>0.35978009259262889</c:v>
                </c:pt>
                <c:pt idx="1756">
                  <c:v>0.35979166666670226</c:v>
                </c:pt>
                <c:pt idx="1757">
                  <c:v>0.35980324074077641</c:v>
                </c:pt>
                <c:pt idx="1758">
                  <c:v>0.3598148148148525</c:v>
                </c:pt>
                <c:pt idx="1759">
                  <c:v>0.35982638888892576</c:v>
                </c:pt>
                <c:pt idx="1760">
                  <c:v>0.35983796296299958</c:v>
                </c:pt>
                <c:pt idx="1761">
                  <c:v>0.35984953703707356</c:v>
                </c:pt>
                <c:pt idx="1762">
                  <c:v>0.35986111111114688</c:v>
                </c:pt>
                <c:pt idx="1763">
                  <c:v>0.3598726851852227</c:v>
                </c:pt>
                <c:pt idx="1764">
                  <c:v>0.35988425925929657</c:v>
                </c:pt>
                <c:pt idx="1765">
                  <c:v>0.35989583333336983</c:v>
                </c:pt>
                <c:pt idx="1766">
                  <c:v>0.35990740740744426</c:v>
                </c:pt>
                <c:pt idx="1767">
                  <c:v>0.35991898148151813</c:v>
                </c:pt>
                <c:pt idx="1768">
                  <c:v>0.35993055555559145</c:v>
                </c:pt>
                <c:pt idx="1769">
                  <c:v>0.35994212962966676</c:v>
                </c:pt>
                <c:pt idx="1770">
                  <c:v>0.3599537037037398</c:v>
                </c:pt>
                <c:pt idx="1771">
                  <c:v>0.35996527777781523</c:v>
                </c:pt>
                <c:pt idx="1772">
                  <c:v>0.35997685185188893</c:v>
                </c:pt>
                <c:pt idx="1773">
                  <c:v>0.35998842592596358</c:v>
                </c:pt>
                <c:pt idx="1774">
                  <c:v>0.36000000000003601</c:v>
                </c:pt>
                <c:pt idx="1775">
                  <c:v>0.36001157407411077</c:v>
                </c:pt>
                <c:pt idx="1776">
                  <c:v>0.3600231481481842</c:v>
                </c:pt>
                <c:pt idx="1777">
                  <c:v>0.36003472222225907</c:v>
                </c:pt>
                <c:pt idx="1778">
                  <c:v>0.36004629629633239</c:v>
                </c:pt>
                <c:pt idx="1779">
                  <c:v>0.36005787037040765</c:v>
                </c:pt>
                <c:pt idx="1780">
                  <c:v>0.36006944444448058</c:v>
                </c:pt>
                <c:pt idx="1781">
                  <c:v>0.36008101851855467</c:v>
                </c:pt>
                <c:pt idx="1782">
                  <c:v>0.36009259259262882</c:v>
                </c:pt>
                <c:pt idx="1783">
                  <c:v>0.36010416666670286</c:v>
                </c:pt>
                <c:pt idx="1784">
                  <c:v>0.36011574074077696</c:v>
                </c:pt>
                <c:pt idx="1785">
                  <c:v>0.36012731481485227</c:v>
                </c:pt>
                <c:pt idx="1786">
                  <c:v>0.36013888888892531</c:v>
                </c:pt>
                <c:pt idx="1787">
                  <c:v>0.36015046296300007</c:v>
                </c:pt>
                <c:pt idx="1788">
                  <c:v>0.360162037037074</c:v>
                </c:pt>
                <c:pt idx="1789">
                  <c:v>0.36017361111114748</c:v>
                </c:pt>
                <c:pt idx="1790">
                  <c:v>0.36018518518522241</c:v>
                </c:pt>
                <c:pt idx="1791">
                  <c:v>0.3601967592592964</c:v>
                </c:pt>
                <c:pt idx="1792">
                  <c:v>0.36020833333336982</c:v>
                </c:pt>
                <c:pt idx="1793">
                  <c:v>0.36021990740744475</c:v>
                </c:pt>
                <c:pt idx="1794">
                  <c:v>0.36023148148151779</c:v>
                </c:pt>
                <c:pt idx="1795">
                  <c:v>0.36024305555559122</c:v>
                </c:pt>
                <c:pt idx="1796">
                  <c:v>0.36025462962966703</c:v>
                </c:pt>
                <c:pt idx="1797">
                  <c:v>0.36026620370374102</c:v>
                </c:pt>
                <c:pt idx="1798">
                  <c:v>0.36027777777781561</c:v>
                </c:pt>
                <c:pt idx="1799">
                  <c:v>0.36028935185188837</c:v>
                </c:pt>
                <c:pt idx="1800">
                  <c:v>0.36030092592596397</c:v>
                </c:pt>
                <c:pt idx="1801">
                  <c:v>0.36031250000003734</c:v>
                </c:pt>
                <c:pt idx="1802">
                  <c:v>0.36032407407411188</c:v>
                </c:pt>
                <c:pt idx="1803">
                  <c:v>0.36033564814818475</c:v>
                </c:pt>
                <c:pt idx="1804">
                  <c:v>0.36034722222225957</c:v>
                </c:pt>
                <c:pt idx="1805">
                  <c:v>0.36035879629633338</c:v>
                </c:pt>
                <c:pt idx="1806">
                  <c:v>0.36037037037040875</c:v>
                </c:pt>
                <c:pt idx="1807">
                  <c:v>0.36038194444448202</c:v>
                </c:pt>
                <c:pt idx="1808">
                  <c:v>0.36039351851855522</c:v>
                </c:pt>
                <c:pt idx="1809">
                  <c:v>0.36040509259262932</c:v>
                </c:pt>
                <c:pt idx="1810">
                  <c:v>0.36041666666670424</c:v>
                </c:pt>
                <c:pt idx="1811">
                  <c:v>0.36042824074077823</c:v>
                </c:pt>
                <c:pt idx="1812">
                  <c:v>0.36043981481485277</c:v>
                </c:pt>
                <c:pt idx="1813">
                  <c:v>0.36045138888892581</c:v>
                </c:pt>
                <c:pt idx="1814">
                  <c:v>0.36046296296300129</c:v>
                </c:pt>
                <c:pt idx="1815">
                  <c:v>0.36047453703707505</c:v>
                </c:pt>
                <c:pt idx="1816">
                  <c:v>0.36048611111114898</c:v>
                </c:pt>
                <c:pt idx="1817">
                  <c:v>0.36049768518522296</c:v>
                </c:pt>
                <c:pt idx="1818">
                  <c:v>0.36050925925929683</c:v>
                </c:pt>
                <c:pt idx="1819">
                  <c:v>0.36052083333337143</c:v>
                </c:pt>
                <c:pt idx="1820">
                  <c:v>0.36053240740744513</c:v>
                </c:pt>
                <c:pt idx="1821">
                  <c:v>0.36054398148151845</c:v>
                </c:pt>
                <c:pt idx="1822">
                  <c:v>0.36055555555559254</c:v>
                </c:pt>
                <c:pt idx="1823">
                  <c:v>0.36056712962966764</c:v>
                </c:pt>
                <c:pt idx="1824">
                  <c:v>0.36057870370374223</c:v>
                </c:pt>
                <c:pt idx="1825">
                  <c:v>0.36059027777781605</c:v>
                </c:pt>
                <c:pt idx="1826">
                  <c:v>0.36060185185188892</c:v>
                </c:pt>
                <c:pt idx="1827">
                  <c:v>0.3606134259259639</c:v>
                </c:pt>
                <c:pt idx="1828">
                  <c:v>0.36062500000003711</c:v>
                </c:pt>
                <c:pt idx="1829">
                  <c:v>0.36063657407411132</c:v>
                </c:pt>
                <c:pt idx="1830">
                  <c:v>0.36064814814818524</c:v>
                </c:pt>
                <c:pt idx="1831">
                  <c:v>0.36065972222226012</c:v>
                </c:pt>
                <c:pt idx="1832">
                  <c:v>0.36067129629633349</c:v>
                </c:pt>
                <c:pt idx="1833">
                  <c:v>0.36068287037040908</c:v>
                </c:pt>
                <c:pt idx="1834">
                  <c:v>0.36069444444448168</c:v>
                </c:pt>
                <c:pt idx="1835">
                  <c:v>0.36070601851855577</c:v>
                </c:pt>
                <c:pt idx="1836">
                  <c:v>0.36071759259262987</c:v>
                </c:pt>
                <c:pt idx="1837">
                  <c:v>0.36072916666670396</c:v>
                </c:pt>
                <c:pt idx="1838">
                  <c:v>0.36074074074077805</c:v>
                </c:pt>
                <c:pt idx="1839">
                  <c:v>0.36075231481485337</c:v>
                </c:pt>
                <c:pt idx="1840">
                  <c:v>0.3607638888889263</c:v>
                </c:pt>
                <c:pt idx="1841">
                  <c:v>0.36077546296300106</c:v>
                </c:pt>
                <c:pt idx="1842">
                  <c:v>0.36078703703707482</c:v>
                </c:pt>
                <c:pt idx="1843">
                  <c:v>0.36079861111114858</c:v>
                </c:pt>
                <c:pt idx="1844">
                  <c:v>0.36081018518522412</c:v>
                </c:pt>
                <c:pt idx="1845">
                  <c:v>0.36082175925929794</c:v>
                </c:pt>
                <c:pt idx="1846">
                  <c:v>0.36083333333337081</c:v>
                </c:pt>
                <c:pt idx="1847">
                  <c:v>0.36084490740744646</c:v>
                </c:pt>
                <c:pt idx="1848">
                  <c:v>0.36085648148151966</c:v>
                </c:pt>
                <c:pt idx="1849">
                  <c:v>0.36086805555559331</c:v>
                </c:pt>
                <c:pt idx="1850">
                  <c:v>0.36087962962966869</c:v>
                </c:pt>
                <c:pt idx="1851">
                  <c:v>0.360891203703742</c:v>
                </c:pt>
                <c:pt idx="1852">
                  <c:v>0.36090277777781726</c:v>
                </c:pt>
                <c:pt idx="1853">
                  <c:v>0.36091435185189047</c:v>
                </c:pt>
                <c:pt idx="1854">
                  <c:v>0.36092592592596506</c:v>
                </c:pt>
                <c:pt idx="1855">
                  <c:v>0.36093750000003766</c:v>
                </c:pt>
                <c:pt idx="1856">
                  <c:v>0.36094907407411181</c:v>
                </c:pt>
                <c:pt idx="1857">
                  <c:v>0.36096064814818585</c:v>
                </c:pt>
                <c:pt idx="1858">
                  <c:v>0.36097222222226127</c:v>
                </c:pt>
                <c:pt idx="1859">
                  <c:v>0.36098379629633431</c:v>
                </c:pt>
                <c:pt idx="1860">
                  <c:v>0.36099537037040902</c:v>
                </c:pt>
                <c:pt idx="1861">
                  <c:v>0.36100694444448295</c:v>
                </c:pt>
                <c:pt idx="1862">
                  <c:v>0.36101851851855632</c:v>
                </c:pt>
                <c:pt idx="1863">
                  <c:v>0.36103009259263041</c:v>
                </c:pt>
                <c:pt idx="1864">
                  <c:v>0.36104166666670451</c:v>
                </c:pt>
                <c:pt idx="1865">
                  <c:v>0.3610532407407786</c:v>
                </c:pt>
                <c:pt idx="1866">
                  <c:v>0.36106481481485436</c:v>
                </c:pt>
                <c:pt idx="1867">
                  <c:v>0.36107638888892757</c:v>
                </c:pt>
                <c:pt idx="1868">
                  <c:v>0.36108796296300216</c:v>
                </c:pt>
                <c:pt idx="1869">
                  <c:v>0.36109953703707498</c:v>
                </c:pt>
                <c:pt idx="1870">
                  <c:v>0.36111111111114907</c:v>
                </c:pt>
                <c:pt idx="1871">
                  <c:v>0.3611226851852245</c:v>
                </c:pt>
                <c:pt idx="1872">
                  <c:v>0.36113425925929732</c:v>
                </c:pt>
                <c:pt idx="1873">
                  <c:v>0.36114583333337136</c:v>
                </c:pt>
                <c:pt idx="1874">
                  <c:v>0.36115740740744617</c:v>
                </c:pt>
                <c:pt idx="1875">
                  <c:v>0.36116898148151982</c:v>
                </c:pt>
                <c:pt idx="1876">
                  <c:v>0.36118055555559381</c:v>
                </c:pt>
                <c:pt idx="1877">
                  <c:v>0.36119212962966851</c:v>
                </c:pt>
                <c:pt idx="1878">
                  <c:v>0.36120370370374238</c:v>
                </c:pt>
                <c:pt idx="1879">
                  <c:v>0.36121527777781692</c:v>
                </c:pt>
                <c:pt idx="1880">
                  <c:v>0.36122685185189091</c:v>
                </c:pt>
                <c:pt idx="1881">
                  <c:v>0.36123842592596478</c:v>
                </c:pt>
                <c:pt idx="1882">
                  <c:v>0.36125000000003821</c:v>
                </c:pt>
                <c:pt idx="1883">
                  <c:v>0.3612615740741123</c:v>
                </c:pt>
                <c:pt idx="1884">
                  <c:v>0.36127314814818623</c:v>
                </c:pt>
                <c:pt idx="1885">
                  <c:v>0.36128472222226166</c:v>
                </c:pt>
                <c:pt idx="1886">
                  <c:v>0.36129629629633453</c:v>
                </c:pt>
                <c:pt idx="1887">
                  <c:v>0.36130787037041018</c:v>
                </c:pt>
                <c:pt idx="1888">
                  <c:v>0.36131944444448288</c:v>
                </c:pt>
                <c:pt idx="1889">
                  <c:v>0.36133101851855676</c:v>
                </c:pt>
                <c:pt idx="1890">
                  <c:v>0.36134259259263185</c:v>
                </c:pt>
                <c:pt idx="1891">
                  <c:v>0.36135416666670572</c:v>
                </c:pt>
                <c:pt idx="1892">
                  <c:v>0.36136574074077932</c:v>
                </c:pt>
                <c:pt idx="1893">
                  <c:v>0.3613773148148548</c:v>
                </c:pt>
                <c:pt idx="1894">
                  <c:v>0.36138888888892873</c:v>
                </c:pt>
                <c:pt idx="1895">
                  <c:v>0.36140046296300266</c:v>
                </c:pt>
                <c:pt idx="1896">
                  <c:v>0.36141203703707653</c:v>
                </c:pt>
                <c:pt idx="1897">
                  <c:v>0.3614236111111504</c:v>
                </c:pt>
                <c:pt idx="1898">
                  <c:v>0.36143518518522388</c:v>
                </c:pt>
                <c:pt idx="1899">
                  <c:v>0.36144675925929876</c:v>
                </c:pt>
                <c:pt idx="1900">
                  <c:v>0.36145833333337274</c:v>
                </c:pt>
                <c:pt idx="1901">
                  <c:v>0.36146990740744733</c:v>
                </c:pt>
                <c:pt idx="1902">
                  <c:v>0.36148148148152032</c:v>
                </c:pt>
                <c:pt idx="1903">
                  <c:v>0.36149305555559419</c:v>
                </c:pt>
                <c:pt idx="1904">
                  <c:v>0.36150462962966973</c:v>
                </c:pt>
                <c:pt idx="1905">
                  <c:v>0.36151620370374354</c:v>
                </c:pt>
                <c:pt idx="1906">
                  <c:v>0.36152777777781797</c:v>
                </c:pt>
                <c:pt idx="1907">
                  <c:v>0.36153935185189057</c:v>
                </c:pt>
                <c:pt idx="1908">
                  <c:v>0.36155092592596588</c:v>
                </c:pt>
                <c:pt idx="1909">
                  <c:v>0.36156250000003881</c:v>
                </c:pt>
                <c:pt idx="1910">
                  <c:v>0.36157407407411363</c:v>
                </c:pt>
                <c:pt idx="1911">
                  <c:v>0.36158564814818694</c:v>
                </c:pt>
                <c:pt idx="1912">
                  <c:v>0.36159722222226132</c:v>
                </c:pt>
                <c:pt idx="1913">
                  <c:v>0.3616087962963353</c:v>
                </c:pt>
                <c:pt idx="1914">
                  <c:v>0.36162037037041073</c:v>
                </c:pt>
                <c:pt idx="1915">
                  <c:v>0.36163194444448327</c:v>
                </c:pt>
                <c:pt idx="1916">
                  <c:v>0.36164351851855725</c:v>
                </c:pt>
                <c:pt idx="1917">
                  <c:v>0.36165509259263151</c:v>
                </c:pt>
                <c:pt idx="1918">
                  <c:v>0.36166666666670588</c:v>
                </c:pt>
                <c:pt idx="1919">
                  <c:v>0.36167824074077981</c:v>
                </c:pt>
                <c:pt idx="1920">
                  <c:v>0.36168981481485529</c:v>
                </c:pt>
                <c:pt idx="1921">
                  <c:v>0.36170138888892789</c:v>
                </c:pt>
                <c:pt idx="1922">
                  <c:v>0.36171296296300315</c:v>
                </c:pt>
                <c:pt idx="1923">
                  <c:v>0.36172453703707697</c:v>
                </c:pt>
                <c:pt idx="1924">
                  <c:v>0.36173611111115017</c:v>
                </c:pt>
                <c:pt idx="1925">
                  <c:v>0.36174768518522432</c:v>
                </c:pt>
                <c:pt idx="1926">
                  <c:v>0.36175925925929836</c:v>
                </c:pt>
                <c:pt idx="1927">
                  <c:v>0.36177083333337318</c:v>
                </c:pt>
                <c:pt idx="1928">
                  <c:v>0.36178240740744777</c:v>
                </c:pt>
                <c:pt idx="1929">
                  <c:v>0.36179398148152064</c:v>
                </c:pt>
                <c:pt idx="1930">
                  <c:v>0.36180555555559485</c:v>
                </c:pt>
                <c:pt idx="1931">
                  <c:v>0.36181712962967016</c:v>
                </c:pt>
                <c:pt idx="1932">
                  <c:v>0.36182870370374492</c:v>
                </c:pt>
                <c:pt idx="1933">
                  <c:v>0.36184027777781852</c:v>
                </c:pt>
                <c:pt idx="1934">
                  <c:v>0.36185185185189189</c:v>
                </c:pt>
                <c:pt idx="1935">
                  <c:v>0.36186342592596638</c:v>
                </c:pt>
                <c:pt idx="1936">
                  <c:v>0.3618750000000393</c:v>
                </c:pt>
                <c:pt idx="1937">
                  <c:v>0.3618865740741149</c:v>
                </c:pt>
                <c:pt idx="1938">
                  <c:v>0.36189814814818749</c:v>
                </c:pt>
                <c:pt idx="1939">
                  <c:v>0.36190972222226253</c:v>
                </c:pt>
                <c:pt idx="1940">
                  <c:v>0.36192129629633568</c:v>
                </c:pt>
                <c:pt idx="1941">
                  <c:v>0.36193287037041111</c:v>
                </c:pt>
                <c:pt idx="1942">
                  <c:v>0.36194444444448387</c:v>
                </c:pt>
                <c:pt idx="1943">
                  <c:v>0.36195601851855796</c:v>
                </c:pt>
                <c:pt idx="1944">
                  <c:v>0.36196759259263284</c:v>
                </c:pt>
                <c:pt idx="1945">
                  <c:v>0.36197916666670632</c:v>
                </c:pt>
                <c:pt idx="1946">
                  <c:v>0.3619907407407803</c:v>
                </c:pt>
                <c:pt idx="1947">
                  <c:v>0.36200231481485579</c:v>
                </c:pt>
                <c:pt idx="1948">
                  <c:v>0.36201388888892888</c:v>
                </c:pt>
                <c:pt idx="1949">
                  <c:v>0.36202546296300353</c:v>
                </c:pt>
                <c:pt idx="1950">
                  <c:v>0.36203703703707668</c:v>
                </c:pt>
                <c:pt idx="1951">
                  <c:v>0.36204861111115139</c:v>
                </c:pt>
                <c:pt idx="1952">
                  <c:v>0.36206018518522587</c:v>
                </c:pt>
                <c:pt idx="1953">
                  <c:v>0.36207175925929974</c:v>
                </c:pt>
                <c:pt idx="1954">
                  <c:v>0.36208333333337372</c:v>
                </c:pt>
                <c:pt idx="1955">
                  <c:v>0.36209490740744826</c:v>
                </c:pt>
                <c:pt idx="1956">
                  <c:v>0.3621064814815213</c:v>
                </c:pt>
                <c:pt idx="1957">
                  <c:v>0.36211805555559534</c:v>
                </c:pt>
                <c:pt idx="1958">
                  <c:v>0.36212962962967055</c:v>
                </c:pt>
                <c:pt idx="1959">
                  <c:v>0.36214120370374348</c:v>
                </c:pt>
                <c:pt idx="1960">
                  <c:v>0.36215277777781907</c:v>
                </c:pt>
                <c:pt idx="1961">
                  <c:v>0.36216435185189233</c:v>
                </c:pt>
                <c:pt idx="1962">
                  <c:v>0.36217592592596676</c:v>
                </c:pt>
                <c:pt idx="1963">
                  <c:v>0.36218750000003985</c:v>
                </c:pt>
                <c:pt idx="1964">
                  <c:v>0.36219907407411395</c:v>
                </c:pt>
                <c:pt idx="1965">
                  <c:v>0.36221064814818804</c:v>
                </c:pt>
                <c:pt idx="1966">
                  <c:v>0.36222222222226302</c:v>
                </c:pt>
                <c:pt idx="1967">
                  <c:v>0.36223379629633623</c:v>
                </c:pt>
                <c:pt idx="1968">
                  <c:v>0.36224537037041032</c:v>
                </c:pt>
                <c:pt idx="1969">
                  <c:v>0.36225694444448442</c:v>
                </c:pt>
                <c:pt idx="1970">
                  <c:v>0.36226851851855851</c:v>
                </c:pt>
                <c:pt idx="1971">
                  <c:v>0.36228009259263327</c:v>
                </c:pt>
                <c:pt idx="1972">
                  <c:v>0.3622916666667067</c:v>
                </c:pt>
                <c:pt idx="1973">
                  <c:v>0.3623032407407808</c:v>
                </c:pt>
                <c:pt idx="1974">
                  <c:v>0.36231481481485689</c:v>
                </c:pt>
                <c:pt idx="1975">
                  <c:v>0.36232638888893015</c:v>
                </c:pt>
                <c:pt idx="1976">
                  <c:v>0.36233796296300397</c:v>
                </c:pt>
                <c:pt idx="1977">
                  <c:v>0.36234953703707795</c:v>
                </c:pt>
                <c:pt idx="1978">
                  <c:v>0.36236111111115132</c:v>
                </c:pt>
                <c:pt idx="1979">
                  <c:v>0.36237268518522686</c:v>
                </c:pt>
                <c:pt idx="1980">
                  <c:v>0.36238425925930096</c:v>
                </c:pt>
                <c:pt idx="1981">
                  <c:v>0.36239583333337388</c:v>
                </c:pt>
                <c:pt idx="1982">
                  <c:v>0.36240740740744865</c:v>
                </c:pt>
                <c:pt idx="1983">
                  <c:v>0.36241898148152257</c:v>
                </c:pt>
                <c:pt idx="1984">
                  <c:v>0.36243055555559583</c:v>
                </c:pt>
                <c:pt idx="1985">
                  <c:v>0.36244212962967115</c:v>
                </c:pt>
                <c:pt idx="1986">
                  <c:v>0.36245370370374491</c:v>
                </c:pt>
                <c:pt idx="1987">
                  <c:v>0.36246527777781962</c:v>
                </c:pt>
                <c:pt idx="1988">
                  <c:v>0.36247685185189338</c:v>
                </c:pt>
                <c:pt idx="1989">
                  <c:v>0.36248842592596786</c:v>
                </c:pt>
                <c:pt idx="1990">
                  <c:v>0.36250000000004112</c:v>
                </c:pt>
                <c:pt idx="1991">
                  <c:v>0.36251157407411488</c:v>
                </c:pt>
                <c:pt idx="1992">
                  <c:v>0.36252314814818859</c:v>
                </c:pt>
                <c:pt idx="1993">
                  <c:v>0.36253472222226352</c:v>
                </c:pt>
                <c:pt idx="1994">
                  <c:v>0.36254629629633678</c:v>
                </c:pt>
                <c:pt idx="1995">
                  <c:v>0.36255787037041204</c:v>
                </c:pt>
                <c:pt idx="1996">
                  <c:v>0.36256944444448497</c:v>
                </c:pt>
                <c:pt idx="1997">
                  <c:v>0.36258101851855906</c:v>
                </c:pt>
                <c:pt idx="1998">
                  <c:v>0.36259259259263332</c:v>
                </c:pt>
                <c:pt idx="1999">
                  <c:v>0.36260416666670731</c:v>
                </c:pt>
                <c:pt idx="2000">
                  <c:v>0.36261574074078134</c:v>
                </c:pt>
                <c:pt idx="2001">
                  <c:v>0.36262731481485666</c:v>
                </c:pt>
                <c:pt idx="2002">
                  <c:v>0.36263888888892981</c:v>
                </c:pt>
                <c:pt idx="2003">
                  <c:v>0.36265046296300452</c:v>
                </c:pt>
                <c:pt idx="2004">
                  <c:v>0.36266203703707839</c:v>
                </c:pt>
                <c:pt idx="2005">
                  <c:v>0.36267361111115182</c:v>
                </c:pt>
                <c:pt idx="2006">
                  <c:v>0.36268518518522674</c:v>
                </c:pt>
                <c:pt idx="2007">
                  <c:v>0.36269675925930073</c:v>
                </c:pt>
                <c:pt idx="2008">
                  <c:v>0.36270833333337432</c:v>
                </c:pt>
                <c:pt idx="2009">
                  <c:v>0.36271990740744914</c:v>
                </c:pt>
                <c:pt idx="2010">
                  <c:v>0.36273148148152229</c:v>
                </c:pt>
                <c:pt idx="2011">
                  <c:v>0.36274305555559561</c:v>
                </c:pt>
                <c:pt idx="2012">
                  <c:v>0.36275462962967148</c:v>
                </c:pt>
                <c:pt idx="2013">
                  <c:v>0.36276620370374546</c:v>
                </c:pt>
                <c:pt idx="2014">
                  <c:v>0.36277777777782</c:v>
                </c:pt>
                <c:pt idx="2015">
                  <c:v>0.36278935185189282</c:v>
                </c:pt>
                <c:pt idx="2016">
                  <c:v>0.36280092592596835</c:v>
                </c:pt>
                <c:pt idx="2017">
                  <c:v>0.36281250000004239</c:v>
                </c:pt>
                <c:pt idx="2018">
                  <c:v>0.36282407407411627</c:v>
                </c:pt>
                <c:pt idx="2019">
                  <c:v>0.36283564814818914</c:v>
                </c:pt>
                <c:pt idx="2020">
                  <c:v>0.36284722222226401</c:v>
                </c:pt>
                <c:pt idx="2021">
                  <c:v>0.36285879629633738</c:v>
                </c:pt>
                <c:pt idx="2022">
                  <c:v>0.36287037037041309</c:v>
                </c:pt>
                <c:pt idx="2023">
                  <c:v>0.3628819444444864</c:v>
                </c:pt>
                <c:pt idx="2024">
                  <c:v>0.36289351851855961</c:v>
                </c:pt>
                <c:pt idx="2025">
                  <c:v>0.36290509259263382</c:v>
                </c:pt>
                <c:pt idx="2026">
                  <c:v>0.36291666666670858</c:v>
                </c:pt>
                <c:pt idx="2027">
                  <c:v>0.36292824074078261</c:v>
                </c:pt>
                <c:pt idx="2028">
                  <c:v>0.36293981481485715</c:v>
                </c:pt>
                <c:pt idx="2029">
                  <c:v>0.36295138888893008</c:v>
                </c:pt>
                <c:pt idx="2030">
                  <c:v>0.36296296296300568</c:v>
                </c:pt>
                <c:pt idx="2031">
                  <c:v>0.36297453703707944</c:v>
                </c:pt>
                <c:pt idx="2032">
                  <c:v>0.36298611111115336</c:v>
                </c:pt>
                <c:pt idx="2033">
                  <c:v>0.36299768518522735</c:v>
                </c:pt>
                <c:pt idx="2034">
                  <c:v>0.36300925925930122</c:v>
                </c:pt>
                <c:pt idx="2035">
                  <c:v>0.36302083333337587</c:v>
                </c:pt>
                <c:pt idx="2036">
                  <c:v>0.36303240740744958</c:v>
                </c:pt>
                <c:pt idx="2037">
                  <c:v>0.36304398148152284</c:v>
                </c:pt>
                <c:pt idx="2038">
                  <c:v>0.36305555555559693</c:v>
                </c:pt>
                <c:pt idx="2039">
                  <c:v>0.36306712962967203</c:v>
                </c:pt>
                <c:pt idx="2040">
                  <c:v>0.36307870370374662</c:v>
                </c:pt>
                <c:pt idx="2041">
                  <c:v>0.36309027777782044</c:v>
                </c:pt>
                <c:pt idx="2042">
                  <c:v>0.36310185185189331</c:v>
                </c:pt>
                <c:pt idx="2043">
                  <c:v>0.36311342592596824</c:v>
                </c:pt>
                <c:pt idx="2044">
                  <c:v>0.36312500000004216</c:v>
                </c:pt>
                <c:pt idx="2045">
                  <c:v>0.36313657407411581</c:v>
                </c:pt>
                <c:pt idx="2046">
                  <c:v>0.36314814814818969</c:v>
                </c:pt>
                <c:pt idx="2047">
                  <c:v>0.3631597222222645</c:v>
                </c:pt>
                <c:pt idx="2048">
                  <c:v>0.36317129629633776</c:v>
                </c:pt>
                <c:pt idx="2049">
                  <c:v>0.36318287037041347</c:v>
                </c:pt>
                <c:pt idx="2050">
                  <c:v>0.36319444444448606</c:v>
                </c:pt>
                <c:pt idx="2051">
                  <c:v>0.36320601851856016</c:v>
                </c:pt>
                <c:pt idx="2052">
                  <c:v>0.36321759259263431</c:v>
                </c:pt>
                <c:pt idx="2053">
                  <c:v>0.36322916666670835</c:v>
                </c:pt>
                <c:pt idx="2054">
                  <c:v>0.36324074074078244</c:v>
                </c:pt>
                <c:pt idx="2055">
                  <c:v>0.36325231481485754</c:v>
                </c:pt>
                <c:pt idx="2056">
                  <c:v>0.3632638888889308</c:v>
                </c:pt>
                <c:pt idx="2057">
                  <c:v>0.36327546296300539</c:v>
                </c:pt>
                <c:pt idx="2058">
                  <c:v>0.36328703703707882</c:v>
                </c:pt>
                <c:pt idx="2059">
                  <c:v>0.36329861111115291</c:v>
                </c:pt>
                <c:pt idx="2060">
                  <c:v>0.36331018518522851</c:v>
                </c:pt>
                <c:pt idx="2061">
                  <c:v>0.36332175925930227</c:v>
                </c:pt>
                <c:pt idx="2062">
                  <c:v>0.36333333333337531</c:v>
                </c:pt>
                <c:pt idx="2063">
                  <c:v>0.36334490740745079</c:v>
                </c:pt>
                <c:pt idx="2064">
                  <c:v>0.36335648148152405</c:v>
                </c:pt>
                <c:pt idx="2065">
                  <c:v>0.36336805555559748</c:v>
                </c:pt>
                <c:pt idx="2066">
                  <c:v>0.36337962962967302</c:v>
                </c:pt>
                <c:pt idx="2067">
                  <c:v>0.36339120370374633</c:v>
                </c:pt>
                <c:pt idx="2068">
                  <c:v>0.36340277777782176</c:v>
                </c:pt>
                <c:pt idx="2069">
                  <c:v>0.36341435185189463</c:v>
                </c:pt>
                <c:pt idx="2070">
                  <c:v>0.3634259259259694</c:v>
                </c:pt>
                <c:pt idx="2071">
                  <c:v>0.36343750000004232</c:v>
                </c:pt>
                <c:pt idx="2072">
                  <c:v>0.36344907407411631</c:v>
                </c:pt>
                <c:pt idx="2073">
                  <c:v>0.36346064814819035</c:v>
                </c:pt>
                <c:pt idx="2074">
                  <c:v>0.36347222222226555</c:v>
                </c:pt>
                <c:pt idx="2075">
                  <c:v>0.36348379629633842</c:v>
                </c:pt>
                <c:pt idx="2076">
                  <c:v>0.36349537037041341</c:v>
                </c:pt>
                <c:pt idx="2077">
                  <c:v>0.36350694444448728</c:v>
                </c:pt>
                <c:pt idx="2078">
                  <c:v>0.36351851851856082</c:v>
                </c:pt>
                <c:pt idx="2079">
                  <c:v>0.3635300925926348</c:v>
                </c:pt>
                <c:pt idx="2080">
                  <c:v>0.3635416666667089</c:v>
                </c:pt>
                <c:pt idx="2081">
                  <c:v>0.36355324074078299</c:v>
                </c:pt>
                <c:pt idx="2082">
                  <c:v>0.36356481481485858</c:v>
                </c:pt>
                <c:pt idx="2083">
                  <c:v>0.36357638888893196</c:v>
                </c:pt>
                <c:pt idx="2084">
                  <c:v>0.36358796296300644</c:v>
                </c:pt>
                <c:pt idx="2085">
                  <c:v>0.36359953703707937</c:v>
                </c:pt>
                <c:pt idx="2086">
                  <c:v>0.36361111111115346</c:v>
                </c:pt>
                <c:pt idx="2087">
                  <c:v>0.36362268518522889</c:v>
                </c:pt>
                <c:pt idx="2088">
                  <c:v>0.36363425925930182</c:v>
                </c:pt>
                <c:pt idx="2089">
                  <c:v>0.3636458333333758</c:v>
                </c:pt>
                <c:pt idx="2090">
                  <c:v>0.36365740740745056</c:v>
                </c:pt>
                <c:pt idx="2091">
                  <c:v>0.36366898148152432</c:v>
                </c:pt>
                <c:pt idx="2092">
                  <c:v>0.36368055555559808</c:v>
                </c:pt>
                <c:pt idx="2093">
                  <c:v>0.3636921296296729</c:v>
                </c:pt>
                <c:pt idx="2094">
                  <c:v>0.36370370370374638</c:v>
                </c:pt>
                <c:pt idx="2095">
                  <c:v>0.36371527777782126</c:v>
                </c:pt>
                <c:pt idx="2096">
                  <c:v>0.36372685185189524</c:v>
                </c:pt>
                <c:pt idx="2097">
                  <c:v>0.36373842592596917</c:v>
                </c:pt>
                <c:pt idx="2098">
                  <c:v>0.36375000000004282</c:v>
                </c:pt>
                <c:pt idx="2099">
                  <c:v>0.3637615740741168</c:v>
                </c:pt>
                <c:pt idx="2100">
                  <c:v>0.36377314814819073</c:v>
                </c:pt>
                <c:pt idx="2101">
                  <c:v>0.36378472222226604</c:v>
                </c:pt>
                <c:pt idx="2102">
                  <c:v>0.36379629629633875</c:v>
                </c:pt>
                <c:pt idx="2103">
                  <c:v>0.36380787037041457</c:v>
                </c:pt>
                <c:pt idx="2104">
                  <c:v>0.36381944444448738</c:v>
                </c:pt>
                <c:pt idx="2105">
                  <c:v>0.36383101851856126</c:v>
                </c:pt>
                <c:pt idx="2106">
                  <c:v>0.36384259259263613</c:v>
                </c:pt>
                <c:pt idx="2107">
                  <c:v>0.36385416666671011</c:v>
                </c:pt>
                <c:pt idx="2108">
                  <c:v>0.36386574074078382</c:v>
                </c:pt>
                <c:pt idx="2109">
                  <c:v>0.36387731481485913</c:v>
                </c:pt>
                <c:pt idx="2110">
                  <c:v>0.36388888888893323</c:v>
                </c:pt>
                <c:pt idx="2111">
                  <c:v>0.36390046296300693</c:v>
                </c:pt>
                <c:pt idx="2112">
                  <c:v>0.36391203703708092</c:v>
                </c:pt>
                <c:pt idx="2113">
                  <c:v>0.36392361111115473</c:v>
                </c:pt>
                <c:pt idx="2114">
                  <c:v>0.36393518518522838</c:v>
                </c:pt>
                <c:pt idx="2115">
                  <c:v>0.36394675925930314</c:v>
                </c:pt>
                <c:pt idx="2116">
                  <c:v>0.36395833333337713</c:v>
                </c:pt>
                <c:pt idx="2117">
                  <c:v>0.36396990740745172</c:v>
                </c:pt>
                <c:pt idx="2118">
                  <c:v>0.36398148148152448</c:v>
                </c:pt>
                <c:pt idx="2119">
                  <c:v>0.36399305555559824</c:v>
                </c:pt>
                <c:pt idx="2120">
                  <c:v>0.36400462962967411</c:v>
                </c:pt>
                <c:pt idx="2121">
                  <c:v>0.36401620370374793</c:v>
                </c:pt>
                <c:pt idx="2122">
                  <c:v>0.36402777777782236</c:v>
                </c:pt>
                <c:pt idx="2123">
                  <c:v>0.36403935185189495</c:v>
                </c:pt>
                <c:pt idx="2124">
                  <c:v>0.36405092592597027</c:v>
                </c:pt>
                <c:pt idx="2125">
                  <c:v>0.36406250000004414</c:v>
                </c:pt>
                <c:pt idx="2126">
                  <c:v>0.36407407407411807</c:v>
                </c:pt>
                <c:pt idx="2127">
                  <c:v>0.36408564814819133</c:v>
                </c:pt>
                <c:pt idx="2128">
                  <c:v>0.36409722222226548</c:v>
                </c:pt>
                <c:pt idx="2129">
                  <c:v>0.36410879629633952</c:v>
                </c:pt>
                <c:pt idx="2130">
                  <c:v>0.36412037037041511</c:v>
                </c:pt>
                <c:pt idx="2131">
                  <c:v>0.36413194444448771</c:v>
                </c:pt>
                <c:pt idx="2132">
                  <c:v>0.36414351851856175</c:v>
                </c:pt>
                <c:pt idx="2133">
                  <c:v>0.3641550925926359</c:v>
                </c:pt>
                <c:pt idx="2134">
                  <c:v>0.36416666666671038</c:v>
                </c:pt>
                <c:pt idx="2135">
                  <c:v>0.36417824074078431</c:v>
                </c:pt>
                <c:pt idx="2136">
                  <c:v>0.36418981481485968</c:v>
                </c:pt>
                <c:pt idx="2137">
                  <c:v>0.36420138888893228</c:v>
                </c:pt>
                <c:pt idx="2138">
                  <c:v>0.36421296296300754</c:v>
                </c:pt>
                <c:pt idx="2139">
                  <c:v>0.36422453703708135</c:v>
                </c:pt>
                <c:pt idx="2140">
                  <c:v>0.36423611111115456</c:v>
                </c:pt>
                <c:pt idx="2141">
                  <c:v>0.36424768518522882</c:v>
                </c:pt>
                <c:pt idx="2142">
                  <c:v>0.3642592592593028</c:v>
                </c:pt>
                <c:pt idx="2143">
                  <c:v>0.36427083333337756</c:v>
                </c:pt>
                <c:pt idx="2144">
                  <c:v>0.36428240740745216</c:v>
                </c:pt>
                <c:pt idx="2145">
                  <c:v>0.36429398148152503</c:v>
                </c:pt>
                <c:pt idx="2146">
                  <c:v>0.36430555555559918</c:v>
                </c:pt>
                <c:pt idx="2147">
                  <c:v>0.36431712962967455</c:v>
                </c:pt>
                <c:pt idx="2148">
                  <c:v>0.36432870370374904</c:v>
                </c:pt>
                <c:pt idx="2149">
                  <c:v>0.36434027777782291</c:v>
                </c:pt>
                <c:pt idx="2150">
                  <c:v>0.36435185185189617</c:v>
                </c:pt>
                <c:pt idx="2151">
                  <c:v>0.36436342592597076</c:v>
                </c:pt>
                <c:pt idx="2152">
                  <c:v>0.36437500000004452</c:v>
                </c:pt>
                <c:pt idx="2153">
                  <c:v>0.36438657407411928</c:v>
                </c:pt>
                <c:pt idx="2154">
                  <c:v>0.36439814814819177</c:v>
                </c:pt>
                <c:pt idx="2155">
                  <c:v>0.36440972222226697</c:v>
                </c:pt>
                <c:pt idx="2156">
                  <c:v>0.36442129629634085</c:v>
                </c:pt>
                <c:pt idx="2157">
                  <c:v>0.36443287037041544</c:v>
                </c:pt>
                <c:pt idx="2158">
                  <c:v>0.36444444444448831</c:v>
                </c:pt>
                <c:pt idx="2159">
                  <c:v>0.36445601851856235</c:v>
                </c:pt>
                <c:pt idx="2160">
                  <c:v>0.36446759259263711</c:v>
                </c:pt>
                <c:pt idx="2161">
                  <c:v>0.36447916666671082</c:v>
                </c:pt>
                <c:pt idx="2162">
                  <c:v>0.3644907407407848</c:v>
                </c:pt>
                <c:pt idx="2163">
                  <c:v>0.36450231481486023</c:v>
                </c:pt>
                <c:pt idx="2164">
                  <c:v>0.36451388888893282</c:v>
                </c:pt>
                <c:pt idx="2165">
                  <c:v>0.36452546296300792</c:v>
                </c:pt>
                <c:pt idx="2166">
                  <c:v>0.36453703703708101</c:v>
                </c:pt>
                <c:pt idx="2167">
                  <c:v>0.36454861111115577</c:v>
                </c:pt>
                <c:pt idx="2168">
                  <c:v>0.36456018518523015</c:v>
                </c:pt>
                <c:pt idx="2169">
                  <c:v>0.36457175925930407</c:v>
                </c:pt>
                <c:pt idx="2170">
                  <c:v>0.36458333333337806</c:v>
                </c:pt>
                <c:pt idx="2171">
                  <c:v>0.36459490740745265</c:v>
                </c:pt>
                <c:pt idx="2172">
                  <c:v>0.36460648148152558</c:v>
                </c:pt>
                <c:pt idx="2173">
                  <c:v>0.36461805555559967</c:v>
                </c:pt>
                <c:pt idx="2174">
                  <c:v>0.36462962962967493</c:v>
                </c:pt>
                <c:pt idx="2175">
                  <c:v>0.36464120370374786</c:v>
                </c:pt>
                <c:pt idx="2176">
                  <c:v>0.36465277777782346</c:v>
                </c:pt>
                <c:pt idx="2177">
                  <c:v>0.36466435185189638</c:v>
                </c:pt>
                <c:pt idx="2178">
                  <c:v>0.36467592592597114</c:v>
                </c:pt>
                <c:pt idx="2179">
                  <c:v>0.36468750000004507</c:v>
                </c:pt>
                <c:pt idx="2180">
                  <c:v>0.36469907407411833</c:v>
                </c:pt>
                <c:pt idx="2181">
                  <c:v>0.36471064814819243</c:v>
                </c:pt>
                <c:pt idx="2182">
                  <c:v>0.36472222222226741</c:v>
                </c:pt>
                <c:pt idx="2183">
                  <c:v>0.36473379629634062</c:v>
                </c:pt>
                <c:pt idx="2184">
                  <c:v>0.36474537037041482</c:v>
                </c:pt>
                <c:pt idx="2185">
                  <c:v>0.36475694444448881</c:v>
                </c:pt>
                <c:pt idx="2186">
                  <c:v>0.3647685185185629</c:v>
                </c:pt>
                <c:pt idx="2187">
                  <c:v>0.36478009259263738</c:v>
                </c:pt>
                <c:pt idx="2188">
                  <c:v>0.36479166666671109</c:v>
                </c:pt>
                <c:pt idx="2189">
                  <c:v>0.36480324074078518</c:v>
                </c:pt>
                <c:pt idx="2190">
                  <c:v>0.36481481481486128</c:v>
                </c:pt>
                <c:pt idx="2191">
                  <c:v>0.36482638888893454</c:v>
                </c:pt>
                <c:pt idx="2192">
                  <c:v>0.36483796296300836</c:v>
                </c:pt>
                <c:pt idx="2193">
                  <c:v>0.36484953703708234</c:v>
                </c:pt>
                <c:pt idx="2194">
                  <c:v>0.36486111111115582</c:v>
                </c:pt>
                <c:pt idx="2195">
                  <c:v>0.36487268518523136</c:v>
                </c:pt>
                <c:pt idx="2196">
                  <c:v>0.36488425925930529</c:v>
                </c:pt>
                <c:pt idx="2197">
                  <c:v>0.36489583333337838</c:v>
                </c:pt>
                <c:pt idx="2198">
                  <c:v>0.36490740740745303</c:v>
                </c:pt>
                <c:pt idx="2199">
                  <c:v>0.36491898148152702</c:v>
                </c:pt>
                <c:pt idx="2200">
                  <c:v>0.36493055555560089</c:v>
                </c:pt>
                <c:pt idx="2201">
                  <c:v>0.36494212962967543</c:v>
                </c:pt>
                <c:pt idx="2202">
                  <c:v>0.36495370370374924</c:v>
                </c:pt>
                <c:pt idx="2203">
                  <c:v>0.364965277777824</c:v>
                </c:pt>
                <c:pt idx="2204">
                  <c:v>0.36497685185189777</c:v>
                </c:pt>
                <c:pt idx="2205">
                  <c:v>0.36498842592597219</c:v>
                </c:pt>
                <c:pt idx="2206">
                  <c:v>0.36500000000004557</c:v>
                </c:pt>
                <c:pt idx="2207">
                  <c:v>0.36501157407411888</c:v>
                </c:pt>
                <c:pt idx="2208">
                  <c:v>0.36502314814819276</c:v>
                </c:pt>
                <c:pt idx="2209">
                  <c:v>0.36503472222226796</c:v>
                </c:pt>
                <c:pt idx="2210">
                  <c:v>0.36504629629634183</c:v>
                </c:pt>
                <c:pt idx="2211">
                  <c:v>0.36505787037041643</c:v>
                </c:pt>
                <c:pt idx="2212">
                  <c:v>0.36506944444448935</c:v>
                </c:pt>
                <c:pt idx="2213">
                  <c:v>0.36508101851856345</c:v>
                </c:pt>
                <c:pt idx="2214">
                  <c:v>0.36509259259263782</c:v>
                </c:pt>
                <c:pt idx="2215">
                  <c:v>0.3651041666667118</c:v>
                </c:pt>
                <c:pt idx="2216">
                  <c:v>0.36511574074078584</c:v>
                </c:pt>
                <c:pt idx="2217">
                  <c:v>0.36512731481486105</c:v>
                </c:pt>
                <c:pt idx="2218">
                  <c:v>0.36513888888893392</c:v>
                </c:pt>
                <c:pt idx="2219">
                  <c:v>0.3651504629630089</c:v>
                </c:pt>
                <c:pt idx="2220">
                  <c:v>0.36516203703708278</c:v>
                </c:pt>
                <c:pt idx="2221">
                  <c:v>0.36517361111115632</c:v>
                </c:pt>
                <c:pt idx="2222">
                  <c:v>0.36518518518523108</c:v>
                </c:pt>
                <c:pt idx="2223">
                  <c:v>0.36519675925930511</c:v>
                </c:pt>
                <c:pt idx="2224">
                  <c:v>0.36520833333337882</c:v>
                </c:pt>
                <c:pt idx="2225">
                  <c:v>0.36521990740745353</c:v>
                </c:pt>
                <c:pt idx="2226">
                  <c:v>0.36523148148152629</c:v>
                </c:pt>
                <c:pt idx="2227">
                  <c:v>0.36524305555560077</c:v>
                </c:pt>
                <c:pt idx="2228">
                  <c:v>0.36525462962967586</c:v>
                </c:pt>
                <c:pt idx="2229">
                  <c:v>0.36526620370374985</c:v>
                </c:pt>
                <c:pt idx="2230">
                  <c:v>0.36527777777782439</c:v>
                </c:pt>
                <c:pt idx="2231">
                  <c:v>0.36528935185189731</c:v>
                </c:pt>
                <c:pt idx="2232">
                  <c:v>0.3653009259259728</c:v>
                </c:pt>
                <c:pt idx="2233">
                  <c:v>0.36531250000004672</c:v>
                </c:pt>
                <c:pt idx="2234">
                  <c:v>0.36532407407412065</c:v>
                </c:pt>
                <c:pt idx="2235">
                  <c:v>0.36533564814819353</c:v>
                </c:pt>
                <c:pt idx="2236">
                  <c:v>0.3653472222222684</c:v>
                </c:pt>
                <c:pt idx="2237">
                  <c:v>0.36535879629634294</c:v>
                </c:pt>
                <c:pt idx="2238">
                  <c:v>0.36537037037041747</c:v>
                </c:pt>
                <c:pt idx="2239">
                  <c:v>0.36538194444449074</c:v>
                </c:pt>
                <c:pt idx="2240">
                  <c:v>0.365393518518564</c:v>
                </c:pt>
                <c:pt idx="2241">
                  <c:v>0.36540509259263831</c:v>
                </c:pt>
                <c:pt idx="2242">
                  <c:v>0.36541666666671302</c:v>
                </c:pt>
                <c:pt idx="2243">
                  <c:v>0.365428240740787</c:v>
                </c:pt>
                <c:pt idx="2244">
                  <c:v>0.36543981481486154</c:v>
                </c:pt>
                <c:pt idx="2245">
                  <c:v>0.36545138888893447</c:v>
                </c:pt>
                <c:pt idx="2246">
                  <c:v>0.36546296296301006</c:v>
                </c:pt>
                <c:pt idx="2247">
                  <c:v>0.36547453703708388</c:v>
                </c:pt>
                <c:pt idx="2248">
                  <c:v>0.36548611111115775</c:v>
                </c:pt>
                <c:pt idx="2249">
                  <c:v>0.36549768518523157</c:v>
                </c:pt>
                <c:pt idx="2250">
                  <c:v>0.36550925925930561</c:v>
                </c:pt>
                <c:pt idx="2251">
                  <c:v>0.36552083333338004</c:v>
                </c:pt>
                <c:pt idx="2252">
                  <c:v>0.36553240740745402</c:v>
                </c:pt>
                <c:pt idx="2253">
                  <c:v>0.36554398148152722</c:v>
                </c:pt>
                <c:pt idx="2254">
                  <c:v>0.36555555555560132</c:v>
                </c:pt>
                <c:pt idx="2255">
                  <c:v>0.36556712962967625</c:v>
                </c:pt>
                <c:pt idx="2256">
                  <c:v>0.36557870370375101</c:v>
                </c:pt>
                <c:pt idx="2257">
                  <c:v>0.36559027777782477</c:v>
                </c:pt>
                <c:pt idx="2258">
                  <c:v>0.36560185185189781</c:v>
                </c:pt>
                <c:pt idx="2259">
                  <c:v>0.36561342592597257</c:v>
                </c:pt>
                <c:pt idx="2260">
                  <c:v>0.36562500000004655</c:v>
                </c:pt>
                <c:pt idx="2261">
                  <c:v>0.36563657407411998</c:v>
                </c:pt>
                <c:pt idx="2262">
                  <c:v>0.36564814814819374</c:v>
                </c:pt>
                <c:pt idx="2263">
                  <c:v>0.36565972222226883</c:v>
                </c:pt>
                <c:pt idx="2264">
                  <c:v>0.36567129629634232</c:v>
                </c:pt>
                <c:pt idx="2265">
                  <c:v>0.36568287037041786</c:v>
                </c:pt>
                <c:pt idx="2266">
                  <c:v>0.36569444444449045</c:v>
                </c:pt>
                <c:pt idx="2267">
                  <c:v>0.36570601851856455</c:v>
                </c:pt>
                <c:pt idx="2268">
                  <c:v>0.36571759259263881</c:v>
                </c:pt>
                <c:pt idx="2269">
                  <c:v>0.36572916666671285</c:v>
                </c:pt>
                <c:pt idx="2270">
                  <c:v>0.36574074074078683</c:v>
                </c:pt>
                <c:pt idx="2271">
                  <c:v>0.36575231481486192</c:v>
                </c:pt>
                <c:pt idx="2272">
                  <c:v>0.36576388888893502</c:v>
                </c:pt>
                <c:pt idx="2273">
                  <c:v>0.36577546296300978</c:v>
                </c:pt>
                <c:pt idx="2274">
                  <c:v>0.36578703703708332</c:v>
                </c:pt>
                <c:pt idx="2275">
                  <c:v>0.3657986111111573</c:v>
                </c:pt>
                <c:pt idx="2276">
                  <c:v>0.36581018518523289</c:v>
                </c:pt>
                <c:pt idx="2277">
                  <c:v>0.36582175925930666</c:v>
                </c:pt>
                <c:pt idx="2278">
                  <c:v>0.36583333333337958</c:v>
                </c:pt>
                <c:pt idx="2279">
                  <c:v>0.36584490740745518</c:v>
                </c:pt>
                <c:pt idx="2280">
                  <c:v>0.36585648148152788</c:v>
                </c:pt>
                <c:pt idx="2281">
                  <c:v>0.36586805555560287</c:v>
                </c:pt>
                <c:pt idx="2282">
                  <c:v>0.36587962962967746</c:v>
                </c:pt>
                <c:pt idx="2283">
                  <c:v>0.36589120370375072</c:v>
                </c:pt>
                <c:pt idx="2284">
                  <c:v>0.36590277777782609</c:v>
                </c:pt>
                <c:pt idx="2285">
                  <c:v>0.36591435185189908</c:v>
                </c:pt>
                <c:pt idx="2286">
                  <c:v>0.36592592592597373</c:v>
                </c:pt>
                <c:pt idx="2287">
                  <c:v>0.36593750000004682</c:v>
                </c:pt>
                <c:pt idx="2288">
                  <c:v>0.36594907407412058</c:v>
                </c:pt>
                <c:pt idx="2289">
                  <c:v>0.36596064814819462</c:v>
                </c:pt>
                <c:pt idx="2290">
                  <c:v>0.36597222222226994</c:v>
                </c:pt>
                <c:pt idx="2291">
                  <c:v>0.36598379629634376</c:v>
                </c:pt>
                <c:pt idx="2292">
                  <c:v>0.36599537037041774</c:v>
                </c:pt>
                <c:pt idx="2293">
                  <c:v>0.36600694444449167</c:v>
                </c:pt>
                <c:pt idx="2294">
                  <c:v>0.36601851851856532</c:v>
                </c:pt>
                <c:pt idx="2295">
                  <c:v>0.3660300925926393</c:v>
                </c:pt>
                <c:pt idx="2296">
                  <c:v>0.36604166666671328</c:v>
                </c:pt>
                <c:pt idx="2297">
                  <c:v>0.36605324074078727</c:v>
                </c:pt>
                <c:pt idx="2298">
                  <c:v>0.36606481481486297</c:v>
                </c:pt>
                <c:pt idx="2299">
                  <c:v>0.36607638888893634</c:v>
                </c:pt>
                <c:pt idx="2300">
                  <c:v>0.36608796296301088</c:v>
                </c:pt>
                <c:pt idx="2301">
                  <c:v>0.36609953703708381</c:v>
                </c:pt>
                <c:pt idx="2302">
                  <c:v>0.36611111111115785</c:v>
                </c:pt>
                <c:pt idx="2303">
                  <c:v>0.36612268518523328</c:v>
                </c:pt>
                <c:pt idx="2304">
                  <c:v>0.36613425925930632</c:v>
                </c:pt>
                <c:pt idx="2305">
                  <c:v>0.3661458333333803</c:v>
                </c:pt>
                <c:pt idx="2306">
                  <c:v>0.366157407407455</c:v>
                </c:pt>
                <c:pt idx="2307">
                  <c:v>0.36616898148152832</c:v>
                </c:pt>
                <c:pt idx="2308">
                  <c:v>0.36618055555560342</c:v>
                </c:pt>
                <c:pt idx="2309">
                  <c:v>0.36619212962967723</c:v>
                </c:pt>
                <c:pt idx="2310">
                  <c:v>0.36620370370375088</c:v>
                </c:pt>
                <c:pt idx="2311">
                  <c:v>0.36621527777782564</c:v>
                </c:pt>
                <c:pt idx="2312">
                  <c:v>0.36622685185189963</c:v>
                </c:pt>
                <c:pt idx="2313">
                  <c:v>0.36623842592597355</c:v>
                </c:pt>
                <c:pt idx="2314">
                  <c:v>0.36625000000004698</c:v>
                </c:pt>
                <c:pt idx="2315">
                  <c:v>0.36626157407412108</c:v>
                </c:pt>
                <c:pt idx="2316">
                  <c:v>0.36627314814819473</c:v>
                </c:pt>
                <c:pt idx="2317">
                  <c:v>0.36628472222227043</c:v>
                </c:pt>
                <c:pt idx="2318">
                  <c:v>0.36629629629634336</c:v>
                </c:pt>
                <c:pt idx="2319">
                  <c:v>0.36630787037041895</c:v>
                </c:pt>
                <c:pt idx="2320">
                  <c:v>0.36631944444449188</c:v>
                </c:pt>
                <c:pt idx="2321">
                  <c:v>0.36633101851856564</c:v>
                </c:pt>
                <c:pt idx="2322">
                  <c:v>0.36634259259264107</c:v>
                </c:pt>
                <c:pt idx="2323">
                  <c:v>0.3663541666667145</c:v>
                </c:pt>
                <c:pt idx="2324">
                  <c:v>0.36636574074078798</c:v>
                </c:pt>
                <c:pt idx="2325">
                  <c:v>0.36637731481486352</c:v>
                </c:pt>
                <c:pt idx="2326">
                  <c:v>0.36638888888893761</c:v>
                </c:pt>
                <c:pt idx="2327">
                  <c:v>0.36640046296301138</c:v>
                </c:pt>
                <c:pt idx="2328">
                  <c:v>0.36641203703708525</c:v>
                </c:pt>
                <c:pt idx="2329">
                  <c:v>0.36642361111115912</c:v>
                </c:pt>
                <c:pt idx="2330">
                  <c:v>0.36643518518523288</c:v>
                </c:pt>
                <c:pt idx="2331">
                  <c:v>0.36644675925930753</c:v>
                </c:pt>
                <c:pt idx="2332">
                  <c:v>0.36645833333338151</c:v>
                </c:pt>
                <c:pt idx="2333">
                  <c:v>0.36646990740745611</c:v>
                </c:pt>
                <c:pt idx="2334">
                  <c:v>0.36648148148152887</c:v>
                </c:pt>
                <c:pt idx="2335">
                  <c:v>0.36649305555560296</c:v>
                </c:pt>
                <c:pt idx="2336">
                  <c:v>0.36650462962967845</c:v>
                </c:pt>
                <c:pt idx="2337">
                  <c:v>0.36651620370375237</c:v>
                </c:pt>
                <c:pt idx="2338">
                  <c:v>0.36652777777782686</c:v>
                </c:pt>
                <c:pt idx="2339">
                  <c:v>0.36653935185189934</c:v>
                </c:pt>
                <c:pt idx="2340">
                  <c:v>0.36655092592597466</c:v>
                </c:pt>
                <c:pt idx="2341">
                  <c:v>0.36656250000004853</c:v>
                </c:pt>
                <c:pt idx="2342">
                  <c:v>0.36657407407412246</c:v>
                </c:pt>
                <c:pt idx="2343">
                  <c:v>0.36658564814819572</c:v>
                </c:pt>
                <c:pt idx="2344">
                  <c:v>0.36659722222226981</c:v>
                </c:pt>
                <c:pt idx="2345">
                  <c:v>0.36660879629634474</c:v>
                </c:pt>
                <c:pt idx="2346">
                  <c:v>0.36662037037041934</c:v>
                </c:pt>
                <c:pt idx="2347">
                  <c:v>0.3666319444444921</c:v>
                </c:pt>
                <c:pt idx="2348">
                  <c:v>0.36664351851856619</c:v>
                </c:pt>
                <c:pt idx="2349">
                  <c:v>0.36665509259264106</c:v>
                </c:pt>
                <c:pt idx="2350">
                  <c:v>0.36666666666671438</c:v>
                </c:pt>
                <c:pt idx="2351">
                  <c:v>0.36667824074078847</c:v>
                </c:pt>
                <c:pt idx="2352">
                  <c:v>0.36668981481486407</c:v>
                </c:pt>
                <c:pt idx="2353">
                  <c:v>0.36670138888893666</c:v>
                </c:pt>
                <c:pt idx="2354">
                  <c:v>0.36671296296301176</c:v>
                </c:pt>
                <c:pt idx="2355">
                  <c:v>0.36672453703708563</c:v>
                </c:pt>
                <c:pt idx="2356">
                  <c:v>0.36673611111115895</c:v>
                </c:pt>
                <c:pt idx="2357">
                  <c:v>0.36674768518523332</c:v>
                </c:pt>
                <c:pt idx="2358">
                  <c:v>0.3667592592593073</c:v>
                </c:pt>
                <c:pt idx="2359">
                  <c:v>0.36677083333338201</c:v>
                </c:pt>
                <c:pt idx="2360">
                  <c:v>0.36678240740745643</c:v>
                </c:pt>
                <c:pt idx="2361">
                  <c:v>0.36679398148152925</c:v>
                </c:pt>
                <c:pt idx="2362">
                  <c:v>0.36680555555560423</c:v>
                </c:pt>
                <c:pt idx="2363">
                  <c:v>0.36681712962967888</c:v>
                </c:pt>
                <c:pt idx="2364">
                  <c:v>0.36682870370375342</c:v>
                </c:pt>
                <c:pt idx="2365">
                  <c:v>0.36684027777782729</c:v>
                </c:pt>
                <c:pt idx="2366">
                  <c:v>0.36685185185190056</c:v>
                </c:pt>
                <c:pt idx="2367">
                  <c:v>0.36686342592597515</c:v>
                </c:pt>
                <c:pt idx="2368">
                  <c:v>0.36687500000004897</c:v>
                </c:pt>
                <c:pt idx="2369">
                  <c:v>0.36688657407412362</c:v>
                </c:pt>
                <c:pt idx="2370">
                  <c:v>0.36689814814819627</c:v>
                </c:pt>
                <c:pt idx="2371">
                  <c:v>0.36690972222227136</c:v>
                </c:pt>
                <c:pt idx="2372">
                  <c:v>0.36692129629634518</c:v>
                </c:pt>
                <c:pt idx="2373">
                  <c:v>0.36693287037041977</c:v>
                </c:pt>
                <c:pt idx="2374">
                  <c:v>0.36694444444449281</c:v>
                </c:pt>
                <c:pt idx="2375">
                  <c:v>0.3669560185185668</c:v>
                </c:pt>
                <c:pt idx="2376">
                  <c:v>0.36696759259264217</c:v>
                </c:pt>
                <c:pt idx="2377">
                  <c:v>0.36697916666671498</c:v>
                </c:pt>
                <c:pt idx="2378">
                  <c:v>0.36699074074078902</c:v>
                </c:pt>
                <c:pt idx="2379">
                  <c:v>0.36700231481486462</c:v>
                </c:pt>
                <c:pt idx="2380">
                  <c:v>0.36701388888893732</c:v>
                </c:pt>
                <c:pt idx="2381">
                  <c:v>0.36702546296301225</c:v>
                </c:pt>
                <c:pt idx="2382">
                  <c:v>0.3670370370370854</c:v>
                </c:pt>
                <c:pt idx="2383">
                  <c:v>0.36704861111115988</c:v>
                </c:pt>
                <c:pt idx="2384">
                  <c:v>0.36706018518523453</c:v>
                </c:pt>
                <c:pt idx="2385">
                  <c:v>0.36707175925930852</c:v>
                </c:pt>
                <c:pt idx="2386">
                  <c:v>0.36708333333338244</c:v>
                </c:pt>
                <c:pt idx="2387">
                  <c:v>0.36709490740745704</c:v>
                </c:pt>
                <c:pt idx="2388">
                  <c:v>0.36710648148152997</c:v>
                </c:pt>
                <c:pt idx="2389">
                  <c:v>0.36711805555560484</c:v>
                </c:pt>
                <c:pt idx="2390">
                  <c:v>0.36712962962967938</c:v>
                </c:pt>
                <c:pt idx="2391">
                  <c:v>0.36714120370375231</c:v>
                </c:pt>
                <c:pt idx="2392">
                  <c:v>0.36715277777782779</c:v>
                </c:pt>
                <c:pt idx="2393">
                  <c:v>0.36716435185190088</c:v>
                </c:pt>
                <c:pt idx="2394">
                  <c:v>0.36717592592597553</c:v>
                </c:pt>
                <c:pt idx="2395">
                  <c:v>0.36718750000004952</c:v>
                </c:pt>
                <c:pt idx="2396">
                  <c:v>0.36719907407412272</c:v>
                </c:pt>
                <c:pt idx="2397">
                  <c:v>0.36721064814819676</c:v>
                </c:pt>
                <c:pt idx="2398">
                  <c:v>0.36722222222227174</c:v>
                </c:pt>
                <c:pt idx="2399">
                  <c:v>0.36723379629634501</c:v>
                </c:pt>
                <c:pt idx="2400">
                  <c:v>0.36724537037041932</c:v>
                </c:pt>
                <c:pt idx="2401">
                  <c:v>0.36725694444449331</c:v>
                </c:pt>
                <c:pt idx="2402">
                  <c:v>0.36726851851856734</c:v>
                </c:pt>
                <c:pt idx="2403">
                  <c:v>0.36728009259264255</c:v>
                </c:pt>
                <c:pt idx="2404">
                  <c:v>0.36729166666671526</c:v>
                </c:pt>
                <c:pt idx="2405">
                  <c:v>0.36730324074078957</c:v>
                </c:pt>
                <c:pt idx="2406">
                  <c:v>0.36731481481486566</c:v>
                </c:pt>
                <c:pt idx="2407">
                  <c:v>0.36732638888893893</c:v>
                </c:pt>
                <c:pt idx="2408">
                  <c:v>0.36733796296301263</c:v>
                </c:pt>
                <c:pt idx="2409">
                  <c:v>0.36734953703708667</c:v>
                </c:pt>
                <c:pt idx="2410">
                  <c:v>0.36736111111116032</c:v>
                </c:pt>
                <c:pt idx="2411">
                  <c:v>0.36737268518523569</c:v>
                </c:pt>
                <c:pt idx="2412">
                  <c:v>0.36738425925930973</c:v>
                </c:pt>
                <c:pt idx="2413">
                  <c:v>0.36739583333338238</c:v>
                </c:pt>
                <c:pt idx="2414">
                  <c:v>0.36740740740745742</c:v>
                </c:pt>
                <c:pt idx="2415">
                  <c:v>0.3674189814815314</c:v>
                </c:pt>
                <c:pt idx="2416">
                  <c:v>0.36743055555560528</c:v>
                </c:pt>
                <c:pt idx="2417">
                  <c:v>0.36744212962967987</c:v>
                </c:pt>
                <c:pt idx="2418">
                  <c:v>0.36745370370375358</c:v>
                </c:pt>
                <c:pt idx="2419">
                  <c:v>0.36746527777782839</c:v>
                </c:pt>
                <c:pt idx="2420">
                  <c:v>0.36747685185190215</c:v>
                </c:pt>
                <c:pt idx="2421">
                  <c:v>0.36748842592597658</c:v>
                </c:pt>
                <c:pt idx="2422">
                  <c:v>0.36750000000004995</c:v>
                </c:pt>
                <c:pt idx="2423">
                  <c:v>0.36751157407412338</c:v>
                </c:pt>
                <c:pt idx="2424">
                  <c:v>0.36752314814819725</c:v>
                </c:pt>
                <c:pt idx="2425">
                  <c:v>0.36753472222227235</c:v>
                </c:pt>
                <c:pt idx="2426">
                  <c:v>0.36754629629634622</c:v>
                </c:pt>
                <c:pt idx="2427">
                  <c:v>0.36755787037042087</c:v>
                </c:pt>
                <c:pt idx="2428">
                  <c:v>0.3675694444444938</c:v>
                </c:pt>
                <c:pt idx="2429">
                  <c:v>0.36758101851856784</c:v>
                </c:pt>
                <c:pt idx="2430">
                  <c:v>0.36759259259264315</c:v>
                </c:pt>
                <c:pt idx="2431">
                  <c:v>0.36760416666671608</c:v>
                </c:pt>
                <c:pt idx="2432">
                  <c:v>0.36761574074079012</c:v>
                </c:pt>
                <c:pt idx="2433">
                  <c:v>0.36762731481486544</c:v>
                </c:pt>
                <c:pt idx="2434">
                  <c:v>0.36763888888893831</c:v>
                </c:pt>
                <c:pt idx="2435">
                  <c:v>0.36765046296301318</c:v>
                </c:pt>
                <c:pt idx="2436">
                  <c:v>0.36766203703708716</c:v>
                </c:pt>
                <c:pt idx="2437">
                  <c:v>0.36767361111116081</c:v>
                </c:pt>
                <c:pt idx="2438">
                  <c:v>0.36768518518523552</c:v>
                </c:pt>
                <c:pt idx="2439">
                  <c:v>0.36769675925930945</c:v>
                </c:pt>
                <c:pt idx="2440">
                  <c:v>0.36770833333338288</c:v>
                </c:pt>
                <c:pt idx="2441">
                  <c:v>0.36771990740745791</c:v>
                </c:pt>
                <c:pt idx="2442">
                  <c:v>0.36773148148153079</c:v>
                </c:pt>
                <c:pt idx="2443">
                  <c:v>0.36774305555560516</c:v>
                </c:pt>
                <c:pt idx="2444">
                  <c:v>0.36775462962968025</c:v>
                </c:pt>
                <c:pt idx="2445">
                  <c:v>0.36776620370375407</c:v>
                </c:pt>
                <c:pt idx="2446">
                  <c:v>0.36777777777782877</c:v>
                </c:pt>
                <c:pt idx="2447">
                  <c:v>0.36778935185190181</c:v>
                </c:pt>
                <c:pt idx="2448">
                  <c:v>0.36780092592597713</c:v>
                </c:pt>
                <c:pt idx="2449">
                  <c:v>0.36781250000005106</c:v>
                </c:pt>
                <c:pt idx="2450">
                  <c:v>0.36782407407412493</c:v>
                </c:pt>
                <c:pt idx="2451">
                  <c:v>0.36783564814819775</c:v>
                </c:pt>
                <c:pt idx="2452">
                  <c:v>0.36784722222227273</c:v>
                </c:pt>
                <c:pt idx="2453">
                  <c:v>0.36785879629634727</c:v>
                </c:pt>
                <c:pt idx="2454">
                  <c:v>0.36787037037042186</c:v>
                </c:pt>
                <c:pt idx="2455">
                  <c:v>0.36788194444449507</c:v>
                </c:pt>
                <c:pt idx="2456">
                  <c:v>0.36789351851856839</c:v>
                </c:pt>
                <c:pt idx="2457">
                  <c:v>0.36790509259264348</c:v>
                </c:pt>
                <c:pt idx="2458">
                  <c:v>0.36791666666671746</c:v>
                </c:pt>
                <c:pt idx="2459">
                  <c:v>0.36792824074079133</c:v>
                </c:pt>
                <c:pt idx="2460">
                  <c:v>0.36793981481486593</c:v>
                </c:pt>
                <c:pt idx="2461">
                  <c:v>0.36795138888893886</c:v>
                </c:pt>
                <c:pt idx="2462">
                  <c:v>0.36796296296301439</c:v>
                </c:pt>
                <c:pt idx="2463">
                  <c:v>0.36797453703708827</c:v>
                </c:pt>
                <c:pt idx="2464">
                  <c:v>0.36798611111116214</c:v>
                </c:pt>
                <c:pt idx="2465">
                  <c:v>0.36799768518523601</c:v>
                </c:pt>
                <c:pt idx="2466">
                  <c:v>0.36800925925930938</c:v>
                </c:pt>
                <c:pt idx="2467">
                  <c:v>0.36802083333338442</c:v>
                </c:pt>
                <c:pt idx="2468">
                  <c:v>0.36803240740745841</c:v>
                </c:pt>
                <c:pt idx="2469">
                  <c:v>0.36804398148153161</c:v>
                </c:pt>
                <c:pt idx="2470">
                  <c:v>0.36805555555560582</c:v>
                </c:pt>
                <c:pt idx="2471">
                  <c:v>0.36806712962968058</c:v>
                </c:pt>
                <c:pt idx="2472">
                  <c:v>0.36807870370375539</c:v>
                </c:pt>
                <c:pt idx="2473">
                  <c:v>0.36809027777782916</c:v>
                </c:pt>
                <c:pt idx="2474">
                  <c:v>0.36810185185190208</c:v>
                </c:pt>
                <c:pt idx="2475">
                  <c:v>0.36811342592597696</c:v>
                </c:pt>
                <c:pt idx="2476">
                  <c:v>0.36812500000005038</c:v>
                </c:pt>
                <c:pt idx="2477">
                  <c:v>0.36813657407412437</c:v>
                </c:pt>
                <c:pt idx="2478">
                  <c:v>0.36814814814819824</c:v>
                </c:pt>
                <c:pt idx="2479">
                  <c:v>0.36815972222227322</c:v>
                </c:pt>
                <c:pt idx="2480">
                  <c:v>0.36817129629634682</c:v>
                </c:pt>
                <c:pt idx="2481">
                  <c:v>0.3681828703704223</c:v>
                </c:pt>
                <c:pt idx="2482">
                  <c:v>0.36819444444449484</c:v>
                </c:pt>
                <c:pt idx="2483">
                  <c:v>0.36820601851856893</c:v>
                </c:pt>
                <c:pt idx="2484">
                  <c:v>0.36821759259264403</c:v>
                </c:pt>
                <c:pt idx="2485">
                  <c:v>0.36822916666671712</c:v>
                </c:pt>
                <c:pt idx="2486">
                  <c:v>0.36824074074079122</c:v>
                </c:pt>
                <c:pt idx="2487">
                  <c:v>0.36825231481486626</c:v>
                </c:pt>
                <c:pt idx="2488">
                  <c:v>0.36826388888893941</c:v>
                </c:pt>
                <c:pt idx="2489">
                  <c:v>0.36827546296301417</c:v>
                </c:pt>
                <c:pt idx="2490">
                  <c:v>0.36828703703708782</c:v>
                </c:pt>
                <c:pt idx="2491">
                  <c:v>0.3682986111111618</c:v>
                </c:pt>
                <c:pt idx="2492">
                  <c:v>0.36831018518523723</c:v>
                </c:pt>
                <c:pt idx="2493">
                  <c:v>0.36832175925931104</c:v>
                </c:pt>
                <c:pt idx="2494">
                  <c:v>0.36833333333338397</c:v>
                </c:pt>
                <c:pt idx="2495">
                  <c:v>0.36834490740745957</c:v>
                </c:pt>
                <c:pt idx="2496">
                  <c:v>0.36835648148153238</c:v>
                </c:pt>
                <c:pt idx="2497">
                  <c:v>0.36836805555560725</c:v>
                </c:pt>
                <c:pt idx="2498">
                  <c:v>0.36837962962968179</c:v>
                </c:pt>
                <c:pt idx="2499">
                  <c:v>0.36839120370375511</c:v>
                </c:pt>
                <c:pt idx="2500">
                  <c:v>0.36840277777783043</c:v>
                </c:pt>
                <c:pt idx="2501">
                  <c:v>0.36841435185190352</c:v>
                </c:pt>
                <c:pt idx="2502">
                  <c:v>0.36842592592597823</c:v>
                </c:pt>
                <c:pt idx="2503">
                  <c:v>0.36843750000005082</c:v>
                </c:pt>
                <c:pt idx="2504">
                  <c:v>0.36844907407412492</c:v>
                </c:pt>
                <c:pt idx="2505">
                  <c:v>0.36846064814819901</c:v>
                </c:pt>
                <c:pt idx="2506">
                  <c:v>0.36847222222227438</c:v>
                </c:pt>
                <c:pt idx="2507">
                  <c:v>0.36848379629634814</c:v>
                </c:pt>
                <c:pt idx="2508">
                  <c:v>0.36849537037042213</c:v>
                </c:pt>
                <c:pt idx="2509">
                  <c:v>0.36850694444449605</c:v>
                </c:pt>
                <c:pt idx="2510">
                  <c:v>0.36851851851856948</c:v>
                </c:pt>
                <c:pt idx="2511">
                  <c:v>0.36853009259264446</c:v>
                </c:pt>
                <c:pt idx="2512">
                  <c:v>0.36854166666671767</c:v>
                </c:pt>
                <c:pt idx="2513">
                  <c:v>0.36855324074079177</c:v>
                </c:pt>
                <c:pt idx="2514">
                  <c:v>0.36856481481486736</c:v>
                </c:pt>
                <c:pt idx="2515">
                  <c:v>0.3685763888889414</c:v>
                </c:pt>
                <c:pt idx="2516">
                  <c:v>0.36858796296301527</c:v>
                </c:pt>
                <c:pt idx="2517">
                  <c:v>0.36859953703708831</c:v>
                </c:pt>
                <c:pt idx="2518">
                  <c:v>0.36861111111116235</c:v>
                </c:pt>
                <c:pt idx="2519">
                  <c:v>0.36862268518523766</c:v>
                </c:pt>
                <c:pt idx="2520">
                  <c:v>0.36863425925931048</c:v>
                </c:pt>
                <c:pt idx="2521">
                  <c:v>0.36864583333338452</c:v>
                </c:pt>
                <c:pt idx="2522">
                  <c:v>0.36865740740745939</c:v>
                </c:pt>
                <c:pt idx="2523">
                  <c:v>0.36866898148153282</c:v>
                </c:pt>
                <c:pt idx="2524">
                  <c:v>0.36868055555560775</c:v>
                </c:pt>
                <c:pt idx="2525">
                  <c:v>0.36869212962968162</c:v>
                </c:pt>
                <c:pt idx="2526">
                  <c:v>0.36870370370375538</c:v>
                </c:pt>
                <c:pt idx="2527">
                  <c:v>0.36871527777783003</c:v>
                </c:pt>
                <c:pt idx="2528">
                  <c:v>0.36872685185190401</c:v>
                </c:pt>
                <c:pt idx="2529">
                  <c:v>0.36873842592597794</c:v>
                </c:pt>
                <c:pt idx="2530">
                  <c:v>0.36875000000005137</c:v>
                </c:pt>
                <c:pt idx="2531">
                  <c:v>0.36876157407412546</c:v>
                </c:pt>
                <c:pt idx="2532">
                  <c:v>0.36877314814819923</c:v>
                </c:pt>
                <c:pt idx="2533">
                  <c:v>0.36878472222227487</c:v>
                </c:pt>
                <c:pt idx="2534">
                  <c:v>0.3687962962963478</c:v>
                </c:pt>
                <c:pt idx="2535">
                  <c:v>0.36880787037042329</c:v>
                </c:pt>
                <c:pt idx="2536">
                  <c:v>0.36881944444449632</c:v>
                </c:pt>
                <c:pt idx="2537">
                  <c:v>0.36883101851857003</c:v>
                </c:pt>
                <c:pt idx="2538">
                  <c:v>0.36884259259264568</c:v>
                </c:pt>
                <c:pt idx="2539">
                  <c:v>0.36885416666671889</c:v>
                </c:pt>
                <c:pt idx="2540">
                  <c:v>0.36886574074079231</c:v>
                </c:pt>
                <c:pt idx="2541">
                  <c:v>0.36887731481486791</c:v>
                </c:pt>
                <c:pt idx="2542">
                  <c:v>0.3688888888889425</c:v>
                </c:pt>
                <c:pt idx="2543">
                  <c:v>0.36890046296301576</c:v>
                </c:pt>
                <c:pt idx="2544">
                  <c:v>0.36891203703708952</c:v>
                </c:pt>
                <c:pt idx="2545">
                  <c:v>0.36892361111116356</c:v>
                </c:pt>
                <c:pt idx="2546">
                  <c:v>0.36893518518523688</c:v>
                </c:pt>
                <c:pt idx="2547">
                  <c:v>0.36894675925931197</c:v>
                </c:pt>
                <c:pt idx="2548">
                  <c:v>0.36895833333338585</c:v>
                </c:pt>
                <c:pt idx="2549">
                  <c:v>0.36896990740746044</c:v>
                </c:pt>
                <c:pt idx="2550">
                  <c:v>0.36898148148153331</c:v>
                </c:pt>
                <c:pt idx="2551">
                  <c:v>0.36899305555560735</c:v>
                </c:pt>
                <c:pt idx="2552">
                  <c:v>0.36900462962968278</c:v>
                </c:pt>
                <c:pt idx="2553">
                  <c:v>0.36901620370375676</c:v>
                </c:pt>
                <c:pt idx="2554">
                  <c:v>0.36902777777783113</c:v>
                </c:pt>
                <c:pt idx="2555">
                  <c:v>0.36903935185190384</c:v>
                </c:pt>
                <c:pt idx="2556">
                  <c:v>0.36905092592597893</c:v>
                </c:pt>
                <c:pt idx="2557">
                  <c:v>0.36906250000005292</c:v>
                </c:pt>
                <c:pt idx="2558">
                  <c:v>0.36907407407412673</c:v>
                </c:pt>
                <c:pt idx="2559">
                  <c:v>0.36908564814820038</c:v>
                </c:pt>
                <c:pt idx="2560">
                  <c:v>0.36909722222227431</c:v>
                </c:pt>
                <c:pt idx="2561">
                  <c:v>0.36910879629634907</c:v>
                </c:pt>
                <c:pt idx="2562">
                  <c:v>0.36912037037042372</c:v>
                </c:pt>
                <c:pt idx="2563">
                  <c:v>0.36913194444449643</c:v>
                </c:pt>
                <c:pt idx="2564">
                  <c:v>0.36914351851857025</c:v>
                </c:pt>
                <c:pt idx="2565">
                  <c:v>0.36915509259264545</c:v>
                </c:pt>
                <c:pt idx="2566">
                  <c:v>0.36916666666671882</c:v>
                </c:pt>
                <c:pt idx="2567">
                  <c:v>0.36917824074079286</c:v>
                </c:pt>
                <c:pt idx="2568">
                  <c:v>0.36918981481486846</c:v>
                </c:pt>
                <c:pt idx="2569">
                  <c:v>0.36920138888894138</c:v>
                </c:pt>
                <c:pt idx="2570">
                  <c:v>0.36921296296301614</c:v>
                </c:pt>
                <c:pt idx="2571">
                  <c:v>0.36922453703709007</c:v>
                </c:pt>
                <c:pt idx="2572">
                  <c:v>0.36923611111116333</c:v>
                </c:pt>
                <c:pt idx="2573">
                  <c:v>0.36924768518523748</c:v>
                </c:pt>
                <c:pt idx="2574">
                  <c:v>0.36925925925931152</c:v>
                </c:pt>
                <c:pt idx="2575">
                  <c:v>0.36927083333338639</c:v>
                </c:pt>
                <c:pt idx="2576">
                  <c:v>0.36928240740746088</c:v>
                </c:pt>
                <c:pt idx="2577">
                  <c:v>0.36929398148153375</c:v>
                </c:pt>
                <c:pt idx="2578">
                  <c:v>0.36930555555560862</c:v>
                </c:pt>
                <c:pt idx="2579">
                  <c:v>0.36931712962968327</c:v>
                </c:pt>
                <c:pt idx="2580">
                  <c:v>0.36932870370375787</c:v>
                </c:pt>
                <c:pt idx="2581">
                  <c:v>0.36934027777783168</c:v>
                </c:pt>
                <c:pt idx="2582">
                  <c:v>0.36935185185190494</c:v>
                </c:pt>
                <c:pt idx="2583">
                  <c:v>0.36936342592597954</c:v>
                </c:pt>
                <c:pt idx="2584">
                  <c:v>0.36937500000005336</c:v>
                </c:pt>
                <c:pt idx="2585">
                  <c:v>0.369386574074128</c:v>
                </c:pt>
                <c:pt idx="2586">
                  <c:v>0.36939814814820082</c:v>
                </c:pt>
                <c:pt idx="2587">
                  <c:v>0.36940972222227575</c:v>
                </c:pt>
                <c:pt idx="2588">
                  <c:v>0.36942129629634957</c:v>
                </c:pt>
                <c:pt idx="2589">
                  <c:v>0.36943287037042416</c:v>
                </c:pt>
                <c:pt idx="2590">
                  <c:v>0.36944444444449731</c:v>
                </c:pt>
                <c:pt idx="2591">
                  <c:v>0.36945601851857118</c:v>
                </c:pt>
                <c:pt idx="2592">
                  <c:v>0.36946759259264655</c:v>
                </c:pt>
                <c:pt idx="2593">
                  <c:v>0.36947916666671932</c:v>
                </c:pt>
                <c:pt idx="2594">
                  <c:v>0.36949074074079341</c:v>
                </c:pt>
                <c:pt idx="2595">
                  <c:v>0.369502314814869</c:v>
                </c:pt>
                <c:pt idx="2596">
                  <c:v>0.36951388888894277</c:v>
                </c:pt>
                <c:pt idx="2597">
                  <c:v>0.36952546296301664</c:v>
                </c:pt>
                <c:pt idx="2598">
                  <c:v>0.36953703703708984</c:v>
                </c:pt>
                <c:pt idx="2599">
                  <c:v>0.36954861111116388</c:v>
                </c:pt>
                <c:pt idx="2600">
                  <c:v>0.36956018518523898</c:v>
                </c:pt>
                <c:pt idx="2601">
                  <c:v>0.36957175925931296</c:v>
                </c:pt>
                <c:pt idx="2602">
                  <c:v>0.36958333333338683</c:v>
                </c:pt>
                <c:pt idx="2603">
                  <c:v>0.36959490740746143</c:v>
                </c:pt>
                <c:pt idx="2604">
                  <c:v>0.36960648148153435</c:v>
                </c:pt>
                <c:pt idx="2605">
                  <c:v>0.36961805555560917</c:v>
                </c:pt>
                <c:pt idx="2606">
                  <c:v>0.36962962962968376</c:v>
                </c:pt>
                <c:pt idx="2607">
                  <c:v>0.3696412037037568</c:v>
                </c:pt>
                <c:pt idx="2608">
                  <c:v>0.36965277777783223</c:v>
                </c:pt>
                <c:pt idx="2609">
                  <c:v>0.36966435185190488</c:v>
                </c:pt>
                <c:pt idx="2610">
                  <c:v>0.36967592592597992</c:v>
                </c:pt>
                <c:pt idx="2611">
                  <c:v>0.3696875000000539</c:v>
                </c:pt>
                <c:pt idx="2612">
                  <c:v>0.36969907407412711</c:v>
                </c:pt>
                <c:pt idx="2613">
                  <c:v>0.36971064814820132</c:v>
                </c:pt>
                <c:pt idx="2614">
                  <c:v>0.36972222222227608</c:v>
                </c:pt>
                <c:pt idx="2615">
                  <c:v>0.36973379629634939</c:v>
                </c:pt>
                <c:pt idx="2616">
                  <c:v>0.36974537037042382</c:v>
                </c:pt>
                <c:pt idx="2617">
                  <c:v>0.36975694444449758</c:v>
                </c:pt>
                <c:pt idx="2618">
                  <c:v>0.36976851851857168</c:v>
                </c:pt>
                <c:pt idx="2619">
                  <c:v>0.36978009259264694</c:v>
                </c:pt>
                <c:pt idx="2620">
                  <c:v>0.36979166666671975</c:v>
                </c:pt>
                <c:pt idx="2621">
                  <c:v>0.36980324074079396</c:v>
                </c:pt>
                <c:pt idx="2622">
                  <c:v>0.36981481481487005</c:v>
                </c:pt>
                <c:pt idx="2623">
                  <c:v>0.36982638888894398</c:v>
                </c:pt>
                <c:pt idx="2624">
                  <c:v>0.36983796296301708</c:v>
                </c:pt>
                <c:pt idx="2625">
                  <c:v>0.36984953703709106</c:v>
                </c:pt>
                <c:pt idx="2626">
                  <c:v>0.36986111111116482</c:v>
                </c:pt>
                <c:pt idx="2627">
                  <c:v>0.36987268518524008</c:v>
                </c:pt>
                <c:pt idx="2628">
                  <c:v>0.36988425925931412</c:v>
                </c:pt>
                <c:pt idx="2629">
                  <c:v>0.36989583333338688</c:v>
                </c:pt>
                <c:pt idx="2630">
                  <c:v>0.36990740740746175</c:v>
                </c:pt>
                <c:pt idx="2631">
                  <c:v>0.36991898148153568</c:v>
                </c:pt>
                <c:pt idx="2632">
                  <c:v>0.36993055555560966</c:v>
                </c:pt>
                <c:pt idx="2633">
                  <c:v>0.36994212962968404</c:v>
                </c:pt>
                <c:pt idx="2634">
                  <c:v>0.36995370370375802</c:v>
                </c:pt>
                <c:pt idx="2635">
                  <c:v>0.36996527777783261</c:v>
                </c:pt>
                <c:pt idx="2636">
                  <c:v>0.36997685185190654</c:v>
                </c:pt>
                <c:pt idx="2637">
                  <c:v>0.36998842592598097</c:v>
                </c:pt>
                <c:pt idx="2638">
                  <c:v>0.37000000000005434</c:v>
                </c:pt>
                <c:pt idx="2639">
                  <c:v>0.37001157407412782</c:v>
                </c:pt>
                <c:pt idx="2640">
                  <c:v>0.37002314814820181</c:v>
                </c:pt>
                <c:pt idx="2641">
                  <c:v>0.37003472222227657</c:v>
                </c:pt>
                <c:pt idx="2642">
                  <c:v>0.37004629629635061</c:v>
                </c:pt>
                <c:pt idx="2643">
                  <c:v>0.37005787037042503</c:v>
                </c:pt>
                <c:pt idx="2644">
                  <c:v>0.3700694444444983</c:v>
                </c:pt>
                <c:pt idx="2645">
                  <c:v>0.37008101851857222</c:v>
                </c:pt>
                <c:pt idx="2646">
                  <c:v>0.37009259259264743</c:v>
                </c:pt>
                <c:pt idx="2647">
                  <c:v>0.37010416666672041</c:v>
                </c:pt>
                <c:pt idx="2648">
                  <c:v>0.37011574074079451</c:v>
                </c:pt>
                <c:pt idx="2649">
                  <c:v>0.37012731481486977</c:v>
                </c:pt>
                <c:pt idx="2650">
                  <c:v>0.37013888888894364</c:v>
                </c:pt>
                <c:pt idx="2651">
                  <c:v>0.37015046296301757</c:v>
                </c:pt>
                <c:pt idx="2652">
                  <c:v>0.37016203703709138</c:v>
                </c:pt>
                <c:pt idx="2653">
                  <c:v>0.37017361111116498</c:v>
                </c:pt>
                <c:pt idx="2654">
                  <c:v>0.37018518518523996</c:v>
                </c:pt>
                <c:pt idx="2655">
                  <c:v>0.37019675925931383</c:v>
                </c:pt>
                <c:pt idx="2656">
                  <c:v>0.37020833333338732</c:v>
                </c:pt>
                <c:pt idx="2657">
                  <c:v>0.37021990740746213</c:v>
                </c:pt>
                <c:pt idx="2658">
                  <c:v>0.37023148148153529</c:v>
                </c:pt>
                <c:pt idx="2659">
                  <c:v>0.37024305555560955</c:v>
                </c:pt>
                <c:pt idx="2660">
                  <c:v>0.37025462962968464</c:v>
                </c:pt>
                <c:pt idx="2661">
                  <c:v>0.37026620370375851</c:v>
                </c:pt>
                <c:pt idx="2662">
                  <c:v>0.37027777777783305</c:v>
                </c:pt>
                <c:pt idx="2663">
                  <c:v>0.37028935185190592</c:v>
                </c:pt>
                <c:pt idx="2664">
                  <c:v>0.37030092592598157</c:v>
                </c:pt>
                <c:pt idx="2665">
                  <c:v>0.37031250000005544</c:v>
                </c:pt>
                <c:pt idx="2666">
                  <c:v>0.37032407407412937</c:v>
                </c:pt>
                <c:pt idx="2667">
                  <c:v>0.3703356481482023</c:v>
                </c:pt>
                <c:pt idx="2668">
                  <c:v>0.37034722222227712</c:v>
                </c:pt>
                <c:pt idx="2669">
                  <c:v>0.37035879629635166</c:v>
                </c:pt>
                <c:pt idx="2670">
                  <c:v>0.37037037037042608</c:v>
                </c:pt>
                <c:pt idx="2671">
                  <c:v>0.37038194444449946</c:v>
                </c:pt>
                <c:pt idx="2672">
                  <c:v>0.37039351851857277</c:v>
                </c:pt>
                <c:pt idx="2673">
                  <c:v>0.37040509259264787</c:v>
                </c:pt>
                <c:pt idx="2674">
                  <c:v>0.37041666666672185</c:v>
                </c:pt>
                <c:pt idx="2675">
                  <c:v>0.37042824074079572</c:v>
                </c:pt>
                <c:pt idx="2676">
                  <c:v>0.37043981481487037</c:v>
                </c:pt>
                <c:pt idx="2677">
                  <c:v>0.37045138888894408</c:v>
                </c:pt>
                <c:pt idx="2678">
                  <c:v>0.37046296296301873</c:v>
                </c:pt>
                <c:pt idx="2679">
                  <c:v>0.37047453703709265</c:v>
                </c:pt>
                <c:pt idx="2680">
                  <c:v>0.37048611111116653</c:v>
                </c:pt>
                <c:pt idx="2681">
                  <c:v>0.37049768518524073</c:v>
                </c:pt>
                <c:pt idx="2682">
                  <c:v>0.37050925925931388</c:v>
                </c:pt>
                <c:pt idx="2683">
                  <c:v>0.37052083333338875</c:v>
                </c:pt>
                <c:pt idx="2684">
                  <c:v>0.37053240740746274</c:v>
                </c:pt>
                <c:pt idx="2685">
                  <c:v>0.370543981481536</c:v>
                </c:pt>
                <c:pt idx="2686">
                  <c:v>0.37055555555561032</c:v>
                </c:pt>
                <c:pt idx="2687">
                  <c:v>0.37056712962968502</c:v>
                </c:pt>
                <c:pt idx="2688">
                  <c:v>0.37057870370375973</c:v>
                </c:pt>
                <c:pt idx="2689">
                  <c:v>0.37059027777783354</c:v>
                </c:pt>
                <c:pt idx="2690">
                  <c:v>0.37060185185190647</c:v>
                </c:pt>
                <c:pt idx="2691">
                  <c:v>0.37061342592598134</c:v>
                </c:pt>
                <c:pt idx="2692">
                  <c:v>0.37062500000005488</c:v>
                </c:pt>
                <c:pt idx="2693">
                  <c:v>0.37063657407412881</c:v>
                </c:pt>
                <c:pt idx="2694">
                  <c:v>0.37064814814820285</c:v>
                </c:pt>
                <c:pt idx="2695">
                  <c:v>0.37065972222227761</c:v>
                </c:pt>
                <c:pt idx="2696">
                  <c:v>0.37067129629635132</c:v>
                </c:pt>
                <c:pt idx="2697">
                  <c:v>0.37068287037042663</c:v>
                </c:pt>
                <c:pt idx="2698">
                  <c:v>0.37069444444449928</c:v>
                </c:pt>
                <c:pt idx="2699">
                  <c:v>0.37070601851857327</c:v>
                </c:pt>
                <c:pt idx="2700">
                  <c:v>0.37071759259264842</c:v>
                </c:pt>
                <c:pt idx="2701">
                  <c:v>0.37072916666672151</c:v>
                </c:pt>
                <c:pt idx="2702">
                  <c:v>0.3707407407407956</c:v>
                </c:pt>
                <c:pt idx="2703">
                  <c:v>0.37075231481487064</c:v>
                </c:pt>
                <c:pt idx="2704">
                  <c:v>0.37076388888894463</c:v>
                </c:pt>
                <c:pt idx="2705">
                  <c:v>0.37077546296301855</c:v>
                </c:pt>
                <c:pt idx="2706">
                  <c:v>0.37078703703709198</c:v>
                </c:pt>
                <c:pt idx="2707">
                  <c:v>0.37079861111116608</c:v>
                </c:pt>
                <c:pt idx="2708">
                  <c:v>0.37081018518524217</c:v>
                </c:pt>
                <c:pt idx="2709">
                  <c:v>0.37082175925931543</c:v>
                </c:pt>
                <c:pt idx="2710">
                  <c:v>0.37083333333338836</c:v>
                </c:pt>
                <c:pt idx="2711">
                  <c:v>0.37084490740746395</c:v>
                </c:pt>
                <c:pt idx="2712">
                  <c:v>0.37085648148153688</c:v>
                </c:pt>
                <c:pt idx="2713">
                  <c:v>0.37086805555561164</c:v>
                </c:pt>
                <c:pt idx="2714">
                  <c:v>0.37087962962968629</c:v>
                </c:pt>
                <c:pt idx="2715">
                  <c:v>0.3708912037037595</c:v>
                </c:pt>
                <c:pt idx="2716">
                  <c:v>0.37090277777783487</c:v>
                </c:pt>
                <c:pt idx="2717">
                  <c:v>0.37091435185190791</c:v>
                </c:pt>
                <c:pt idx="2718">
                  <c:v>0.37092592592598261</c:v>
                </c:pt>
                <c:pt idx="2719">
                  <c:v>0.37093750000005532</c:v>
                </c:pt>
                <c:pt idx="2720">
                  <c:v>0.3709490740741293</c:v>
                </c:pt>
                <c:pt idx="2721">
                  <c:v>0.37096064814820412</c:v>
                </c:pt>
                <c:pt idx="2722">
                  <c:v>0.37097222222227877</c:v>
                </c:pt>
                <c:pt idx="2723">
                  <c:v>0.37098379629635253</c:v>
                </c:pt>
                <c:pt idx="2724">
                  <c:v>0.37099537037042651</c:v>
                </c:pt>
                <c:pt idx="2725">
                  <c:v>0.37100694444450044</c:v>
                </c:pt>
                <c:pt idx="2726">
                  <c:v>0.37101851851857387</c:v>
                </c:pt>
                <c:pt idx="2727">
                  <c:v>0.37103009259264885</c:v>
                </c:pt>
                <c:pt idx="2728">
                  <c:v>0.37104166666672206</c:v>
                </c:pt>
                <c:pt idx="2729">
                  <c:v>0.37105324074079615</c:v>
                </c:pt>
                <c:pt idx="2730">
                  <c:v>0.3710648148148718</c:v>
                </c:pt>
                <c:pt idx="2731">
                  <c:v>0.37107638888894579</c:v>
                </c:pt>
                <c:pt idx="2732">
                  <c:v>0.37108796296301966</c:v>
                </c:pt>
                <c:pt idx="2733">
                  <c:v>0.37109953703709281</c:v>
                </c:pt>
                <c:pt idx="2734">
                  <c:v>0.37111111111116662</c:v>
                </c:pt>
                <c:pt idx="2735">
                  <c:v>0.37112268518524266</c:v>
                </c:pt>
                <c:pt idx="2736">
                  <c:v>0.37113425925931481</c:v>
                </c:pt>
                <c:pt idx="2737">
                  <c:v>0.37114583333338891</c:v>
                </c:pt>
                <c:pt idx="2738">
                  <c:v>0.37115740740746367</c:v>
                </c:pt>
                <c:pt idx="2739">
                  <c:v>0.37116898148153732</c:v>
                </c:pt>
                <c:pt idx="2740">
                  <c:v>0.37118055555561202</c:v>
                </c:pt>
                <c:pt idx="2741">
                  <c:v>0.37119212962968606</c:v>
                </c:pt>
                <c:pt idx="2742">
                  <c:v>0.37120370370375938</c:v>
                </c:pt>
                <c:pt idx="2743">
                  <c:v>0.37121527777783447</c:v>
                </c:pt>
                <c:pt idx="2744">
                  <c:v>0.37122685185190835</c:v>
                </c:pt>
                <c:pt idx="2745">
                  <c:v>0.37123842592598233</c:v>
                </c:pt>
                <c:pt idx="2746">
                  <c:v>0.37125000000005581</c:v>
                </c:pt>
                <c:pt idx="2747">
                  <c:v>0.37126157407412985</c:v>
                </c:pt>
                <c:pt idx="2748">
                  <c:v>0.37127314814820395</c:v>
                </c:pt>
                <c:pt idx="2749">
                  <c:v>0.37128472222227926</c:v>
                </c:pt>
                <c:pt idx="2750">
                  <c:v>0.3712962962963523</c:v>
                </c:pt>
                <c:pt idx="2751">
                  <c:v>0.37130787037042773</c:v>
                </c:pt>
                <c:pt idx="2752">
                  <c:v>0.37131944444450032</c:v>
                </c:pt>
                <c:pt idx="2753">
                  <c:v>0.37133101851857425</c:v>
                </c:pt>
                <c:pt idx="2754">
                  <c:v>0.37134259259265001</c:v>
                </c:pt>
                <c:pt idx="2755">
                  <c:v>0.37135416666672288</c:v>
                </c:pt>
                <c:pt idx="2756">
                  <c:v>0.37136574074079681</c:v>
                </c:pt>
                <c:pt idx="2757">
                  <c:v>0.37137731481487229</c:v>
                </c:pt>
                <c:pt idx="2758">
                  <c:v>0.37138888888894689</c:v>
                </c:pt>
                <c:pt idx="2759">
                  <c:v>0.37140046296302015</c:v>
                </c:pt>
                <c:pt idx="2760">
                  <c:v>0.37141203703709397</c:v>
                </c:pt>
                <c:pt idx="2761">
                  <c:v>0.37142361111116795</c:v>
                </c:pt>
                <c:pt idx="2762">
                  <c:v>0.37143518518524243</c:v>
                </c:pt>
                <c:pt idx="2763">
                  <c:v>0.37144675925931636</c:v>
                </c:pt>
                <c:pt idx="2764">
                  <c:v>0.37145833333339018</c:v>
                </c:pt>
                <c:pt idx="2765">
                  <c:v>0.37146990740746477</c:v>
                </c:pt>
                <c:pt idx="2766">
                  <c:v>0.37148148148153781</c:v>
                </c:pt>
                <c:pt idx="2767">
                  <c:v>0.3714930555556118</c:v>
                </c:pt>
                <c:pt idx="2768">
                  <c:v>0.37150462962968717</c:v>
                </c:pt>
                <c:pt idx="2769">
                  <c:v>0.37151620370376115</c:v>
                </c:pt>
                <c:pt idx="2770">
                  <c:v>0.37152777777783552</c:v>
                </c:pt>
                <c:pt idx="2771">
                  <c:v>0.37153935185190812</c:v>
                </c:pt>
                <c:pt idx="2772">
                  <c:v>0.37155092592598338</c:v>
                </c:pt>
                <c:pt idx="2773">
                  <c:v>0.37156250000005725</c:v>
                </c:pt>
                <c:pt idx="2774">
                  <c:v>0.37157407407413112</c:v>
                </c:pt>
                <c:pt idx="2775">
                  <c:v>0.37158564814820488</c:v>
                </c:pt>
                <c:pt idx="2776">
                  <c:v>0.37159722222227881</c:v>
                </c:pt>
                <c:pt idx="2777">
                  <c:v>0.37160879629635352</c:v>
                </c:pt>
                <c:pt idx="2778">
                  <c:v>0.37162037037042811</c:v>
                </c:pt>
                <c:pt idx="2779">
                  <c:v>0.37163194444450076</c:v>
                </c:pt>
                <c:pt idx="2780">
                  <c:v>0.37164351851857474</c:v>
                </c:pt>
                <c:pt idx="2781">
                  <c:v>0.37165509259264984</c:v>
                </c:pt>
                <c:pt idx="2782">
                  <c:v>0.37166666666672332</c:v>
                </c:pt>
                <c:pt idx="2783">
                  <c:v>0.37167824074079731</c:v>
                </c:pt>
                <c:pt idx="2784">
                  <c:v>0.37168981481487279</c:v>
                </c:pt>
                <c:pt idx="2785">
                  <c:v>0.37170138888894588</c:v>
                </c:pt>
                <c:pt idx="2786">
                  <c:v>0.37171296296302053</c:v>
                </c:pt>
                <c:pt idx="2787">
                  <c:v>0.37172453703709452</c:v>
                </c:pt>
                <c:pt idx="2788">
                  <c:v>0.37173611111116772</c:v>
                </c:pt>
                <c:pt idx="2789">
                  <c:v>0.37174768518524293</c:v>
                </c:pt>
                <c:pt idx="2790">
                  <c:v>0.37175925925931591</c:v>
                </c:pt>
                <c:pt idx="2791">
                  <c:v>0.37177083333339073</c:v>
                </c:pt>
                <c:pt idx="2792">
                  <c:v>0.37178240740746527</c:v>
                </c:pt>
                <c:pt idx="2793">
                  <c:v>0.37179398148153819</c:v>
                </c:pt>
                <c:pt idx="2794">
                  <c:v>0.37180555555561307</c:v>
                </c:pt>
                <c:pt idx="2795">
                  <c:v>0.37181712962968755</c:v>
                </c:pt>
                <c:pt idx="2796">
                  <c:v>0.3718287037037622</c:v>
                </c:pt>
                <c:pt idx="2797">
                  <c:v>0.37184027777783607</c:v>
                </c:pt>
                <c:pt idx="2798">
                  <c:v>0.37185185185190933</c:v>
                </c:pt>
                <c:pt idx="2799">
                  <c:v>0.37186342592598393</c:v>
                </c:pt>
                <c:pt idx="2800">
                  <c:v>0.37187500000005763</c:v>
                </c:pt>
                <c:pt idx="2801">
                  <c:v>0.37188657407413239</c:v>
                </c:pt>
                <c:pt idx="2802">
                  <c:v>0.37189814814820532</c:v>
                </c:pt>
                <c:pt idx="2803">
                  <c:v>0.37190972222228014</c:v>
                </c:pt>
                <c:pt idx="2804">
                  <c:v>0.37192129629635401</c:v>
                </c:pt>
                <c:pt idx="2805">
                  <c:v>0.37193287037042855</c:v>
                </c:pt>
                <c:pt idx="2806">
                  <c:v>0.37194444444450142</c:v>
                </c:pt>
                <c:pt idx="2807">
                  <c:v>0.37195601851857552</c:v>
                </c:pt>
                <c:pt idx="2808">
                  <c:v>0.37196759259265094</c:v>
                </c:pt>
                <c:pt idx="2809">
                  <c:v>0.37197916666672382</c:v>
                </c:pt>
                <c:pt idx="2810">
                  <c:v>0.3719907407407978</c:v>
                </c:pt>
                <c:pt idx="2811">
                  <c:v>0.37200231481487339</c:v>
                </c:pt>
                <c:pt idx="2812">
                  <c:v>0.37201388888894715</c:v>
                </c:pt>
                <c:pt idx="2813">
                  <c:v>0.37202546296302103</c:v>
                </c:pt>
                <c:pt idx="2814">
                  <c:v>0.37203703703709418</c:v>
                </c:pt>
                <c:pt idx="2815">
                  <c:v>0.37204861111116838</c:v>
                </c:pt>
                <c:pt idx="2816">
                  <c:v>0.37206018518524403</c:v>
                </c:pt>
                <c:pt idx="2817">
                  <c:v>0.37207175925931735</c:v>
                </c:pt>
                <c:pt idx="2818">
                  <c:v>0.37208333333339122</c:v>
                </c:pt>
                <c:pt idx="2819">
                  <c:v>0.37209490740746587</c:v>
                </c:pt>
                <c:pt idx="2820">
                  <c:v>0.3721064814815388</c:v>
                </c:pt>
                <c:pt idx="2821">
                  <c:v>0.37211805555561356</c:v>
                </c:pt>
                <c:pt idx="2822">
                  <c:v>0.37212962962968815</c:v>
                </c:pt>
                <c:pt idx="2823">
                  <c:v>0.37214120370376108</c:v>
                </c:pt>
                <c:pt idx="2824">
                  <c:v>0.37215277777783662</c:v>
                </c:pt>
                <c:pt idx="2825">
                  <c:v>0.37216435185190938</c:v>
                </c:pt>
                <c:pt idx="2826">
                  <c:v>0.37217592592598425</c:v>
                </c:pt>
                <c:pt idx="2827">
                  <c:v>0.37218750000005818</c:v>
                </c:pt>
                <c:pt idx="2828">
                  <c:v>0.3721990740741315</c:v>
                </c:pt>
                <c:pt idx="2829">
                  <c:v>0.37221064814820581</c:v>
                </c:pt>
                <c:pt idx="2830">
                  <c:v>0.37222222222228052</c:v>
                </c:pt>
                <c:pt idx="2831">
                  <c:v>0.37223379629635378</c:v>
                </c:pt>
                <c:pt idx="2832">
                  <c:v>0.37224537037042787</c:v>
                </c:pt>
                <c:pt idx="2833">
                  <c:v>0.37225694444450197</c:v>
                </c:pt>
                <c:pt idx="2834">
                  <c:v>0.37226851851857606</c:v>
                </c:pt>
                <c:pt idx="2835">
                  <c:v>0.37228009259265138</c:v>
                </c:pt>
                <c:pt idx="2836">
                  <c:v>0.37229166666672425</c:v>
                </c:pt>
                <c:pt idx="2837">
                  <c:v>0.37230324074079835</c:v>
                </c:pt>
                <c:pt idx="2838">
                  <c:v>0.37231481481487444</c:v>
                </c:pt>
                <c:pt idx="2839">
                  <c:v>0.37232638888894826</c:v>
                </c:pt>
                <c:pt idx="2840">
                  <c:v>0.37233796296302152</c:v>
                </c:pt>
                <c:pt idx="2841">
                  <c:v>0.37234953703709539</c:v>
                </c:pt>
                <c:pt idx="2842">
                  <c:v>0.37236111111116882</c:v>
                </c:pt>
                <c:pt idx="2843">
                  <c:v>0.37237268518524513</c:v>
                </c:pt>
                <c:pt idx="2844">
                  <c:v>0.37238425925931851</c:v>
                </c:pt>
                <c:pt idx="2845">
                  <c:v>0.37239583333339132</c:v>
                </c:pt>
                <c:pt idx="2846">
                  <c:v>0.37240740740746614</c:v>
                </c:pt>
                <c:pt idx="2847">
                  <c:v>0.37241898148154012</c:v>
                </c:pt>
                <c:pt idx="2848">
                  <c:v>0.37243055555561388</c:v>
                </c:pt>
                <c:pt idx="2849">
                  <c:v>0.37244212962968848</c:v>
                </c:pt>
                <c:pt idx="2850">
                  <c:v>0.37245370370376246</c:v>
                </c:pt>
                <c:pt idx="2851">
                  <c:v>0.372465277777837</c:v>
                </c:pt>
                <c:pt idx="2852">
                  <c:v>0.37247685185191093</c:v>
                </c:pt>
                <c:pt idx="2853">
                  <c:v>0.37248842592598536</c:v>
                </c:pt>
                <c:pt idx="2854">
                  <c:v>0.37250000000005867</c:v>
                </c:pt>
                <c:pt idx="2855">
                  <c:v>0.37251157407413232</c:v>
                </c:pt>
                <c:pt idx="2856">
                  <c:v>0.37252314814820631</c:v>
                </c:pt>
                <c:pt idx="2857">
                  <c:v>0.37253472222228101</c:v>
                </c:pt>
                <c:pt idx="2858">
                  <c:v>0.37254629629635438</c:v>
                </c:pt>
                <c:pt idx="2859">
                  <c:v>0.37255787037042942</c:v>
                </c:pt>
                <c:pt idx="2860">
                  <c:v>0.37256944444450252</c:v>
                </c:pt>
                <c:pt idx="2861">
                  <c:v>0.37258101851857661</c:v>
                </c:pt>
                <c:pt idx="2862">
                  <c:v>0.37259259259265187</c:v>
                </c:pt>
                <c:pt idx="2863">
                  <c:v>0.3726041666667248</c:v>
                </c:pt>
                <c:pt idx="2864">
                  <c:v>0.3726157407407989</c:v>
                </c:pt>
                <c:pt idx="2865">
                  <c:v>0.37262731481487416</c:v>
                </c:pt>
                <c:pt idx="2866">
                  <c:v>0.37263888888894803</c:v>
                </c:pt>
                <c:pt idx="2867">
                  <c:v>0.37265046296302196</c:v>
                </c:pt>
                <c:pt idx="2868">
                  <c:v>0.37266203703709538</c:v>
                </c:pt>
                <c:pt idx="2869">
                  <c:v>0.37267361111116937</c:v>
                </c:pt>
                <c:pt idx="2870">
                  <c:v>0.37268518518524496</c:v>
                </c:pt>
                <c:pt idx="2871">
                  <c:v>0.37269675925931822</c:v>
                </c:pt>
                <c:pt idx="2872">
                  <c:v>0.37270833333339182</c:v>
                </c:pt>
                <c:pt idx="2873">
                  <c:v>0.37271990740746658</c:v>
                </c:pt>
                <c:pt idx="2874">
                  <c:v>0.37273148148153973</c:v>
                </c:pt>
                <c:pt idx="2875">
                  <c:v>0.37274305555561393</c:v>
                </c:pt>
                <c:pt idx="2876">
                  <c:v>0.37275462962968903</c:v>
                </c:pt>
                <c:pt idx="2877">
                  <c:v>0.3727662037037629</c:v>
                </c:pt>
                <c:pt idx="2878">
                  <c:v>0.37277777777783744</c:v>
                </c:pt>
                <c:pt idx="2879">
                  <c:v>0.37278935185191031</c:v>
                </c:pt>
                <c:pt idx="2880">
                  <c:v>0.37280092592598596</c:v>
                </c:pt>
                <c:pt idx="2881">
                  <c:v>0.37281250000005983</c:v>
                </c:pt>
                <c:pt idx="2882">
                  <c:v>0.37282407407413376</c:v>
                </c:pt>
                <c:pt idx="2883">
                  <c:v>0.3728356481482068</c:v>
                </c:pt>
                <c:pt idx="2884">
                  <c:v>0.3728472222222815</c:v>
                </c:pt>
                <c:pt idx="2885">
                  <c:v>0.37285879629635604</c:v>
                </c:pt>
                <c:pt idx="2886">
                  <c:v>0.37287037037043047</c:v>
                </c:pt>
                <c:pt idx="2887">
                  <c:v>0.37288194444450384</c:v>
                </c:pt>
                <c:pt idx="2888">
                  <c:v>0.37289351851857716</c:v>
                </c:pt>
                <c:pt idx="2889">
                  <c:v>0.37290509259265225</c:v>
                </c:pt>
                <c:pt idx="2890">
                  <c:v>0.37291666666672613</c:v>
                </c:pt>
                <c:pt idx="2891">
                  <c:v>0.37292824074080022</c:v>
                </c:pt>
                <c:pt idx="2892">
                  <c:v>0.37293981481487476</c:v>
                </c:pt>
                <c:pt idx="2893">
                  <c:v>0.37295138888894852</c:v>
                </c:pt>
                <c:pt idx="2894">
                  <c:v>0.37296296296302323</c:v>
                </c:pt>
                <c:pt idx="2895">
                  <c:v>0.37297453703709693</c:v>
                </c:pt>
                <c:pt idx="2896">
                  <c:v>0.37298611111117091</c:v>
                </c:pt>
                <c:pt idx="2897">
                  <c:v>0.37299768518524551</c:v>
                </c:pt>
                <c:pt idx="2898">
                  <c:v>0.37300925925931838</c:v>
                </c:pt>
                <c:pt idx="2899">
                  <c:v>0.37302083333339314</c:v>
                </c:pt>
                <c:pt idx="2900">
                  <c:v>0.37303240740746713</c:v>
                </c:pt>
                <c:pt idx="2901">
                  <c:v>0.37304398148154105</c:v>
                </c:pt>
                <c:pt idx="2902">
                  <c:v>0.37305555555561448</c:v>
                </c:pt>
                <c:pt idx="2903">
                  <c:v>0.37306712962968946</c:v>
                </c:pt>
                <c:pt idx="2904">
                  <c:v>0.37307870370376411</c:v>
                </c:pt>
                <c:pt idx="2905">
                  <c:v>0.37309027777783793</c:v>
                </c:pt>
                <c:pt idx="2906">
                  <c:v>0.37310185185191086</c:v>
                </c:pt>
                <c:pt idx="2907">
                  <c:v>0.37311342592598568</c:v>
                </c:pt>
                <c:pt idx="2908">
                  <c:v>0.37312500000005938</c:v>
                </c:pt>
                <c:pt idx="2909">
                  <c:v>0.37313657407413331</c:v>
                </c:pt>
                <c:pt idx="2910">
                  <c:v>0.37314814814820735</c:v>
                </c:pt>
                <c:pt idx="2911">
                  <c:v>0.373159722222282</c:v>
                </c:pt>
                <c:pt idx="2912">
                  <c:v>0.37317129629635548</c:v>
                </c:pt>
                <c:pt idx="2913">
                  <c:v>0.37318287037043102</c:v>
                </c:pt>
                <c:pt idx="2914">
                  <c:v>0.37319444444450361</c:v>
                </c:pt>
                <c:pt idx="2915">
                  <c:v>0.37320601851857771</c:v>
                </c:pt>
                <c:pt idx="2916">
                  <c:v>0.37321759259265275</c:v>
                </c:pt>
                <c:pt idx="2917">
                  <c:v>0.3732291666667259</c:v>
                </c:pt>
                <c:pt idx="2918">
                  <c:v>0.37324074074079999</c:v>
                </c:pt>
                <c:pt idx="2919">
                  <c:v>0.37325231481487503</c:v>
                </c:pt>
                <c:pt idx="2920">
                  <c:v>0.37326388888894901</c:v>
                </c:pt>
                <c:pt idx="2921">
                  <c:v>0.37327546296302294</c:v>
                </c:pt>
                <c:pt idx="2922">
                  <c:v>0.37328703703709637</c:v>
                </c:pt>
                <c:pt idx="2923">
                  <c:v>0.37329861111117046</c:v>
                </c:pt>
                <c:pt idx="2924">
                  <c:v>0.37331018518524661</c:v>
                </c:pt>
                <c:pt idx="2925">
                  <c:v>0.37332175925931987</c:v>
                </c:pt>
                <c:pt idx="2926">
                  <c:v>0.3733333333333928</c:v>
                </c:pt>
                <c:pt idx="2927">
                  <c:v>0.37334490740746828</c:v>
                </c:pt>
                <c:pt idx="2928">
                  <c:v>0.37335648148154216</c:v>
                </c:pt>
                <c:pt idx="2929">
                  <c:v>0.37336805555561603</c:v>
                </c:pt>
                <c:pt idx="2930">
                  <c:v>0.37337962962969062</c:v>
                </c:pt>
                <c:pt idx="2931">
                  <c:v>0.37339120370376389</c:v>
                </c:pt>
                <c:pt idx="2932">
                  <c:v>0.37340277777783898</c:v>
                </c:pt>
                <c:pt idx="2933">
                  <c:v>0.37341435185191224</c:v>
                </c:pt>
                <c:pt idx="2934">
                  <c:v>0.37342592592598683</c:v>
                </c:pt>
                <c:pt idx="2935">
                  <c:v>0.37343750000005982</c:v>
                </c:pt>
                <c:pt idx="2936">
                  <c:v>0.3734490740741338</c:v>
                </c:pt>
                <c:pt idx="2937">
                  <c:v>0.37346064814820856</c:v>
                </c:pt>
                <c:pt idx="2938">
                  <c:v>0.37347222222228305</c:v>
                </c:pt>
                <c:pt idx="2939">
                  <c:v>0.37348379629635697</c:v>
                </c:pt>
                <c:pt idx="2940">
                  <c:v>0.37349537037043085</c:v>
                </c:pt>
                <c:pt idx="2941">
                  <c:v>0.37350694444450483</c:v>
                </c:pt>
                <c:pt idx="2942">
                  <c:v>0.37351851851857831</c:v>
                </c:pt>
                <c:pt idx="2943">
                  <c:v>0.37353009259265313</c:v>
                </c:pt>
                <c:pt idx="2944">
                  <c:v>0.37354166666672645</c:v>
                </c:pt>
                <c:pt idx="2945">
                  <c:v>0.37355324074080082</c:v>
                </c:pt>
                <c:pt idx="2946">
                  <c:v>0.37356481481487613</c:v>
                </c:pt>
                <c:pt idx="2947">
                  <c:v>0.37357638888895023</c:v>
                </c:pt>
                <c:pt idx="2948">
                  <c:v>0.37358796296302393</c:v>
                </c:pt>
                <c:pt idx="2949">
                  <c:v>0.37359953703709692</c:v>
                </c:pt>
                <c:pt idx="2950">
                  <c:v>0.37361111111117101</c:v>
                </c:pt>
                <c:pt idx="2951">
                  <c:v>0.37362268518524711</c:v>
                </c:pt>
                <c:pt idx="2952">
                  <c:v>0.37363425925931931</c:v>
                </c:pt>
                <c:pt idx="2953">
                  <c:v>0.3736458333333933</c:v>
                </c:pt>
                <c:pt idx="2954">
                  <c:v>0.37365740740746806</c:v>
                </c:pt>
                <c:pt idx="2955">
                  <c:v>0.37366898148154265</c:v>
                </c:pt>
                <c:pt idx="2956">
                  <c:v>0.37368055555561647</c:v>
                </c:pt>
                <c:pt idx="2957">
                  <c:v>0.37369212962969045</c:v>
                </c:pt>
                <c:pt idx="2958">
                  <c:v>0.37370370370376382</c:v>
                </c:pt>
                <c:pt idx="2959">
                  <c:v>0.37371527777783886</c:v>
                </c:pt>
                <c:pt idx="2960">
                  <c:v>0.37372685185191268</c:v>
                </c:pt>
                <c:pt idx="2961">
                  <c:v>0.37373842592598638</c:v>
                </c:pt>
                <c:pt idx="2962">
                  <c:v>0.37375000000006031</c:v>
                </c:pt>
                <c:pt idx="2963">
                  <c:v>0.3737615740741343</c:v>
                </c:pt>
                <c:pt idx="2964">
                  <c:v>0.37377314814820833</c:v>
                </c:pt>
                <c:pt idx="2965">
                  <c:v>0.37378472222228365</c:v>
                </c:pt>
                <c:pt idx="2966">
                  <c:v>0.37379629629635652</c:v>
                </c:pt>
                <c:pt idx="2967">
                  <c:v>0.37380787037043212</c:v>
                </c:pt>
                <c:pt idx="2968">
                  <c:v>0.37381944444450482</c:v>
                </c:pt>
                <c:pt idx="2969">
                  <c:v>0.37383101851857875</c:v>
                </c:pt>
                <c:pt idx="2970">
                  <c:v>0.3738425925926544</c:v>
                </c:pt>
                <c:pt idx="2971">
                  <c:v>0.37385416666672738</c:v>
                </c:pt>
                <c:pt idx="2972">
                  <c:v>0.37386574074080203</c:v>
                </c:pt>
                <c:pt idx="2973">
                  <c:v>0.37387731481487668</c:v>
                </c:pt>
                <c:pt idx="2974">
                  <c:v>0.37388888888895128</c:v>
                </c:pt>
                <c:pt idx="2975">
                  <c:v>0.37390046296302454</c:v>
                </c:pt>
                <c:pt idx="2976">
                  <c:v>0.37391203703709835</c:v>
                </c:pt>
                <c:pt idx="2977">
                  <c:v>0.37392361111117234</c:v>
                </c:pt>
                <c:pt idx="2978">
                  <c:v>0.37393518518524688</c:v>
                </c:pt>
                <c:pt idx="2979">
                  <c:v>0.37394675925932075</c:v>
                </c:pt>
                <c:pt idx="2980">
                  <c:v>0.37395833333339457</c:v>
                </c:pt>
                <c:pt idx="2981">
                  <c:v>0.37396990740746916</c:v>
                </c:pt>
                <c:pt idx="2982">
                  <c:v>0.37398148148154303</c:v>
                </c:pt>
                <c:pt idx="2983">
                  <c:v>0.37399305555561618</c:v>
                </c:pt>
                <c:pt idx="2984">
                  <c:v>0.37400462962969155</c:v>
                </c:pt>
                <c:pt idx="2985">
                  <c:v>0.37401620370376543</c:v>
                </c:pt>
                <c:pt idx="2986">
                  <c:v>0.37402777777783991</c:v>
                </c:pt>
                <c:pt idx="2987">
                  <c:v>0.3740393518519125</c:v>
                </c:pt>
                <c:pt idx="2988">
                  <c:v>0.37405092592598777</c:v>
                </c:pt>
                <c:pt idx="2989">
                  <c:v>0.37406250000006164</c:v>
                </c:pt>
                <c:pt idx="2990">
                  <c:v>0.37407407407413557</c:v>
                </c:pt>
                <c:pt idx="2991">
                  <c:v>0.37408564814820888</c:v>
                </c:pt>
                <c:pt idx="2992">
                  <c:v>0.37409722222228298</c:v>
                </c:pt>
                <c:pt idx="2993">
                  <c:v>0.37410879629635796</c:v>
                </c:pt>
                <c:pt idx="2994">
                  <c:v>0.3741203703704325</c:v>
                </c:pt>
                <c:pt idx="2995">
                  <c:v>0.37413194444450526</c:v>
                </c:pt>
                <c:pt idx="2996">
                  <c:v>0.37414351851857924</c:v>
                </c:pt>
                <c:pt idx="2997">
                  <c:v>0.37415509259265417</c:v>
                </c:pt>
                <c:pt idx="2998">
                  <c:v>0.37416666666672782</c:v>
                </c:pt>
                <c:pt idx="2999">
                  <c:v>0.37417824074080264</c:v>
                </c:pt>
                <c:pt idx="3000">
                  <c:v>0.37418981481487723</c:v>
                </c:pt>
                <c:pt idx="3001">
                  <c:v>0.37420138888894988</c:v>
                </c:pt>
                <c:pt idx="3002">
                  <c:v>0.37421296296302492</c:v>
                </c:pt>
                <c:pt idx="3003">
                  <c:v>0.3742245370370989</c:v>
                </c:pt>
                <c:pt idx="3004">
                  <c:v>0.37423611111117211</c:v>
                </c:pt>
                <c:pt idx="3005">
                  <c:v>0.37424768518524737</c:v>
                </c:pt>
                <c:pt idx="3006">
                  <c:v>0.3742592592593203</c:v>
                </c:pt>
                <c:pt idx="3007">
                  <c:v>0.37427083333339511</c:v>
                </c:pt>
                <c:pt idx="3008">
                  <c:v>0.37428240740746965</c:v>
                </c:pt>
                <c:pt idx="3009">
                  <c:v>0.37429398148154258</c:v>
                </c:pt>
                <c:pt idx="3010">
                  <c:v>0.37430555555561745</c:v>
                </c:pt>
                <c:pt idx="3011">
                  <c:v>0.37431712962969194</c:v>
                </c:pt>
                <c:pt idx="3012">
                  <c:v>0.37432870370376653</c:v>
                </c:pt>
                <c:pt idx="3013">
                  <c:v>0.37434027777784062</c:v>
                </c:pt>
                <c:pt idx="3014">
                  <c:v>0.37435185185191372</c:v>
                </c:pt>
                <c:pt idx="3015">
                  <c:v>0.37436342592598826</c:v>
                </c:pt>
                <c:pt idx="3016">
                  <c:v>0.37437500000006207</c:v>
                </c:pt>
                <c:pt idx="3017">
                  <c:v>0.37438657407413667</c:v>
                </c:pt>
                <c:pt idx="3018">
                  <c:v>0.37439814814820982</c:v>
                </c:pt>
                <c:pt idx="3019">
                  <c:v>0.37440972222228447</c:v>
                </c:pt>
                <c:pt idx="3020">
                  <c:v>0.3744212962963584</c:v>
                </c:pt>
                <c:pt idx="3021">
                  <c:v>0.37443287037043294</c:v>
                </c:pt>
                <c:pt idx="3022">
                  <c:v>0.37444444444450581</c:v>
                </c:pt>
                <c:pt idx="3023">
                  <c:v>0.3744560185185799</c:v>
                </c:pt>
                <c:pt idx="3024">
                  <c:v>0.37446759259265533</c:v>
                </c:pt>
                <c:pt idx="3025">
                  <c:v>0.37447916666672831</c:v>
                </c:pt>
                <c:pt idx="3026">
                  <c:v>0.37449074074080302</c:v>
                </c:pt>
                <c:pt idx="3027">
                  <c:v>0.37450231481487761</c:v>
                </c:pt>
                <c:pt idx="3028">
                  <c:v>0.37451388888895154</c:v>
                </c:pt>
                <c:pt idx="3029">
                  <c:v>0.37452546296302536</c:v>
                </c:pt>
                <c:pt idx="3030">
                  <c:v>0.37453703703709856</c:v>
                </c:pt>
                <c:pt idx="3031">
                  <c:v>0.37454861111117282</c:v>
                </c:pt>
                <c:pt idx="3032">
                  <c:v>0.37456018518524836</c:v>
                </c:pt>
                <c:pt idx="3033">
                  <c:v>0.37457175925932157</c:v>
                </c:pt>
                <c:pt idx="3034">
                  <c:v>0.37458333333339561</c:v>
                </c:pt>
                <c:pt idx="3035">
                  <c:v>0.37459490740747003</c:v>
                </c:pt>
                <c:pt idx="3036">
                  <c:v>0.37460648148154402</c:v>
                </c:pt>
                <c:pt idx="3037">
                  <c:v>0.37461805555561789</c:v>
                </c:pt>
                <c:pt idx="3038">
                  <c:v>0.37462962962969243</c:v>
                </c:pt>
                <c:pt idx="3039">
                  <c:v>0.37464120370376541</c:v>
                </c:pt>
                <c:pt idx="3040">
                  <c:v>0.37465277777784134</c:v>
                </c:pt>
                <c:pt idx="3041">
                  <c:v>0.37466435185191382</c:v>
                </c:pt>
                <c:pt idx="3042">
                  <c:v>0.37467592592598864</c:v>
                </c:pt>
                <c:pt idx="3043">
                  <c:v>0.37468750000006257</c:v>
                </c:pt>
                <c:pt idx="3044">
                  <c:v>0.37469907407413583</c:v>
                </c:pt>
                <c:pt idx="3045">
                  <c:v>0.37471064814820998</c:v>
                </c:pt>
                <c:pt idx="3046">
                  <c:v>0.37472222222228496</c:v>
                </c:pt>
                <c:pt idx="3047">
                  <c:v>0.37473379629635817</c:v>
                </c:pt>
                <c:pt idx="3048">
                  <c:v>0.37474537037043232</c:v>
                </c:pt>
                <c:pt idx="3049">
                  <c:v>0.37475694444450636</c:v>
                </c:pt>
                <c:pt idx="3050">
                  <c:v>0.37476851851858045</c:v>
                </c:pt>
                <c:pt idx="3051">
                  <c:v>0.37478009259265577</c:v>
                </c:pt>
                <c:pt idx="3052">
                  <c:v>0.37479166666672864</c:v>
                </c:pt>
                <c:pt idx="3053">
                  <c:v>0.37480324074080351</c:v>
                </c:pt>
                <c:pt idx="3054">
                  <c:v>0.37481481481487883</c:v>
                </c:pt>
                <c:pt idx="3055">
                  <c:v>0.37482638888895259</c:v>
                </c:pt>
                <c:pt idx="3056">
                  <c:v>0.37483796296302591</c:v>
                </c:pt>
                <c:pt idx="3057">
                  <c:v>0.37484953703709978</c:v>
                </c:pt>
                <c:pt idx="3058">
                  <c:v>0.37486111111117332</c:v>
                </c:pt>
                <c:pt idx="3059">
                  <c:v>0.37487268518524952</c:v>
                </c:pt>
                <c:pt idx="3060">
                  <c:v>0.37488425925932289</c:v>
                </c:pt>
                <c:pt idx="3061">
                  <c:v>0.37489583333339582</c:v>
                </c:pt>
                <c:pt idx="3062">
                  <c:v>0.37490740740747053</c:v>
                </c:pt>
                <c:pt idx="3063">
                  <c:v>0.37491898148154518</c:v>
                </c:pt>
                <c:pt idx="3064">
                  <c:v>0.37493055555561788</c:v>
                </c:pt>
                <c:pt idx="3065">
                  <c:v>0.37494212962969287</c:v>
                </c:pt>
                <c:pt idx="3066">
                  <c:v>0.37495370370376685</c:v>
                </c:pt>
                <c:pt idx="3067">
                  <c:v>0.37496527777784205</c:v>
                </c:pt>
                <c:pt idx="3068">
                  <c:v>0.37497685185191537</c:v>
                </c:pt>
                <c:pt idx="3069">
                  <c:v>0.3749884259259898</c:v>
                </c:pt>
                <c:pt idx="3070">
                  <c:v>0.37500000000006306</c:v>
                </c:pt>
                <c:pt idx="3071">
                  <c:v>0.37501157407413682</c:v>
                </c:pt>
                <c:pt idx="3072">
                  <c:v>0.37502314814821058</c:v>
                </c:pt>
                <c:pt idx="3073">
                  <c:v>0.3750347222222854</c:v>
                </c:pt>
                <c:pt idx="3074">
                  <c:v>0.37504629629635888</c:v>
                </c:pt>
                <c:pt idx="3075">
                  <c:v>0.37505787037043375</c:v>
                </c:pt>
                <c:pt idx="3076">
                  <c:v>0.37506944444450691</c:v>
                </c:pt>
                <c:pt idx="3077">
                  <c:v>0.375081018518581</c:v>
                </c:pt>
                <c:pt idx="3078">
                  <c:v>0.37509259259265626</c:v>
                </c:pt>
                <c:pt idx="3079">
                  <c:v>0.3751041666667293</c:v>
                </c:pt>
                <c:pt idx="3080">
                  <c:v>0.375115740740804</c:v>
                </c:pt>
                <c:pt idx="3081">
                  <c:v>0.37512731481487854</c:v>
                </c:pt>
                <c:pt idx="3082">
                  <c:v>0.37513888888895247</c:v>
                </c:pt>
                <c:pt idx="3083">
                  <c:v>0.37515046296302634</c:v>
                </c:pt>
                <c:pt idx="3084">
                  <c:v>0.37516203703709988</c:v>
                </c:pt>
                <c:pt idx="3085">
                  <c:v>0.37517361111117381</c:v>
                </c:pt>
                <c:pt idx="3086">
                  <c:v>0.37518518518524929</c:v>
                </c:pt>
                <c:pt idx="3087">
                  <c:v>0.37519675925932261</c:v>
                </c:pt>
                <c:pt idx="3088">
                  <c:v>0.37520833333339632</c:v>
                </c:pt>
                <c:pt idx="3089">
                  <c:v>0.37521990740747102</c:v>
                </c:pt>
                <c:pt idx="3090">
                  <c:v>0.37523148148154428</c:v>
                </c:pt>
                <c:pt idx="3091">
                  <c:v>0.37524305555561827</c:v>
                </c:pt>
                <c:pt idx="3092">
                  <c:v>0.37525462962969341</c:v>
                </c:pt>
                <c:pt idx="3093">
                  <c:v>0.37526620370376723</c:v>
                </c:pt>
                <c:pt idx="3094">
                  <c:v>0.3752777777778426</c:v>
                </c:pt>
                <c:pt idx="3095">
                  <c:v>0.37528935185191481</c:v>
                </c:pt>
                <c:pt idx="3096">
                  <c:v>0.37530092592599029</c:v>
                </c:pt>
                <c:pt idx="3097">
                  <c:v>0.37531250000006422</c:v>
                </c:pt>
                <c:pt idx="3098">
                  <c:v>0.37532407407413815</c:v>
                </c:pt>
                <c:pt idx="3099">
                  <c:v>0.37533564814821108</c:v>
                </c:pt>
                <c:pt idx="3100">
                  <c:v>0.37534722222228595</c:v>
                </c:pt>
                <c:pt idx="3101">
                  <c:v>0.37535879629636043</c:v>
                </c:pt>
                <c:pt idx="3102">
                  <c:v>0.37537037037043486</c:v>
                </c:pt>
                <c:pt idx="3103">
                  <c:v>0.37538194444450818</c:v>
                </c:pt>
                <c:pt idx="3104">
                  <c:v>0.37539351851858155</c:v>
                </c:pt>
                <c:pt idx="3105">
                  <c:v>0.37540509259265664</c:v>
                </c:pt>
                <c:pt idx="3106">
                  <c:v>0.37541666666673057</c:v>
                </c:pt>
                <c:pt idx="3107">
                  <c:v>0.37542824074080516</c:v>
                </c:pt>
                <c:pt idx="3108">
                  <c:v>0.37543981481487904</c:v>
                </c:pt>
                <c:pt idx="3109">
                  <c:v>0.37545138888895291</c:v>
                </c:pt>
                <c:pt idx="3110">
                  <c:v>0.37546296296302756</c:v>
                </c:pt>
                <c:pt idx="3111">
                  <c:v>0.37547453703710137</c:v>
                </c:pt>
                <c:pt idx="3112">
                  <c:v>0.37548611111117514</c:v>
                </c:pt>
                <c:pt idx="3113">
                  <c:v>0.3754976851852499</c:v>
                </c:pt>
                <c:pt idx="3114">
                  <c:v>0.37550925925932288</c:v>
                </c:pt>
                <c:pt idx="3115">
                  <c:v>0.37552083333339753</c:v>
                </c:pt>
                <c:pt idx="3116">
                  <c:v>0.37553240740747146</c:v>
                </c:pt>
                <c:pt idx="3117">
                  <c:v>0.37554398148154544</c:v>
                </c:pt>
                <c:pt idx="3118">
                  <c:v>0.37555555555561887</c:v>
                </c:pt>
                <c:pt idx="3119">
                  <c:v>0.37556712962969385</c:v>
                </c:pt>
                <c:pt idx="3120">
                  <c:v>0.37557870370376839</c:v>
                </c:pt>
                <c:pt idx="3121">
                  <c:v>0.3755902777778431</c:v>
                </c:pt>
                <c:pt idx="3122">
                  <c:v>0.3756018518519153</c:v>
                </c:pt>
                <c:pt idx="3123">
                  <c:v>0.37561342592599006</c:v>
                </c:pt>
                <c:pt idx="3124">
                  <c:v>0.37562500000006382</c:v>
                </c:pt>
                <c:pt idx="3125">
                  <c:v>0.37563657407413781</c:v>
                </c:pt>
                <c:pt idx="3126">
                  <c:v>0.37564814814821162</c:v>
                </c:pt>
                <c:pt idx="3127">
                  <c:v>0.37565972222228639</c:v>
                </c:pt>
                <c:pt idx="3128">
                  <c:v>0.37567129629635981</c:v>
                </c:pt>
                <c:pt idx="3129">
                  <c:v>0.37568287037043541</c:v>
                </c:pt>
                <c:pt idx="3130">
                  <c:v>0.375694444444508</c:v>
                </c:pt>
                <c:pt idx="3131">
                  <c:v>0.3757060185185821</c:v>
                </c:pt>
                <c:pt idx="3132">
                  <c:v>0.37571759259265702</c:v>
                </c:pt>
                <c:pt idx="3133">
                  <c:v>0.37572916666673034</c:v>
                </c:pt>
                <c:pt idx="3134">
                  <c:v>0.37574074074080438</c:v>
                </c:pt>
                <c:pt idx="3135">
                  <c:v>0.37575231481487947</c:v>
                </c:pt>
                <c:pt idx="3136">
                  <c:v>0.37576388888895335</c:v>
                </c:pt>
                <c:pt idx="3137">
                  <c:v>0.37577546296302688</c:v>
                </c:pt>
                <c:pt idx="3138">
                  <c:v>0.37578703703710081</c:v>
                </c:pt>
                <c:pt idx="3139">
                  <c:v>0.37579861111117485</c:v>
                </c:pt>
                <c:pt idx="3140">
                  <c:v>0.37581018518525094</c:v>
                </c:pt>
                <c:pt idx="3141">
                  <c:v>0.37582175925932426</c:v>
                </c:pt>
                <c:pt idx="3142">
                  <c:v>0.3758333333333973</c:v>
                </c:pt>
                <c:pt idx="3143">
                  <c:v>0.37584490740747273</c:v>
                </c:pt>
                <c:pt idx="3144">
                  <c:v>0.37585648148154643</c:v>
                </c:pt>
                <c:pt idx="3145">
                  <c:v>0.37586805555562042</c:v>
                </c:pt>
                <c:pt idx="3146">
                  <c:v>0.37587962962969501</c:v>
                </c:pt>
                <c:pt idx="3147">
                  <c:v>0.37589120370376788</c:v>
                </c:pt>
                <c:pt idx="3148">
                  <c:v>0.37590277777784403</c:v>
                </c:pt>
                <c:pt idx="3149">
                  <c:v>0.37591435185191657</c:v>
                </c:pt>
                <c:pt idx="3150">
                  <c:v>0.37592592592599122</c:v>
                </c:pt>
                <c:pt idx="3151">
                  <c:v>0.37593750000006398</c:v>
                </c:pt>
                <c:pt idx="3152">
                  <c:v>0.37594907407413808</c:v>
                </c:pt>
                <c:pt idx="3153">
                  <c:v>0.37596064814821295</c:v>
                </c:pt>
                <c:pt idx="3154">
                  <c:v>0.37597222222228743</c:v>
                </c:pt>
                <c:pt idx="3155">
                  <c:v>0.37598379629636136</c:v>
                </c:pt>
                <c:pt idx="3156">
                  <c:v>0.37599537037043518</c:v>
                </c:pt>
                <c:pt idx="3157">
                  <c:v>0.37600694444450888</c:v>
                </c:pt>
                <c:pt idx="3158">
                  <c:v>0.37601851851858281</c:v>
                </c:pt>
                <c:pt idx="3159">
                  <c:v>0.37603009259265757</c:v>
                </c:pt>
                <c:pt idx="3160">
                  <c:v>0.37604166666673083</c:v>
                </c:pt>
                <c:pt idx="3161">
                  <c:v>0.37605324074080498</c:v>
                </c:pt>
                <c:pt idx="3162">
                  <c:v>0.37606481481488052</c:v>
                </c:pt>
                <c:pt idx="3163">
                  <c:v>0.37607638888895462</c:v>
                </c:pt>
                <c:pt idx="3164">
                  <c:v>0.37608796296302838</c:v>
                </c:pt>
                <c:pt idx="3165">
                  <c:v>0.37609953703710131</c:v>
                </c:pt>
                <c:pt idx="3166">
                  <c:v>0.3761111111111754</c:v>
                </c:pt>
                <c:pt idx="3167">
                  <c:v>0.37612268518525149</c:v>
                </c:pt>
                <c:pt idx="3168">
                  <c:v>0.37613425925932381</c:v>
                </c:pt>
                <c:pt idx="3169">
                  <c:v>0.37614583333339768</c:v>
                </c:pt>
                <c:pt idx="3170">
                  <c:v>0.37615740740747244</c:v>
                </c:pt>
                <c:pt idx="3171">
                  <c:v>0.37616898148154704</c:v>
                </c:pt>
                <c:pt idx="3172">
                  <c:v>0.37618055555562085</c:v>
                </c:pt>
                <c:pt idx="3173">
                  <c:v>0.37619212962969484</c:v>
                </c:pt>
                <c:pt idx="3174">
                  <c:v>0.37620370370376832</c:v>
                </c:pt>
                <c:pt idx="3175">
                  <c:v>0.37621527777784386</c:v>
                </c:pt>
                <c:pt idx="3176">
                  <c:v>0.37622685185191707</c:v>
                </c:pt>
                <c:pt idx="3177">
                  <c:v>0.37623842592599088</c:v>
                </c:pt>
                <c:pt idx="3178">
                  <c:v>0.37625000000006481</c:v>
                </c:pt>
                <c:pt idx="3179">
                  <c:v>0.37626157407413868</c:v>
                </c:pt>
                <c:pt idx="3180">
                  <c:v>0.37627314814821272</c:v>
                </c:pt>
                <c:pt idx="3181">
                  <c:v>0.37628472222228793</c:v>
                </c:pt>
                <c:pt idx="3182">
                  <c:v>0.37629629629636091</c:v>
                </c:pt>
                <c:pt idx="3183">
                  <c:v>0.3763078703704365</c:v>
                </c:pt>
                <c:pt idx="3184">
                  <c:v>0.37631944444450932</c:v>
                </c:pt>
                <c:pt idx="3185">
                  <c:v>0.37633101851858319</c:v>
                </c:pt>
                <c:pt idx="3186">
                  <c:v>0.37634259259265879</c:v>
                </c:pt>
                <c:pt idx="3187">
                  <c:v>0.37635416666673138</c:v>
                </c:pt>
                <c:pt idx="3188">
                  <c:v>0.37636574074080648</c:v>
                </c:pt>
                <c:pt idx="3189">
                  <c:v>0.37637731481488107</c:v>
                </c:pt>
                <c:pt idx="3190">
                  <c:v>0.37638888888895566</c:v>
                </c:pt>
                <c:pt idx="3191">
                  <c:v>0.37640046296302893</c:v>
                </c:pt>
                <c:pt idx="3192">
                  <c:v>0.37641203703710263</c:v>
                </c:pt>
                <c:pt idx="3193">
                  <c:v>0.37642361111117667</c:v>
                </c:pt>
                <c:pt idx="3194">
                  <c:v>0.37643518518525126</c:v>
                </c:pt>
                <c:pt idx="3195">
                  <c:v>0.37644675925932514</c:v>
                </c:pt>
                <c:pt idx="3196">
                  <c:v>0.37645833333339901</c:v>
                </c:pt>
                <c:pt idx="3197">
                  <c:v>0.37646990740747355</c:v>
                </c:pt>
                <c:pt idx="3198">
                  <c:v>0.37648148148154742</c:v>
                </c:pt>
                <c:pt idx="3199">
                  <c:v>0.37649305555562051</c:v>
                </c:pt>
                <c:pt idx="3200">
                  <c:v>0.37650462962969594</c:v>
                </c:pt>
                <c:pt idx="3201">
                  <c:v>0.37651620370376987</c:v>
                </c:pt>
                <c:pt idx="3202">
                  <c:v>0.37652777777784502</c:v>
                </c:pt>
                <c:pt idx="3203">
                  <c:v>0.37653935185191689</c:v>
                </c:pt>
                <c:pt idx="3204">
                  <c:v>0.37655092592599215</c:v>
                </c:pt>
                <c:pt idx="3205">
                  <c:v>0.37656250000006602</c:v>
                </c:pt>
                <c:pt idx="3206">
                  <c:v>0.37657407407413995</c:v>
                </c:pt>
                <c:pt idx="3207">
                  <c:v>0.37658564814821338</c:v>
                </c:pt>
                <c:pt idx="3208">
                  <c:v>0.37659722222228736</c:v>
                </c:pt>
                <c:pt idx="3209">
                  <c:v>0.37660879629636224</c:v>
                </c:pt>
                <c:pt idx="3210">
                  <c:v>0.37662037037043689</c:v>
                </c:pt>
                <c:pt idx="3211">
                  <c:v>0.37663194444450965</c:v>
                </c:pt>
                <c:pt idx="3212">
                  <c:v>0.37664351851858374</c:v>
                </c:pt>
                <c:pt idx="3213">
                  <c:v>0.3766550925926585</c:v>
                </c:pt>
                <c:pt idx="3214">
                  <c:v>0.37666666666673232</c:v>
                </c:pt>
                <c:pt idx="3215">
                  <c:v>0.37667824074080697</c:v>
                </c:pt>
                <c:pt idx="3216">
                  <c:v>0.37668981481488162</c:v>
                </c:pt>
                <c:pt idx="3217">
                  <c:v>0.37670138888895432</c:v>
                </c:pt>
                <c:pt idx="3218">
                  <c:v>0.37671296296302925</c:v>
                </c:pt>
                <c:pt idx="3219">
                  <c:v>0.37672453703710312</c:v>
                </c:pt>
                <c:pt idx="3220">
                  <c:v>0.3767361111111765</c:v>
                </c:pt>
                <c:pt idx="3221">
                  <c:v>0.37674768518525154</c:v>
                </c:pt>
                <c:pt idx="3222">
                  <c:v>0.3767592592593248</c:v>
                </c:pt>
                <c:pt idx="3223">
                  <c:v>0.37677083333339945</c:v>
                </c:pt>
                <c:pt idx="3224">
                  <c:v>0.37678240740747404</c:v>
                </c:pt>
                <c:pt idx="3225">
                  <c:v>0.37679398148154697</c:v>
                </c:pt>
                <c:pt idx="3226">
                  <c:v>0.37680555555562184</c:v>
                </c:pt>
                <c:pt idx="3227">
                  <c:v>0.37681712962969638</c:v>
                </c:pt>
                <c:pt idx="3228">
                  <c:v>0.37682870370377086</c:v>
                </c:pt>
                <c:pt idx="3229">
                  <c:v>0.37684027777784534</c:v>
                </c:pt>
                <c:pt idx="3230">
                  <c:v>0.37685185185191811</c:v>
                </c:pt>
                <c:pt idx="3231">
                  <c:v>0.37686342592599253</c:v>
                </c:pt>
                <c:pt idx="3232">
                  <c:v>0.37687500000006652</c:v>
                </c:pt>
                <c:pt idx="3233">
                  <c:v>0.37688657407414156</c:v>
                </c:pt>
                <c:pt idx="3234">
                  <c:v>0.37689814814821382</c:v>
                </c:pt>
                <c:pt idx="3235">
                  <c:v>0.37690972222228875</c:v>
                </c:pt>
                <c:pt idx="3236">
                  <c:v>0.37692129629636273</c:v>
                </c:pt>
                <c:pt idx="3237">
                  <c:v>0.37693287037043727</c:v>
                </c:pt>
                <c:pt idx="3238">
                  <c:v>0.37694444444451031</c:v>
                </c:pt>
                <c:pt idx="3239">
                  <c:v>0.37695601851858435</c:v>
                </c:pt>
                <c:pt idx="3240">
                  <c:v>0.37696759259265955</c:v>
                </c:pt>
                <c:pt idx="3241">
                  <c:v>0.37697916666673248</c:v>
                </c:pt>
                <c:pt idx="3242">
                  <c:v>0.37699074074080746</c:v>
                </c:pt>
                <c:pt idx="3243">
                  <c:v>0.377002314814882</c:v>
                </c:pt>
                <c:pt idx="3244">
                  <c:v>0.37701388888895593</c:v>
                </c:pt>
                <c:pt idx="3245">
                  <c:v>0.37702546296302963</c:v>
                </c:pt>
                <c:pt idx="3246">
                  <c:v>0.37703703703710295</c:v>
                </c:pt>
                <c:pt idx="3247">
                  <c:v>0.37704861111117732</c:v>
                </c:pt>
                <c:pt idx="3248">
                  <c:v>0.37706018518525269</c:v>
                </c:pt>
                <c:pt idx="3249">
                  <c:v>0.37707175925932601</c:v>
                </c:pt>
                <c:pt idx="3250">
                  <c:v>0.37708333333339938</c:v>
                </c:pt>
                <c:pt idx="3251">
                  <c:v>0.37709490740747442</c:v>
                </c:pt>
                <c:pt idx="3252">
                  <c:v>0.37710648148154841</c:v>
                </c:pt>
                <c:pt idx="3253">
                  <c:v>0.37711805555562228</c:v>
                </c:pt>
                <c:pt idx="3254">
                  <c:v>0.37712962962969687</c:v>
                </c:pt>
                <c:pt idx="3255">
                  <c:v>0.3771412037037698</c:v>
                </c:pt>
                <c:pt idx="3256">
                  <c:v>0.37715277777784595</c:v>
                </c:pt>
                <c:pt idx="3257">
                  <c:v>0.37716435185191832</c:v>
                </c:pt>
                <c:pt idx="3258">
                  <c:v>0.37717592592599303</c:v>
                </c:pt>
                <c:pt idx="3259">
                  <c:v>0.37718750000006696</c:v>
                </c:pt>
                <c:pt idx="3260">
                  <c:v>0.37719907407414038</c:v>
                </c:pt>
                <c:pt idx="3261">
                  <c:v>0.37721064814821437</c:v>
                </c:pt>
                <c:pt idx="3262">
                  <c:v>0.37722222222228935</c:v>
                </c:pt>
                <c:pt idx="3263">
                  <c:v>0.37723379629636256</c:v>
                </c:pt>
                <c:pt idx="3264">
                  <c:v>0.37724537037043682</c:v>
                </c:pt>
                <c:pt idx="3265">
                  <c:v>0.3772569444445108</c:v>
                </c:pt>
                <c:pt idx="3266">
                  <c:v>0.37726851851858484</c:v>
                </c:pt>
                <c:pt idx="3267">
                  <c:v>0.37728009259266015</c:v>
                </c:pt>
                <c:pt idx="3268">
                  <c:v>0.37729166666673303</c:v>
                </c:pt>
                <c:pt idx="3269">
                  <c:v>0.3773032407408079</c:v>
                </c:pt>
                <c:pt idx="3270">
                  <c:v>0.37731481481488316</c:v>
                </c:pt>
                <c:pt idx="3271">
                  <c:v>0.37732638888895698</c:v>
                </c:pt>
                <c:pt idx="3272">
                  <c:v>0.37733796296303024</c:v>
                </c:pt>
                <c:pt idx="3273">
                  <c:v>0.37734953703710417</c:v>
                </c:pt>
                <c:pt idx="3274">
                  <c:v>0.37736111111117782</c:v>
                </c:pt>
                <c:pt idx="3275">
                  <c:v>0.37737268518525396</c:v>
                </c:pt>
                <c:pt idx="3276">
                  <c:v>0.37738425925932723</c:v>
                </c:pt>
                <c:pt idx="3277">
                  <c:v>0.37739583333339988</c:v>
                </c:pt>
                <c:pt idx="3278">
                  <c:v>0.37740740740747497</c:v>
                </c:pt>
                <c:pt idx="3279">
                  <c:v>0.37741898148154956</c:v>
                </c:pt>
                <c:pt idx="3280">
                  <c:v>0.37743055555562238</c:v>
                </c:pt>
                <c:pt idx="3281">
                  <c:v>0.37744212962969725</c:v>
                </c:pt>
                <c:pt idx="3282">
                  <c:v>0.37745370370377113</c:v>
                </c:pt>
                <c:pt idx="3283">
                  <c:v>0.37746527777784644</c:v>
                </c:pt>
                <c:pt idx="3284">
                  <c:v>0.37747685185191976</c:v>
                </c:pt>
                <c:pt idx="3285">
                  <c:v>0.37748842592599413</c:v>
                </c:pt>
                <c:pt idx="3286">
                  <c:v>0.3775000000000675</c:v>
                </c:pt>
                <c:pt idx="3287">
                  <c:v>0.37751157407414193</c:v>
                </c:pt>
                <c:pt idx="3288">
                  <c:v>0.37752314814821492</c:v>
                </c:pt>
                <c:pt idx="3289">
                  <c:v>0.37753472222228973</c:v>
                </c:pt>
                <c:pt idx="3290">
                  <c:v>0.37754629629636338</c:v>
                </c:pt>
                <c:pt idx="3291">
                  <c:v>0.37755787037043814</c:v>
                </c:pt>
                <c:pt idx="3292">
                  <c:v>0.37756944444451135</c:v>
                </c:pt>
                <c:pt idx="3293">
                  <c:v>0.37758101851858539</c:v>
                </c:pt>
                <c:pt idx="3294">
                  <c:v>0.37759259259266065</c:v>
                </c:pt>
                <c:pt idx="3295">
                  <c:v>0.37760416666673358</c:v>
                </c:pt>
                <c:pt idx="3296">
                  <c:v>0.37761574074080845</c:v>
                </c:pt>
                <c:pt idx="3297">
                  <c:v>0.37762731481488293</c:v>
                </c:pt>
                <c:pt idx="3298">
                  <c:v>0.37763888888895686</c:v>
                </c:pt>
                <c:pt idx="3299">
                  <c:v>0.37765046296303068</c:v>
                </c:pt>
                <c:pt idx="3300">
                  <c:v>0.37766203703710438</c:v>
                </c:pt>
                <c:pt idx="3301">
                  <c:v>0.37767361111117831</c:v>
                </c:pt>
                <c:pt idx="3302">
                  <c:v>0.37768518518525379</c:v>
                </c:pt>
                <c:pt idx="3303">
                  <c:v>0.377696759259327</c:v>
                </c:pt>
                <c:pt idx="3304">
                  <c:v>0.37770833333340154</c:v>
                </c:pt>
                <c:pt idx="3305">
                  <c:v>0.37771990740747541</c:v>
                </c:pt>
                <c:pt idx="3306">
                  <c:v>0.37773148148154861</c:v>
                </c:pt>
                <c:pt idx="3307">
                  <c:v>0.37774305555562271</c:v>
                </c:pt>
                <c:pt idx="3308">
                  <c:v>0.37775462962969764</c:v>
                </c:pt>
                <c:pt idx="3309">
                  <c:v>0.37776620370377162</c:v>
                </c:pt>
                <c:pt idx="3310">
                  <c:v>0.37777777777784693</c:v>
                </c:pt>
                <c:pt idx="3311">
                  <c:v>0.37778935185191931</c:v>
                </c:pt>
                <c:pt idx="3312">
                  <c:v>0.37780092592599468</c:v>
                </c:pt>
                <c:pt idx="3313">
                  <c:v>0.37781250000006861</c:v>
                </c:pt>
                <c:pt idx="3314">
                  <c:v>0.37782407407414303</c:v>
                </c:pt>
                <c:pt idx="3315">
                  <c:v>0.37783564814821546</c:v>
                </c:pt>
                <c:pt idx="3316">
                  <c:v>0.37784722222229022</c:v>
                </c:pt>
                <c:pt idx="3317">
                  <c:v>0.37785879629636487</c:v>
                </c:pt>
                <c:pt idx="3318">
                  <c:v>0.3778703703704393</c:v>
                </c:pt>
                <c:pt idx="3319">
                  <c:v>0.37788194444451256</c:v>
                </c:pt>
                <c:pt idx="3320">
                  <c:v>0.37789351851858594</c:v>
                </c:pt>
                <c:pt idx="3321">
                  <c:v>0.37790509259266103</c:v>
                </c:pt>
                <c:pt idx="3322">
                  <c:v>0.3779166666667349</c:v>
                </c:pt>
                <c:pt idx="3323">
                  <c:v>0.37792824074080955</c:v>
                </c:pt>
                <c:pt idx="3324">
                  <c:v>0.37793981481488326</c:v>
                </c:pt>
                <c:pt idx="3325">
                  <c:v>0.37795138888895724</c:v>
                </c:pt>
                <c:pt idx="3326">
                  <c:v>0.37796296296303183</c:v>
                </c:pt>
                <c:pt idx="3327">
                  <c:v>0.37797453703710576</c:v>
                </c:pt>
                <c:pt idx="3328">
                  <c:v>0.37798611111117952</c:v>
                </c:pt>
                <c:pt idx="3329">
                  <c:v>0.37799768518525423</c:v>
                </c:pt>
                <c:pt idx="3330">
                  <c:v>0.37800925925932688</c:v>
                </c:pt>
                <c:pt idx="3331">
                  <c:v>0.37802083333340258</c:v>
                </c:pt>
                <c:pt idx="3332">
                  <c:v>0.37803240740747585</c:v>
                </c:pt>
                <c:pt idx="3333">
                  <c:v>0.37804398148154938</c:v>
                </c:pt>
                <c:pt idx="3334">
                  <c:v>0.37805555555562331</c:v>
                </c:pt>
                <c:pt idx="3335">
                  <c:v>0.37806712962969813</c:v>
                </c:pt>
                <c:pt idx="3336">
                  <c:v>0.37807870370377278</c:v>
                </c:pt>
                <c:pt idx="3337">
                  <c:v>0.37809027777784743</c:v>
                </c:pt>
                <c:pt idx="3338">
                  <c:v>0.3781018518519198</c:v>
                </c:pt>
                <c:pt idx="3339">
                  <c:v>0.37811342592599451</c:v>
                </c:pt>
                <c:pt idx="3340">
                  <c:v>0.37812500000006782</c:v>
                </c:pt>
                <c:pt idx="3341">
                  <c:v>0.37813657407414292</c:v>
                </c:pt>
                <c:pt idx="3342">
                  <c:v>0.37814814814821601</c:v>
                </c:pt>
                <c:pt idx="3343">
                  <c:v>0.37815972222229038</c:v>
                </c:pt>
                <c:pt idx="3344">
                  <c:v>0.37817129629636431</c:v>
                </c:pt>
                <c:pt idx="3345">
                  <c:v>0.37818287037043979</c:v>
                </c:pt>
                <c:pt idx="3346">
                  <c:v>0.37819444444451239</c:v>
                </c:pt>
                <c:pt idx="3347">
                  <c:v>0.37820601851858643</c:v>
                </c:pt>
                <c:pt idx="3348">
                  <c:v>0.37821759259266147</c:v>
                </c:pt>
                <c:pt idx="3349">
                  <c:v>0.37822916666673467</c:v>
                </c:pt>
                <c:pt idx="3350">
                  <c:v>0.37824074074080882</c:v>
                </c:pt>
                <c:pt idx="3351">
                  <c:v>0.37825231481488386</c:v>
                </c:pt>
                <c:pt idx="3352">
                  <c:v>0.37826388888895768</c:v>
                </c:pt>
                <c:pt idx="3353">
                  <c:v>0.37827546296303138</c:v>
                </c:pt>
                <c:pt idx="3354">
                  <c:v>0.37828703703710531</c:v>
                </c:pt>
                <c:pt idx="3355">
                  <c:v>0.37829861111117935</c:v>
                </c:pt>
                <c:pt idx="3356">
                  <c:v>0.37831018518525533</c:v>
                </c:pt>
                <c:pt idx="3357">
                  <c:v>0.37832175925932865</c:v>
                </c:pt>
                <c:pt idx="3358">
                  <c:v>0.37833333333340241</c:v>
                </c:pt>
                <c:pt idx="3359">
                  <c:v>0.37834490740747712</c:v>
                </c:pt>
                <c:pt idx="3360">
                  <c:v>0.37835648148155088</c:v>
                </c:pt>
                <c:pt idx="3361">
                  <c:v>0.37836805555562475</c:v>
                </c:pt>
                <c:pt idx="3362">
                  <c:v>0.3783796296296994</c:v>
                </c:pt>
                <c:pt idx="3363">
                  <c:v>0.37839120370377238</c:v>
                </c:pt>
                <c:pt idx="3364">
                  <c:v>0.37840277777784848</c:v>
                </c:pt>
                <c:pt idx="3365">
                  <c:v>0.37841435185192102</c:v>
                </c:pt>
                <c:pt idx="3366">
                  <c:v>0.37842592592599561</c:v>
                </c:pt>
                <c:pt idx="3367">
                  <c:v>0.37843750000006837</c:v>
                </c:pt>
                <c:pt idx="3368">
                  <c:v>0.37844907407414335</c:v>
                </c:pt>
                <c:pt idx="3369">
                  <c:v>0.37846064814821734</c:v>
                </c:pt>
                <c:pt idx="3370">
                  <c:v>0.37847222222229188</c:v>
                </c:pt>
                <c:pt idx="3371">
                  <c:v>0.37848379629636575</c:v>
                </c:pt>
                <c:pt idx="3372">
                  <c:v>0.37849537037043957</c:v>
                </c:pt>
                <c:pt idx="3373">
                  <c:v>0.37850694444451338</c:v>
                </c:pt>
                <c:pt idx="3374">
                  <c:v>0.37851851851858731</c:v>
                </c:pt>
                <c:pt idx="3375">
                  <c:v>0.37853009259266202</c:v>
                </c:pt>
                <c:pt idx="3376">
                  <c:v>0.37854166666673522</c:v>
                </c:pt>
                <c:pt idx="3377">
                  <c:v>0.37855324074080932</c:v>
                </c:pt>
                <c:pt idx="3378">
                  <c:v>0.37856481481488491</c:v>
                </c:pt>
                <c:pt idx="3379">
                  <c:v>0.378576388888959</c:v>
                </c:pt>
                <c:pt idx="3380">
                  <c:v>0.37858796296303276</c:v>
                </c:pt>
                <c:pt idx="3381">
                  <c:v>0.3785995370371058</c:v>
                </c:pt>
                <c:pt idx="3382">
                  <c:v>0.37861111111117984</c:v>
                </c:pt>
                <c:pt idx="3383">
                  <c:v>0.37862268518525583</c:v>
                </c:pt>
                <c:pt idx="3384">
                  <c:v>0.37863425925932798</c:v>
                </c:pt>
                <c:pt idx="3385">
                  <c:v>0.37864583333340296</c:v>
                </c:pt>
                <c:pt idx="3386">
                  <c:v>0.37865740740747683</c:v>
                </c:pt>
                <c:pt idx="3387">
                  <c:v>0.37866898148155143</c:v>
                </c:pt>
                <c:pt idx="3388">
                  <c:v>0.37868055555562513</c:v>
                </c:pt>
                <c:pt idx="3389">
                  <c:v>0.37869212962969917</c:v>
                </c:pt>
                <c:pt idx="3390">
                  <c:v>0.37870370370377282</c:v>
                </c:pt>
                <c:pt idx="3391">
                  <c:v>0.37871527777784819</c:v>
                </c:pt>
                <c:pt idx="3392">
                  <c:v>0.37872685185192151</c:v>
                </c:pt>
                <c:pt idx="3393">
                  <c:v>0.37873842592599488</c:v>
                </c:pt>
                <c:pt idx="3394">
                  <c:v>0.37875000000006892</c:v>
                </c:pt>
                <c:pt idx="3395">
                  <c:v>0.3787615740741439</c:v>
                </c:pt>
                <c:pt idx="3396">
                  <c:v>0.37877314814821711</c:v>
                </c:pt>
                <c:pt idx="3397">
                  <c:v>0.37878472222229237</c:v>
                </c:pt>
                <c:pt idx="3398">
                  <c:v>0.3787962962963653</c:v>
                </c:pt>
                <c:pt idx="3399">
                  <c:v>0.37880787037044117</c:v>
                </c:pt>
                <c:pt idx="3400">
                  <c:v>0.37881944444451382</c:v>
                </c:pt>
                <c:pt idx="3401">
                  <c:v>0.37883101851858753</c:v>
                </c:pt>
                <c:pt idx="3402">
                  <c:v>0.37884259259266317</c:v>
                </c:pt>
                <c:pt idx="3403">
                  <c:v>0.37885416666673588</c:v>
                </c:pt>
                <c:pt idx="3404">
                  <c:v>0.37886574074081086</c:v>
                </c:pt>
                <c:pt idx="3405">
                  <c:v>0.37887731481488546</c:v>
                </c:pt>
                <c:pt idx="3406">
                  <c:v>0.37888888888896</c:v>
                </c:pt>
                <c:pt idx="3407">
                  <c:v>0.37890046296303326</c:v>
                </c:pt>
                <c:pt idx="3408">
                  <c:v>0.37891203703710707</c:v>
                </c:pt>
                <c:pt idx="3409">
                  <c:v>0.378923611111181</c:v>
                </c:pt>
                <c:pt idx="3410">
                  <c:v>0.37893518518525565</c:v>
                </c:pt>
                <c:pt idx="3411">
                  <c:v>0.37894675925932947</c:v>
                </c:pt>
                <c:pt idx="3412">
                  <c:v>0.37895833333340412</c:v>
                </c:pt>
                <c:pt idx="3413">
                  <c:v>0.37896990740747788</c:v>
                </c:pt>
                <c:pt idx="3414">
                  <c:v>0.37898148148155175</c:v>
                </c:pt>
                <c:pt idx="3415">
                  <c:v>0.3789930555556249</c:v>
                </c:pt>
                <c:pt idx="3416">
                  <c:v>0.37900462962970033</c:v>
                </c:pt>
                <c:pt idx="3417">
                  <c:v>0.37901620370377404</c:v>
                </c:pt>
                <c:pt idx="3418">
                  <c:v>0.37902777777784935</c:v>
                </c:pt>
                <c:pt idx="3419">
                  <c:v>0.37903935185192128</c:v>
                </c:pt>
                <c:pt idx="3420">
                  <c:v>0.37905092592599654</c:v>
                </c:pt>
                <c:pt idx="3421">
                  <c:v>0.37906250000007036</c:v>
                </c:pt>
                <c:pt idx="3422">
                  <c:v>0.37907407407414501</c:v>
                </c:pt>
                <c:pt idx="3423">
                  <c:v>0.37908564814821782</c:v>
                </c:pt>
                <c:pt idx="3424">
                  <c:v>0.37909722222229181</c:v>
                </c:pt>
                <c:pt idx="3425">
                  <c:v>0.37910879629636657</c:v>
                </c:pt>
                <c:pt idx="3426">
                  <c:v>0.37912037037044183</c:v>
                </c:pt>
                <c:pt idx="3427">
                  <c:v>0.37913194444451404</c:v>
                </c:pt>
                <c:pt idx="3428">
                  <c:v>0.37914351851858813</c:v>
                </c:pt>
                <c:pt idx="3429">
                  <c:v>0.37915509259266289</c:v>
                </c:pt>
                <c:pt idx="3430">
                  <c:v>0.37916666666673632</c:v>
                </c:pt>
                <c:pt idx="3431">
                  <c:v>0.37917824074081125</c:v>
                </c:pt>
                <c:pt idx="3432">
                  <c:v>0.37918981481488601</c:v>
                </c:pt>
                <c:pt idx="3433">
                  <c:v>0.37920138888895882</c:v>
                </c:pt>
                <c:pt idx="3434">
                  <c:v>0.37921296296303364</c:v>
                </c:pt>
                <c:pt idx="3435">
                  <c:v>0.37922453703710757</c:v>
                </c:pt>
                <c:pt idx="3436">
                  <c:v>0.37923611111118083</c:v>
                </c:pt>
                <c:pt idx="3437">
                  <c:v>0.37924768518525598</c:v>
                </c:pt>
                <c:pt idx="3438">
                  <c:v>0.37925925925932907</c:v>
                </c:pt>
                <c:pt idx="3439">
                  <c:v>0.3792708333334045</c:v>
                </c:pt>
                <c:pt idx="3440">
                  <c:v>0.37928240740747843</c:v>
                </c:pt>
                <c:pt idx="3441">
                  <c:v>0.37929398148155136</c:v>
                </c:pt>
                <c:pt idx="3442">
                  <c:v>0.37930555555562617</c:v>
                </c:pt>
                <c:pt idx="3443">
                  <c:v>0.37931712962970077</c:v>
                </c:pt>
                <c:pt idx="3444">
                  <c:v>0.37932870370377519</c:v>
                </c:pt>
                <c:pt idx="3445">
                  <c:v>0.37934027777784984</c:v>
                </c:pt>
                <c:pt idx="3446">
                  <c:v>0.37935185185192188</c:v>
                </c:pt>
                <c:pt idx="3447">
                  <c:v>0.37936342592599692</c:v>
                </c:pt>
                <c:pt idx="3448">
                  <c:v>0.37937500000007091</c:v>
                </c:pt>
                <c:pt idx="3449">
                  <c:v>0.37938657407414611</c:v>
                </c:pt>
                <c:pt idx="3450">
                  <c:v>0.37939814814821832</c:v>
                </c:pt>
                <c:pt idx="3451">
                  <c:v>0.37940972222229308</c:v>
                </c:pt>
                <c:pt idx="3452">
                  <c:v>0.37942129629636712</c:v>
                </c:pt>
                <c:pt idx="3453">
                  <c:v>0.37943287037044243</c:v>
                </c:pt>
                <c:pt idx="3454">
                  <c:v>0.37944444444451458</c:v>
                </c:pt>
                <c:pt idx="3455">
                  <c:v>0.37945601851858868</c:v>
                </c:pt>
                <c:pt idx="3456">
                  <c:v>0.37946759259266394</c:v>
                </c:pt>
                <c:pt idx="3457">
                  <c:v>0.37947916666673687</c:v>
                </c:pt>
                <c:pt idx="3458">
                  <c:v>0.37949074074081185</c:v>
                </c:pt>
                <c:pt idx="3459">
                  <c:v>0.37950231481488639</c:v>
                </c:pt>
                <c:pt idx="3460">
                  <c:v>0.37951388888896037</c:v>
                </c:pt>
                <c:pt idx="3461">
                  <c:v>0.37952546296303408</c:v>
                </c:pt>
                <c:pt idx="3462">
                  <c:v>0.37953703703710734</c:v>
                </c:pt>
                <c:pt idx="3463">
                  <c:v>0.37954861111118182</c:v>
                </c:pt>
                <c:pt idx="3464">
                  <c:v>0.37956018518525708</c:v>
                </c:pt>
                <c:pt idx="3465">
                  <c:v>0.3795717592593304</c:v>
                </c:pt>
                <c:pt idx="3466">
                  <c:v>0.37958333333340494</c:v>
                </c:pt>
                <c:pt idx="3467">
                  <c:v>0.37959490740747875</c:v>
                </c:pt>
                <c:pt idx="3468">
                  <c:v>0.37960648148155274</c:v>
                </c:pt>
                <c:pt idx="3469">
                  <c:v>0.37961805555562667</c:v>
                </c:pt>
                <c:pt idx="3470">
                  <c:v>0.37962962962970126</c:v>
                </c:pt>
                <c:pt idx="3471">
                  <c:v>0.3796412037037743</c:v>
                </c:pt>
                <c:pt idx="3472">
                  <c:v>0.37965277777785028</c:v>
                </c:pt>
                <c:pt idx="3473">
                  <c:v>0.37966435185192238</c:v>
                </c:pt>
                <c:pt idx="3474">
                  <c:v>0.37967592592599747</c:v>
                </c:pt>
                <c:pt idx="3475">
                  <c:v>0.37968750000007134</c:v>
                </c:pt>
                <c:pt idx="3476">
                  <c:v>0.37969907407414488</c:v>
                </c:pt>
                <c:pt idx="3477">
                  <c:v>0.37971064814821881</c:v>
                </c:pt>
                <c:pt idx="3478">
                  <c:v>0.37972222222229363</c:v>
                </c:pt>
                <c:pt idx="3479">
                  <c:v>0.37973379629636694</c:v>
                </c:pt>
                <c:pt idx="3480">
                  <c:v>0.37974537037044226</c:v>
                </c:pt>
                <c:pt idx="3481">
                  <c:v>0.3797569444445153</c:v>
                </c:pt>
                <c:pt idx="3482">
                  <c:v>0.37976851851858928</c:v>
                </c:pt>
                <c:pt idx="3483">
                  <c:v>0.37978009259266443</c:v>
                </c:pt>
                <c:pt idx="3484">
                  <c:v>0.37979166666673725</c:v>
                </c:pt>
                <c:pt idx="3485">
                  <c:v>0.37980324074081223</c:v>
                </c:pt>
                <c:pt idx="3486">
                  <c:v>0.3798148148148876</c:v>
                </c:pt>
                <c:pt idx="3487">
                  <c:v>0.37982638888896142</c:v>
                </c:pt>
                <c:pt idx="3488">
                  <c:v>0.37983796296303463</c:v>
                </c:pt>
                <c:pt idx="3489">
                  <c:v>0.37984953703710855</c:v>
                </c:pt>
                <c:pt idx="3490">
                  <c:v>0.37986111111118198</c:v>
                </c:pt>
                <c:pt idx="3491">
                  <c:v>0.37987268518525835</c:v>
                </c:pt>
                <c:pt idx="3492">
                  <c:v>0.37988425925933161</c:v>
                </c:pt>
                <c:pt idx="3493">
                  <c:v>0.37989583333340543</c:v>
                </c:pt>
                <c:pt idx="3494">
                  <c:v>0.37990740740747936</c:v>
                </c:pt>
                <c:pt idx="3495">
                  <c:v>0.37991898148155395</c:v>
                </c:pt>
                <c:pt idx="3496">
                  <c:v>0.37993055555562688</c:v>
                </c:pt>
                <c:pt idx="3497">
                  <c:v>0.37994212962970164</c:v>
                </c:pt>
                <c:pt idx="3498">
                  <c:v>0.37995370370377557</c:v>
                </c:pt>
                <c:pt idx="3499">
                  <c:v>0.37996527777785083</c:v>
                </c:pt>
                <c:pt idx="3500">
                  <c:v>0.37997685185192404</c:v>
                </c:pt>
                <c:pt idx="3501">
                  <c:v>0.37998842592599852</c:v>
                </c:pt>
                <c:pt idx="3502">
                  <c:v>0.38000000000007184</c:v>
                </c:pt>
                <c:pt idx="3503">
                  <c:v>0.38001157407414637</c:v>
                </c:pt>
                <c:pt idx="3504">
                  <c:v>0.3800231481482193</c:v>
                </c:pt>
                <c:pt idx="3505">
                  <c:v>0.38003472222229412</c:v>
                </c:pt>
                <c:pt idx="3506">
                  <c:v>0.38004629629636782</c:v>
                </c:pt>
                <c:pt idx="3507">
                  <c:v>0.38005787037044336</c:v>
                </c:pt>
                <c:pt idx="3508">
                  <c:v>0.38006944444451568</c:v>
                </c:pt>
                <c:pt idx="3509">
                  <c:v>0.38008101851858977</c:v>
                </c:pt>
                <c:pt idx="3510">
                  <c:v>0.38009259259266487</c:v>
                </c:pt>
                <c:pt idx="3511">
                  <c:v>0.38010416666673796</c:v>
                </c:pt>
                <c:pt idx="3512">
                  <c:v>0.38011574074081272</c:v>
                </c:pt>
                <c:pt idx="3513">
                  <c:v>0.38012731481488737</c:v>
                </c:pt>
                <c:pt idx="3514">
                  <c:v>0.38013888888896108</c:v>
                </c:pt>
                <c:pt idx="3515">
                  <c:v>0.38015046296303506</c:v>
                </c:pt>
                <c:pt idx="3516">
                  <c:v>0.38016203703710882</c:v>
                </c:pt>
                <c:pt idx="3517">
                  <c:v>0.38017361111118281</c:v>
                </c:pt>
                <c:pt idx="3518">
                  <c:v>0.38018518518525812</c:v>
                </c:pt>
                <c:pt idx="3519">
                  <c:v>0.38019675925933138</c:v>
                </c:pt>
                <c:pt idx="3520">
                  <c:v>0.38020833333340576</c:v>
                </c:pt>
                <c:pt idx="3521">
                  <c:v>0.38021990740747974</c:v>
                </c:pt>
                <c:pt idx="3522">
                  <c:v>0.380231481481553</c:v>
                </c:pt>
                <c:pt idx="3523">
                  <c:v>0.3802430555556271</c:v>
                </c:pt>
                <c:pt idx="3524">
                  <c:v>0.38025462962970202</c:v>
                </c:pt>
                <c:pt idx="3525">
                  <c:v>0.38026620370377606</c:v>
                </c:pt>
                <c:pt idx="3526">
                  <c:v>0.38027777777785127</c:v>
                </c:pt>
                <c:pt idx="3527">
                  <c:v>0.38028935185192347</c:v>
                </c:pt>
                <c:pt idx="3528">
                  <c:v>0.38030092592599907</c:v>
                </c:pt>
                <c:pt idx="3529">
                  <c:v>0.38031250000007288</c:v>
                </c:pt>
                <c:pt idx="3530">
                  <c:v>0.38032407407414748</c:v>
                </c:pt>
                <c:pt idx="3531">
                  <c:v>0.38033564814821985</c:v>
                </c:pt>
                <c:pt idx="3532">
                  <c:v>0.38034722222229461</c:v>
                </c:pt>
                <c:pt idx="3533">
                  <c:v>0.38035879629636926</c:v>
                </c:pt>
                <c:pt idx="3534">
                  <c:v>0.38037037037044441</c:v>
                </c:pt>
                <c:pt idx="3535">
                  <c:v>0.38038194444451701</c:v>
                </c:pt>
                <c:pt idx="3536">
                  <c:v>0.38039351851859027</c:v>
                </c:pt>
                <c:pt idx="3537">
                  <c:v>0.38040509259266542</c:v>
                </c:pt>
                <c:pt idx="3538">
                  <c:v>0.38041666666673923</c:v>
                </c:pt>
                <c:pt idx="3539">
                  <c:v>0.38042824074081388</c:v>
                </c:pt>
                <c:pt idx="3540">
                  <c:v>0.38043981481488764</c:v>
                </c:pt>
                <c:pt idx="3541">
                  <c:v>0.38045138888896157</c:v>
                </c:pt>
                <c:pt idx="3542">
                  <c:v>0.38046296296303622</c:v>
                </c:pt>
                <c:pt idx="3543">
                  <c:v>0.38047453703711015</c:v>
                </c:pt>
                <c:pt idx="3544">
                  <c:v>0.38048611111118397</c:v>
                </c:pt>
                <c:pt idx="3545">
                  <c:v>0.38049768518525862</c:v>
                </c:pt>
                <c:pt idx="3546">
                  <c:v>0.38050925925933132</c:v>
                </c:pt>
                <c:pt idx="3547">
                  <c:v>0.38052083333340686</c:v>
                </c:pt>
                <c:pt idx="3548">
                  <c:v>0.38053240740748018</c:v>
                </c:pt>
                <c:pt idx="3549">
                  <c:v>0.38054398148155388</c:v>
                </c:pt>
                <c:pt idx="3550">
                  <c:v>0.38055555555562781</c:v>
                </c:pt>
                <c:pt idx="3551">
                  <c:v>0.38056712962970257</c:v>
                </c:pt>
                <c:pt idx="3552">
                  <c:v>0.38057870370377717</c:v>
                </c:pt>
                <c:pt idx="3553">
                  <c:v>0.38059027777785193</c:v>
                </c:pt>
                <c:pt idx="3554">
                  <c:v>0.38060185185192402</c:v>
                </c:pt>
                <c:pt idx="3555">
                  <c:v>0.38061342592599889</c:v>
                </c:pt>
                <c:pt idx="3556">
                  <c:v>0.38062500000007232</c:v>
                </c:pt>
                <c:pt idx="3557">
                  <c:v>0.38063657407414725</c:v>
                </c:pt>
                <c:pt idx="3558">
                  <c:v>0.3806481481482204</c:v>
                </c:pt>
                <c:pt idx="3559">
                  <c:v>0.38065972222229488</c:v>
                </c:pt>
                <c:pt idx="3560">
                  <c:v>0.38067129629636881</c:v>
                </c:pt>
                <c:pt idx="3561">
                  <c:v>0.38068287037044468</c:v>
                </c:pt>
                <c:pt idx="3562">
                  <c:v>0.38069444444451678</c:v>
                </c:pt>
                <c:pt idx="3563">
                  <c:v>0.38070601851859076</c:v>
                </c:pt>
                <c:pt idx="3564">
                  <c:v>0.38071759259266585</c:v>
                </c:pt>
                <c:pt idx="3565">
                  <c:v>0.38072916666673906</c:v>
                </c:pt>
                <c:pt idx="3566">
                  <c:v>0.38074074074081332</c:v>
                </c:pt>
                <c:pt idx="3567">
                  <c:v>0.38075231481488825</c:v>
                </c:pt>
                <c:pt idx="3568">
                  <c:v>0.38076388888896207</c:v>
                </c:pt>
                <c:pt idx="3569">
                  <c:v>0.38077546296303588</c:v>
                </c:pt>
                <c:pt idx="3570">
                  <c:v>0.38078703703710981</c:v>
                </c:pt>
                <c:pt idx="3571">
                  <c:v>0.38079861111118368</c:v>
                </c:pt>
                <c:pt idx="3572">
                  <c:v>0.38081018518525972</c:v>
                </c:pt>
                <c:pt idx="3573">
                  <c:v>0.38082175925933293</c:v>
                </c:pt>
                <c:pt idx="3574">
                  <c:v>0.38083333333340674</c:v>
                </c:pt>
                <c:pt idx="3575">
                  <c:v>0.3808449074074815</c:v>
                </c:pt>
                <c:pt idx="3576">
                  <c:v>0.38085648148155526</c:v>
                </c:pt>
                <c:pt idx="3577">
                  <c:v>0.38086805555562914</c:v>
                </c:pt>
                <c:pt idx="3578">
                  <c:v>0.38087962962970379</c:v>
                </c:pt>
                <c:pt idx="3579">
                  <c:v>0.38089120370377638</c:v>
                </c:pt>
                <c:pt idx="3580">
                  <c:v>0.38090277777785286</c:v>
                </c:pt>
                <c:pt idx="3581">
                  <c:v>0.38091435185192546</c:v>
                </c:pt>
                <c:pt idx="3582">
                  <c:v>0.380925925926</c:v>
                </c:pt>
                <c:pt idx="3583">
                  <c:v>0.38093750000007282</c:v>
                </c:pt>
                <c:pt idx="3584">
                  <c:v>0.38094907407414763</c:v>
                </c:pt>
                <c:pt idx="3585">
                  <c:v>0.38096064814822167</c:v>
                </c:pt>
                <c:pt idx="3586">
                  <c:v>0.38097222222229626</c:v>
                </c:pt>
                <c:pt idx="3587">
                  <c:v>0.38098379629637014</c:v>
                </c:pt>
                <c:pt idx="3588">
                  <c:v>0.38099537037044473</c:v>
                </c:pt>
                <c:pt idx="3589">
                  <c:v>0.38100694444451738</c:v>
                </c:pt>
                <c:pt idx="3590">
                  <c:v>0.38101851851859142</c:v>
                </c:pt>
                <c:pt idx="3591">
                  <c:v>0.3810300925926664</c:v>
                </c:pt>
                <c:pt idx="3592">
                  <c:v>0.38104166666673961</c:v>
                </c:pt>
                <c:pt idx="3593">
                  <c:v>0.38105324074081381</c:v>
                </c:pt>
                <c:pt idx="3594">
                  <c:v>0.3810648148148893</c:v>
                </c:pt>
                <c:pt idx="3595">
                  <c:v>0.38107638888896328</c:v>
                </c:pt>
                <c:pt idx="3596">
                  <c:v>0.38108796296303715</c:v>
                </c:pt>
                <c:pt idx="3597">
                  <c:v>0.38109953703711008</c:v>
                </c:pt>
                <c:pt idx="3598">
                  <c:v>0.38111111111118418</c:v>
                </c:pt>
                <c:pt idx="3599">
                  <c:v>0.38112268518526027</c:v>
                </c:pt>
                <c:pt idx="3600">
                  <c:v>0.38113425925933236</c:v>
                </c:pt>
                <c:pt idx="3601">
                  <c:v>0.38114583333340724</c:v>
                </c:pt>
                <c:pt idx="3602">
                  <c:v>0.38115740740748122</c:v>
                </c:pt>
                <c:pt idx="3603">
                  <c:v>0.38116898148155565</c:v>
                </c:pt>
                <c:pt idx="3604">
                  <c:v>0.38118055555562957</c:v>
                </c:pt>
                <c:pt idx="3605">
                  <c:v>0.3811921296297035</c:v>
                </c:pt>
                <c:pt idx="3606">
                  <c:v>0.38120370370377732</c:v>
                </c:pt>
                <c:pt idx="3607">
                  <c:v>0.38121527777785252</c:v>
                </c:pt>
                <c:pt idx="3608">
                  <c:v>0.3812268518519259</c:v>
                </c:pt>
                <c:pt idx="3609">
                  <c:v>0.38123842592599932</c:v>
                </c:pt>
                <c:pt idx="3610">
                  <c:v>0.38125000000007331</c:v>
                </c:pt>
                <c:pt idx="3611">
                  <c:v>0.38126157407414812</c:v>
                </c:pt>
                <c:pt idx="3612">
                  <c:v>0.3812731481482215</c:v>
                </c:pt>
                <c:pt idx="3613">
                  <c:v>0.38128472222229653</c:v>
                </c:pt>
                <c:pt idx="3614">
                  <c:v>0.3812962962963698</c:v>
                </c:pt>
                <c:pt idx="3615">
                  <c:v>0.38130787037044578</c:v>
                </c:pt>
                <c:pt idx="3616">
                  <c:v>0.38131944444451787</c:v>
                </c:pt>
                <c:pt idx="3617">
                  <c:v>0.38133101851859175</c:v>
                </c:pt>
                <c:pt idx="3618">
                  <c:v>0.38134259259266751</c:v>
                </c:pt>
                <c:pt idx="3619">
                  <c:v>0.38135416666674138</c:v>
                </c:pt>
                <c:pt idx="3620">
                  <c:v>0.38136574074081525</c:v>
                </c:pt>
                <c:pt idx="3621">
                  <c:v>0.38137731481488979</c:v>
                </c:pt>
                <c:pt idx="3622">
                  <c:v>0.38138888888896444</c:v>
                </c:pt>
                <c:pt idx="3623">
                  <c:v>0.38140046296303753</c:v>
                </c:pt>
                <c:pt idx="3624">
                  <c:v>0.38141203703711152</c:v>
                </c:pt>
                <c:pt idx="3625">
                  <c:v>0.38142361111118539</c:v>
                </c:pt>
                <c:pt idx="3626">
                  <c:v>0.38143518518525993</c:v>
                </c:pt>
                <c:pt idx="3627">
                  <c:v>0.38144675925933375</c:v>
                </c:pt>
                <c:pt idx="3628">
                  <c:v>0.38145833333340851</c:v>
                </c:pt>
                <c:pt idx="3629">
                  <c:v>0.38146990740748227</c:v>
                </c:pt>
                <c:pt idx="3630">
                  <c:v>0.38148148148155614</c:v>
                </c:pt>
                <c:pt idx="3631">
                  <c:v>0.38149305555562935</c:v>
                </c:pt>
                <c:pt idx="3632">
                  <c:v>0.38150462962970455</c:v>
                </c:pt>
                <c:pt idx="3633">
                  <c:v>0.38151620370377848</c:v>
                </c:pt>
                <c:pt idx="3634">
                  <c:v>0.38152777777785368</c:v>
                </c:pt>
                <c:pt idx="3635">
                  <c:v>0.38153935185192567</c:v>
                </c:pt>
                <c:pt idx="3636">
                  <c:v>0.38155092592600093</c:v>
                </c:pt>
                <c:pt idx="3637">
                  <c:v>0.38156250000007463</c:v>
                </c:pt>
                <c:pt idx="3638">
                  <c:v>0.38157407407414939</c:v>
                </c:pt>
                <c:pt idx="3639">
                  <c:v>0.38158564814822232</c:v>
                </c:pt>
                <c:pt idx="3640">
                  <c:v>0.38159722222229631</c:v>
                </c:pt>
                <c:pt idx="3641">
                  <c:v>0.38160879629637101</c:v>
                </c:pt>
                <c:pt idx="3642">
                  <c:v>0.38162037037044633</c:v>
                </c:pt>
                <c:pt idx="3643">
                  <c:v>0.38163194444451826</c:v>
                </c:pt>
                <c:pt idx="3644">
                  <c:v>0.38164351851859224</c:v>
                </c:pt>
                <c:pt idx="3645">
                  <c:v>0.38165509259266728</c:v>
                </c:pt>
                <c:pt idx="3646">
                  <c:v>0.38166666666674187</c:v>
                </c:pt>
                <c:pt idx="3647">
                  <c:v>0.38167824074081558</c:v>
                </c:pt>
                <c:pt idx="3648">
                  <c:v>0.38168981481489039</c:v>
                </c:pt>
                <c:pt idx="3649">
                  <c:v>0.38170138888896332</c:v>
                </c:pt>
                <c:pt idx="3650">
                  <c:v>0.38171296296303803</c:v>
                </c:pt>
                <c:pt idx="3651">
                  <c:v>0.38172453703711196</c:v>
                </c:pt>
                <c:pt idx="3652">
                  <c:v>0.38173611111118527</c:v>
                </c:pt>
                <c:pt idx="3653">
                  <c:v>0.38174768518526037</c:v>
                </c:pt>
                <c:pt idx="3654">
                  <c:v>0.38175925925933346</c:v>
                </c:pt>
                <c:pt idx="3655">
                  <c:v>0.38177083333340889</c:v>
                </c:pt>
                <c:pt idx="3656">
                  <c:v>0.38178240740748287</c:v>
                </c:pt>
                <c:pt idx="3657">
                  <c:v>0.3817939814815558</c:v>
                </c:pt>
                <c:pt idx="3658">
                  <c:v>0.38180555555563056</c:v>
                </c:pt>
                <c:pt idx="3659">
                  <c:v>0.38181712962970515</c:v>
                </c:pt>
                <c:pt idx="3660">
                  <c:v>0.38182870370377958</c:v>
                </c:pt>
                <c:pt idx="3661">
                  <c:v>0.38184027777785418</c:v>
                </c:pt>
                <c:pt idx="3662">
                  <c:v>0.38185185185192638</c:v>
                </c:pt>
                <c:pt idx="3663">
                  <c:v>0.38186342592600125</c:v>
                </c:pt>
                <c:pt idx="3664">
                  <c:v>0.38187500000007524</c:v>
                </c:pt>
                <c:pt idx="3665">
                  <c:v>0.3818865740741505</c:v>
                </c:pt>
                <c:pt idx="3666">
                  <c:v>0.38189814814822282</c:v>
                </c:pt>
                <c:pt idx="3667">
                  <c:v>0.38190972222229752</c:v>
                </c:pt>
                <c:pt idx="3668">
                  <c:v>0.3819212962963715</c:v>
                </c:pt>
                <c:pt idx="3669">
                  <c:v>0.38193287037044676</c:v>
                </c:pt>
                <c:pt idx="3670">
                  <c:v>0.38194444444451897</c:v>
                </c:pt>
                <c:pt idx="3671">
                  <c:v>0.38195601851859307</c:v>
                </c:pt>
                <c:pt idx="3672">
                  <c:v>0.38196759259266838</c:v>
                </c:pt>
                <c:pt idx="3673">
                  <c:v>0.38197916666674225</c:v>
                </c:pt>
                <c:pt idx="3674">
                  <c:v>0.38199074074081613</c:v>
                </c:pt>
                <c:pt idx="3675">
                  <c:v>0.38200231481489078</c:v>
                </c:pt>
                <c:pt idx="3676">
                  <c:v>0.38201388888896476</c:v>
                </c:pt>
                <c:pt idx="3677">
                  <c:v>0.38202546296303852</c:v>
                </c:pt>
                <c:pt idx="3678">
                  <c:v>0.38203703703711178</c:v>
                </c:pt>
                <c:pt idx="3679">
                  <c:v>0.38204861111118582</c:v>
                </c:pt>
                <c:pt idx="3680">
                  <c:v>0.38206018518526147</c:v>
                </c:pt>
                <c:pt idx="3681">
                  <c:v>0.38207175925933473</c:v>
                </c:pt>
                <c:pt idx="3682">
                  <c:v>0.38208333333340938</c:v>
                </c:pt>
                <c:pt idx="3683">
                  <c:v>0.38209490740748314</c:v>
                </c:pt>
                <c:pt idx="3684">
                  <c:v>0.38210648148155713</c:v>
                </c:pt>
                <c:pt idx="3685">
                  <c:v>0.38211805555563105</c:v>
                </c:pt>
                <c:pt idx="3686">
                  <c:v>0.38212962962970565</c:v>
                </c:pt>
                <c:pt idx="3687">
                  <c:v>0.38214120370377858</c:v>
                </c:pt>
                <c:pt idx="3688">
                  <c:v>0.38215277777785467</c:v>
                </c:pt>
                <c:pt idx="3689">
                  <c:v>0.38216435185192682</c:v>
                </c:pt>
                <c:pt idx="3690">
                  <c:v>0.38217592592600186</c:v>
                </c:pt>
                <c:pt idx="3691">
                  <c:v>0.38218750000007568</c:v>
                </c:pt>
                <c:pt idx="3692">
                  <c:v>0.38219907407414938</c:v>
                </c:pt>
                <c:pt idx="3693">
                  <c:v>0.38221064814822331</c:v>
                </c:pt>
                <c:pt idx="3694">
                  <c:v>0.38222222222229807</c:v>
                </c:pt>
                <c:pt idx="3695">
                  <c:v>0.38223379629637133</c:v>
                </c:pt>
                <c:pt idx="3696">
                  <c:v>0.38224537037044648</c:v>
                </c:pt>
                <c:pt idx="3697">
                  <c:v>0.38225694444451952</c:v>
                </c:pt>
                <c:pt idx="3698">
                  <c:v>0.38226851851859361</c:v>
                </c:pt>
                <c:pt idx="3699">
                  <c:v>0.38228009259266887</c:v>
                </c:pt>
                <c:pt idx="3700">
                  <c:v>0.3822916666667418</c:v>
                </c:pt>
                <c:pt idx="3701">
                  <c:v>0.38230324074081662</c:v>
                </c:pt>
                <c:pt idx="3702">
                  <c:v>0.38231481481489193</c:v>
                </c:pt>
                <c:pt idx="3703">
                  <c:v>0.38232638888896586</c:v>
                </c:pt>
                <c:pt idx="3704">
                  <c:v>0.38233796296303896</c:v>
                </c:pt>
                <c:pt idx="3705">
                  <c:v>0.38234953703711294</c:v>
                </c:pt>
                <c:pt idx="3706">
                  <c:v>0.38236111111118637</c:v>
                </c:pt>
                <c:pt idx="3707">
                  <c:v>0.38237268518526268</c:v>
                </c:pt>
                <c:pt idx="3708">
                  <c:v>0.38238425925933589</c:v>
                </c:pt>
                <c:pt idx="3709">
                  <c:v>0.38239583333340987</c:v>
                </c:pt>
                <c:pt idx="3710">
                  <c:v>0.38240740740748358</c:v>
                </c:pt>
                <c:pt idx="3711">
                  <c:v>0.38241898148155823</c:v>
                </c:pt>
                <c:pt idx="3712">
                  <c:v>0.38243055555563132</c:v>
                </c:pt>
                <c:pt idx="3713">
                  <c:v>0.38244212962970603</c:v>
                </c:pt>
                <c:pt idx="3714">
                  <c:v>0.3824537037037799</c:v>
                </c:pt>
                <c:pt idx="3715">
                  <c:v>0.38246527777785516</c:v>
                </c:pt>
                <c:pt idx="3716">
                  <c:v>0.38247685185192826</c:v>
                </c:pt>
                <c:pt idx="3717">
                  <c:v>0.38248842592600291</c:v>
                </c:pt>
                <c:pt idx="3718">
                  <c:v>0.38250000000007617</c:v>
                </c:pt>
                <c:pt idx="3719">
                  <c:v>0.38251157407415076</c:v>
                </c:pt>
                <c:pt idx="3720">
                  <c:v>0.3825231481482238</c:v>
                </c:pt>
                <c:pt idx="3721">
                  <c:v>0.38253472222229851</c:v>
                </c:pt>
                <c:pt idx="3722">
                  <c:v>0.38254629629637188</c:v>
                </c:pt>
                <c:pt idx="3723">
                  <c:v>0.38255787037044747</c:v>
                </c:pt>
                <c:pt idx="3724">
                  <c:v>0.38256944444452007</c:v>
                </c:pt>
                <c:pt idx="3725">
                  <c:v>0.38258101851859416</c:v>
                </c:pt>
                <c:pt idx="3726">
                  <c:v>0.38259259259266926</c:v>
                </c:pt>
                <c:pt idx="3727">
                  <c:v>0.38260416666674313</c:v>
                </c:pt>
                <c:pt idx="3728">
                  <c:v>0.38261574074081711</c:v>
                </c:pt>
                <c:pt idx="3729">
                  <c:v>0.38262731481489176</c:v>
                </c:pt>
                <c:pt idx="3730">
                  <c:v>0.38263888888896552</c:v>
                </c:pt>
                <c:pt idx="3731">
                  <c:v>0.38265046296303951</c:v>
                </c:pt>
                <c:pt idx="3732">
                  <c:v>0.38266203703711282</c:v>
                </c:pt>
                <c:pt idx="3733">
                  <c:v>0.38267361111118692</c:v>
                </c:pt>
                <c:pt idx="3734">
                  <c:v>0.38268518518526251</c:v>
                </c:pt>
                <c:pt idx="3735">
                  <c:v>0.38269675925933538</c:v>
                </c:pt>
                <c:pt idx="3736">
                  <c:v>0.38270833333341014</c:v>
                </c:pt>
                <c:pt idx="3737">
                  <c:v>0.38271990740748407</c:v>
                </c:pt>
                <c:pt idx="3738">
                  <c:v>0.38273148148155739</c:v>
                </c:pt>
                <c:pt idx="3739">
                  <c:v>0.38274305555563143</c:v>
                </c:pt>
                <c:pt idx="3740">
                  <c:v>0.38275462962970647</c:v>
                </c:pt>
                <c:pt idx="3741">
                  <c:v>0.38276620370378045</c:v>
                </c:pt>
                <c:pt idx="3742">
                  <c:v>0.38277777777785577</c:v>
                </c:pt>
                <c:pt idx="3743">
                  <c:v>0.38278935185192786</c:v>
                </c:pt>
                <c:pt idx="3744">
                  <c:v>0.38280092592600345</c:v>
                </c:pt>
                <c:pt idx="3745">
                  <c:v>0.38281250000007727</c:v>
                </c:pt>
                <c:pt idx="3746">
                  <c:v>0.38282407407415187</c:v>
                </c:pt>
                <c:pt idx="3747">
                  <c:v>0.38283564814822435</c:v>
                </c:pt>
                <c:pt idx="3748">
                  <c:v>0.382847222222299</c:v>
                </c:pt>
                <c:pt idx="3749">
                  <c:v>0.38285879629637365</c:v>
                </c:pt>
                <c:pt idx="3750">
                  <c:v>0.38287037037044874</c:v>
                </c:pt>
                <c:pt idx="3751">
                  <c:v>0.38288194444452139</c:v>
                </c:pt>
                <c:pt idx="3752">
                  <c:v>0.38289351851859471</c:v>
                </c:pt>
                <c:pt idx="3753">
                  <c:v>0.38290509259266975</c:v>
                </c:pt>
                <c:pt idx="3754">
                  <c:v>0.3829166666667444</c:v>
                </c:pt>
                <c:pt idx="3755">
                  <c:v>0.38292824074081827</c:v>
                </c:pt>
                <c:pt idx="3756">
                  <c:v>0.38293981481489203</c:v>
                </c:pt>
                <c:pt idx="3757">
                  <c:v>0.38295138888896602</c:v>
                </c:pt>
                <c:pt idx="3758">
                  <c:v>0.38296296296304089</c:v>
                </c:pt>
                <c:pt idx="3759">
                  <c:v>0.38297453703711454</c:v>
                </c:pt>
                <c:pt idx="3760">
                  <c:v>0.38298611111118835</c:v>
                </c:pt>
                <c:pt idx="3761">
                  <c:v>0.382997685185263</c:v>
                </c:pt>
                <c:pt idx="3762">
                  <c:v>0.38300925925933582</c:v>
                </c:pt>
                <c:pt idx="3763">
                  <c:v>0.38302083333341136</c:v>
                </c:pt>
                <c:pt idx="3764">
                  <c:v>0.38303240740748457</c:v>
                </c:pt>
                <c:pt idx="3765">
                  <c:v>0.38304398148155838</c:v>
                </c:pt>
                <c:pt idx="3766">
                  <c:v>0.38305555555563231</c:v>
                </c:pt>
                <c:pt idx="3767">
                  <c:v>0.38306712962970701</c:v>
                </c:pt>
                <c:pt idx="3768">
                  <c:v>0.38307870370378155</c:v>
                </c:pt>
                <c:pt idx="3769">
                  <c:v>0.38309027777785626</c:v>
                </c:pt>
                <c:pt idx="3770">
                  <c:v>0.38310185185192841</c:v>
                </c:pt>
                <c:pt idx="3771">
                  <c:v>0.38311342592600323</c:v>
                </c:pt>
                <c:pt idx="3772">
                  <c:v>0.38312500000007682</c:v>
                </c:pt>
                <c:pt idx="3773">
                  <c:v>0.38313657407415164</c:v>
                </c:pt>
                <c:pt idx="3774">
                  <c:v>0.38314814814822484</c:v>
                </c:pt>
                <c:pt idx="3775">
                  <c:v>0.38315972222229888</c:v>
                </c:pt>
                <c:pt idx="3776">
                  <c:v>0.38317129629637298</c:v>
                </c:pt>
                <c:pt idx="3777">
                  <c:v>0.38318287037044918</c:v>
                </c:pt>
                <c:pt idx="3778">
                  <c:v>0.38319444444452117</c:v>
                </c:pt>
                <c:pt idx="3779">
                  <c:v>0.38320601851859526</c:v>
                </c:pt>
                <c:pt idx="3780">
                  <c:v>0.38321759259267013</c:v>
                </c:pt>
                <c:pt idx="3781">
                  <c:v>0.38322916666674417</c:v>
                </c:pt>
                <c:pt idx="3782">
                  <c:v>0.38324074074081782</c:v>
                </c:pt>
                <c:pt idx="3783">
                  <c:v>0.38325231481489264</c:v>
                </c:pt>
                <c:pt idx="3784">
                  <c:v>0.38326388888896651</c:v>
                </c:pt>
                <c:pt idx="3785">
                  <c:v>0.38327546296303988</c:v>
                </c:pt>
                <c:pt idx="3786">
                  <c:v>0.38328703703711392</c:v>
                </c:pt>
                <c:pt idx="3787">
                  <c:v>0.38329861111118801</c:v>
                </c:pt>
                <c:pt idx="3788">
                  <c:v>0.38331018518526411</c:v>
                </c:pt>
                <c:pt idx="3789">
                  <c:v>0.38332175925933726</c:v>
                </c:pt>
                <c:pt idx="3790">
                  <c:v>0.38333333333341107</c:v>
                </c:pt>
                <c:pt idx="3791">
                  <c:v>0.38334490740748578</c:v>
                </c:pt>
                <c:pt idx="3792">
                  <c:v>0.38335648148155965</c:v>
                </c:pt>
                <c:pt idx="3793">
                  <c:v>0.38336805555563347</c:v>
                </c:pt>
                <c:pt idx="3794">
                  <c:v>0.38337962962970817</c:v>
                </c:pt>
                <c:pt idx="3795">
                  <c:v>0.38339120370378088</c:v>
                </c:pt>
                <c:pt idx="3796">
                  <c:v>0.38340277777785725</c:v>
                </c:pt>
                <c:pt idx="3797">
                  <c:v>0.38341435185192968</c:v>
                </c:pt>
                <c:pt idx="3798">
                  <c:v>0.38342592592600439</c:v>
                </c:pt>
                <c:pt idx="3799">
                  <c:v>0.38343750000007731</c:v>
                </c:pt>
                <c:pt idx="3800">
                  <c:v>0.38344907407415207</c:v>
                </c:pt>
                <c:pt idx="3801">
                  <c:v>0.383460648148226</c:v>
                </c:pt>
                <c:pt idx="3802">
                  <c:v>0.38347222222230065</c:v>
                </c:pt>
                <c:pt idx="3803">
                  <c:v>0.38348379629637441</c:v>
                </c:pt>
                <c:pt idx="3804">
                  <c:v>0.38349537037044912</c:v>
                </c:pt>
                <c:pt idx="3805">
                  <c:v>0.38350694444452182</c:v>
                </c:pt>
                <c:pt idx="3806">
                  <c:v>0.38351851851859581</c:v>
                </c:pt>
                <c:pt idx="3807">
                  <c:v>0.38353009259267062</c:v>
                </c:pt>
                <c:pt idx="3808">
                  <c:v>0.38354166666674466</c:v>
                </c:pt>
                <c:pt idx="3809">
                  <c:v>0.38355324074081831</c:v>
                </c:pt>
                <c:pt idx="3810">
                  <c:v>0.38356481481489363</c:v>
                </c:pt>
                <c:pt idx="3811">
                  <c:v>0.38357638888896761</c:v>
                </c:pt>
                <c:pt idx="3812">
                  <c:v>0.38358796296304226</c:v>
                </c:pt>
                <c:pt idx="3813">
                  <c:v>0.38359953703711447</c:v>
                </c:pt>
                <c:pt idx="3814">
                  <c:v>0.38361111111118856</c:v>
                </c:pt>
                <c:pt idx="3815">
                  <c:v>0.3836226851852646</c:v>
                </c:pt>
                <c:pt idx="3816">
                  <c:v>0.38363425925933681</c:v>
                </c:pt>
                <c:pt idx="3817">
                  <c:v>0.38364583333341157</c:v>
                </c:pt>
                <c:pt idx="3818">
                  <c:v>0.38365740740748538</c:v>
                </c:pt>
                <c:pt idx="3819">
                  <c:v>0.38366898148156003</c:v>
                </c:pt>
                <c:pt idx="3820">
                  <c:v>0.38368055555563402</c:v>
                </c:pt>
                <c:pt idx="3821">
                  <c:v>0.38369212962970789</c:v>
                </c:pt>
                <c:pt idx="3822">
                  <c:v>0.38370370370378132</c:v>
                </c:pt>
                <c:pt idx="3823">
                  <c:v>0.38371527777785691</c:v>
                </c:pt>
                <c:pt idx="3824">
                  <c:v>0.38372685185193023</c:v>
                </c:pt>
                <c:pt idx="3825">
                  <c:v>0.38373842592600382</c:v>
                </c:pt>
                <c:pt idx="3826">
                  <c:v>0.38375000000007781</c:v>
                </c:pt>
                <c:pt idx="3827">
                  <c:v>0.38376157407415257</c:v>
                </c:pt>
                <c:pt idx="3828">
                  <c:v>0.38377314814822583</c:v>
                </c:pt>
                <c:pt idx="3829">
                  <c:v>0.38378472222230098</c:v>
                </c:pt>
                <c:pt idx="3830">
                  <c:v>0.38379629629637407</c:v>
                </c:pt>
                <c:pt idx="3831">
                  <c:v>0.38380787037045017</c:v>
                </c:pt>
                <c:pt idx="3832">
                  <c:v>0.38381944444452232</c:v>
                </c:pt>
                <c:pt idx="3833">
                  <c:v>0.38383101851859625</c:v>
                </c:pt>
                <c:pt idx="3834">
                  <c:v>0.38384259259267189</c:v>
                </c:pt>
                <c:pt idx="3835">
                  <c:v>0.38385416666674577</c:v>
                </c:pt>
                <c:pt idx="3836">
                  <c:v>0.38386574074081964</c:v>
                </c:pt>
                <c:pt idx="3837">
                  <c:v>0.38387731481489423</c:v>
                </c:pt>
                <c:pt idx="3838">
                  <c:v>0.38388888888896883</c:v>
                </c:pt>
                <c:pt idx="3839">
                  <c:v>0.38390046296304259</c:v>
                </c:pt>
                <c:pt idx="3840">
                  <c:v>0.38391203703711591</c:v>
                </c:pt>
                <c:pt idx="3841">
                  <c:v>0.38392361111118978</c:v>
                </c:pt>
                <c:pt idx="3842">
                  <c:v>0.38393518518526437</c:v>
                </c:pt>
                <c:pt idx="3843">
                  <c:v>0.38394675925933808</c:v>
                </c:pt>
                <c:pt idx="3844">
                  <c:v>0.38395833333341289</c:v>
                </c:pt>
                <c:pt idx="3845">
                  <c:v>0.38396990740748665</c:v>
                </c:pt>
                <c:pt idx="3846">
                  <c:v>0.38398148148156053</c:v>
                </c:pt>
                <c:pt idx="3847">
                  <c:v>0.38399305555563368</c:v>
                </c:pt>
                <c:pt idx="3848">
                  <c:v>0.38400462962970894</c:v>
                </c:pt>
                <c:pt idx="3849">
                  <c:v>0.38401620370378287</c:v>
                </c:pt>
                <c:pt idx="3850">
                  <c:v>0.38402777777785801</c:v>
                </c:pt>
                <c:pt idx="3851">
                  <c:v>0.38403935185193006</c:v>
                </c:pt>
                <c:pt idx="3852">
                  <c:v>0.38405092592600537</c:v>
                </c:pt>
                <c:pt idx="3853">
                  <c:v>0.38406250000007908</c:v>
                </c:pt>
                <c:pt idx="3854">
                  <c:v>0.38407407407415373</c:v>
                </c:pt>
                <c:pt idx="3855">
                  <c:v>0.38408564814822682</c:v>
                </c:pt>
                <c:pt idx="3856">
                  <c:v>0.38409722222230058</c:v>
                </c:pt>
                <c:pt idx="3857">
                  <c:v>0.3841087962963754</c:v>
                </c:pt>
                <c:pt idx="3858">
                  <c:v>0.38412037037045066</c:v>
                </c:pt>
                <c:pt idx="3859">
                  <c:v>0.38413194444452275</c:v>
                </c:pt>
                <c:pt idx="3860">
                  <c:v>0.38414351851859679</c:v>
                </c:pt>
                <c:pt idx="3861">
                  <c:v>0.38415509259267167</c:v>
                </c:pt>
                <c:pt idx="3862">
                  <c:v>0.38416666666674626</c:v>
                </c:pt>
                <c:pt idx="3863">
                  <c:v>0.38417824074082002</c:v>
                </c:pt>
                <c:pt idx="3864">
                  <c:v>0.38418981481489473</c:v>
                </c:pt>
                <c:pt idx="3865">
                  <c:v>0.38420138888896738</c:v>
                </c:pt>
                <c:pt idx="3866">
                  <c:v>0.38421296296304297</c:v>
                </c:pt>
                <c:pt idx="3867">
                  <c:v>0.38422453703711634</c:v>
                </c:pt>
                <c:pt idx="3868">
                  <c:v>0.38423611111118966</c:v>
                </c:pt>
                <c:pt idx="3869">
                  <c:v>0.38424768518526475</c:v>
                </c:pt>
                <c:pt idx="3870">
                  <c:v>0.38425925925933785</c:v>
                </c:pt>
                <c:pt idx="3871">
                  <c:v>0.38427083333341328</c:v>
                </c:pt>
                <c:pt idx="3872">
                  <c:v>0.38428240740748726</c:v>
                </c:pt>
                <c:pt idx="3873">
                  <c:v>0.3842939814815603</c:v>
                </c:pt>
                <c:pt idx="3874">
                  <c:v>0.384305555555635</c:v>
                </c:pt>
                <c:pt idx="3875">
                  <c:v>0.38431712962970943</c:v>
                </c:pt>
                <c:pt idx="3876">
                  <c:v>0.38432870370378397</c:v>
                </c:pt>
                <c:pt idx="3877">
                  <c:v>0.38434027777785851</c:v>
                </c:pt>
                <c:pt idx="3878">
                  <c:v>0.38435185185193088</c:v>
                </c:pt>
                <c:pt idx="3879">
                  <c:v>0.38436342592600564</c:v>
                </c:pt>
                <c:pt idx="3880">
                  <c:v>0.38437500000007963</c:v>
                </c:pt>
                <c:pt idx="3881">
                  <c:v>0.38438657407415489</c:v>
                </c:pt>
                <c:pt idx="3882">
                  <c:v>0.38439814814822698</c:v>
                </c:pt>
                <c:pt idx="3883">
                  <c:v>0.38440972222230196</c:v>
                </c:pt>
                <c:pt idx="3884">
                  <c:v>0.38442129629637595</c:v>
                </c:pt>
                <c:pt idx="3885">
                  <c:v>0.38443287037045126</c:v>
                </c:pt>
                <c:pt idx="3886">
                  <c:v>0.38444444444452336</c:v>
                </c:pt>
                <c:pt idx="3887">
                  <c:v>0.38445601851859745</c:v>
                </c:pt>
                <c:pt idx="3888">
                  <c:v>0.38446759259267277</c:v>
                </c:pt>
                <c:pt idx="3889">
                  <c:v>0.38447916666674664</c:v>
                </c:pt>
                <c:pt idx="3890">
                  <c:v>0.38449074074082051</c:v>
                </c:pt>
                <c:pt idx="3891">
                  <c:v>0.38450231481489516</c:v>
                </c:pt>
                <c:pt idx="3892">
                  <c:v>0.38451388888896898</c:v>
                </c:pt>
                <c:pt idx="3893">
                  <c:v>0.38452546296304352</c:v>
                </c:pt>
                <c:pt idx="3894">
                  <c:v>0.38453703703711611</c:v>
                </c:pt>
                <c:pt idx="3895">
                  <c:v>0.38454861111119032</c:v>
                </c:pt>
                <c:pt idx="3896">
                  <c:v>0.3845601851852658</c:v>
                </c:pt>
                <c:pt idx="3897">
                  <c:v>0.38457175925933912</c:v>
                </c:pt>
                <c:pt idx="3898">
                  <c:v>0.38458333333341366</c:v>
                </c:pt>
                <c:pt idx="3899">
                  <c:v>0.38459490740748753</c:v>
                </c:pt>
                <c:pt idx="3900">
                  <c:v>0.38460648148156146</c:v>
                </c:pt>
                <c:pt idx="3901">
                  <c:v>0.38461805555563544</c:v>
                </c:pt>
                <c:pt idx="3902">
                  <c:v>0.38462962962970987</c:v>
                </c:pt>
                <c:pt idx="3903">
                  <c:v>0.38464120370378296</c:v>
                </c:pt>
                <c:pt idx="3904">
                  <c:v>0.38465277777785906</c:v>
                </c:pt>
                <c:pt idx="3905">
                  <c:v>0.38466435185193132</c:v>
                </c:pt>
                <c:pt idx="3906">
                  <c:v>0.38467592592600608</c:v>
                </c:pt>
                <c:pt idx="3907">
                  <c:v>0.38468750000008006</c:v>
                </c:pt>
                <c:pt idx="3908">
                  <c:v>0.38469907407415382</c:v>
                </c:pt>
                <c:pt idx="3909">
                  <c:v>0.38471064814822781</c:v>
                </c:pt>
                <c:pt idx="3910">
                  <c:v>0.3847222222223024</c:v>
                </c:pt>
                <c:pt idx="3911">
                  <c:v>0.38473379629637572</c:v>
                </c:pt>
                <c:pt idx="3912">
                  <c:v>0.38474537037045076</c:v>
                </c:pt>
                <c:pt idx="3913">
                  <c:v>0.38475694444452391</c:v>
                </c:pt>
                <c:pt idx="3914">
                  <c:v>0.384768518518598</c:v>
                </c:pt>
                <c:pt idx="3915">
                  <c:v>0.38478009259267326</c:v>
                </c:pt>
                <c:pt idx="3916">
                  <c:v>0.3847916666667463</c:v>
                </c:pt>
                <c:pt idx="3917">
                  <c:v>0.38480324074082101</c:v>
                </c:pt>
                <c:pt idx="3918">
                  <c:v>0.38481481481489627</c:v>
                </c:pt>
                <c:pt idx="3919">
                  <c:v>0.38482638888896997</c:v>
                </c:pt>
                <c:pt idx="3920">
                  <c:v>0.38483796296304407</c:v>
                </c:pt>
                <c:pt idx="3921">
                  <c:v>0.38484953703711688</c:v>
                </c:pt>
                <c:pt idx="3922">
                  <c:v>0.38486111111119081</c:v>
                </c:pt>
                <c:pt idx="3923">
                  <c:v>0.38487268518526685</c:v>
                </c:pt>
                <c:pt idx="3924">
                  <c:v>0.38488425925934039</c:v>
                </c:pt>
                <c:pt idx="3925">
                  <c:v>0.38489583333341426</c:v>
                </c:pt>
                <c:pt idx="3926">
                  <c:v>0.38490740740748802</c:v>
                </c:pt>
                <c:pt idx="3927">
                  <c:v>0.38491898148156273</c:v>
                </c:pt>
                <c:pt idx="3928">
                  <c:v>0.38493055555563532</c:v>
                </c:pt>
                <c:pt idx="3929">
                  <c:v>0.38494212962971042</c:v>
                </c:pt>
                <c:pt idx="3930">
                  <c:v>0.38495370370378423</c:v>
                </c:pt>
                <c:pt idx="3931">
                  <c:v>0.3849652777778596</c:v>
                </c:pt>
                <c:pt idx="3932">
                  <c:v>0.38497685185193264</c:v>
                </c:pt>
                <c:pt idx="3933">
                  <c:v>0.38498842592600729</c:v>
                </c:pt>
                <c:pt idx="3934">
                  <c:v>0.38500000000008056</c:v>
                </c:pt>
                <c:pt idx="3935">
                  <c:v>0.38501157407415515</c:v>
                </c:pt>
                <c:pt idx="3936">
                  <c:v>0.38502314814822808</c:v>
                </c:pt>
                <c:pt idx="3937">
                  <c:v>0.38503472222230295</c:v>
                </c:pt>
                <c:pt idx="3938">
                  <c:v>0.38504629629637632</c:v>
                </c:pt>
                <c:pt idx="3939">
                  <c:v>0.38505787037045186</c:v>
                </c:pt>
                <c:pt idx="3940">
                  <c:v>0.38506944444452446</c:v>
                </c:pt>
                <c:pt idx="3941">
                  <c:v>0.38508101851859855</c:v>
                </c:pt>
                <c:pt idx="3942">
                  <c:v>0.38509259259267364</c:v>
                </c:pt>
                <c:pt idx="3943">
                  <c:v>0.38510416666674757</c:v>
                </c:pt>
                <c:pt idx="3944">
                  <c:v>0.3851157407408215</c:v>
                </c:pt>
                <c:pt idx="3945">
                  <c:v>0.38512731481489615</c:v>
                </c:pt>
                <c:pt idx="3946">
                  <c:v>0.38513888888896991</c:v>
                </c:pt>
                <c:pt idx="3947">
                  <c:v>0.38515046296304462</c:v>
                </c:pt>
                <c:pt idx="3948">
                  <c:v>0.38516203703711732</c:v>
                </c:pt>
                <c:pt idx="3949">
                  <c:v>0.38517361111119131</c:v>
                </c:pt>
                <c:pt idx="3950">
                  <c:v>0.3851851851852669</c:v>
                </c:pt>
                <c:pt idx="3951">
                  <c:v>0.38519675925933988</c:v>
                </c:pt>
                <c:pt idx="3952">
                  <c:v>0.38520833333341453</c:v>
                </c:pt>
                <c:pt idx="3953">
                  <c:v>0.38521990740748852</c:v>
                </c:pt>
                <c:pt idx="3954">
                  <c:v>0.38523148148156178</c:v>
                </c:pt>
                <c:pt idx="3955">
                  <c:v>0.38524305555563576</c:v>
                </c:pt>
                <c:pt idx="3956">
                  <c:v>0.38525462962971085</c:v>
                </c:pt>
                <c:pt idx="3957">
                  <c:v>0.38526620370378484</c:v>
                </c:pt>
                <c:pt idx="3958">
                  <c:v>0.3852777777778601</c:v>
                </c:pt>
                <c:pt idx="3959">
                  <c:v>0.3852893518519323</c:v>
                </c:pt>
                <c:pt idx="3960">
                  <c:v>0.38530092592600779</c:v>
                </c:pt>
                <c:pt idx="3961">
                  <c:v>0.38531250000008166</c:v>
                </c:pt>
                <c:pt idx="3962">
                  <c:v>0.38532407407415625</c:v>
                </c:pt>
                <c:pt idx="3963">
                  <c:v>0.38533564814822868</c:v>
                </c:pt>
                <c:pt idx="3964">
                  <c:v>0.38534722222230339</c:v>
                </c:pt>
                <c:pt idx="3965">
                  <c:v>0.38535879629637793</c:v>
                </c:pt>
                <c:pt idx="3966">
                  <c:v>0.38537037037045313</c:v>
                </c:pt>
                <c:pt idx="3967">
                  <c:v>0.38538194444452573</c:v>
                </c:pt>
                <c:pt idx="3968">
                  <c:v>0.3853935185185991</c:v>
                </c:pt>
                <c:pt idx="3969">
                  <c:v>0.38540509259267414</c:v>
                </c:pt>
                <c:pt idx="3970">
                  <c:v>0.38541666666674879</c:v>
                </c:pt>
                <c:pt idx="3971">
                  <c:v>0.38542824074082255</c:v>
                </c:pt>
                <c:pt idx="3972">
                  <c:v>0.38543981481489648</c:v>
                </c:pt>
                <c:pt idx="3973">
                  <c:v>0.38545138888897046</c:v>
                </c:pt>
                <c:pt idx="3974">
                  <c:v>0.38546296296304566</c:v>
                </c:pt>
                <c:pt idx="3975">
                  <c:v>0.38547453703711893</c:v>
                </c:pt>
                <c:pt idx="3976">
                  <c:v>0.38548611111119263</c:v>
                </c:pt>
                <c:pt idx="3977">
                  <c:v>0.38549768518526734</c:v>
                </c:pt>
                <c:pt idx="3978">
                  <c:v>0.38550925925934126</c:v>
                </c:pt>
                <c:pt idx="3979">
                  <c:v>0.38552083333341569</c:v>
                </c:pt>
                <c:pt idx="3980">
                  <c:v>0.38553240740748901</c:v>
                </c:pt>
                <c:pt idx="3981">
                  <c:v>0.38554398148156238</c:v>
                </c:pt>
                <c:pt idx="3982">
                  <c:v>0.38555555555563642</c:v>
                </c:pt>
                <c:pt idx="3983">
                  <c:v>0.3855671296297114</c:v>
                </c:pt>
                <c:pt idx="3984">
                  <c:v>0.38557870370378594</c:v>
                </c:pt>
                <c:pt idx="3985">
                  <c:v>0.38559027777786042</c:v>
                </c:pt>
                <c:pt idx="3986">
                  <c:v>0.3856018518519328</c:v>
                </c:pt>
                <c:pt idx="3987">
                  <c:v>0.38561342592600761</c:v>
                </c:pt>
                <c:pt idx="3988">
                  <c:v>0.38562500000008132</c:v>
                </c:pt>
                <c:pt idx="3989">
                  <c:v>0.38563657407415597</c:v>
                </c:pt>
                <c:pt idx="3990">
                  <c:v>0.38564814814822918</c:v>
                </c:pt>
                <c:pt idx="3991">
                  <c:v>0.38565972222230338</c:v>
                </c:pt>
                <c:pt idx="3992">
                  <c:v>0.38567129629637736</c:v>
                </c:pt>
                <c:pt idx="3993">
                  <c:v>0.38568287037045351</c:v>
                </c:pt>
                <c:pt idx="3994">
                  <c:v>0.38569444444452555</c:v>
                </c:pt>
                <c:pt idx="3995">
                  <c:v>0.38570601851859965</c:v>
                </c:pt>
                <c:pt idx="3996">
                  <c:v>0.38571759259267457</c:v>
                </c:pt>
                <c:pt idx="3997">
                  <c:v>0.3857291666667485</c:v>
                </c:pt>
                <c:pt idx="3998">
                  <c:v>0.38574074074082232</c:v>
                </c:pt>
                <c:pt idx="3999">
                  <c:v>0.38575231481489691</c:v>
                </c:pt>
                <c:pt idx="4000">
                  <c:v>0.3857638888889709</c:v>
                </c:pt>
                <c:pt idx="4001">
                  <c:v>0.38577546296304538</c:v>
                </c:pt>
                <c:pt idx="4002">
                  <c:v>0.38578703703711831</c:v>
                </c:pt>
                <c:pt idx="4003">
                  <c:v>0.3857986111111924</c:v>
                </c:pt>
                <c:pt idx="4004">
                  <c:v>0.38581018518526849</c:v>
                </c:pt>
                <c:pt idx="4005">
                  <c:v>0.38582175925934237</c:v>
                </c:pt>
                <c:pt idx="4006">
                  <c:v>0.38583333333341552</c:v>
                </c:pt>
                <c:pt idx="4007">
                  <c:v>0.38584490740749011</c:v>
                </c:pt>
                <c:pt idx="4008">
                  <c:v>0.38585648148156404</c:v>
                </c:pt>
                <c:pt idx="4009">
                  <c:v>0.38586805555563786</c:v>
                </c:pt>
                <c:pt idx="4010">
                  <c:v>0.38587962962971251</c:v>
                </c:pt>
                <c:pt idx="4011">
                  <c:v>0.38589120370378532</c:v>
                </c:pt>
                <c:pt idx="4012">
                  <c:v>0.38590277777786164</c:v>
                </c:pt>
                <c:pt idx="4013">
                  <c:v>0.38591435185193407</c:v>
                </c:pt>
                <c:pt idx="4014">
                  <c:v>0.38592592592600866</c:v>
                </c:pt>
                <c:pt idx="4015">
                  <c:v>0.38593750000008181</c:v>
                </c:pt>
                <c:pt idx="4016">
                  <c:v>0.38594907407415652</c:v>
                </c:pt>
                <c:pt idx="4017">
                  <c:v>0.38596064814823039</c:v>
                </c:pt>
                <c:pt idx="4018">
                  <c:v>0.38597222222230493</c:v>
                </c:pt>
                <c:pt idx="4019">
                  <c:v>0.38598379629637874</c:v>
                </c:pt>
                <c:pt idx="4020">
                  <c:v>0.38599537037045351</c:v>
                </c:pt>
                <c:pt idx="4021">
                  <c:v>0.38600694444452632</c:v>
                </c:pt>
                <c:pt idx="4022">
                  <c:v>0.38601851851860114</c:v>
                </c:pt>
                <c:pt idx="4023">
                  <c:v>0.38603009259267507</c:v>
                </c:pt>
                <c:pt idx="4024">
                  <c:v>0.38604166666674838</c:v>
                </c:pt>
                <c:pt idx="4025">
                  <c:v>0.38605324074082248</c:v>
                </c:pt>
                <c:pt idx="4026">
                  <c:v>0.38606481481489807</c:v>
                </c:pt>
                <c:pt idx="4027">
                  <c:v>0.386076388888972</c:v>
                </c:pt>
                <c:pt idx="4028">
                  <c:v>0.38608796296304676</c:v>
                </c:pt>
                <c:pt idx="4029">
                  <c:v>0.38609953703711886</c:v>
                </c:pt>
                <c:pt idx="4030">
                  <c:v>0.38611111111119295</c:v>
                </c:pt>
                <c:pt idx="4031">
                  <c:v>0.38612268518526893</c:v>
                </c:pt>
                <c:pt idx="4032">
                  <c:v>0.38613425925934214</c:v>
                </c:pt>
                <c:pt idx="4033">
                  <c:v>0.38614583333341601</c:v>
                </c:pt>
                <c:pt idx="4034">
                  <c:v>0.38615740740748938</c:v>
                </c:pt>
                <c:pt idx="4035">
                  <c:v>0.38616898148156442</c:v>
                </c:pt>
                <c:pt idx="4036">
                  <c:v>0.38618055555563841</c:v>
                </c:pt>
                <c:pt idx="4037">
                  <c:v>0.38619212962971228</c:v>
                </c:pt>
                <c:pt idx="4038">
                  <c:v>0.38620370370378582</c:v>
                </c:pt>
                <c:pt idx="4039">
                  <c:v>0.3862152777778613</c:v>
                </c:pt>
                <c:pt idx="4040">
                  <c:v>0.38622685185193462</c:v>
                </c:pt>
                <c:pt idx="4041">
                  <c:v>0.38623842592600832</c:v>
                </c:pt>
                <c:pt idx="4042">
                  <c:v>0.38625000000008208</c:v>
                </c:pt>
                <c:pt idx="4043">
                  <c:v>0.38626157407415695</c:v>
                </c:pt>
                <c:pt idx="4044">
                  <c:v>0.38627314814823027</c:v>
                </c:pt>
                <c:pt idx="4045">
                  <c:v>0.38628472222230537</c:v>
                </c:pt>
                <c:pt idx="4046">
                  <c:v>0.38629629629637846</c:v>
                </c:pt>
                <c:pt idx="4047">
                  <c:v>0.38630787037045455</c:v>
                </c:pt>
                <c:pt idx="4048">
                  <c:v>0.38631944444452682</c:v>
                </c:pt>
                <c:pt idx="4049">
                  <c:v>0.3863310185186008</c:v>
                </c:pt>
                <c:pt idx="4050">
                  <c:v>0.38634259259267623</c:v>
                </c:pt>
                <c:pt idx="4051">
                  <c:v>0.38635416666675015</c:v>
                </c:pt>
                <c:pt idx="4052">
                  <c:v>0.38636574074082403</c:v>
                </c:pt>
                <c:pt idx="4053">
                  <c:v>0.38637731481489862</c:v>
                </c:pt>
                <c:pt idx="4054">
                  <c:v>0.38638888888897316</c:v>
                </c:pt>
                <c:pt idx="4055">
                  <c:v>0.38640046296304698</c:v>
                </c:pt>
                <c:pt idx="4056">
                  <c:v>0.38641203703712024</c:v>
                </c:pt>
                <c:pt idx="4057">
                  <c:v>0.38642361111119417</c:v>
                </c:pt>
                <c:pt idx="4058">
                  <c:v>0.38643518518526876</c:v>
                </c:pt>
                <c:pt idx="4059">
                  <c:v>0.38644675925934319</c:v>
                </c:pt>
                <c:pt idx="4060">
                  <c:v>0.38645833333341723</c:v>
                </c:pt>
                <c:pt idx="4061">
                  <c:v>0.38646990740749104</c:v>
                </c:pt>
                <c:pt idx="4062">
                  <c:v>0.38648148148156497</c:v>
                </c:pt>
                <c:pt idx="4063">
                  <c:v>0.38649305555563807</c:v>
                </c:pt>
                <c:pt idx="4064">
                  <c:v>0.38650462962971338</c:v>
                </c:pt>
                <c:pt idx="4065">
                  <c:v>0.38651620370378725</c:v>
                </c:pt>
                <c:pt idx="4066">
                  <c:v>0.38652777777786235</c:v>
                </c:pt>
                <c:pt idx="4067">
                  <c:v>0.38653935185193444</c:v>
                </c:pt>
                <c:pt idx="4068">
                  <c:v>0.38655092592600976</c:v>
                </c:pt>
                <c:pt idx="4069">
                  <c:v>0.38656250000008352</c:v>
                </c:pt>
                <c:pt idx="4070">
                  <c:v>0.38657407407415822</c:v>
                </c:pt>
                <c:pt idx="4071">
                  <c:v>0.38658564814823082</c:v>
                </c:pt>
                <c:pt idx="4072">
                  <c:v>0.38659722222230491</c:v>
                </c:pt>
                <c:pt idx="4073">
                  <c:v>0.38660879629637973</c:v>
                </c:pt>
                <c:pt idx="4074">
                  <c:v>0.3866203703704551</c:v>
                </c:pt>
                <c:pt idx="4075">
                  <c:v>0.3866319444445272</c:v>
                </c:pt>
                <c:pt idx="4076">
                  <c:v>0.38664351851860135</c:v>
                </c:pt>
                <c:pt idx="4077">
                  <c:v>0.38665509259267605</c:v>
                </c:pt>
                <c:pt idx="4078">
                  <c:v>0.38666666666675054</c:v>
                </c:pt>
                <c:pt idx="4079">
                  <c:v>0.38667824074082446</c:v>
                </c:pt>
                <c:pt idx="4080">
                  <c:v>0.38668981481489906</c:v>
                </c:pt>
                <c:pt idx="4081">
                  <c:v>0.38670138888897182</c:v>
                </c:pt>
                <c:pt idx="4082">
                  <c:v>0.38671296296304736</c:v>
                </c:pt>
                <c:pt idx="4083">
                  <c:v>0.38672453703712067</c:v>
                </c:pt>
                <c:pt idx="4084">
                  <c:v>0.38673611111119405</c:v>
                </c:pt>
                <c:pt idx="4085">
                  <c:v>0.38674768518526914</c:v>
                </c:pt>
                <c:pt idx="4086">
                  <c:v>0.38675925925934301</c:v>
                </c:pt>
                <c:pt idx="4087">
                  <c:v>0.38677083333341766</c:v>
                </c:pt>
                <c:pt idx="4088">
                  <c:v>0.38678240740749148</c:v>
                </c:pt>
                <c:pt idx="4089">
                  <c:v>0.38679398148156452</c:v>
                </c:pt>
                <c:pt idx="4090">
                  <c:v>0.38680555555563928</c:v>
                </c:pt>
                <c:pt idx="4091">
                  <c:v>0.38681712962971387</c:v>
                </c:pt>
                <c:pt idx="4092">
                  <c:v>0.3868287037037883</c:v>
                </c:pt>
                <c:pt idx="4093">
                  <c:v>0.38684027777786301</c:v>
                </c:pt>
                <c:pt idx="4094">
                  <c:v>0.38685185185193532</c:v>
                </c:pt>
                <c:pt idx="4095">
                  <c:v>0.38686342592601003</c:v>
                </c:pt>
                <c:pt idx="4096">
                  <c:v>0.38687500000008396</c:v>
                </c:pt>
                <c:pt idx="4097">
                  <c:v>0.38688657407415927</c:v>
                </c:pt>
                <c:pt idx="4098">
                  <c:v>0.38689814814823137</c:v>
                </c:pt>
                <c:pt idx="4099">
                  <c:v>0.38690972222230635</c:v>
                </c:pt>
                <c:pt idx="4100">
                  <c:v>0.38692129629638022</c:v>
                </c:pt>
                <c:pt idx="4101">
                  <c:v>0.38693287037045559</c:v>
                </c:pt>
                <c:pt idx="4102">
                  <c:v>0.3869444444445278</c:v>
                </c:pt>
                <c:pt idx="4103">
                  <c:v>0.38695601851860256</c:v>
                </c:pt>
                <c:pt idx="4104">
                  <c:v>0.38696759259267716</c:v>
                </c:pt>
                <c:pt idx="4105">
                  <c:v>0.38697916666675103</c:v>
                </c:pt>
                <c:pt idx="4106">
                  <c:v>0.3869907407408249</c:v>
                </c:pt>
                <c:pt idx="4107">
                  <c:v>0.38700231481489944</c:v>
                </c:pt>
                <c:pt idx="4108">
                  <c:v>0.38701388888897326</c:v>
                </c:pt>
                <c:pt idx="4109">
                  <c:v>0.38702546296304796</c:v>
                </c:pt>
                <c:pt idx="4110">
                  <c:v>0.3870370370371205</c:v>
                </c:pt>
                <c:pt idx="4111">
                  <c:v>0.38704861111119482</c:v>
                </c:pt>
                <c:pt idx="4112">
                  <c:v>0.38706018518527019</c:v>
                </c:pt>
                <c:pt idx="4113">
                  <c:v>0.38707175925934423</c:v>
                </c:pt>
                <c:pt idx="4114">
                  <c:v>0.38708333333341804</c:v>
                </c:pt>
                <c:pt idx="4115">
                  <c:v>0.38709490740749197</c:v>
                </c:pt>
                <c:pt idx="4116">
                  <c:v>0.38710648148156585</c:v>
                </c:pt>
                <c:pt idx="4117">
                  <c:v>0.38711805555563938</c:v>
                </c:pt>
                <c:pt idx="4118">
                  <c:v>0.38712962962971426</c:v>
                </c:pt>
                <c:pt idx="4119">
                  <c:v>0.38714120370378735</c:v>
                </c:pt>
                <c:pt idx="4120">
                  <c:v>0.38715277777786344</c:v>
                </c:pt>
                <c:pt idx="4121">
                  <c:v>0.38716435185193582</c:v>
                </c:pt>
                <c:pt idx="4122">
                  <c:v>0.38717592592601052</c:v>
                </c:pt>
                <c:pt idx="4123">
                  <c:v>0.38718750000008451</c:v>
                </c:pt>
                <c:pt idx="4124">
                  <c:v>0.38719907407415782</c:v>
                </c:pt>
                <c:pt idx="4125">
                  <c:v>0.38721064814823192</c:v>
                </c:pt>
                <c:pt idx="4126">
                  <c:v>0.38722222222230673</c:v>
                </c:pt>
                <c:pt idx="4127">
                  <c:v>0.38723379629638011</c:v>
                </c:pt>
                <c:pt idx="4128">
                  <c:v>0.38724537037045514</c:v>
                </c:pt>
                <c:pt idx="4129">
                  <c:v>0.38725694444452835</c:v>
                </c:pt>
                <c:pt idx="4130">
                  <c:v>0.38726851851860306</c:v>
                </c:pt>
                <c:pt idx="4131">
                  <c:v>0.38728009259267765</c:v>
                </c:pt>
                <c:pt idx="4132">
                  <c:v>0.38729166666675058</c:v>
                </c:pt>
                <c:pt idx="4133">
                  <c:v>0.38730324074082545</c:v>
                </c:pt>
                <c:pt idx="4134">
                  <c:v>0.38731481481490077</c:v>
                </c:pt>
                <c:pt idx="4135">
                  <c:v>0.38732638888897436</c:v>
                </c:pt>
                <c:pt idx="4136">
                  <c:v>0.38733796296304845</c:v>
                </c:pt>
                <c:pt idx="4137">
                  <c:v>0.38734953703712138</c:v>
                </c:pt>
                <c:pt idx="4138">
                  <c:v>0.38736111111119531</c:v>
                </c:pt>
                <c:pt idx="4139">
                  <c:v>0.38737268518527135</c:v>
                </c:pt>
                <c:pt idx="4140">
                  <c:v>0.38738425925934533</c:v>
                </c:pt>
                <c:pt idx="4141">
                  <c:v>0.38739583333341865</c:v>
                </c:pt>
                <c:pt idx="4142">
                  <c:v>0.38740740740749241</c:v>
                </c:pt>
                <c:pt idx="4143">
                  <c:v>0.38741898148156712</c:v>
                </c:pt>
                <c:pt idx="4144">
                  <c:v>0.38743055555563982</c:v>
                </c:pt>
                <c:pt idx="4145">
                  <c:v>0.38744212962971475</c:v>
                </c:pt>
                <c:pt idx="4146">
                  <c:v>0.38745370370378862</c:v>
                </c:pt>
                <c:pt idx="4147">
                  <c:v>0.38746527777786399</c:v>
                </c:pt>
                <c:pt idx="4148">
                  <c:v>0.38747685185193703</c:v>
                </c:pt>
                <c:pt idx="4149">
                  <c:v>0.38748842592601168</c:v>
                </c:pt>
                <c:pt idx="4150">
                  <c:v>0.38750000000008494</c:v>
                </c:pt>
                <c:pt idx="4151">
                  <c:v>0.38751157407415954</c:v>
                </c:pt>
                <c:pt idx="4152">
                  <c:v>0.38752314814823247</c:v>
                </c:pt>
                <c:pt idx="4153">
                  <c:v>0.38753472222230734</c:v>
                </c:pt>
                <c:pt idx="4154">
                  <c:v>0.38754629629638082</c:v>
                </c:pt>
                <c:pt idx="4155">
                  <c:v>0.38755787037045636</c:v>
                </c:pt>
                <c:pt idx="4156">
                  <c:v>0.38756944444452884</c:v>
                </c:pt>
                <c:pt idx="4157">
                  <c:v>0.38758101851860338</c:v>
                </c:pt>
                <c:pt idx="4158">
                  <c:v>0.38759259259267803</c:v>
                </c:pt>
                <c:pt idx="4159">
                  <c:v>0.38760416666675201</c:v>
                </c:pt>
                <c:pt idx="4160">
                  <c:v>0.38761574074082589</c:v>
                </c:pt>
                <c:pt idx="4161">
                  <c:v>0.38762731481490043</c:v>
                </c:pt>
                <c:pt idx="4162">
                  <c:v>0.38763888888897424</c:v>
                </c:pt>
                <c:pt idx="4163">
                  <c:v>0.387650462963049</c:v>
                </c:pt>
                <c:pt idx="4164">
                  <c:v>0.38766203703712182</c:v>
                </c:pt>
                <c:pt idx="4165">
                  <c:v>0.3876736111111958</c:v>
                </c:pt>
                <c:pt idx="4166">
                  <c:v>0.38768518518527129</c:v>
                </c:pt>
                <c:pt idx="4167">
                  <c:v>0.38769675925934505</c:v>
                </c:pt>
                <c:pt idx="4168">
                  <c:v>0.38770833333341898</c:v>
                </c:pt>
                <c:pt idx="4169">
                  <c:v>0.38771990740749296</c:v>
                </c:pt>
                <c:pt idx="4170">
                  <c:v>0.38773148148156616</c:v>
                </c:pt>
                <c:pt idx="4171">
                  <c:v>0.38774305555564031</c:v>
                </c:pt>
                <c:pt idx="4172">
                  <c:v>0.38775462962971513</c:v>
                </c:pt>
                <c:pt idx="4173">
                  <c:v>0.38776620370378917</c:v>
                </c:pt>
                <c:pt idx="4174">
                  <c:v>0.38777777777786443</c:v>
                </c:pt>
                <c:pt idx="4175">
                  <c:v>0.3877893518519368</c:v>
                </c:pt>
                <c:pt idx="4176">
                  <c:v>0.38780092592601223</c:v>
                </c:pt>
                <c:pt idx="4177">
                  <c:v>0.38781250000008605</c:v>
                </c:pt>
                <c:pt idx="4178">
                  <c:v>0.38782407407416059</c:v>
                </c:pt>
                <c:pt idx="4179">
                  <c:v>0.38783564814823301</c:v>
                </c:pt>
                <c:pt idx="4180">
                  <c:v>0.38784722222230777</c:v>
                </c:pt>
                <c:pt idx="4181">
                  <c:v>0.38785879629638226</c:v>
                </c:pt>
                <c:pt idx="4182">
                  <c:v>0.38787037037045752</c:v>
                </c:pt>
                <c:pt idx="4183">
                  <c:v>0.38788194444453006</c:v>
                </c:pt>
                <c:pt idx="4184">
                  <c:v>0.38789351851860382</c:v>
                </c:pt>
                <c:pt idx="4185">
                  <c:v>0.38790509259267847</c:v>
                </c:pt>
                <c:pt idx="4186">
                  <c:v>0.38791666666675317</c:v>
                </c:pt>
                <c:pt idx="4187">
                  <c:v>0.38792824074082694</c:v>
                </c:pt>
                <c:pt idx="4188">
                  <c:v>0.38793981481490086</c:v>
                </c:pt>
                <c:pt idx="4189">
                  <c:v>0.38795138888897468</c:v>
                </c:pt>
                <c:pt idx="4190">
                  <c:v>0.38796296296305</c:v>
                </c:pt>
                <c:pt idx="4191">
                  <c:v>0.38797453703712315</c:v>
                </c:pt>
                <c:pt idx="4192">
                  <c:v>0.38798611111119707</c:v>
                </c:pt>
                <c:pt idx="4193">
                  <c:v>0.38799768518527167</c:v>
                </c:pt>
                <c:pt idx="4194">
                  <c:v>0.38800925925934565</c:v>
                </c:pt>
                <c:pt idx="4195">
                  <c:v>0.38802083333342002</c:v>
                </c:pt>
                <c:pt idx="4196">
                  <c:v>0.3880324074074934</c:v>
                </c:pt>
                <c:pt idx="4197">
                  <c:v>0.38804398148156682</c:v>
                </c:pt>
                <c:pt idx="4198">
                  <c:v>0.38805555555564175</c:v>
                </c:pt>
                <c:pt idx="4199">
                  <c:v>0.38806712962971562</c:v>
                </c:pt>
                <c:pt idx="4200">
                  <c:v>0.38807870370379027</c:v>
                </c:pt>
                <c:pt idx="4201">
                  <c:v>0.38809027777786487</c:v>
                </c:pt>
                <c:pt idx="4202">
                  <c:v>0.3881018518519373</c:v>
                </c:pt>
                <c:pt idx="4203">
                  <c:v>0.38811342592601195</c:v>
                </c:pt>
                <c:pt idx="4204">
                  <c:v>0.38812500000008537</c:v>
                </c:pt>
                <c:pt idx="4205">
                  <c:v>0.38813657407416036</c:v>
                </c:pt>
                <c:pt idx="4206">
                  <c:v>0.38814814814823356</c:v>
                </c:pt>
                <c:pt idx="4207">
                  <c:v>0.38815972222230782</c:v>
                </c:pt>
                <c:pt idx="4208">
                  <c:v>0.38817129629638181</c:v>
                </c:pt>
                <c:pt idx="4209">
                  <c:v>0.38818287037045784</c:v>
                </c:pt>
                <c:pt idx="4210">
                  <c:v>0.38819444444452994</c:v>
                </c:pt>
                <c:pt idx="4211">
                  <c:v>0.38820601851860431</c:v>
                </c:pt>
                <c:pt idx="4212">
                  <c:v>0.38821759259267902</c:v>
                </c:pt>
                <c:pt idx="4213">
                  <c:v>0.38822916666675289</c:v>
                </c:pt>
                <c:pt idx="4214">
                  <c:v>0.38824074074082632</c:v>
                </c:pt>
                <c:pt idx="4215">
                  <c:v>0.38825231481490124</c:v>
                </c:pt>
                <c:pt idx="4216">
                  <c:v>0.38826388888897523</c:v>
                </c:pt>
                <c:pt idx="4217">
                  <c:v>0.38827546296304977</c:v>
                </c:pt>
                <c:pt idx="4218">
                  <c:v>0.38828703703712281</c:v>
                </c:pt>
                <c:pt idx="4219">
                  <c:v>0.38829861111119685</c:v>
                </c:pt>
                <c:pt idx="4220">
                  <c:v>0.38831018518527283</c:v>
                </c:pt>
                <c:pt idx="4221">
                  <c:v>0.3883217592593467</c:v>
                </c:pt>
                <c:pt idx="4222">
                  <c:v>0.38833333333341996</c:v>
                </c:pt>
                <c:pt idx="4223">
                  <c:v>0.3883449074074945</c:v>
                </c:pt>
                <c:pt idx="4224">
                  <c:v>0.38835648148156843</c:v>
                </c:pt>
                <c:pt idx="4225">
                  <c:v>0.38836805555564285</c:v>
                </c:pt>
                <c:pt idx="4226">
                  <c:v>0.38837962962971689</c:v>
                </c:pt>
                <c:pt idx="4227">
                  <c:v>0.38839120370378982</c:v>
                </c:pt>
                <c:pt idx="4228">
                  <c:v>0.38840277777786603</c:v>
                </c:pt>
                <c:pt idx="4229">
                  <c:v>0.38841435185193851</c:v>
                </c:pt>
                <c:pt idx="4230">
                  <c:v>0.38842592592601305</c:v>
                </c:pt>
                <c:pt idx="4231">
                  <c:v>0.38843750000008592</c:v>
                </c:pt>
                <c:pt idx="4232">
                  <c:v>0.3884490740741609</c:v>
                </c:pt>
                <c:pt idx="4233">
                  <c:v>0.38846064814823478</c:v>
                </c:pt>
                <c:pt idx="4234">
                  <c:v>0.38847222222230937</c:v>
                </c:pt>
                <c:pt idx="4235">
                  <c:v>0.38848379629638308</c:v>
                </c:pt>
                <c:pt idx="4236">
                  <c:v>0.38849537037045789</c:v>
                </c:pt>
                <c:pt idx="4237">
                  <c:v>0.38850694444453082</c:v>
                </c:pt>
                <c:pt idx="4238">
                  <c:v>0.38851851851860553</c:v>
                </c:pt>
                <c:pt idx="4239">
                  <c:v>0.38853009259267945</c:v>
                </c:pt>
                <c:pt idx="4240">
                  <c:v>0.38854166666675288</c:v>
                </c:pt>
                <c:pt idx="4241">
                  <c:v>0.38855324074082687</c:v>
                </c:pt>
                <c:pt idx="4242">
                  <c:v>0.38856481481490246</c:v>
                </c:pt>
                <c:pt idx="4243">
                  <c:v>0.38857638888897639</c:v>
                </c:pt>
                <c:pt idx="4244">
                  <c:v>0.38858796296305109</c:v>
                </c:pt>
                <c:pt idx="4245">
                  <c:v>0.3885995370371233</c:v>
                </c:pt>
                <c:pt idx="4246">
                  <c:v>0.38861111111119734</c:v>
                </c:pt>
                <c:pt idx="4247">
                  <c:v>0.38862268518527343</c:v>
                </c:pt>
                <c:pt idx="4248">
                  <c:v>0.38863425925934653</c:v>
                </c:pt>
                <c:pt idx="4249">
                  <c:v>0.3886458333334204</c:v>
                </c:pt>
                <c:pt idx="4250">
                  <c:v>0.38865740740749388</c:v>
                </c:pt>
                <c:pt idx="4251">
                  <c:v>0.38866898148156875</c:v>
                </c:pt>
                <c:pt idx="4252">
                  <c:v>0.38868055555564346</c:v>
                </c:pt>
                <c:pt idx="4253">
                  <c:v>0.38869212962971667</c:v>
                </c:pt>
                <c:pt idx="4254">
                  <c:v>0.38870370370379032</c:v>
                </c:pt>
                <c:pt idx="4255">
                  <c:v>0.38871527777786569</c:v>
                </c:pt>
                <c:pt idx="4256">
                  <c:v>0.388726851851939</c:v>
                </c:pt>
                <c:pt idx="4257">
                  <c:v>0.38873842592601238</c:v>
                </c:pt>
                <c:pt idx="4258">
                  <c:v>0.38875000000008647</c:v>
                </c:pt>
                <c:pt idx="4259">
                  <c:v>0.38876157407416134</c:v>
                </c:pt>
                <c:pt idx="4260">
                  <c:v>0.38877314814823466</c:v>
                </c:pt>
                <c:pt idx="4261">
                  <c:v>0.38878472222230975</c:v>
                </c:pt>
                <c:pt idx="4262">
                  <c:v>0.38879629629638285</c:v>
                </c:pt>
                <c:pt idx="4263">
                  <c:v>0.38880787037045894</c:v>
                </c:pt>
                <c:pt idx="4264">
                  <c:v>0.38881944444453131</c:v>
                </c:pt>
                <c:pt idx="4265">
                  <c:v>0.3888310185186053</c:v>
                </c:pt>
                <c:pt idx="4266">
                  <c:v>0.38884259259268072</c:v>
                </c:pt>
                <c:pt idx="4267">
                  <c:v>0.38885416666675443</c:v>
                </c:pt>
                <c:pt idx="4268">
                  <c:v>0.38886574074082841</c:v>
                </c:pt>
                <c:pt idx="4269">
                  <c:v>0.38887731481490301</c:v>
                </c:pt>
                <c:pt idx="4270">
                  <c:v>0.3888888888889776</c:v>
                </c:pt>
                <c:pt idx="4271">
                  <c:v>0.38890046296305142</c:v>
                </c:pt>
                <c:pt idx="4272">
                  <c:v>0.38891203703712462</c:v>
                </c:pt>
                <c:pt idx="4273">
                  <c:v>0.38892361111119855</c:v>
                </c:pt>
                <c:pt idx="4274">
                  <c:v>0.38893518518527304</c:v>
                </c:pt>
                <c:pt idx="4275">
                  <c:v>0.38894675925934757</c:v>
                </c:pt>
                <c:pt idx="4276">
                  <c:v>0.3889583333334215</c:v>
                </c:pt>
                <c:pt idx="4277">
                  <c:v>0.38896990740749543</c:v>
                </c:pt>
                <c:pt idx="4278">
                  <c:v>0.38898148148156925</c:v>
                </c:pt>
                <c:pt idx="4279">
                  <c:v>0.38899305555564317</c:v>
                </c:pt>
                <c:pt idx="4280">
                  <c:v>0.38900462962971777</c:v>
                </c:pt>
                <c:pt idx="4281">
                  <c:v>0.38901620370379164</c:v>
                </c:pt>
                <c:pt idx="4282">
                  <c:v>0.38902777777786685</c:v>
                </c:pt>
                <c:pt idx="4283">
                  <c:v>0.38903935185193883</c:v>
                </c:pt>
                <c:pt idx="4284">
                  <c:v>0.38905092592601392</c:v>
                </c:pt>
                <c:pt idx="4285">
                  <c:v>0.38906250000008791</c:v>
                </c:pt>
                <c:pt idx="4286">
                  <c:v>0.38907407407416245</c:v>
                </c:pt>
                <c:pt idx="4287">
                  <c:v>0.38908564814823532</c:v>
                </c:pt>
                <c:pt idx="4288">
                  <c:v>0.3890972222223093</c:v>
                </c:pt>
                <c:pt idx="4289">
                  <c:v>0.38910879629638412</c:v>
                </c:pt>
                <c:pt idx="4290">
                  <c:v>0.38912037037045943</c:v>
                </c:pt>
                <c:pt idx="4291">
                  <c:v>0.38913194444453159</c:v>
                </c:pt>
                <c:pt idx="4292">
                  <c:v>0.38914351851860568</c:v>
                </c:pt>
                <c:pt idx="4293">
                  <c:v>0.38915509259268038</c:v>
                </c:pt>
                <c:pt idx="4294">
                  <c:v>0.38916666666675487</c:v>
                </c:pt>
                <c:pt idx="4295">
                  <c:v>0.38917824074082885</c:v>
                </c:pt>
                <c:pt idx="4296">
                  <c:v>0.38918981481490339</c:v>
                </c:pt>
                <c:pt idx="4297">
                  <c:v>0.38920138888897632</c:v>
                </c:pt>
                <c:pt idx="4298">
                  <c:v>0.3892129629630518</c:v>
                </c:pt>
                <c:pt idx="4299">
                  <c:v>0.38922453703712506</c:v>
                </c:pt>
                <c:pt idx="4300">
                  <c:v>0.38923611111119844</c:v>
                </c:pt>
                <c:pt idx="4301">
                  <c:v>0.38924768518527353</c:v>
                </c:pt>
                <c:pt idx="4302">
                  <c:v>0.3892592592593474</c:v>
                </c:pt>
                <c:pt idx="4303">
                  <c:v>0.38927083333342194</c:v>
                </c:pt>
                <c:pt idx="4304">
                  <c:v>0.38928240740749576</c:v>
                </c:pt>
                <c:pt idx="4305">
                  <c:v>0.38929398148156891</c:v>
                </c:pt>
                <c:pt idx="4306">
                  <c:v>0.38930555555564433</c:v>
                </c:pt>
                <c:pt idx="4307">
                  <c:v>0.38931712962971826</c:v>
                </c:pt>
                <c:pt idx="4308">
                  <c:v>0.38932870370379269</c:v>
                </c:pt>
                <c:pt idx="4309">
                  <c:v>0.38934027777786728</c:v>
                </c:pt>
                <c:pt idx="4310">
                  <c:v>0.38935185185193938</c:v>
                </c:pt>
                <c:pt idx="4311">
                  <c:v>0.38936342592601447</c:v>
                </c:pt>
                <c:pt idx="4312">
                  <c:v>0.38937500000008834</c:v>
                </c:pt>
                <c:pt idx="4313">
                  <c:v>0.38938657407416366</c:v>
                </c:pt>
                <c:pt idx="4314">
                  <c:v>0.38939814814823581</c:v>
                </c:pt>
                <c:pt idx="4315">
                  <c:v>0.38940972222231063</c:v>
                </c:pt>
                <c:pt idx="4316">
                  <c:v>0.38942129629638461</c:v>
                </c:pt>
                <c:pt idx="4317">
                  <c:v>0.38943287037045993</c:v>
                </c:pt>
                <c:pt idx="4318">
                  <c:v>0.3894444444445323</c:v>
                </c:pt>
                <c:pt idx="4319">
                  <c:v>0.38945601851860701</c:v>
                </c:pt>
                <c:pt idx="4320">
                  <c:v>0.38946759259268143</c:v>
                </c:pt>
                <c:pt idx="4321">
                  <c:v>0.38947916666675542</c:v>
                </c:pt>
                <c:pt idx="4322">
                  <c:v>0.38949074074082923</c:v>
                </c:pt>
                <c:pt idx="4323">
                  <c:v>0.38950231481490388</c:v>
                </c:pt>
                <c:pt idx="4324">
                  <c:v>0.38951388888897764</c:v>
                </c:pt>
                <c:pt idx="4325">
                  <c:v>0.38952546296305229</c:v>
                </c:pt>
                <c:pt idx="4326">
                  <c:v>0.38953703703712489</c:v>
                </c:pt>
                <c:pt idx="4327">
                  <c:v>0.38954861111119898</c:v>
                </c:pt>
                <c:pt idx="4328">
                  <c:v>0.38956018518527458</c:v>
                </c:pt>
                <c:pt idx="4329">
                  <c:v>0.38957175925934862</c:v>
                </c:pt>
                <c:pt idx="4330">
                  <c:v>0.38958333333342243</c:v>
                </c:pt>
                <c:pt idx="4331">
                  <c:v>0.38959490740749636</c:v>
                </c:pt>
                <c:pt idx="4332">
                  <c:v>0.38960648148157018</c:v>
                </c:pt>
                <c:pt idx="4333">
                  <c:v>0.38961805555564477</c:v>
                </c:pt>
                <c:pt idx="4334">
                  <c:v>0.38962962962971864</c:v>
                </c:pt>
                <c:pt idx="4335">
                  <c:v>0.38964120370379185</c:v>
                </c:pt>
                <c:pt idx="4336">
                  <c:v>0.38965277777786783</c:v>
                </c:pt>
                <c:pt idx="4337">
                  <c:v>0.38966435185193998</c:v>
                </c:pt>
                <c:pt idx="4338">
                  <c:v>0.38967592592601491</c:v>
                </c:pt>
                <c:pt idx="4339">
                  <c:v>0.38968750000008889</c:v>
                </c:pt>
                <c:pt idx="4340">
                  <c:v>0.38969907407416232</c:v>
                </c:pt>
                <c:pt idx="4341">
                  <c:v>0.3897106481482363</c:v>
                </c:pt>
                <c:pt idx="4342">
                  <c:v>0.38972222222231112</c:v>
                </c:pt>
                <c:pt idx="4343">
                  <c:v>0.38973379629638449</c:v>
                </c:pt>
                <c:pt idx="4344">
                  <c:v>0.38974537037045953</c:v>
                </c:pt>
                <c:pt idx="4345">
                  <c:v>0.38975694444453268</c:v>
                </c:pt>
                <c:pt idx="4346">
                  <c:v>0.38976851851860744</c:v>
                </c:pt>
                <c:pt idx="4347">
                  <c:v>0.38978009259268204</c:v>
                </c:pt>
                <c:pt idx="4348">
                  <c:v>0.38979166666675497</c:v>
                </c:pt>
                <c:pt idx="4349">
                  <c:v>0.38980324074082984</c:v>
                </c:pt>
                <c:pt idx="4350">
                  <c:v>0.3898148148149051</c:v>
                </c:pt>
                <c:pt idx="4351">
                  <c:v>0.38982638888897886</c:v>
                </c:pt>
                <c:pt idx="4352">
                  <c:v>0.38983796296305279</c:v>
                </c:pt>
                <c:pt idx="4353">
                  <c:v>0.38984953703712588</c:v>
                </c:pt>
                <c:pt idx="4354">
                  <c:v>0.38986111111119981</c:v>
                </c:pt>
                <c:pt idx="4355">
                  <c:v>0.38987268518527568</c:v>
                </c:pt>
                <c:pt idx="4356">
                  <c:v>0.38988425925934972</c:v>
                </c:pt>
                <c:pt idx="4357">
                  <c:v>0.38989583333342293</c:v>
                </c:pt>
                <c:pt idx="4358">
                  <c:v>0.38990740740749674</c:v>
                </c:pt>
                <c:pt idx="4359">
                  <c:v>0.3899189814815715</c:v>
                </c:pt>
                <c:pt idx="4360">
                  <c:v>0.38993055555564526</c:v>
                </c:pt>
                <c:pt idx="4361">
                  <c:v>0.38994212962971914</c:v>
                </c:pt>
                <c:pt idx="4362">
                  <c:v>0.38995370370379306</c:v>
                </c:pt>
                <c:pt idx="4363">
                  <c:v>0.38996527777786827</c:v>
                </c:pt>
                <c:pt idx="4364">
                  <c:v>0.3899768518519422</c:v>
                </c:pt>
                <c:pt idx="4365">
                  <c:v>0.38998842592601607</c:v>
                </c:pt>
                <c:pt idx="4366">
                  <c:v>0.39000000000008933</c:v>
                </c:pt>
                <c:pt idx="4367">
                  <c:v>0.39001157407416392</c:v>
                </c:pt>
                <c:pt idx="4368">
                  <c:v>0.39002314814823685</c:v>
                </c:pt>
                <c:pt idx="4369">
                  <c:v>0.39003472222231167</c:v>
                </c:pt>
                <c:pt idx="4370">
                  <c:v>0.39004629629638532</c:v>
                </c:pt>
                <c:pt idx="4371">
                  <c:v>0.39005787037046069</c:v>
                </c:pt>
                <c:pt idx="4372">
                  <c:v>0.39006944444453334</c:v>
                </c:pt>
                <c:pt idx="4373">
                  <c:v>0.39008101851860738</c:v>
                </c:pt>
                <c:pt idx="4374">
                  <c:v>0.39009259259268242</c:v>
                </c:pt>
                <c:pt idx="4375">
                  <c:v>0.39010416666675635</c:v>
                </c:pt>
                <c:pt idx="4376">
                  <c:v>0.39011574074083027</c:v>
                </c:pt>
                <c:pt idx="4377">
                  <c:v>0.39012731481490465</c:v>
                </c:pt>
                <c:pt idx="4378">
                  <c:v>0.39013888888897857</c:v>
                </c:pt>
                <c:pt idx="4379">
                  <c:v>0.39015046296305322</c:v>
                </c:pt>
                <c:pt idx="4380">
                  <c:v>0.39016203703712632</c:v>
                </c:pt>
                <c:pt idx="4381">
                  <c:v>0.39017361111120097</c:v>
                </c:pt>
                <c:pt idx="4382">
                  <c:v>0.39018518518527567</c:v>
                </c:pt>
                <c:pt idx="4383">
                  <c:v>0.39019675925934943</c:v>
                </c:pt>
                <c:pt idx="4384">
                  <c:v>0.39020833333342336</c:v>
                </c:pt>
                <c:pt idx="4385">
                  <c:v>0.39021990740749718</c:v>
                </c:pt>
                <c:pt idx="4386">
                  <c:v>0.39023148148157055</c:v>
                </c:pt>
                <c:pt idx="4387">
                  <c:v>0.39024305555564481</c:v>
                </c:pt>
                <c:pt idx="4388">
                  <c:v>0.39025462962971957</c:v>
                </c:pt>
                <c:pt idx="4389">
                  <c:v>0.3902662037037935</c:v>
                </c:pt>
                <c:pt idx="4390">
                  <c:v>0.39027777777786893</c:v>
                </c:pt>
                <c:pt idx="4391">
                  <c:v>0.39028935185194191</c:v>
                </c:pt>
                <c:pt idx="4392">
                  <c:v>0.39030092592601662</c:v>
                </c:pt>
                <c:pt idx="4393">
                  <c:v>0.39031250000009038</c:v>
                </c:pt>
                <c:pt idx="4394">
                  <c:v>0.39032407407416486</c:v>
                </c:pt>
                <c:pt idx="4395">
                  <c:v>0.3903356481482374</c:v>
                </c:pt>
                <c:pt idx="4396">
                  <c:v>0.39034722222231188</c:v>
                </c:pt>
                <c:pt idx="4397">
                  <c:v>0.39035879629638653</c:v>
                </c:pt>
                <c:pt idx="4398">
                  <c:v>0.39037037037046185</c:v>
                </c:pt>
                <c:pt idx="4399">
                  <c:v>0.39038194444453445</c:v>
                </c:pt>
                <c:pt idx="4400">
                  <c:v>0.39039351851860787</c:v>
                </c:pt>
                <c:pt idx="4401">
                  <c:v>0.39040509259268286</c:v>
                </c:pt>
                <c:pt idx="4402">
                  <c:v>0.39041666666675751</c:v>
                </c:pt>
                <c:pt idx="4403">
                  <c:v>0.39042824074083138</c:v>
                </c:pt>
                <c:pt idx="4404">
                  <c:v>0.39043981481490525</c:v>
                </c:pt>
                <c:pt idx="4405">
                  <c:v>0.39045138888897907</c:v>
                </c:pt>
                <c:pt idx="4406">
                  <c:v>0.39046296296305444</c:v>
                </c:pt>
                <c:pt idx="4407">
                  <c:v>0.39047453703712753</c:v>
                </c:pt>
                <c:pt idx="4408">
                  <c:v>0.39048611111120218</c:v>
                </c:pt>
                <c:pt idx="4409">
                  <c:v>0.39049768518527606</c:v>
                </c:pt>
                <c:pt idx="4410">
                  <c:v>0.39050925925934993</c:v>
                </c:pt>
                <c:pt idx="4411">
                  <c:v>0.39052083333342441</c:v>
                </c:pt>
                <c:pt idx="4412">
                  <c:v>0.39053240740749773</c:v>
                </c:pt>
                <c:pt idx="4413">
                  <c:v>0.39054398148157132</c:v>
                </c:pt>
                <c:pt idx="4414">
                  <c:v>0.39055555555564614</c:v>
                </c:pt>
                <c:pt idx="4415">
                  <c:v>0.39056712962972007</c:v>
                </c:pt>
                <c:pt idx="4416">
                  <c:v>0.39057870370379455</c:v>
                </c:pt>
                <c:pt idx="4417">
                  <c:v>0.3905902777778692</c:v>
                </c:pt>
                <c:pt idx="4418">
                  <c:v>0.39060185185194246</c:v>
                </c:pt>
                <c:pt idx="4419">
                  <c:v>0.39061342592601633</c:v>
                </c:pt>
                <c:pt idx="4420">
                  <c:v>0.39062500000008982</c:v>
                </c:pt>
                <c:pt idx="4421">
                  <c:v>0.39063657407416463</c:v>
                </c:pt>
                <c:pt idx="4422">
                  <c:v>0.39064814814823795</c:v>
                </c:pt>
                <c:pt idx="4423">
                  <c:v>0.39065972222231232</c:v>
                </c:pt>
                <c:pt idx="4424">
                  <c:v>0.39067129629638631</c:v>
                </c:pt>
                <c:pt idx="4425">
                  <c:v>0.39068287037046234</c:v>
                </c:pt>
                <c:pt idx="4426">
                  <c:v>0.39069444444453433</c:v>
                </c:pt>
                <c:pt idx="4427">
                  <c:v>0.39070601851860842</c:v>
                </c:pt>
                <c:pt idx="4428">
                  <c:v>0.3907175925926834</c:v>
                </c:pt>
                <c:pt idx="4429">
                  <c:v>0.39072916666675728</c:v>
                </c:pt>
                <c:pt idx="4430">
                  <c:v>0.39074074074083082</c:v>
                </c:pt>
                <c:pt idx="4431">
                  <c:v>0.39075231481490558</c:v>
                </c:pt>
                <c:pt idx="4432">
                  <c:v>0.39076388888897962</c:v>
                </c:pt>
                <c:pt idx="4433">
                  <c:v>0.39077546296305415</c:v>
                </c:pt>
                <c:pt idx="4434">
                  <c:v>0.39078703703712708</c:v>
                </c:pt>
                <c:pt idx="4435">
                  <c:v>0.39079861111120195</c:v>
                </c:pt>
                <c:pt idx="4436">
                  <c:v>0.39081018518527727</c:v>
                </c:pt>
                <c:pt idx="4437">
                  <c:v>0.39082175925935103</c:v>
                </c:pt>
                <c:pt idx="4438">
                  <c:v>0.39083333333342435</c:v>
                </c:pt>
                <c:pt idx="4439">
                  <c:v>0.39084490740749889</c:v>
                </c:pt>
                <c:pt idx="4440">
                  <c:v>0.39085648148157287</c:v>
                </c:pt>
                <c:pt idx="4441">
                  <c:v>0.3908680555556473</c:v>
                </c:pt>
                <c:pt idx="4442">
                  <c:v>0.39087962962972123</c:v>
                </c:pt>
                <c:pt idx="4443">
                  <c:v>0.39089120370379432</c:v>
                </c:pt>
                <c:pt idx="4444">
                  <c:v>0.39090277777787047</c:v>
                </c:pt>
                <c:pt idx="4445">
                  <c:v>0.39091435185194362</c:v>
                </c:pt>
                <c:pt idx="4446">
                  <c:v>0.39092592592601744</c:v>
                </c:pt>
                <c:pt idx="4447">
                  <c:v>0.39093750000009031</c:v>
                </c:pt>
                <c:pt idx="4448">
                  <c:v>0.39094907407416524</c:v>
                </c:pt>
                <c:pt idx="4449">
                  <c:v>0.39096064814823916</c:v>
                </c:pt>
                <c:pt idx="4450">
                  <c:v>0.39097222222231376</c:v>
                </c:pt>
                <c:pt idx="4451">
                  <c:v>0.39098379629638752</c:v>
                </c:pt>
                <c:pt idx="4452">
                  <c:v>0.39099537037046223</c:v>
                </c:pt>
                <c:pt idx="4453">
                  <c:v>0.39100694444453488</c:v>
                </c:pt>
                <c:pt idx="4454">
                  <c:v>0.39101851851860997</c:v>
                </c:pt>
                <c:pt idx="4455">
                  <c:v>0.39103009259268384</c:v>
                </c:pt>
                <c:pt idx="4456">
                  <c:v>0.39104166666675738</c:v>
                </c:pt>
                <c:pt idx="4457">
                  <c:v>0.39105324074083131</c:v>
                </c:pt>
                <c:pt idx="4458">
                  <c:v>0.39106481481490679</c:v>
                </c:pt>
                <c:pt idx="4459">
                  <c:v>0.39107638888898077</c:v>
                </c:pt>
                <c:pt idx="4460">
                  <c:v>0.39108796296305537</c:v>
                </c:pt>
                <c:pt idx="4461">
                  <c:v>0.3910995370371278</c:v>
                </c:pt>
                <c:pt idx="4462">
                  <c:v>0.3911111111112025</c:v>
                </c:pt>
                <c:pt idx="4463">
                  <c:v>0.39112268518527776</c:v>
                </c:pt>
                <c:pt idx="4464">
                  <c:v>0.39113425925935091</c:v>
                </c:pt>
                <c:pt idx="4465">
                  <c:v>0.39114583333342473</c:v>
                </c:pt>
                <c:pt idx="4466">
                  <c:v>0.39115740740749838</c:v>
                </c:pt>
                <c:pt idx="4467">
                  <c:v>0.39116898148157314</c:v>
                </c:pt>
                <c:pt idx="4468">
                  <c:v>0.39118055555564779</c:v>
                </c:pt>
                <c:pt idx="4469">
                  <c:v>0.39119212962972105</c:v>
                </c:pt>
                <c:pt idx="4470">
                  <c:v>0.39120370370379448</c:v>
                </c:pt>
                <c:pt idx="4471">
                  <c:v>0.39121527777787007</c:v>
                </c:pt>
                <c:pt idx="4472">
                  <c:v>0.391226851851944</c:v>
                </c:pt>
                <c:pt idx="4473">
                  <c:v>0.39123842592601682</c:v>
                </c:pt>
                <c:pt idx="4474">
                  <c:v>0.39125000000009086</c:v>
                </c:pt>
                <c:pt idx="4475">
                  <c:v>0.39126157407416567</c:v>
                </c:pt>
                <c:pt idx="4476">
                  <c:v>0.39127314814823905</c:v>
                </c:pt>
                <c:pt idx="4477">
                  <c:v>0.39128472222231414</c:v>
                </c:pt>
                <c:pt idx="4478">
                  <c:v>0.39129629629638735</c:v>
                </c:pt>
                <c:pt idx="4479">
                  <c:v>0.39130787037046333</c:v>
                </c:pt>
                <c:pt idx="4480">
                  <c:v>0.39131944444453542</c:v>
                </c:pt>
                <c:pt idx="4481">
                  <c:v>0.39133101851860952</c:v>
                </c:pt>
                <c:pt idx="4482">
                  <c:v>0.39134259259268495</c:v>
                </c:pt>
                <c:pt idx="4483">
                  <c:v>0.39135416666675887</c:v>
                </c:pt>
                <c:pt idx="4484">
                  <c:v>0.39136574074083258</c:v>
                </c:pt>
                <c:pt idx="4485">
                  <c:v>0.3913773148149074</c:v>
                </c:pt>
                <c:pt idx="4486">
                  <c:v>0.39138888888898193</c:v>
                </c:pt>
                <c:pt idx="4487">
                  <c:v>0.3914004629630557</c:v>
                </c:pt>
                <c:pt idx="4488">
                  <c:v>0.39141203703712896</c:v>
                </c:pt>
                <c:pt idx="4489">
                  <c:v>0.39142361111120355</c:v>
                </c:pt>
                <c:pt idx="4490">
                  <c:v>0.39143518518527737</c:v>
                </c:pt>
                <c:pt idx="4491">
                  <c:v>0.39144675925935191</c:v>
                </c:pt>
                <c:pt idx="4492">
                  <c:v>0.39145833333342589</c:v>
                </c:pt>
                <c:pt idx="4493">
                  <c:v>0.39146990740749987</c:v>
                </c:pt>
                <c:pt idx="4494">
                  <c:v>0.39148148148157358</c:v>
                </c:pt>
                <c:pt idx="4495">
                  <c:v>0.39149305555564756</c:v>
                </c:pt>
                <c:pt idx="4496">
                  <c:v>0.39150462962972216</c:v>
                </c:pt>
                <c:pt idx="4497">
                  <c:v>0.39151620370379603</c:v>
                </c:pt>
                <c:pt idx="4498">
                  <c:v>0.39152777777787118</c:v>
                </c:pt>
                <c:pt idx="4499">
                  <c:v>0.39153935185194338</c:v>
                </c:pt>
                <c:pt idx="4500">
                  <c:v>0.39155092592601826</c:v>
                </c:pt>
                <c:pt idx="4501">
                  <c:v>0.39156250000009224</c:v>
                </c:pt>
                <c:pt idx="4502">
                  <c:v>0.39157407407416683</c:v>
                </c:pt>
                <c:pt idx="4503">
                  <c:v>0.39158564814823982</c:v>
                </c:pt>
                <c:pt idx="4504">
                  <c:v>0.3915972222223138</c:v>
                </c:pt>
                <c:pt idx="4505">
                  <c:v>0.39160879629638851</c:v>
                </c:pt>
                <c:pt idx="4506">
                  <c:v>0.39162037037046377</c:v>
                </c:pt>
                <c:pt idx="4507">
                  <c:v>0.39163194444453575</c:v>
                </c:pt>
                <c:pt idx="4508">
                  <c:v>0.39164351851861007</c:v>
                </c:pt>
                <c:pt idx="4509">
                  <c:v>0.39165509259268438</c:v>
                </c:pt>
                <c:pt idx="4510">
                  <c:v>0.39166666666675926</c:v>
                </c:pt>
                <c:pt idx="4511">
                  <c:v>0.39167824074083313</c:v>
                </c:pt>
                <c:pt idx="4512">
                  <c:v>0.39168981481490778</c:v>
                </c:pt>
                <c:pt idx="4513">
                  <c:v>0.39170138888898082</c:v>
                </c:pt>
                <c:pt idx="4514">
                  <c:v>0.39171296296305613</c:v>
                </c:pt>
                <c:pt idx="4515">
                  <c:v>0.39172453703712951</c:v>
                </c:pt>
                <c:pt idx="4516">
                  <c:v>0.39173611111120282</c:v>
                </c:pt>
                <c:pt idx="4517">
                  <c:v>0.39174768518527792</c:v>
                </c:pt>
                <c:pt idx="4518">
                  <c:v>0.39175925925935173</c:v>
                </c:pt>
                <c:pt idx="4519">
                  <c:v>0.39177083333342638</c:v>
                </c:pt>
                <c:pt idx="4520">
                  <c:v>0.39178240740750014</c:v>
                </c:pt>
                <c:pt idx="4521">
                  <c:v>0.39179398148157335</c:v>
                </c:pt>
                <c:pt idx="4522">
                  <c:v>0.39180555555564872</c:v>
                </c:pt>
                <c:pt idx="4523">
                  <c:v>0.39181712962972265</c:v>
                </c:pt>
                <c:pt idx="4524">
                  <c:v>0.39182870370379708</c:v>
                </c:pt>
                <c:pt idx="4525">
                  <c:v>0.39184027777787167</c:v>
                </c:pt>
                <c:pt idx="4526">
                  <c:v>0.39185185185194493</c:v>
                </c:pt>
                <c:pt idx="4527">
                  <c:v>0.39186342592601886</c:v>
                </c:pt>
                <c:pt idx="4528">
                  <c:v>0.39187500000009268</c:v>
                </c:pt>
                <c:pt idx="4529">
                  <c:v>0.39188657407416799</c:v>
                </c:pt>
                <c:pt idx="4530">
                  <c:v>0.39189814814824114</c:v>
                </c:pt>
                <c:pt idx="4531">
                  <c:v>0.39190972222231507</c:v>
                </c:pt>
                <c:pt idx="4532">
                  <c:v>0.391921296296389</c:v>
                </c:pt>
                <c:pt idx="4533">
                  <c:v>0.39193287037046443</c:v>
                </c:pt>
                <c:pt idx="4534">
                  <c:v>0.39194444444453652</c:v>
                </c:pt>
                <c:pt idx="4535">
                  <c:v>0.39195601851861139</c:v>
                </c:pt>
                <c:pt idx="4536">
                  <c:v>0.39196759259268588</c:v>
                </c:pt>
                <c:pt idx="4537">
                  <c:v>0.39197916666675975</c:v>
                </c:pt>
                <c:pt idx="4538">
                  <c:v>0.39199074074083362</c:v>
                </c:pt>
                <c:pt idx="4539">
                  <c:v>0.39200231481490827</c:v>
                </c:pt>
                <c:pt idx="4540">
                  <c:v>0.39201388888898203</c:v>
                </c:pt>
                <c:pt idx="4541">
                  <c:v>0.39202546296305668</c:v>
                </c:pt>
                <c:pt idx="4542">
                  <c:v>0.39203703703712928</c:v>
                </c:pt>
                <c:pt idx="4543">
                  <c:v>0.39204861111120454</c:v>
                </c:pt>
                <c:pt idx="4544">
                  <c:v>0.39206018518527896</c:v>
                </c:pt>
                <c:pt idx="4545">
                  <c:v>0.392071759259353</c:v>
                </c:pt>
                <c:pt idx="4546">
                  <c:v>0.39208333333342688</c:v>
                </c:pt>
                <c:pt idx="4547">
                  <c:v>0.39209490740750075</c:v>
                </c:pt>
                <c:pt idx="4548">
                  <c:v>0.39210648148157456</c:v>
                </c:pt>
                <c:pt idx="4549">
                  <c:v>0.39211805555564916</c:v>
                </c:pt>
                <c:pt idx="4550">
                  <c:v>0.39212962962972303</c:v>
                </c:pt>
                <c:pt idx="4551">
                  <c:v>0.39214120370379618</c:v>
                </c:pt>
                <c:pt idx="4552">
                  <c:v>0.39215277777787222</c:v>
                </c:pt>
                <c:pt idx="4553">
                  <c:v>0.39216435185194543</c:v>
                </c:pt>
                <c:pt idx="4554">
                  <c:v>0.39217592592601924</c:v>
                </c:pt>
                <c:pt idx="4555">
                  <c:v>0.39218750000009323</c:v>
                </c:pt>
                <c:pt idx="4556">
                  <c:v>0.39219907407416682</c:v>
                </c:pt>
                <c:pt idx="4557">
                  <c:v>0.39221064814824164</c:v>
                </c:pt>
                <c:pt idx="4558">
                  <c:v>0.39222222222231556</c:v>
                </c:pt>
                <c:pt idx="4559">
                  <c:v>0.39223379629638883</c:v>
                </c:pt>
                <c:pt idx="4560">
                  <c:v>0.39224537037046397</c:v>
                </c:pt>
                <c:pt idx="4561">
                  <c:v>0.39225694444453707</c:v>
                </c:pt>
                <c:pt idx="4562">
                  <c:v>0.39226851851861183</c:v>
                </c:pt>
                <c:pt idx="4563">
                  <c:v>0.39228009259268642</c:v>
                </c:pt>
                <c:pt idx="4564">
                  <c:v>0.39229166666675935</c:v>
                </c:pt>
                <c:pt idx="4565">
                  <c:v>0.39230324074083417</c:v>
                </c:pt>
                <c:pt idx="4566">
                  <c:v>0.39231481481490943</c:v>
                </c:pt>
                <c:pt idx="4567">
                  <c:v>0.39232638888898319</c:v>
                </c:pt>
                <c:pt idx="4568">
                  <c:v>0.39233796296305723</c:v>
                </c:pt>
                <c:pt idx="4569">
                  <c:v>0.39234953703712988</c:v>
                </c:pt>
                <c:pt idx="4570">
                  <c:v>0.39236111111120492</c:v>
                </c:pt>
                <c:pt idx="4571">
                  <c:v>0.39237268518528001</c:v>
                </c:pt>
                <c:pt idx="4572">
                  <c:v>0.39238425925935411</c:v>
                </c:pt>
                <c:pt idx="4573">
                  <c:v>0.39239583333342715</c:v>
                </c:pt>
                <c:pt idx="4574">
                  <c:v>0.39240740740750107</c:v>
                </c:pt>
                <c:pt idx="4575">
                  <c:v>0.39241898148157572</c:v>
                </c:pt>
                <c:pt idx="4576">
                  <c:v>0.39243055555564965</c:v>
                </c:pt>
                <c:pt idx="4577">
                  <c:v>0.39244212962972347</c:v>
                </c:pt>
                <c:pt idx="4578">
                  <c:v>0.39245370370379745</c:v>
                </c:pt>
                <c:pt idx="4579">
                  <c:v>0.39246527777787277</c:v>
                </c:pt>
                <c:pt idx="4580">
                  <c:v>0.39247685185194647</c:v>
                </c:pt>
                <c:pt idx="4581">
                  <c:v>0.39248842592602046</c:v>
                </c:pt>
                <c:pt idx="4582">
                  <c:v>0.39250000000009372</c:v>
                </c:pt>
                <c:pt idx="4583">
                  <c:v>0.39251157407416815</c:v>
                </c:pt>
                <c:pt idx="4584">
                  <c:v>0.39252314814824207</c:v>
                </c:pt>
                <c:pt idx="4585">
                  <c:v>0.392534722222316</c:v>
                </c:pt>
                <c:pt idx="4586">
                  <c:v>0.39254629629638982</c:v>
                </c:pt>
                <c:pt idx="4587">
                  <c:v>0.39255787037046502</c:v>
                </c:pt>
                <c:pt idx="4588">
                  <c:v>0.39256944444453762</c:v>
                </c:pt>
                <c:pt idx="4589">
                  <c:v>0.39258101851861182</c:v>
                </c:pt>
                <c:pt idx="4590">
                  <c:v>0.39259259259268675</c:v>
                </c:pt>
                <c:pt idx="4591">
                  <c:v>0.39260416666676062</c:v>
                </c:pt>
                <c:pt idx="4592">
                  <c:v>0.39261574074083438</c:v>
                </c:pt>
                <c:pt idx="4593">
                  <c:v>0.39262731481490903</c:v>
                </c:pt>
                <c:pt idx="4594">
                  <c:v>0.39263888888898302</c:v>
                </c:pt>
                <c:pt idx="4595">
                  <c:v>0.39265046296305761</c:v>
                </c:pt>
                <c:pt idx="4596">
                  <c:v>0.39266203703713037</c:v>
                </c:pt>
                <c:pt idx="4597">
                  <c:v>0.39267361111120536</c:v>
                </c:pt>
                <c:pt idx="4598">
                  <c:v>0.39268518518528001</c:v>
                </c:pt>
                <c:pt idx="4599">
                  <c:v>0.39269675925935388</c:v>
                </c:pt>
                <c:pt idx="4600">
                  <c:v>0.39270833333342775</c:v>
                </c:pt>
                <c:pt idx="4601">
                  <c:v>0.39271990740750157</c:v>
                </c:pt>
                <c:pt idx="4602">
                  <c:v>0.39273148148157494</c:v>
                </c:pt>
                <c:pt idx="4603">
                  <c:v>0.39274305555564931</c:v>
                </c:pt>
                <c:pt idx="4604">
                  <c:v>0.39275462962972402</c:v>
                </c:pt>
                <c:pt idx="4605">
                  <c:v>0.39276620370379789</c:v>
                </c:pt>
                <c:pt idx="4606">
                  <c:v>0.39277777777787326</c:v>
                </c:pt>
                <c:pt idx="4607">
                  <c:v>0.39278935185194624</c:v>
                </c:pt>
                <c:pt idx="4608">
                  <c:v>0.39280092592602101</c:v>
                </c:pt>
                <c:pt idx="4609">
                  <c:v>0.39281250000009477</c:v>
                </c:pt>
                <c:pt idx="4610">
                  <c:v>0.39282407407416919</c:v>
                </c:pt>
                <c:pt idx="4611">
                  <c:v>0.39283564814824257</c:v>
                </c:pt>
                <c:pt idx="4612">
                  <c:v>0.39284722222231588</c:v>
                </c:pt>
                <c:pt idx="4613">
                  <c:v>0.39285879629639098</c:v>
                </c:pt>
                <c:pt idx="4614">
                  <c:v>0.39287037037046618</c:v>
                </c:pt>
                <c:pt idx="4615">
                  <c:v>0.39288194444453883</c:v>
                </c:pt>
                <c:pt idx="4616">
                  <c:v>0.39289351851861232</c:v>
                </c:pt>
                <c:pt idx="4617">
                  <c:v>0.39290509259268713</c:v>
                </c:pt>
                <c:pt idx="4618">
                  <c:v>0.39291666666676189</c:v>
                </c:pt>
                <c:pt idx="4619">
                  <c:v>0.39292824074083577</c:v>
                </c:pt>
                <c:pt idx="4620">
                  <c:v>0.39293981481490964</c:v>
                </c:pt>
                <c:pt idx="4621">
                  <c:v>0.39295138888898351</c:v>
                </c:pt>
                <c:pt idx="4622">
                  <c:v>0.39296296296305883</c:v>
                </c:pt>
                <c:pt idx="4623">
                  <c:v>0.39297453703713192</c:v>
                </c:pt>
                <c:pt idx="4624">
                  <c:v>0.39298611111120657</c:v>
                </c:pt>
                <c:pt idx="4625">
                  <c:v>0.39299768518528044</c:v>
                </c:pt>
                <c:pt idx="4626">
                  <c:v>0.39300925925935437</c:v>
                </c:pt>
                <c:pt idx="4627">
                  <c:v>0.3930208333334288</c:v>
                </c:pt>
                <c:pt idx="4628">
                  <c:v>0.39303240740750212</c:v>
                </c:pt>
                <c:pt idx="4629">
                  <c:v>0.39304398148157582</c:v>
                </c:pt>
                <c:pt idx="4630">
                  <c:v>0.39305555555565053</c:v>
                </c:pt>
                <c:pt idx="4631">
                  <c:v>0.39306712962972445</c:v>
                </c:pt>
                <c:pt idx="4632">
                  <c:v>0.39307870370379894</c:v>
                </c:pt>
                <c:pt idx="4633">
                  <c:v>0.39309027777787353</c:v>
                </c:pt>
                <c:pt idx="4634">
                  <c:v>0.39310185185194685</c:v>
                </c:pt>
                <c:pt idx="4635">
                  <c:v>0.39311342592602072</c:v>
                </c:pt>
                <c:pt idx="4636">
                  <c:v>0.39312500000009432</c:v>
                </c:pt>
                <c:pt idx="4637">
                  <c:v>0.39313657407416908</c:v>
                </c:pt>
                <c:pt idx="4638">
                  <c:v>0.39314814814824306</c:v>
                </c:pt>
                <c:pt idx="4639">
                  <c:v>0.39315972222231682</c:v>
                </c:pt>
                <c:pt idx="4640">
                  <c:v>0.39317129629639058</c:v>
                </c:pt>
                <c:pt idx="4641">
                  <c:v>0.39318287037046667</c:v>
                </c:pt>
                <c:pt idx="4642">
                  <c:v>0.39319444444453872</c:v>
                </c:pt>
                <c:pt idx="4643">
                  <c:v>0.39320601851861281</c:v>
                </c:pt>
                <c:pt idx="4644">
                  <c:v>0.39321759259268774</c:v>
                </c:pt>
                <c:pt idx="4645">
                  <c:v>0.39322916666676166</c:v>
                </c:pt>
                <c:pt idx="4646">
                  <c:v>0.39324074074083532</c:v>
                </c:pt>
                <c:pt idx="4647">
                  <c:v>0.39325231481491002</c:v>
                </c:pt>
                <c:pt idx="4648">
                  <c:v>0.393263888888984</c:v>
                </c:pt>
                <c:pt idx="4649">
                  <c:v>0.39327546296305854</c:v>
                </c:pt>
                <c:pt idx="4650">
                  <c:v>0.39328703703713147</c:v>
                </c:pt>
                <c:pt idx="4651">
                  <c:v>0.39329861111120634</c:v>
                </c:pt>
                <c:pt idx="4652">
                  <c:v>0.3933101851852816</c:v>
                </c:pt>
                <c:pt idx="4653">
                  <c:v>0.39332175925935547</c:v>
                </c:pt>
                <c:pt idx="4654">
                  <c:v>0.39333333333342863</c:v>
                </c:pt>
                <c:pt idx="4655">
                  <c:v>0.39334490740750327</c:v>
                </c:pt>
                <c:pt idx="4656">
                  <c:v>0.39335648148157726</c:v>
                </c:pt>
                <c:pt idx="4657">
                  <c:v>0.39336805555565163</c:v>
                </c:pt>
                <c:pt idx="4658">
                  <c:v>0.39337962962972567</c:v>
                </c:pt>
                <c:pt idx="4659">
                  <c:v>0.39339120370379832</c:v>
                </c:pt>
                <c:pt idx="4660">
                  <c:v>0.39340277777787463</c:v>
                </c:pt>
                <c:pt idx="4661">
                  <c:v>0.39341435185194801</c:v>
                </c:pt>
                <c:pt idx="4662">
                  <c:v>0.39342592592602188</c:v>
                </c:pt>
                <c:pt idx="4663">
                  <c:v>0.39343750000009481</c:v>
                </c:pt>
                <c:pt idx="4664">
                  <c:v>0.39344907407416962</c:v>
                </c:pt>
                <c:pt idx="4665">
                  <c:v>0.39346064814824422</c:v>
                </c:pt>
                <c:pt idx="4666">
                  <c:v>0.39347222222231798</c:v>
                </c:pt>
                <c:pt idx="4667">
                  <c:v>0.39348379629639196</c:v>
                </c:pt>
                <c:pt idx="4668">
                  <c:v>0.3934953703704665</c:v>
                </c:pt>
                <c:pt idx="4669">
                  <c:v>0.39350694444453932</c:v>
                </c:pt>
                <c:pt idx="4670">
                  <c:v>0.39351851851861414</c:v>
                </c:pt>
                <c:pt idx="4671">
                  <c:v>0.39353009259268817</c:v>
                </c:pt>
                <c:pt idx="4672">
                  <c:v>0.39354166666676182</c:v>
                </c:pt>
                <c:pt idx="4673">
                  <c:v>0.39355324074083581</c:v>
                </c:pt>
                <c:pt idx="4674">
                  <c:v>0.39356481481491123</c:v>
                </c:pt>
                <c:pt idx="4675">
                  <c:v>0.39357638888898516</c:v>
                </c:pt>
                <c:pt idx="4676">
                  <c:v>0.39358796296305959</c:v>
                </c:pt>
                <c:pt idx="4677">
                  <c:v>0.39359953703713202</c:v>
                </c:pt>
                <c:pt idx="4678">
                  <c:v>0.39361111111120678</c:v>
                </c:pt>
                <c:pt idx="4679">
                  <c:v>0.3936226851852821</c:v>
                </c:pt>
                <c:pt idx="4680">
                  <c:v>0.39363425925935508</c:v>
                </c:pt>
                <c:pt idx="4681">
                  <c:v>0.39364583333342912</c:v>
                </c:pt>
                <c:pt idx="4682">
                  <c:v>0.39365740740750282</c:v>
                </c:pt>
                <c:pt idx="4683">
                  <c:v>0.39366898148157753</c:v>
                </c:pt>
                <c:pt idx="4684">
                  <c:v>0.39368055555565218</c:v>
                </c:pt>
                <c:pt idx="4685">
                  <c:v>0.39369212962972538</c:v>
                </c:pt>
                <c:pt idx="4686">
                  <c:v>0.39370370370379887</c:v>
                </c:pt>
                <c:pt idx="4687">
                  <c:v>0.39371527777787441</c:v>
                </c:pt>
                <c:pt idx="4688">
                  <c:v>0.39372685185194839</c:v>
                </c:pt>
                <c:pt idx="4689">
                  <c:v>0.39373842592602132</c:v>
                </c:pt>
                <c:pt idx="4690">
                  <c:v>0.3937500000000953</c:v>
                </c:pt>
                <c:pt idx="4691">
                  <c:v>0.39376157407417006</c:v>
                </c:pt>
                <c:pt idx="4692">
                  <c:v>0.39377314814824382</c:v>
                </c:pt>
                <c:pt idx="4693">
                  <c:v>0.39378472222231853</c:v>
                </c:pt>
                <c:pt idx="4694">
                  <c:v>0.39379629629639162</c:v>
                </c:pt>
                <c:pt idx="4695">
                  <c:v>0.39380787037046766</c:v>
                </c:pt>
                <c:pt idx="4696">
                  <c:v>0.39381944444453981</c:v>
                </c:pt>
                <c:pt idx="4697">
                  <c:v>0.39383101851861391</c:v>
                </c:pt>
                <c:pt idx="4698">
                  <c:v>0.39384259259268933</c:v>
                </c:pt>
                <c:pt idx="4699">
                  <c:v>0.39385416666676326</c:v>
                </c:pt>
                <c:pt idx="4700">
                  <c:v>0.39386574074083702</c:v>
                </c:pt>
                <c:pt idx="4701">
                  <c:v>0.39387731481491173</c:v>
                </c:pt>
                <c:pt idx="4702">
                  <c:v>0.39388888888898627</c:v>
                </c:pt>
                <c:pt idx="4703">
                  <c:v>0.39390046296305997</c:v>
                </c:pt>
                <c:pt idx="4704">
                  <c:v>0.39391203703713334</c:v>
                </c:pt>
                <c:pt idx="4705">
                  <c:v>0.39392361111120788</c:v>
                </c:pt>
                <c:pt idx="4706">
                  <c:v>0.39393518518528176</c:v>
                </c:pt>
                <c:pt idx="4707">
                  <c:v>0.39394675925935629</c:v>
                </c:pt>
                <c:pt idx="4708">
                  <c:v>0.39395833333343028</c:v>
                </c:pt>
                <c:pt idx="4709">
                  <c:v>0.39396990740750426</c:v>
                </c:pt>
                <c:pt idx="4710">
                  <c:v>0.39398148148157802</c:v>
                </c:pt>
                <c:pt idx="4711">
                  <c:v>0.39399305555565201</c:v>
                </c:pt>
                <c:pt idx="4712">
                  <c:v>0.39400462962972643</c:v>
                </c:pt>
                <c:pt idx="4713">
                  <c:v>0.39401620370380058</c:v>
                </c:pt>
                <c:pt idx="4714">
                  <c:v>0.39402777777787551</c:v>
                </c:pt>
                <c:pt idx="4715">
                  <c:v>0.39403935185194788</c:v>
                </c:pt>
                <c:pt idx="4716">
                  <c:v>0.39405092592602264</c:v>
                </c:pt>
                <c:pt idx="4717">
                  <c:v>0.39406250000009663</c:v>
                </c:pt>
                <c:pt idx="4718">
                  <c:v>0.39407407407417122</c:v>
                </c:pt>
                <c:pt idx="4719">
                  <c:v>0.39408564814824515</c:v>
                </c:pt>
                <c:pt idx="4720">
                  <c:v>0.39409722222231808</c:v>
                </c:pt>
                <c:pt idx="4721">
                  <c:v>0.39410879629639295</c:v>
                </c:pt>
                <c:pt idx="4722">
                  <c:v>0.39412037037046826</c:v>
                </c:pt>
                <c:pt idx="4723">
                  <c:v>0.39413194444454036</c:v>
                </c:pt>
                <c:pt idx="4724">
                  <c:v>0.39414351851861446</c:v>
                </c:pt>
                <c:pt idx="4725">
                  <c:v>0.39415509259268888</c:v>
                </c:pt>
                <c:pt idx="4726">
                  <c:v>0.39416666666676364</c:v>
                </c:pt>
                <c:pt idx="4727">
                  <c:v>0.39417824074083757</c:v>
                </c:pt>
                <c:pt idx="4728">
                  <c:v>0.39418981481491217</c:v>
                </c:pt>
                <c:pt idx="4729">
                  <c:v>0.39420138888898498</c:v>
                </c:pt>
                <c:pt idx="4730">
                  <c:v>0.39421296296306052</c:v>
                </c:pt>
                <c:pt idx="4731">
                  <c:v>0.39422453703713389</c:v>
                </c:pt>
                <c:pt idx="4732">
                  <c:v>0.39423611111120732</c:v>
                </c:pt>
                <c:pt idx="4733">
                  <c:v>0.39424768518528225</c:v>
                </c:pt>
                <c:pt idx="4734">
                  <c:v>0.39425925925935612</c:v>
                </c:pt>
                <c:pt idx="4735">
                  <c:v>0.39427083333343077</c:v>
                </c:pt>
                <c:pt idx="4736">
                  <c:v>0.39428240740750453</c:v>
                </c:pt>
                <c:pt idx="4737">
                  <c:v>0.39429398148157768</c:v>
                </c:pt>
                <c:pt idx="4738">
                  <c:v>0.39430555555565311</c:v>
                </c:pt>
                <c:pt idx="4739">
                  <c:v>0.39431712962972704</c:v>
                </c:pt>
                <c:pt idx="4740">
                  <c:v>0.39432870370380213</c:v>
                </c:pt>
                <c:pt idx="4741">
                  <c:v>0.39434027777787611</c:v>
                </c:pt>
                <c:pt idx="4742">
                  <c:v>0.39435185185194938</c:v>
                </c:pt>
                <c:pt idx="4743">
                  <c:v>0.39436342592602325</c:v>
                </c:pt>
                <c:pt idx="4744">
                  <c:v>0.39437500000009706</c:v>
                </c:pt>
                <c:pt idx="4745">
                  <c:v>0.39438657407417244</c:v>
                </c:pt>
                <c:pt idx="4746">
                  <c:v>0.39439814814824553</c:v>
                </c:pt>
                <c:pt idx="4747">
                  <c:v>0.39440972222231951</c:v>
                </c:pt>
                <c:pt idx="4748">
                  <c:v>0.39442129629639339</c:v>
                </c:pt>
                <c:pt idx="4749">
                  <c:v>0.3944328703704687</c:v>
                </c:pt>
                <c:pt idx="4750">
                  <c:v>0.39444444444454174</c:v>
                </c:pt>
                <c:pt idx="4751">
                  <c:v>0.39445601851861573</c:v>
                </c:pt>
                <c:pt idx="4752">
                  <c:v>0.39446759259269026</c:v>
                </c:pt>
                <c:pt idx="4753">
                  <c:v>0.39447916666676414</c:v>
                </c:pt>
                <c:pt idx="4754">
                  <c:v>0.39449074074083806</c:v>
                </c:pt>
                <c:pt idx="4755">
                  <c:v>0.39450231481491255</c:v>
                </c:pt>
                <c:pt idx="4756">
                  <c:v>0.39451388888898647</c:v>
                </c:pt>
                <c:pt idx="4757">
                  <c:v>0.39452546296306107</c:v>
                </c:pt>
                <c:pt idx="4758">
                  <c:v>0.39453703703713366</c:v>
                </c:pt>
                <c:pt idx="4759">
                  <c:v>0.39454861111120887</c:v>
                </c:pt>
                <c:pt idx="4760">
                  <c:v>0.39456018518528335</c:v>
                </c:pt>
                <c:pt idx="4761">
                  <c:v>0.39457175925935728</c:v>
                </c:pt>
                <c:pt idx="4762">
                  <c:v>0.39458333333343126</c:v>
                </c:pt>
                <c:pt idx="4763">
                  <c:v>0.39459490740750502</c:v>
                </c:pt>
                <c:pt idx="4764">
                  <c:v>0.39460648148157901</c:v>
                </c:pt>
                <c:pt idx="4765">
                  <c:v>0.39461805555565355</c:v>
                </c:pt>
                <c:pt idx="4766">
                  <c:v>0.39462962962972742</c:v>
                </c:pt>
                <c:pt idx="4767">
                  <c:v>0.39464120370380124</c:v>
                </c:pt>
                <c:pt idx="4768">
                  <c:v>0.39465277777787661</c:v>
                </c:pt>
                <c:pt idx="4769">
                  <c:v>0.39466435185194965</c:v>
                </c:pt>
                <c:pt idx="4770">
                  <c:v>0.39467592592602357</c:v>
                </c:pt>
                <c:pt idx="4771">
                  <c:v>0.39468750000009756</c:v>
                </c:pt>
                <c:pt idx="4772">
                  <c:v>0.39469907407417132</c:v>
                </c:pt>
                <c:pt idx="4773">
                  <c:v>0.39471064814824597</c:v>
                </c:pt>
                <c:pt idx="4774">
                  <c:v>0.39472222222231995</c:v>
                </c:pt>
                <c:pt idx="4775">
                  <c:v>0.39473379629639327</c:v>
                </c:pt>
                <c:pt idx="4776">
                  <c:v>0.39474537037046836</c:v>
                </c:pt>
                <c:pt idx="4777">
                  <c:v>0.39475694444454218</c:v>
                </c:pt>
                <c:pt idx="4778">
                  <c:v>0.39476851851861622</c:v>
                </c:pt>
                <c:pt idx="4779">
                  <c:v>0.39478009259269065</c:v>
                </c:pt>
                <c:pt idx="4780">
                  <c:v>0.3947916666667638</c:v>
                </c:pt>
                <c:pt idx="4781">
                  <c:v>0.3948032407408385</c:v>
                </c:pt>
                <c:pt idx="4782">
                  <c:v>0.39481481481491393</c:v>
                </c:pt>
                <c:pt idx="4783">
                  <c:v>0.39482638888898752</c:v>
                </c:pt>
                <c:pt idx="4784">
                  <c:v>0.39483796296306162</c:v>
                </c:pt>
                <c:pt idx="4785">
                  <c:v>0.39484953703713432</c:v>
                </c:pt>
                <c:pt idx="4786">
                  <c:v>0.39486111111120925</c:v>
                </c:pt>
                <c:pt idx="4787">
                  <c:v>0.39487268518528451</c:v>
                </c:pt>
                <c:pt idx="4788">
                  <c:v>0.39488425925935849</c:v>
                </c:pt>
                <c:pt idx="4789">
                  <c:v>0.39489583333343153</c:v>
                </c:pt>
                <c:pt idx="4790">
                  <c:v>0.39490740740750552</c:v>
                </c:pt>
                <c:pt idx="4791">
                  <c:v>0.39491898148158011</c:v>
                </c:pt>
                <c:pt idx="4792">
                  <c:v>0.39493055555565404</c:v>
                </c:pt>
                <c:pt idx="4793">
                  <c:v>0.39494212962972786</c:v>
                </c:pt>
                <c:pt idx="4794">
                  <c:v>0.39495370370380251</c:v>
                </c:pt>
                <c:pt idx="4795">
                  <c:v>0.3949652777778771</c:v>
                </c:pt>
                <c:pt idx="4796">
                  <c:v>0.39497685185195086</c:v>
                </c:pt>
                <c:pt idx="4797">
                  <c:v>0.39498842592602479</c:v>
                </c:pt>
                <c:pt idx="4798">
                  <c:v>0.39500000000009788</c:v>
                </c:pt>
                <c:pt idx="4799">
                  <c:v>0.39501157407417253</c:v>
                </c:pt>
                <c:pt idx="4800">
                  <c:v>0.39502314814824652</c:v>
                </c:pt>
                <c:pt idx="4801">
                  <c:v>0.39503472222232039</c:v>
                </c:pt>
                <c:pt idx="4802">
                  <c:v>0.39504629629639382</c:v>
                </c:pt>
                <c:pt idx="4803">
                  <c:v>0.39505787037046941</c:v>
                </c:pt>
                <c:pt idx="4804">
                  <c:v>0.39506944444454273</c:v>
                </c:pt>
                <c:pt idx="4805">
                  <c:v>0.39508101851861632</c:v>
                </c:pt>
                <c:pt idx="4806">
                  <c:v>0.39509259259269114</c:v>
                </c:pt>
                <c:pt idx="4807">
                  <c:v>0.39510416666676507</c:v>
                </c:pt>
                <c:pt idx="4808">
                  <c:v>0.39511574074083838</c:v>
                </c:pt>
                <c:pt idx="4809">
                  <c:v>0.39512731481491348</c:v>
                </c:pt>
                <c:pt idx="4810">
                  <c:v>0.39513888888898746</c:v>
                </c:pt>
                <c:pt idx="4811">
                  <c:v>0.395150462963062</c:v>
                </c:pt>
                <c:pt idx="4812">
                  <c:v>0.39516203703713482</c:v>
                </c:pt>
                <c:pt idx="4813">
                  <c:v>0.39517361111120963</c:v>
                </c:pt>
                <c:pt idx="4814">
                  <c:v>0.39518518518528439</c:v>
                </c:pt>
                <c:pt idx="4815">
                  <c:v>0.39519675925935827</c:v>
                </c:pt>
                <c:pt idx="4816">
                  <c:v>0.39520833333343214</c:v>
                </c:pt>
                <c:pt idx="4817">
                  <c:v>0.39521990740750601</c:v>
                </c:pt>
                <c:pt idx="4818">
                  <c:v>0.39523148148157933</c:v>
                </c:pt>
                <c:pt idx="4819">
                  <c:v>0.39524305555565342</c:v>
                </c:pt>
                <c:pt idx="4820">
                  <c:v>0.3952546296297284</c:v>
                </c:pt>
                <c:pt idx="4821">
                  <c:v>0.39526620370380294</c:v>
                </c:pt>
                <c:pt idx="4822">
                  <c:v>0.39527777777787759</c:v>
                </c:pt>
                <c:pt idx="4823">
                  <c:v>0.39528935185195058</c:v>
                </c:pt>
                <c:pt idx="4824">
                  <c:v>0.39530092592602539</c:v>
                </c:pt>
                <c:pt idx="4825">
                  <c:v>0.39531250000009915</c:v>
                </c:pt>
                <c:pt idx="4826">
                  <c:v>0.39532407407417358</c:v>
                </c:pt>
                <c:pt idx="4827">
                  <c:v>0.39533564814824695</c:v>
                </c:pt>
                <c:pt idx="4828">
                  <c:v>0.39534722222232038</c:v>
                </c:pt>
                <c:pt idx="4829">
                  <c:v>0.39535879629639537</c:v>
                </c:pt>
                <c:pt idx="4830">
                  <c:v>0.39537037037047051</c:v>
                </c:pt>
                <c:pt idx="4831">
                  <c:v>0.39538194444454389</c:v>
                </c:pt>
                <c:pt idx="4832">
                  <c:v>0.39539351851861682</c:v>
                </c:pt>
                <c:pt idx="4833">
                  <c:v>0.39540509259269158</c:v>
                </c:pt>
                <c:pt idx="4834">
                  <c:v>0.39541666666676623</c:v>
                </c:pt>
                <c:pt idx="4835">
                  <c:v>0.39542824074084021</c:v>
                </c:pt>
                <c:pt idx="4836">
                  <c:v>0.39543981481491403</c:v>
                </c:pt>
                <c:pt idx="4837">
                  <c:v>0.3954513888889879</c:v>
                </c:pt>
                <c:pt idx="4838">
                  <c:v>0.39546296296306316</c:v>
                </c:pt>
                <c:pt idx="4839">
                  <c:v>0.39547453703713625</c:v>
                </c:pt>
                <c:pt idx="4840">
                  <c:v>0.39548611111121096</c:v>
                </c:pt>
                <c:pt idx="4841">
                  <c:v>0.39549768518528483</c:v>
                </c:pt>
                <c:pt idx="4842">
                  <c:v>0.39550925925935876</c:v>
                </c:pt>
                <c:pt idx="4843">
                  <c:v>0.39552083333343319</c:v>
                </c:pt>
                <c:pt idx="4844">
                  <c:v>0.3955324074075065</c:v>
                </c:pt>
                <c:pt idx="4845">
                  <c:v>0.39554398148157988</c:v>
                </c:pt>
                <c:pt idx="4846">
                  <c:v>0.39555555555565497</c:v>
                </c:pt>
                <c:pt idx="4847">
                  <c:v>0.39556712962972884</c:v>
                </c:pt>
                <c:pt idx="4848">
                  <c:v>0.3955787037038041</c:v>
                </c:pt>
                <c:pt idx="4849">
                  <c:v>0.39559027777787797</c:v>
                </c:pt>
                <c:pt idx="4850">
                  <c:v>0.39560185185195113</c:v>
                </c:pt>
                <c:pt idx="4851">
                  <c:v>0.39561342592602511</c:v>
                </c:pt>
                <c:pt idx="4852">
                  <c:v>0.39562500000009881</c:v>
                </c:pt>
                <c:pt idx="4853">
                  <c:v>0.39563657407417352</c:v>
                </c:pt>
                <c:pt idx="4854">
                  <c:v>0.3956481481482475</c:v>
                </c:pt>
                <c:pt idx="4855">
                  <c:v>0.39565972222232082</c:v>
                </c:pt>
                <c:pt idx="4856">
                  <c:v>0.39567129629639491</c:v>
                </c:pt>
                <c:pt idx="4857">
                  <c:v>0.39568287037047101</c:v>
                </c:pt>
                <c:pt idx="4858">
                  <c:v>0.39569444444454338</c:v>
                </c:pt>
                <c:pt idx="4859">
                  <c:v>0.39570601851861731</c:v>
                </c:pt>
                <c:pt idx="4860">
                  <c:v>0.39571759259269207</c:v>
                </c:pt>
                <c:pt idx="4861">
                  <c:v>0.39572916666676605</c:v>
                </c:pt>
                <c:pt idx="4862">
                  <c:v>0.39574074074083948</c:v>
                </c:pt>
                <c:pt idx="4863">
                  <c:v>0.39575231481491446</c:v>
                </c:pt>
                <c:pt idx="4864">
                  <c:v>0.39576388888898834</c:v>
                </c:pt>
                <c:pt idx="4865">
                  <c:v>0.39577546296306293</c:v>
                </c:pt>
                <c:pt idx="4866">
                  <c:v>0.39578703703713586</c:v>
                </c:pt>
                <c:pt idx="4867">
                  <c:v>0.39579861111121067</c:v>
                </c:pt>
                <c:pt idx="4868">
                  <c:v>0.39581018518528593</c:v>
                </c:pt>
                <c:pt idx="4869">
                  <c:v>0.39582175925935986</c:v>
                </c:pt>
                <c:pt idx="4870">
                  <c:v>0.39583333333343301</c:v>
                </c:pt>
                <c:pt idx="4871">
                  <c:v>0.39584490740750766</c:v>
                </c:pt>
                <c:pt idx="4872">
                  <c:v>0.39585648148158142</c:v>
                </c:pt>
                <c:pt idx="4873">
                  <c:v>0.39586805555565602</c:v>
                </c:pt>
                <c:pt idx="4874">
                  <c:v>0.39587962962972995</c:v>
                </c:pt>
                <c:pt idx="4875">
                  <c:v>0.39589120370380387</c:v>
                </c:pt>
                <c:pt idx="4876">
                  <c:v>0.39590277777787902</c:v>
                </c:pt>
                <c:pt idx="4877">
                  <c:v>0.3959143518519524</c:v>
                </c:pt>
                <c:pt idx="4878">
                  <c:v>0.39592592592602616</c:v>
                </c:pt>
                <c:pt idx="4879">
                  <c:v>0.39593750000009931</c:v>
                </c:pt>
                <c:pt idx="4880">
                  <c:v>0.39594907407417396</c:v>
                </c:pt>
                <c:pt idx="4881">
                  <c:v>0.39596064814824844</c:v>
                </c:pt>
                <c:pt idx="4882">
                  <c:v>0.39597222222232237</c:v>
                </c:pt>
                <c:pt idx="4883">
                  <c:v>0.39598379629639635</c:v>
                </c:pt>
                <c:pt idx="4884">
                  <c:v>0.39599537037047089</c:v>
                </c:pt>
                <c:pt idx="4885">
                  <c:v>0.39600694444454487</c:v>
                </c:pt>
                <c:pt idx="4886">
                  <c:v>0.39601851851861858</c:v>
                </c:pt>
                <c:pt idx="4887">
                  <c:v>0.39603009259269256</c:v>
                </c:pt>
                <c:pt idx="4888">
                  <c:v>0.39604166666676632</c:v>
                </c:pt>
                <c:pt idx="4889">
                  <c:v>0.39605324074084103</c:v>
                </c:pt>
                <c:pt idx="4890">
                  <c:v>0.39606481481491562</c:v>
                </c:pt>
                <c:pt idx="4891">
                  <c:v>0.39607638888898944</c:v>
                </c:pt>
                <c:pt idx="4892">
                  <c:v>0.39608796296306398</c:v>
                </c:pt>
                <c:pt idx="4893">
                  <c:v>0.39609953703713641</c:v>
                </c:pt>
                <c:pt idx="4894">
                  <c:v>0.39611111111121117</c:v>
                </c:pt>
                <c:pt idx="4895">
                  <c:v>0.39612268518528659</c:v>
                </c:pt>
                <c:pt idx="4896">
                  <c:v>0.39613425925935952</c:v>
                </c:pt>
                <c:pt idx="4897">
                  <c:v>0.39614583333343351</c:v>
                </c:pt>
                <c:pt idx="4898">
                  <c:v>0.39615740740750688</c:v>
                </c:pt>
                <c:pt idx="4899">
                  <c:v>0.39616898148158197</c:v>
                </c:pt>
                <c:pt idx="4900">
                  <c:v>0.39618055555565657</c:v>
                </c:pt>
                <c:pt idx="4901">
                  <c:v>0.39619212962972938</c:v>
                </c:pt>
                <c:pt idx="4902">
                  <c:v>0.39620370370380426</c:v>
                </c:pt>
                <c:pt idx="4903">
                  <c:v>0.39621527777787879</c:v>
                </c:pt>
                <c:pt idx="4904">
                  <c:v>0.39622685185195278</c:v>
                </c:pt>
                <c:pt idx="4905">
                  <c:v>0.39623842592602582</c:v>
                </c:pt>
                <c:pt idx="4906">
                  <c:v>0.3962500000000998</c:v>
                </c:pt>
                <c:pt idx="4907">
                  <c:v>0.39626157407417451</c:v>
                </c:pt>
                <c:pt idx="4908">
                  <c:v>0.39627314814824782</c:v>
                </c:pt>
                <c:pt idx="4909">
                  <c:v>0.39628472222232292</c:v>
                </c:pt>
                <c:pt idx="4910">
                  <c:v>0.39629629629639601</c:v>
                </c:pt>
                <c:pt idx="4911">
                  <c:v>0.3963078703704721</c:v>
                </c:pt>
                <c:pt idx="4912">
                  <c:v>0.39631944444454514</c:v>
                </c:pt>
                <c:pt idx="4913">
                  <c:v>0.39633101851861835</c:v>
                </c:pt>
                <c:pt idx="4914">
                  <c:v>0.39634259259269372</c:v>
                </c:pt>
                <c:pt idx="4915">
                  <c:v>0.39635416666676765</c:v>
                </c:pt>
                <c:pt idx="4916">
                  <c:v>0.39636574074084208</c:v>
                </c:pt>
                <c:pt idx="4917">
                  <c:v>0.39637731481491612</c:v>
                </c:pt>
                <c:pt idx="4918">
                  <c:v>0.39638888888899076</c:v>
                </c:pt>
                <c:pt idx="4919">
                  <c:v>0.39640046296306436</c:v>
                </c:pt>
                <c:pt idx="4920">
                  <c:v>0.39641203703713768</c:v>
                </c:pt>
                <c:pt idx="4921">
                  <c:v>0.39642361111121227</c:v>
                </c:pt>
                <c:pt idx="4922">
                  <c:v>0.39643518518528614</c:v>
                </c:pt>
                <c:pt idx="4923">
                  <c:v>0.39644675925936079</c:v>
                </c:pt>
                <c:pt idx="4924">
                  <c:v>0.39645833333343466</c:v>
                </c:pt>
                <c:pt idx="4925">
                  <c:v>0.39646990740750865</c:v>
                </c:pt>
                <c:pt idx="4926">
                  <c:v>0.39648148148158241</c:v>
                </c:pt>
                <c:pt idx="4927">
                  <c:v>0.39649305555565639</c:v>
                </c:pt>
                <c:pt idx="4928">
                  <c:v>0.39650462962973088</c:v>
                </c:pt>
                <c:pt idx="4929">
                  <c:v>0.39651620370380536</c:v>
                </c:pt>
                <c:pt idx="4930">
                  <c:v>0.39652777777788001</c:v>
                </c:pt>
                <c:pt idx="4931">
                  <c:v>0.39653935185195238</c:v>
                </c:pt>
                <c:pt idx="4932">
                  <c:v>0.39655092592602703</c:v>
                </c:pt>
                <c:pt idx="4933">
                  <c:v>0.39656250000010101</c:v>
                </c:pt>
                <c:pt idx="4934">
                  <c:v>0.39657407407417561</c:v>
                </c:pt>
                <c:pt idx="4935">
                  <c:v>0.39658564814824954</c:v>
                </c:pt>
                <c:pt idx="4936">
                  <c:v>0.39659722222232247</c:v>
                </c:pt>
                <c:pt idx="4937">
                  <c:v>0.39660879629639734</c:v>
                </c:pt>
                <c:pt idx="4938">
                  <c:v>0.3966203703704726</c:v>
                </c:pt>
                <c:pt idx="4939">
                  <c:v>0.3966319444445448</c:v>
                </c:pt>
                <c:pt idx="4940">
                  <c:v>0.39664351851861884</c:v>
                </c:pt>
                <c:pt idx="4941">
                  <c:v>0.39665509259269338</c:v>
                </c:pt>
                <c:pt idx="4942">
                  <c:v>0.39666666666676803</c:v>
                </c:pt>
                <c:pt idx="4943">
                  <c:v>0.39667824074084268</c:v>
                </c:pt>
                <c:pt idx="4944">
                  <c:v>0.39668981481491655</c:v>
                </c:pt>
                <c:pt idx="4945">
                  <c:v>0.39670138888898931</c:v>
                </c:pt>
                <c:pt idx="4946">
                  <c:v>0.39671296296306491</c:v>
                </c:pt>
                <c:pt idx="4947">
                  <c:v>0.39672453703713823</c:v>
                </c:pt>
                <c:pt idx="4948">
                  <c:v>0.39673611111121182</c:v>
                </c:pt>
                <c:pt idx="4949">
                  <c:v>0.39674768518528658</c:v>
                </c:pt>
                <c:pt idx="4950">
                  <c:v>0.39675925925936056</c:v>
                </c:pt>
                <c:pt idx="4951">
                  <c:v>0.39677083333343505</c:v>
                </c:pt>
                <c:pt idx="4952">
                  <c:v>0.39678240740750897</c:v>
                </c:pt>
                <c:pt idx="4953">
                  <c:v>0.39679398148158207</c:v>
                </c:pt>
                <c:pt idx="4954">
                  <c:v>0.3968055555556575</c:v>
                </c:pt>
                <c:pt idx="4955">
                  <c:v>0.39681712962973137</c:v>
                </c:pt>
                <c:pt idx="4956">
                  <c:v>0.39682870370380652</c:v>
                </c:pt>
                <c:pt idx="4957">
                  <c:v>0.39684027777788045</c:v>
                </c:pt>
                <c:pt idx="4958">
                  <c:v>0.39685185185195376</c:v>
                </c:pt>
                <c:pt idx="4959">
                  <c:v>0.39686342592602752</c:v>
                </c:pt>
                <c:pt idx="4960">
                  <c:v>0.39687500000010151</c:v>
                </c:pt>
                <c:pt idx="4961">
                  <c:v>0.39688657407417677</c:v>
                </c:pt>
                <c:pt idx="4962">
                  <c:v>0.39689814814824992</c:v>
                </c:pt>
                <c:pt idx="4963">
                  <c:v>0.39690972222232374</c:v>
                </c:pt>
                <c:pt idx="4964">
                  <c:v>0.39692129629639777</c:v>
                </c:pt>
                <c:pt idx="4965">
                  <c:v>0.39693287037047292</c:v>
                </c:pt>
                <c:pt idx="4966">
                  <c:v>0.39694444444454607</c:v>
                </c:pt>
                <c:pt idx="4967">
                  <c:v>0.39695601851862006</c:v>
                </c:pt>
                <c:pt idx="4968">
                  <c:v>0.39696759259269465</c:v>
                </c:pt>
                <c:pt idx="4969">
                  <c:v>0.39697916666676847</c:v>
                </c:pt>
                <c:pt idx="4970">
                  <c:v>0.39699074074084312</c:v>
                </c:pt>
                <c:pt idx="4971">
                  <c:v>0.39700231481491693</c:v>
                </c:pt>
                <c:pt idx="4972">
                  <c:v>0.39701388888899086</c:v>
                </c:pt>
                <c:pt idx="4973">
                  <c:v>0.39702546296306546</c:v>
                </c:pt>
                <c:pt idx="4974">
                  <c:v>0.39703703703713805</c:v>
                </c:pt>
                <c:pt idx="4975">
                  <c:v>0.39704861111121315</c:v>
                </c:pt>
                <c:pt idx="4976">
                  <c:v>0.3970601851852878</c:v>
                </c:pt>
                <c:pt idx="4977">
                  <c:v>0.39707175925936167</c:v>
                </c:pt>
                <c:pt idx="4978">
                  <c:v>0.39708333333343565</c:v>
                </c:pt>
                <c:pt idx="4979">
                  <c:v>0.39709490740750941</c:v>
                </c:pt>
                <c:pt idx="4980">
                  <c:v>0.3971064814815834</c:v>
                </c:pt>
                <c:pt idx="4981">
                  <c:v>0.39711805555565788</c:v>
                </c:pt>
                <c:pt idx="4982">
                  <c:v>0.39712962962973175</c:v>
                </c:pt>
                <c:pt idx="4983">
                  <c:v>0.39714120370380562</c:v>
                </c:pt>
                <c:pt idx="4984">
                  <c:v>0.39715277777788099</c:v>
                </c:pt>
                <c:pt idx="4985">
                  <c:v>0.39716435185195403</c:v>
                </c:pt>
                <c:pt idx="4986">
                  <c:v>0.39717592592602802</c:v>
                </c:pt>
                <c:pt idx="4987">
                  <c:v>0.39718750000010195</c:v>
                </c:pt>
                <c:pt idx="4988">
                  <c:v>0.39719907407417537</c:v>
                </c:pt>
                <c:pt idx="4989">
                  <c:v>0.39721064814825036</c:v>
                </c:pt>
                <c:pt idx="4990">
                  <c:v>0.39722222222232434</c:v>
                </c:pt>
                <c:pt idx="4991">
                  <c:v>0.39723379629639766</c:v>
                </c:pt>
                <c:pt idx="4992">
                  <c:v>0.39724537037047275</c:v>
                </c:pt>
                <c:pt idx="4993">
                  <c:v>0.39725694444454657</c:v>
                </c:pt>
                <c:pt idx="4994">
                  <c:v>0.39726851851862038</c:v>
                </c:pt>
                <c:pt idx="4995">
                  <c:v>0.39728009259269503</c:v>
                </c:pt>
                <c:pt idx="4996">
                  <c:v>0.39729166666676818</c:v>
                </c:pt>
                <c:pt idx="4997">
                  <c:v>0.39730324074084356</c:v>
                </c:pt>
                <c:pt idx="4998">
                  <c:v>0.39731481481491826</c:v>
                </c:pt>
                <c:pt idx="4999">
                  <c:v>0.39732638888899191</c:v>
                </c:pt>
                <c:pt idx="5000">
                  <c:v>0.397337962963066</c:v>
                </c:pt>
                <c:pt idx="5001">
                  <c:v>0.39734953703713882</c:v>
                </c:pt>
                <c:pt idx="5002">
                  <c:v>0.39736111111121364</c:v>
                </c:pt>
                <c:pt idx="5003">
                  <c:v>0.39737268518528884</c:v>
                </c:pt>
                <c:pt idx="5004">
                  <c:v>0.39738425925936283</c:v>
                </c:pt>
                <c:pt idx="5005">
                  <c:v>0.39739583333343598</c:v>
                </c:pt>
                <c:pt idx="5006">
                  <c:v>0.39740740740750996</c:v>
                </c:pt>
                <c:pt idx="5007">
                  <c:v>0.3974189814815845</c:v>
                </c:pt>
                <c:pt idx="5008">
                  <c:v>0.39743055555565843</c:v>
                </c:pt>
                <c:pt idx="5009">
                  <c:v>0.39744212962973213</c:v>
                </c:pt>
                <c:pt idx="5010">
                  <c:v>0.39745370370380689</c:v>
                </c:pt>
                <c:pt idx="5011">
                  <c:v>0.39746527777788143</c:v>
                </c:pt>
                <c:pt idx="5012">
                  <c:v>0.39747685185195519</c:v>
                </c:pt>
                <c:pt idx="5013">
                  <c:v>0.39748842592602923</c:v>
                </c:pt>
                <c:pt idx="5014">
                  <c:v>0.39750000000010188</c:v>
                </c:pt>
                <c:pt idx="5015">
                  <c:v>0.39751157407417692</c:v>
                </c:pt>
                <c:pt idx="5016">
                  <c:v>0.3975231481482509</c:v>
                </c:pt>
                <c:pt idx="5017">
                  <c:v>0.39753472222232478</c:v>
                </c:pt>
                <c:pt idx="5018">
                  <c:v>0.39754629629639832</c:v>
                </c:pt>
                <c:pt idx="5019">
                  <c:v>0.3975578703704738</c:v>
                </c:pt>
                <c:pt idx="5020">
                  <c:v>0.39756944444454712</c:v>
                </c:pt>
                <c:pt idx="5021">
                  <c:v>0.39758101851862082</c:v>
                </c:pt>
                <c:pt idx="5022">
                  <c:v>0.39759259259269553</c:v>
                </c:pt>
                <c:pt idx="5023">
                  <c:v>0.39760416666676945</c:v>
                </c:pt>
                <c:pt idx="5024">
                  <c:v>0.39761574074084394</c:v>
                </c:pt>
                <c:pt idx="5025">
                  <c:v>0.39762731481491786</c:v>
                </c:pt>
                <c:pt idx="5026">
                  <c:v>0.39763888888899185</c:v>
                </c:pt>
                <c:pt idx="5027">
                  <c:v>0.39765046296306639</c:v>
                </c:pt>
                <c:pt idx="5028">
                  <c:v>0.39766203703713932</c:v>
                </c:pt>
                <c:pt idx="5029">
                  <c:v>0.39767361111121408</c:v>
                </c:pt>
                <c:pt idx="5030">
                  <c:v>0.39768518518528873</c:v>
                </c:pt>
                <c:pt idx="5031">
                  <c:v>0.39769675925936265</c:v>
                </c:pt>
                <c:pt idx="5032">
                  <c:v>0.39770833333343653</c:v>
                </c:pt>
                <c:pt idx="5033">
                  <c:v>0.3977199074075104</c:v>
                </c:pt>
                <c:pt idx="5034">
                  <c:v>0.39773148148158372</c:v>
                </c:pt>
                <c:pt idx="5035">
                  <c:v>0.39774305555565781</c:v>
                </c:pt>
                <c:pt idx="5036">
                  <c:v>0.39775462962973274</c:v>
                </c:pt>
                <c:pt idx="5037">
                  <c:v>0.39776620370380733</c:v>
                </c:pt>
                <c:pt idx="5038">
                  <c:v>0.39777777777788198</c:v>
                </c:pt>
                <c:pt idx="5039">
                  <c:v>0.39778935185195502</c:v>
                </c:pt>
                <c:pt idx="5040">
                  <c:v>0.39780092592602972</c:v>
                </c:pt>
                <c:pt idx="5041">
                  <c:v>0.39781250000010354</c:v>
                </c:pt>
                <c:pt idx="5042">
                  <c:v>0.39782407407417797</c:v>
                </c:pt>
                <c:pt idx="5043">
                  <c:v>0.39783564814825134</c:v>
                </c:pt>
                <c:pt idx="5044">
                  <c:v>0.39784722222232488</c:v>
                </c:pt>
                <c:pt idx="5045">
                  <c:v>0.39785879629639975</c:v>
                </c:pt>
                <c:pt idx="5046">
                  <c:v>0.39787037037047485</c:v>
                </c:pt>
                <c:pt idx="5047">
                  <c:v>0.39788194444454827</c:v>
                </c:pt>
                <c:pt idx="5048">
                  <c:v>0.39789351851862131</c:v>
                </c:pt>
                <c:pt idx="5049">
                  <c:v>0.39790509259269602</c:v>
                </c:pt>
                <c:pt idx="5050">
                  <c:v>0.39791666666677061</c:v>
                </c:pt>
                <c:pt idx="5051">
                  <c:v>0.39792824074084526</c:v>
                </c:pt>
                <c:pt idx="5052">
                  <c:v>0.39793981481491836</c:v>
                </c:pt>
                <c:pt idx="5053">
                  <c:v>0.39795138888899223</c:v>
                </c:pt>
                <c:pt idx="5054">
                  <c:v>0.3979629629630676</c:v>
                </c:pt>
                <c:pt idx="5055">
                  <c:v>0.39797453703714103</c:v>
                </c:pt>
                <c:pt idx="5056">
                  <c:v>0.39798611111121529</c:v>
                </c:pt>
                <c:pt idx="5057">
                  <c:v>0.39799768518528922</c:v>
                </c:pt>
                <c:pt idx="5058">
                  <c:v>0.39800925925936298</c:v>
                </c:pt>
                <c:pt idx="5059">
                  <c:v>0.39802083333343757</c:v>
                </c:pt>
                <c:pt idx="5060">
                  <c:v>0.39803240740751084</c:v>
                </c:pt>
                <c:pt idx="5061">
                  <c:v>0.39804398148158432</c:v>
                </c:pt>
                <c:pt idx="5062">
                  <c:v>0.39805555555565914</c:v>
                </c:pt>
                <c:pt idx="5063">
                  <c:v>0.39806712962973317</c:v>
                </c:pt>
                <c:pt idx="5064">
                  <c:v>0.39807870370380843</c:v>
                </c:pt>
                <c:pt idx="5065">
                  <c:v>0.3980902777778822</c:v>
                </c:pt>
                <c:pt idx="5066">
                  <c:v>0.39810185185195551</c:v>
                </c:pt>
                <c:pt idx="5067">
                  <c:v>0.3981134259260295</c:v>
                </c:pt>
                <c:pt idx="5068">
                  <c:v>0.39812500000010292</c:v>
                </c:pt>
                <c:pt idx="5069">
                  <c:v>0.39813657407417791</c:v>
                </c:pt>
                <c:pt idx="5070">
                  <c:v>0.39814814814825178</c:v>
                </c:pt>
                <c:pt idx="5071">
                  <c:v>0.39815972222232532</c:v>
                </c:pt>
                <c:pt idx="5072">
                  <c:v>0.3981712962963993</c:v>
                </c:pt>
                <c:pt idx="5073">
                  <c:v>0.39818287037047545</c:v>
                </c:pt>
                <c:pt idx="5074">
                  <c:v>0.39819444444454782</c:v>
                </c:pt>
                <c:pt idx="5075">
                  <c:v>0.39820601851862181</c:v>
                </c:pt>
                <c:pt idx="5076">
                  <c:v>0.39821759259269646</c:v>
                </c:pt>
                <c:pt idx="5077">
                  <c:v>0.39822916666676988</c:v>
                </c:pt>
                <c:pt idx="5078">
                  <c:v>0.39824074074084487</c:v>
                </c:pt>
                <c:pt idx="5079">
                  <c:v>0.39825231481491885</c:v>
                </c:pt>
                <c:pt idx="5080">
                  <c:v>0.39826388888899272</c:v>
                </c:pt>
                <c:pt idx="5081">
                  <c:v>0.39827546296306737</c:v>
                </c:pt>
                <c:pt idx="5082">
                  <c:v>0.39828703703714108</c:v>
                </c:pt>
                <c:pt idx="5083">
                  <c:v>0.39829861111121506</c:v>
                </c:pt>
                <c:pt idx="5084">
                  <c:v>0.39831018518529043</c:v>
                </c:pt>
                <c:pt idx="5085">
                  <c:v>0.39832175925936408</c:v>
                </c:pt>
                <c:pt idx="5086">
                  <c:v>0.3983333333334374</c:v>
                </c:pt>
                <c:pt idx="5087">
                  <c:v>0.39834490740751194</c:v>
                </c:pt>
                <c:pt idx="5088">
                  <c:v>0.39835648148158576</c:v>
                </c:pt>
                <c:pt idx="5089">
                  <c:v>0.39836805555566046</c:v>
                </c:pt>
                <c:pt idx="5090">
                  <c:v>0.39837962962973433</c:v>
                </c:pt>
                <c:pt idx="5091">
                  <c:v>0.39839120370380826</c:v>
                </c:pt>
                <c:pt idx="5092">
                  <c:v>0.39840277777788347</c:v>
                </c:pt>
                <c:pt idx="5093">
                  <c:v>0.39841435185195673</c:v>
                </c:pt>
                <c:pt idx="5094">
                  <c:v>0.39842592592603054</c:v>
                </c:pt>
                <c:pt idx="5095">
                  <c:v>0.39843750000010347</c:v>
                </c:pt>
                <c:pt idx="5096">
                  <c:v>0.39844907407417834</c:v>
                </c:pt>
                <c:pt idx="5097">
                  <c:v>0.39846064814825288</c:v>
                </c:pt>
                <c:pt idx="5098">
                  <c:v>0.39847222222232676</c:v>
                </c:pt>
                <c:pt idx="5099">
                  <c:v>0.39848379629640118</c:v>
                </c:pt>
                <c:pt idx="5100">
                  <c:v>0.39849537037047528</c:v>
                </c:pt>
                <c:pt idx="5101">
                  <c:v>0.39850694444454926</c:v>
                </c:pt>
                <c:pt idx="5102">
                  <c:v>0.39851851851862302</c:v>
                </c:pt>
                <c:pt idx="5103">
                  <c:v>0.39853009259269701</c:v>
                </c:pt>
                <c:pt idx="5104">
                  <c:v>0.39854166666677032</c:v>
                </c:pt>
                <c:pt idx="5105">
                  <c:v>0.39855324074084542</c:v>
                </c:pt>
                <c:pt idx="5106">
                  <c:v>0.39856481481492001</c:v>
                </c:pt>
                <c:pt idx="5107">
                  <c:v>0.39857638888899388</c:v>
                </c:pt>
                <c:pt idx="5108">
                  <c:v>0.39858796296306842</c:v>
                </c:pt>
                <c:pt idx="5109">
                  <c:v>0.39859953703714163</c:v>
                </c:pt>
                <c:pt idx="5110">
                  <c:v>0.39861111111121555</c:v>
                </c:pt>
                <c:pt idx="5111">
                  <c:v>0.39862268518529093</c:v>
                </c:pt>
                <c:pt idx="5112">
                  <c:v>0.39863425925936397</c:v>
                </c:pt>
                <c:pt idx="5113">
                  <c:v>0.39864583333343795</c:v>
                </c:pt>
                <c:pt idx="5114">
                  <c:v>0.39865740740751132</c:v>
                </c:pt>
                <c:pt idx="5115">
                  <c:v>0.39866898148158636</c:v>
                </c:pt>
                <c:pt idx="5116">
                  <c:v>0.39868055555566095</c:v>
                </c:pt>
                <c:pt idx="5117">
                  <c:v>0.39869212962973388</c:v>
                </c:pt>
                <c:pt idx="5118">
                  <c:v>0.39870370370380864</c:v>
                </c:pt>
                <c:pt idx="5119">
                  <c:v>0.39871527777788329</c:v>
                </c:pt>
                <c:pt idx="5120">
                  <c:v>0.39872685185195716</c:v>
                </c:pt>
                <c:pt idx="5121">
                  <c:v>0.39873842592602998</c:v>
                </c:pt>
                <c:pt idx="5122">
                  <c:v>0.39875000000010402</c:v>
                </c:pt>
                <c:pt idx="5123">
                  <c:v>0.39876157407417889</c:v>
                </c:pt>
                <c:pt idx="5124">
                  <c:v>0.39877314814825232</c:v>
                </c:pt>
                <c:pt idx="5125">
                  <c:v>0.39878472222232725</c:v>
                </c:pt>
                <c:pt idx="5126">
                  <c:v>0.39879629629640112</c:v>
                </c:pt>
                <c:pt idx="5127">
                  <c:v>0.39880787037047649</c:v>
                </c:pt>
                <c:pt idx="5128">
                  <c:v>0.39881944444454953</c:v>
                </c:pt>
                <c:pt idx="5129">
                  <c:v>0.39883101851862268</c:v>
                </c:pt>
                <c:pt idx="5130">
                  <c:v>0.39884259259269811</c:v>
                </c:pt>
                <c:pt idx="5131">
                  <c:v>0.39885416666677204</c:v>
                </c:pt>
                <c:pt idx="5132">
                  <c:v>0.39886574074084646</c:v>
                </c:pt>
                <c:pt idx="5133">
                  <c:v>0.3988773148149205</c:v>
                </c:pt>
                <c:pt idx="5134">
                  <c:v>0.3988888888889951</c:v>
                </c:pt>
                <c:pt idx="5135">
                  <c:v>0.39890046296306886</c:v>
                </c:pt>
                <c:pt idx="5136">
                  <c:v>0.39891203703714279</c:v>
                </c:pt>
                <c:pt idx="5137">
                  <c:v>0.39892361111121666</c:v>
                </c:pt>
                <c:pt idx="5138">
                  <c:v>0.39893518518529053</c:v>
                </c:pt>
                <c:pt idx="5139">
                  <c:v>0.39894675925936518</c:v>
                </c:pt>
                <c:pt idx="5140">
                  <c:v>0.39895833333343905</c:v>
                </c:pt>
                <c:pt idx="5141">
                  <c:v>0.39896990740751292</c:v>
                </c:pt>
                <c:pt idx="5142">
                  <c:v>0.39898148148158674</c:v>
                </c:pt>
                <c:pt idx="5143">
                  <c:v>0.39899305555566073</c:v>
                </c:pt>
                <c:pt idx="5144">
                  <c:v>0.39900462962973526</c:v>
                </c:pt>
                <c:pt idx="5145">
                  <c:v>0.39901620370380969</c:v>
                </c:pt>
                <c:pt idx="5146">
                  <c:v>0.39902777777788434</c:v>
                </c:pt>
                <c:pt idx="5147">
                  <c:v>0.39903935185195638</c:v>
                </c:pt>
                <c:pt idx="5148">
                  <c:v>0.39905092592603147</c:v>
                </c:pt>
                <c:pt idx="5149">
                  <c:v>0.3990625000001054</c:v>
                </c:pt>
                <c:pt idx="5150">
                  <c:v>0.39907407407418</c:v>
                </c:pt>
                <c:pt idx="5151">
                  <c:v>0.39908564814825376</c:v>
                </c:pt>
                <c:pt idx="5152">
                  <c:v>0.39909722222232685</c:v>
                </c:pt>
                <c:pt idx="5153">
                  <c:v>0.39910879629640228</c:v>
                </c:pt>
                <c:pt idx="5154">
                  <c:v>0.39912037037047693</c:v>
                </c:pt>
                <c:pt idx="5155">
                  <c:v>0.3991319444445493</c:v>
                </c:pt>
                <c:pt idx="5156">
                  <c:v>0.39914351851862334</c:v>
                </c:pt>
                <c:pt idx="5157">
                  <c:v>0.39915509259269732</c:v>
                </c:pt>
                <c:pt idx="5158">
                  <c:v>0.39916666666677242</c:v>
                </c:pt>
                <c:pt idx="5159">
                  <c:v>0.39917824074084701</c:v>
                </c:pt>
                <c:pt idx="5160">
                  <c:v>0.39918981481492094</c:v>
                </c:pt>
                <c:pt idx="5161">
                  <c:v>0.39920138888899381</c:v>
                </c:pt>
                <c:pt idx="5162">
                  <c:v>0.3992129629630693</c:v>
                </c:pt>
                <c:pt idx="5163">
                  <c:v>0.39922453703714322</c:v>
                </c:pt>
                <c:pt idx="5164">
                  <c:v>0.39923611111121632</c:v>
                </c:pt>
                <c:pt idx="5165">
                  <c:v>0.39924768518529097</c:v>
                </c:pt>
                <c:pt idx="5166">
                  <c:v>0.39925925925936495</c:v>
                </c:pt>
                <c:pt idx="5167">
                  <c:v>0.39927083333343943</c:v>
                </c:pt>
                <c:pt idx="5168">
                  <c:v>0.39928240740751336</c:v>
                </c:pt>
                <c:pt idx="5169">
                  <c:v>0.39929398148158646</c:v>
                </c:pt>
                <c:pt idx="5170">
                  <c:v>0.39930555555566177</c:v>
                </c:pt>
                <c:pt idx="5171">
                  <c:v>0.39931712962973565</c:v>
                </c:pt>
                <c:pt idx="5172">
                  <c:v>0.39932870370381085</c:v>
                </c:pt>
                <c:pt idx="5173">
                  <c:v>0.39934027777788483</c:v>
                </c:pt>
                <c:pt idx="5174">
                  <c:v>0.39935185185195815</c:v>
                </c:pt>
                <c:pt idx="5175">
                  <c:v>0.39936342592603191</c:v>
                </c:pt>
                <c:pt idx="5176">
                  <c:v>0.3993750000001059</c:v>
                </c:pt>
                <c:pt idx="5177">
                  <c:v>0.3993865740741811</c:v>
                </c:pt>
                <c:pt idx="5178">
                  <c:v>0.39939814814825425</c:v>
                </c:pt>
                <c:pt idx="5179">
                  <c:v>0.39940972222232812</c:v>
                </c:pt>
                <c:pt idx="5180">
                  <c:v>0.39942129629640277</c:v>
                </c:pt>
                <c:pt idx="5181">
                  <c:v>0.39943287037047737</c:v>
                </c:pt>
                <c:pt idx="5182">
                  <c:v>0.39944444444455052</c:v>
                </c:pt>
                <c:pt idx="5183">
                  <c:v>0.39945601851862444</c:v>
                </c:pt>
                <c:pt idx="5184">
                  <c:v>0.39946759259269904</c:v>
                </c:pt>
                <c:pt idx="5185">
                  <c:v>0.39947916666677286</c:v>
                </c:pt>
                <c:pt idx="5186">
                  <c:v>0.39949074074084751</c:v>
                </c:pt>
                <c:pt idx="5187">
                  <c:v>0.39950231481492138</c:v>
                </c:pt>
                <c:pt idx="5188">
                  <c:v>0.39951388888899525</c:v>
                </c:pt>
                <c:pt idx="5189">
                  <c:v>0.39952546296306979</c:v>
                </c:pt>
                <c:pt idx="5190">
                  <c:v>0.39953703703714288</c:v>
                </c:pt>
                <c:pt idx="5191">
                  <c:v>0.39954861111121753</c:v>
                </c:pt>
                <c:pt idx="5192">
                  <c:v>0.39956018518529218</c:v>
                </c:pt>
                <c:pt idx="5193">
                  <c:v>0.39957175925936605</c:v>
                </c:pt>
                <c:pt idx="5194">
                  <c:v>0.39958333333343993</c:v>
                </c:pt>
                <c:pt idx="5195">
                  <c:v>0.39959490740751374</c:v>
                </c:pt>
                <c:pt idx="5196">
                  <c:v>0.39960648148158773</c:v>
                </c:pt>
                <c:pt idx="5197">
                  <c:v>0.39961805555566227</c:v>
                </c:pt>
                <c:pt idx="5198">
                  <c:v>0.39962962962973614</c:v>
                </c:pt>
                <c:pt idx="5199">
                  <c:v>0.39964120370381007</c:v>
                </c:pt>
                <c:pt idx="5200">
                  <c:v>0.39965277777788533</c:v>
                </c:pt>
                <c:pt idx="5201">
                  <c:v>0.39966435185195848</c:v>
                </c:pt>
                <c:pt idx="5202">
                  <c:v>0.39967592592603246</c:v>
                </c:pt>
                <c:pt idx="5203">
                  <c:v>0.39968750000010633</c:v>
                </c:pt>
                <c:pt idx="5204">
                  <c:v>0.39969907407417982</c:v>
                </c:pt>
                <c:pt idx="5205">
                  <c:v>0.39971064814825463</c:v>
                </c:pt>
                <c:pt idx="5206">
                  <c:v>0.39972222222232867</c:v>
                </c:pt>
                <c:pt idx="5207">
                  <c:v>0.39973379629640232</c:v>
                </c:pt>
                <c:pt idx="5208">
                  <c:v>0.39974537037047714</c:v>
                </c:pt>
                <c:pt idx="5209">
                  <c:v>0.39975694444455101</c:v>
                </c:pt>
                <c:pt idx="5210">
                  <c:v>0.39976851851862438</c:v>
                </c:pt>
                <c:pt idx="5211">
                  <c:v>0.39978009259269942</c:v>
                </c:pt>
                <c:pt idx="5212">
                  <c:v>0.39979166666677252</c:v>
                </c:pt>
                <c:pt idx="5213">
                  <c:v>0.39980324074084794</c:v>
                </c:pt>
                <c:pt idx="5214">
                  <c:v>0.39981481481492259</c:v>
                </c:pt>
                <c:pt idx="5215">
                  <c:v>0.3998263888889963</c:v>
                </c:pt>
                <c:pt idx="5216">
                  <c:v>0.39983796296307039</c:v>
                </c:pt>
                <c:pt idx="5217">
                  <c:v>0.39984953703714415</c:v>
                </c:pt>
                <c:pt idx="5218">
                  <c:v>0.39986111111121803</c:v>
                </c:pt>
                <c:pt idx="5219">
                  <c:v>0.39987268518529318</c:v>
                </c:pt>
                <c:pt idx="5220">
                  <c:v>0.39988425925936727</c:v>
                </c:pt>
                <c:pt idx="5221">
                  <c:v>0.39989583333344048</c:v>
                </c:pt>
                <c:pt idx="5222">
                  <c:v>0.39990740740751435</c:v>
                </c:pt>
                <c:pt idx="5223">
                  <c:v>0.39991898148158889</c:v>
                </c:pt>
                <c:pt idx="5224">
                  <c:v>0.39993055555566287</c:v>
                </c:pt>
                <c:pt idx="5225">
                  <c:v>0.39994212962973658</c:v>
                </c:pt>
                <c:pt idx="5226">
                  <c:v>0.39995370370381123</c:v>
                </c:pt>
                <c:pt idx="5227">
                  <c:v>0.39996527777788593</c:v>
                </c:pt>
                <c:pt idx="5228">
                  <c:v>0.39997685185195958</c:v>
                </c:pt>
                <c:pt idx="5229">
                  <c:v>0.39998842592603362</c:v>
                </c:pt>
                <c:pt idx="5230">
                  <c:v>0.40000000000010622</c:v>
                </c:pt>
                <c:pt idx="5231">
                  <c:v>0.40001157407418031</c:v>
                </c:pt>
                <c:pt idx="5232">
                  <c:v>0.4000231481482544</c:v>
                </c:pt>
                <c:pt idx="5233">
                  <c:v>0.4000347222223285</c:v>
                </c:pt>
                <c:pt idx="5234">
                  <c:v>0.40004629629640281</c:v>
                </c:pt>
                <c:pt idx="5235">
                  <c:v>0.40005787037047752</c:v>
                </c:pt>
                <c:pt idx="5236">
                  <c:v>0.40006944444455078</c:v>
                </c:pt>
                <c:pt idx="5237">
                  <c:v>0.40008101851862476</c:v>
                </c:pt>
                <c:pt idx="5238">
                  <c:v>0.40009259259269897</c:v>
                </c:pt>
                <c:pt idx="5239">
                  <c:v>0.40010416666677306</c:v>
                </c:pt>
                <c:pt idx="5240">
                  <c:v>0.40011574074084738</c:v>
                </c:pt>
                <c:pt idx="5241">
                  <c:v>0.40012731481492131</c:v>
                </c:pt>
                <c:pt idx="5242">
                  <c:v>0.40013888888899535</c:v>
                </c:pt>
                <c:pt idx="5243">
                  <c:v>0.40015046296307011</c:v>
                </c:pt>
                <c:pt idx="5244">
                  <c:v>0.40016203703714381</c:v>
                </c:pt>
                <c:pt idx="5245">
                  <c:v>0.4001736111112178</c:v>
                </c:pt>
                <c:pt idx="5246">
                  <c:v>0.40018518518529245</c:v>
                </c:pt>
                <c:pt idx="5247">
                  <c:v>0.40019675925936582</c:v>
                </c:pt>
                <c:pt idx="5248">
                  <c:v>0.40020833333343991</c:v>
                </c:pt>
                <c:pt idx="5249">
                  <c:v>0.40021990740751401</c:v>
                </c:pt>
                <c:pt idx="5250">
                  <c:v>0.40023148148158738</c:v>
                </c:pt>
                <c:pt idx="5251">
                  <c:v>0.4002430555556622</c:v>
                </c:pt>
                <c:pt idx="5252">
                  <c:v>0.40025462962973635</c:v>
                </c:pt>
                <c:pt idx="5253">
                  <c:v>0.40026620370381105</c:v>
                </c:pt>
                <c:pt idx="5254">
                  <c:v>0.40027777777788548</c:v>
                </c:pt>
                <c:pt idx="5255">
                  <c:v>0.40028935185195857</c:v>
                </c:pt>
                <c:pt idx="5256">
                  <c:v>0.40030092592603334</c:v>
                </c:pt>
                <c:pt idx="5257">
                  <c:v>0.40031250000010682</c:v>
                </c:pt>
                <c:pt idx="5258">
                  <c:v>0.40032407407418164</c:v>
                </c:pt>
                <c:pt idx="5259">
                  <c:v>0.40033564814825495</c:v>
                </c:pt>
                <c:pt idx="5260">
                  <c:v>0.40034722222232905</c:v>
                </c:pt>
                <c:pt idx="5261">
                  <c:v>0.40035879629640414</c:v>
                </c:pt>
                <c:pt idx="5262">
                  <c:v>0.40037037037047873</c:v>
                </c:pt>
                <c:pt idx="5263">
                  <c:v>0.40038194444455188</c:v>
                </c:pt>
                <c:pt idx="5264">
                  <c:v>0.40039351851862526</c:v>
                </c:pt>
                <c:pt idx="5265">
                  <c:v>0.40040509259269952</c:v>
                </c:pt>
                <c:pt idx="5266">
                  <c:v>0.40041666666677428</c:v>
                </c:pt>
                <c:pt idx="5267">
                  <c:v>0.40042824074084887</c:v>
                </c:pt>
                <c:pt idx="5268">
                  <c:v>0.4004398148149218</c:v>
                </c:pt>
                <c:pt idx="5269">
                  <c:v>0.4004513888889959</c:v>
                </c:pt>
                <c:pt idx="5270">
                  <c:v>0.40046296296307116</c:v>
                </c:pt>
                <c:pt idx="5271">
                  <c:v>0.40047453703714503</c:v>
                </c:pt>
                <c:pt idx="5272">
                  <c:v>0.40048611111121896</c:v>
                </c:pt>
                <c:pt idx="5273">
                  <c:v>0.40049768518529238</c:v>
                </c:pt>
                <c:pt idx="5274">
                  <c:v>0.40050925925936637</c:v>
                </c:pt>
                <c:pt idx="5275">
                  <c:v>0.40052083333344196</c:v>
                </c:pt>
                <c:pt idx="5276">
                  <c:v>0.40053240740751456</c:v>
                </c:pt>
                <c:pt idx="5277">
                  <c:v>0.40054398148158865</c:v>
                </c:pt>
                <c:pt idx="5278">
                  <c:v>0.4005555555556628</c:v>
                </c:pt>
                <c:pt idx="5279">
                  <c:v>0.40056712962973684</c:v>
                </c:pt>
                <c:pt idx="5280">
                  <c:v>0.40057870370381216</c:v>
                </c:pt>
                <c:pt idx="5281">
                  <c:v>0.40059027777788603</c:v>
                </c:pt>
                <c:pt idx="5282">
                  <c:v>0.40060185185195912</c:v>
                </c:pt>
                <c:pt idx="5283">
                  <c:v>0.40061342592603322</c:v>
                </c:pt>
                <c:pt idx="5284">
                  <c:v>0.40062500000010726</c:v>
                </c:pt>
                <c:pt idx="5285">
                  <c:v>0.40063657407418141</c:v>
                </c:pt>
                <c:pt idx="5286">
                  <c:v>0.4006481481482555</c:v>
                </c:pt>
                <c:pt idx="5287">
                  <c:v>0.4006597222223296</c:v>
                </c:pt>
                <c:pt idx="5288">
                  <c:v>0.4006712962964038</c:v>
                </c:pt>
                <c:pt idx="5289">
                  <c:v>0.40068287037047923</c:v>
                </c:pt>
                <c:pt idx="5290">
                  <c:v>0.40069444444455177</c:v>
                </c:pt>
                <c:pt idx="5291">
                  <c:v>0.40070601851862575</c:v>
                </c:pt>
                <c:pt idx="5292">
                  <c:v>0.40071759259270007</c:v>
                </c:pt>
                <c:pt idx="5293">
                  <c:v>0.40072916666677416</c:v>
                </c:pt>
                <c:pt idx="5294">
                  <c:v>0.40074074074084831</c:v>
                </c:pt>
                <c:pt idx="5295">
                  <c:v>0.40075231481492235</c:v>
                </c:pt>
                <c:pt idx="5296">
                  <c:v>0.40076388888899644</c:v>
                </c:pt>
                <c:pt idx="5297">
                  <c:v>0.40077546296307082</c:v>
                </c:pt>
                <c:pt idx="5298">
                  <c:v>0.4007870370371448</c:v>
                </c:pt>
                <c:pt idx="5299">
                  <c:v>0.40079861111121878</c:v>
                </c:pt>
                <c:pt idx="5300">
                  <c:v>0.40081018518529393</c:v>
                </c:pt>
                <c:pt idx="5301">
                  <c:v>0.40082175925936792</c:v>
                </c:pt>
                <c:pt idx="5302">
                  <c:v>0.40083333333344173</c:v>
                </c:pt>
                <c:pt idx="5303">
                  <c:v>0.40084490740751538</c:v>
                </c:pt>
                <c:pt idx="5304">
                  <c:v>0.40085648148158931</c:v>
                </c:pt>
                <c:pt idx="5305">
                  <c:v>0.40086805555566413</c:v>
                </c:pt>
                <c:pt idx="5306">
                  <c:v>0.40087962962973805</c:v>
                </c:pt>
                <c:pt idx="5307">
                  <c:v>0.40089120370381148</c:v>
                </c:pt>
                <c:pt idx="5308">
                  <c:v>0.40090277777788708</c:v>
                </c:pt>
                <c:pt idx="5309">
                  <c:v>0.40091435185196045</c:v>
                </c:pt>
                <c:pt idx="5310">
                  <c:v>0.40092592592603382</c:v>
                </c:pt>
                <c:pt idx="5311">
                  <c:v>0.40093750000010775</c:v>
                </c:pt>
                <c:pt idx="5312">
                  <c:v>0.40094907407418195</c:v>
                </c:pt>
                <c:pt idx="5313">
                  <c:v>0.40096064814825638</c:v>
                </c:pt>
                <c:pt idx="5314">
                  <c:v>0.40097222222233031</c:v>
                </c:pt>
                <c:pt idx="5315">
                  <c:v>0.40098379629640507</c:v>
                </c:pt>
                <c:pt idx="5316">
                  <c:v>0.400995370370479</c:v>
                </c:pt>
                <c:pt idx="5317">
                  <c:v>0.40100694444455248</c:v>
                </c:pt>
                <c:pt idx="5318">
                  <c:v>0.40101851851862652</c:v>
                </c:pt>
                <c:pt idx="5319">
                  <c:v>0.40103009259270062</c:v>
                </c:pt>
                <c:pt idx="5320">
                  <c:v>0.40104166666677471</c:v>
                </c:pt>
                <c:pt idx="5321">
                  <c:v>0.4010532407408488</c:v>
                </c:pt>
                <c:pt idx="5322">
                  <c:v>0.40106481481492362</c:v>
                </c:pt>
                <c:pt idx="5323">
                  <c:v>0.40107638888899738</c:v>
                </c:pt>
                <c:pt idx="5324">
                  <c:v>0.40108796296307203</c:v>
                </c:pt>
                <c:pt idx="5325">
                  <c:v>0.40109953703714518</c:v>
                </c:pt>
                <c:pt idx="5326">
                  <c:v>0.40111111111121928</c:v>
                </c:pt>
                <c:pt idx="5327">
                  <c:v>0.40112268518529454</c:v>
                </c:pt>
                <c:pt idx="5328">
                  <c:v>0.40113425925936746</c:v>
                </c:pt>
                <c:pt idx="5329">
                  <c:v>0.40114583333344234</c:v>
                </c:pt>
                <c:pt idx="5330">
                  <c:v>0.40115740740751565</c:v>
                </c:pt>
                <c:pt idx="5331">
                  <c:v>0.4011689814815898</c:v>
                </c:pt>
                <c:pt idx="5332">
                  <c:v>0.40118055555566456</c:v>
                </c:pt>
                <c:pt idx="5333">
                  <c:v>0.40119212962973794</c:v>
                </c:pt>
                <c:pt idx="5334">
                  <c:v>0.40120370370381231</c:v>
                </c:pt>
                <c:pt idx="5335">
                  <c:v>0.40121527777788701</c:v>
                </c:pt>
                <c:pt idx="5336">
                  <c:v>0.40122685185196089</c:v>
                </c:pt>
                <c:pt idx="5337">
                  <c:v>0.40123842592603426</c:v>
                </c:pt>
                <c:pt idx="5338">
                  <c:v>0.40125000000010824</c:v>
                </c:pt>
                <c:pt idx="5339">
                  <c:v>0.4012615740741825</c:v>
                </c:pt>
                <c:pt idx="5340">
                  <c:v>0.4012731481482566</c:v>
                </c:pt>
                <c:pt idx="5341">
                  <c:v>0.4012847222223308</c:v>
                </c:pt>
                <c:pt idx="5342">
                  <c:v>0.40129629629640484</c:v>
                </c:pt>
                <c:pt idx="5343">
                  <c:v>0.40130787037048005</c:v>
                </c:pt>
                <c:pt idx="5344">
                  <c:v>0.40131944444455298</c:v>
                </c:pt>
                <c:pt idx="5345">
                  <c:v>0.40133101851862679</c:v>
                </c:pt>
                <c:pt idx="5346">
                  <c:v>0.40134259259270183</c:v>
                </c:pt>
                <c:pt idx="5347">
                  <c:v>0.40135416666677531</c:v>
                </c:pt>
                <c:pt idx="5348">
                  <c:v>0.40136574074085013</c:v>
                </c:pt>
                <c:pt idx="5349">
                  <c:v>0.40137731481492411</c:v>
                </c:pt>
                <c:pt idx="5350">
                  <c:v>0.40138888888899876</c:v>
                </c:pt>
                <c:pt idx="5351">
                  <c:v>0.40140046296307252</c:v>
                </c:pt>
                <c:pt idx="5352">
                  <c:v>0.40141203703714651</c:v>
                </c:pt>
                <c:pt idx="5353">
                  <c:v>0.40142361111121982</c:v>
                </c:pt>
                <c:pt idx="5354">
                  <c:v>0.40143518518529392</c:v>
                </c:pt>
                <c:pt idx="5355">
                  <c:v>0.40144675925936874</c:v>
                </c:pt>
                <c:pt idx="5356">
                  <c:v>0.40145833333344338</c:v>
                </c:pt>
                <c:pt idx="5357">
                  <c:v>0.40146990740751631</c:v>
                </c:pt>
                <c:pt idx="5358">
                  <c:v>0.4014814814815903</c:v>
                </c:pt>
                <c:pt idx="5359">
                  <c:v>0.40149305555566439</c:v>
                </c:pt>
                <c:pt idx="5360">
                  <c:v>0.40150462962973882</c:v>
                </c:pt>
                <c:pt idx="5361">
                  <c:v>0.40151620370381347</c:v>
                </c:pt>
                <c:pt idx="5362">
                  <c:v>0.40152777777788812</c:v>
                </c:pt>
                <c:pt idx="5363">
                  <c:v>0.40153935185196077</c:v>
                </c:pt>
                <c:pt idx="5364">
                  <c:v>0.40155092592603486</c:v>
                </c:pt>
                <c:pt idx="5365">
                  <c:v>0.40156250000010896</c:v>
                </c:pt>
                <c:pt idx="5366">
                  <c:v>0.40157407407418338</c:v>
                </c:pt>
                <c:pt idx="5367">
                  <c:v>0.40158564814825731</c:v>
                </c:pt>
                <c:pt idx="5368">
                  <c:v>0.40159722222233124</c:v>
                </c:pt>
                <c:pt idx="5369">
                  <c:v>0.401608796296406</c:v>
                </c:pt>
                <c:pt idx="5370">
                  <c:v>0.40162037037048065</c:v>
                </c:pt>
                <c:pt idx="5371">
                  <c:v>0.40163194444455325</c:v>
                </c:pt>
                <c:pt idx="5372">
                  <c:v>0.40164351851862723</c:v>
                </c:pt>
                <c:pt idx="5373">
                  <c:v>0.40165509259270171</c:v>
                </c:pt>
                <c:pt idx="5374">
                  <c:v>0.40166666666677581</c:v>
                </c:pt>
                <c:pt idx="5375">
                  <c:v>0.40167824074085062</c:v>
                </c:pt>
                <c:pt idx="5376">
                  <c:v>0.40168981481492438</c:v>
                </c:pt>
                <c:pt idx="5377">
                  <c:v>0.40170138888899809</c:v>
                </c:pt>
                <c:pt idx="5378">
                  <c:v>0.40171296296307302</c:v>
                </c:pt>
                <c:pt idx="5379">
                  <c:v>0.40172453703714694</c:v>
                </c:pt>
                <c:pt idx="5380">
                  <c:v>0.40173611111122026</c:v>
                </c:pt>
                <c:pt idx="5381">
                  <c:v>0.40174768518529447</c:v>
                </c:pt>
                <c:pt idx="5382">
                  <c:v>0.40175925925936856</c:v>
                </c:pt>
                <c:pt idx="5383">
                  <c:v>0.40177083333344388</c:v>
                </c:pt>
                <c:pt idx="5384">
                  <c:v>0.40178240740751681</c:v>
                </c:pt>
                <c:pt idx="5385">
                  <c:v>0.40179398148159079</c:v>
                </c:pt>
                <c:pt idx="5386">
                  <c:v>0.40180555555566538</c:v>
                </c:pt>
                <c:pt idx="5387">
                  <c:v>0.40181712962973931</c:v>
                </c:pt>
                <c:pt idx="5388">
                  <c:v>0.40182870370381468</c:v>
                </c:pt>
                <c:pt idx="5389">
                  <c:v>0.40184027777788855</c:v>
                </c:pt>
                <c:pt idx="5390">
                  <c:v>0.40185185185196132</c:v>
                </c:pt>
                <c:pt idx="5391">
                  <c:v>0.40186342592603541</c:v>
                </c:pt>
                <c:pt idx="5392">
                  <c:v>0.40187500000010951</c:v>
                </c:pt>
                <c:pt idx="5393">
                  <c:v>0.40188657407418477</c:v>
                </c:pt>
                <c:pt idx="5394">
                  <c:v>0.40189814814825781</c:v>
                </c:pt>
                <c:pt idx="5395">
                  <c:v>0.40190972222233184</c:v>
                </c:pt>
                <c:pt idx="5396">
                  <c:v>0.40192129629640588</c:v>
                </c:pt>
                <c:pt idx="5397">
                  <c:v>0.40193287037048098</c:v>
                </c:pt>
                <c:pt idx="5398">
                  <c:v>0.40194444444455407</c:v>
                </c:pt>
                <c:pt idx="5399">
                  <c:v>0.40195601851862817</c:v>
                </c:pt>
                <c:pt idx="5400">
                  <c:v>0.40196759259270232</c:v>
                </c:pt>
                <c:pt idx="5401">
                  <c:v>0.40197916666677636</c:v>
                </c:pt>
                <c:pt idx="5402">
                  <c:v>0.40199074074085117</c:v>
                </c:pt>
                <c:pt idx="5403">
                  <c:v>0.40200231481492482</c:v>
                </c:pt>
                <c:pt idx="5404">
                  <c:v>0.4020138888889988</c:v>
                </c:pt>
                <c:pt idx="5405">
                  <c:v>0.40202546296307351</c:v>
                </c:pt>
                <c:pt idx="5406">
                  <c:v>0.40203703703714683</c:v>
                </c:pt>
                <c:pt idx="5407">
                  <c:v>0.40204861111122092</c:v>
                </c:pt>
                <c:pt idx="5408">
                  <c:v>0.4020601851852959</c:v>
                </c:pt>
                <c:pt idx="5409">
                  <c:v>0.40207175925936978</c:v>
                </c:pt>
                <c:pt idx="5410">
                  <c:v>0.40208333333344437</c:v>
                </c:pt>
                <c:pt idx="5411">
                  <c:v>0.4020949074075173</c:v>
                </c:pt>
                <c:pt idx="5412">
                  <c:v>0.40210648148159139</c:v>
                </c:pt>
                <c:pt idx="5413">
                  <c:v>0.40211805555566582</c:v>
                </c:pt>
                <c:pt idx="5414">
                  <c:v>0.40212962962973958</c:v>
                </c:pt>
                <c:pt idx="5415">
                  <c:v>0.40214120370381368</c:v>
                </c:pt>
                <c:pt idx="5416">
                  <c:v>0.40215277777788894</c:v>
                </c:pt>
                <c:pt idx="5417">
                  <c:v>0.40216435185196187</c:v>
                </c:pt>
                <c:pt idx="5418">
                  <c:v>0.40217592592603596</c:v>
                </c:pt>
                <c:pt idx="5419">
                  <c:v>0.40218750000011005</c:v>
                </c:pt>
                <c:pt idx="5420">
                  <c:v>0.40219907407418415</c:v>
                </c:pt>
                <c:pt idx="5421">
                  <c:v>0.4022106481482583</c:v>
                </c:pt>
                <c:pt idx="5422">
                  <c:v>0.40222222222233234</c:v>
                </c:pt>
                <c:pt idx="5423">
                  <c:v>0.40223379629640643</c:v>
                </c:pt>
                <c:pt idx="5424">
                  <c:v>0.40224537037048058</c:v>
                </c:pt>
                <c:pt idx="5425">
                  <c:v>0.40225694444455462</c:v>
                </c:pt>
                <c:pt idx="5426">
                  <c:v>0.40226851851862871</c:v>
                </c:pt>
                <c:pt idx="5427">
                  <c:v>0.40228009259270281</c:v>
                </c:pt>
                <c:pt idx="5428">
                  <c:v>0.40229166666677679</c:v>
                </c:pt>
                <c:pt idx="5429">
                  <c:v>0.40230324074085166</c:v>
                </c:pt>
                <c:pt idx="5430">
                  <c:v>0.40231481481492626</c:v>
                </c:pt>
                <c:pt idx="5431">
                  <c:v>0.40232638888900002</c:v>
                </c:pt>
                <c:pt idx="5432">
                  <c:v>0.402337962963074</c:v>
                </c:pt>
                <c:pt idx="5433">
                  <c:v>0.40234953703714738</c:v>
                </c:pt>
                <c:pt idx="5434">
                  <c:v>0.40236111111122147</c:v>
                </c:pt>
                <c:pt idx="5435">
                  <c:v>0.40237268518529706</c:v>
                </c:pt>
                <c:pt idx="5436">
                  <c:v>0.40238425925937088</c:v>
                </c:pt>
                <c:pt idx="5437">
                  <c:v>0.40239583333344475</c:v>
                </c:pt>
                <c:pt idx="5438">
                  <c:v>0.40240740740751785</c:v>
                </c:pt>
                <c:pt idx="5439">
                  <c:v>0.40241898148159261</c:v>
                </c:pt>
                <c:pt idx="5440">
                  <c:v>0.40243055555566631</c:v>
                </c:pt>
                <c:pt idx="5441">
                  <c:v>0.40244212962974102</c:v>
                </c:pt>
                <c:pt idx="5442">
                  <c:v>0.40245370370381495</c:v>
                </c:pt>
                <c:pt idx="5443">
                  <c:v>0.40246527777788943</c:v>
                </c:pt>
                <c:pt idx="5444">
                  <c:v>0.40247685185196325</c:v>
                </c:pt>
                <c:pt idx="5445">
                  <c:v>0.40248842592603723</c:v>
                </c:pt>
                <c:pt idx="5446">
                  <c:v>0.4025000000001106</c:v>
                </c:pt>
                <c:pt idx="5447">
                  <c:v>0.40251157407418481</c:v>
                </c:pt>
                <c:pt idx="5448">
                  <c:v>0.40252314814825885</c:v>
                </c:pt>
                <c:pt idx="5449">
                  <c:v>0.40253472222233289</c:v>
                </c:pt>
                <c:pt idx="5450">
                  <c:v>0.40254629629640698</c:v>
                </c:pt>
                <c:pt idx="5451">
                  <c:v>0.40255787037048196</c:v>
                </c:pt>
                <c:pt idx="5452">
                  <c:v>0.40256944444455517</c:v>
                </c:pt>
                <c:pt idx="5453">
                  <c:v>0.40258101851862926</c:v>
                </c:pt>
                <c:pt idx="5454">
                  <c:v>0.40259259259270336</c:v>
                </c:pt>
                <c:pt idx="5455">
                  <c:v>0.40260416666677745</c:v>
                </c:pt>
                <c:pt idx="5456">
                  <c:v>0.40261574074085182</c:v>
                </c:pt>
                <c:pt idx="5457">
                  <c:v>0.40262731481492581</c:v>
                </c:pt>
                <c:pt idx="5458">
                  <c:v>0.40263888888899985</c:v>
                </c:pt>
                <c:pt idx="5459">
                  <c:v>0.40265046296307438</c:v>
                </c:pt>
                <c:pt idx="5460">
                  <c:v>0.40266203703714792</c:v>
                </c:pt>
                <c:pt idx="5461">
                  <c:v>0.40267361111122202</c:v>
                </c:pt>
                <c:pt idx="5462">
                  <c:v>0.40268518518529678</c:v>
                </c:pt>
                <c:pt idx="5463">
                  <c:v>0.40269675925937032</c:v>
                </c:pt>
                <c:pt idx="5464">
                  <c:v>0.40270833333344508</c:v>
                </c:pt>
                <c:pt idx="5465">
                  <c:v>0.4027199074075184</c:v>
                </c:pt>
                <c:pt idx="5466">
                  <c:v>0.40273148148159171</c:v>
                </c:pt>
                <c:pt idx="5467">
                  <c:v>0.40274305555566653</c:v>
                </c:pt>
                <c:pt idx="5468">
                  <c:v>0.40275462962974146</c:v>
                </c:pt>
                <c:pt idx="5469">
                  <c:v>0.40276620370381488</c:v>
                </c:pt>
                <c:pt idx="5470">
                  <c:v>0.40277777777788987</c:v>
                </c:pt>
                <c:pt idx="5471">
                  <c:v>0.40278935185196296</c:v>
                </c:pt>
                <c:pt idx="5472">
                  <c:v>0.40280092592603772</c:v>
                </c:pt>
                <c:pt idx="5473">
                  <c:v>0.40281250000011132</c:v>
                </c:pt>
                <c:pt idx="5474">
                  <c:v>0.40282407407418608</c:v>
                </c:pt>
                <c:pt idx="5475">
                  <c:v>0.40283564814825934</c:v>
                </c:pt>
                <c:pt idx="5476">
                  <c:v>0.40284722222233343</c:v>
                </c:pt>
                <c:pt idx="5477">
                  <c:v>0.40285879629640853</c:v>
                </c:pt>
                <c:pt idx="5478">
                  <c:v>0.40287037037048312</c:v>
                </c:pt>
                <c:pt idx="5479">
                  <c:v>0.40288194444455588</c:v>
                </c:pt>
                <c:pt idx="5480">
                  <c:v>0.40289351851862976</c:v>
                </c:pt>
                <c:pt idx="5481">
                  <c:v>0.40290509259270391</c:v>
                </c:pt>
                <c:pt idx="5482">
                  <c:v>0.40291666666677867</c:v>
                </c:pt>
                <c:pt idx="5483">
                  <c:v>0.40292824074085326</c:v>
                </c:pt>
                <c:pt idx="5484">
                  <c:v>0.4029398148149263</c:v>
                </c:pt>
                <c:pt idx="5485">
                  <c:v>0.40295138888900101</c:v>
                </c:pt>
                <c:pt idx="5486">
                  <c:v>0.40296296296307554</c:v>
                </c:pt>
                <c:pt idx="5487">
                  <c:v>0.40297453703714947</c:v>
                </c:pt>
                <c:pt idx="5488">
                  <c:v>0.40298611111122334</c:v>
                </c:pt>
                <c:pt idx="5489">
                  <c:v>0.40299768518529688</c:v>
                </c:pt>
                <c:pt idx="5490">
                  <c:v>0.40300925925937081</c:v>
                </c:pt>
                <c:pt idx="5491">
                  <c:v>0.40302083333344629</c:v>
                </c:pt>
                <c:pt idx="5492">
                  <c:v>0.40303240740751894</c:v>
                </c:pt>
                <c:pt idx="5493">
                  <c:v>0.40304398148159304</c:v>
                </c:pt>
                <c:pt idx="5494">
                  <c:v>0.4030555555556673</c:v>
                </c:pt>
                <c:pt idx="5495">
                  <c:v>0.403067129629742</c:v>
                </c:pt>
                <c:pt idx="5496">
                  <c:v>0.40307870370381643</c:v>
                </c:pt>
                <c:pt idx="5497">
                  <c:v>0.40309027777789042</c:v>
                </c:pt>
                <c:pt idx="5498">
                  <c:v>0.40310185185196351</c:v>
                </c:pt>
                <c:pt idx="5499">
                  <c:v>0.40311342592603761</c:v>
                </c:pt>
                <c:pt idx="5500">
                  <c:v>0.4031250000001117</c:v>
                </c:pt>
                <c:pt idx="5501">
                  <c:v>0.40313657407418585</c:v>
                </c:pt>
                <c:pt idx="5502">
                  <c:v>0.40314814814825989</c:v>
                </c:pt>
                <c:pt idx="5503">
                  <c:v>0.40315972222233393</c:v>
                </c:pt>
                <c:pt idx="5504">
                  <c:v>0.40317129629640808</c:v>
                </c:pt>
                <c:pt idx="5505">
                  <c:v>0.40318287037048361</c:v>
                </c:pt>
                <c:pt idx="5506">
                  <c:v>0.40319444444455627</c:v>
                </c:pt>
                <c:pt idx="5507">
                  <c:v>0.40320601851863025</c:v>
                </c:pt>
                <c:pt idx="5508">
                  <c:v>0.40321759259270445</c:v>
                </c:pt>
                <c:pt idx="5509">
                  <c:v>0.40322916666677855</c:v>
                </c:pt>
                <c:pt idx="5510">
                  <c:v>0.40324074074085281</c:v>
                </c:pt>
                <c:pt idx="5511">
                  <c:v>0.40325231481492685</c:v>
                </c:pt>
                <c:pt idx="5512">
                  <c:v>0.4032638888890015</c:v>
                </c:pt>
                <c:pt idx="5513">
                  <c:v>0.40327546296307498</c:v>
                </c:pt>
                <c:pt idx="5514">
                  <c:v>0.40328703703714902</c:v>
                </c:pt>
                <c:pt idx="5515">
                  <c:v>0.40329861111122312</c:v>
                </c:pt>
                <c:pt idx="5516">
                  <c:v>0.40331018518529838</c:v>
                </c:pt>
                <c:pt idx="5517">
                  <c:v>0.40332175925937225</c:v>
                </c:pt>
                <c:pt idx="5518">
                  <c:v>0.40333333333344612</c:v>
                </c:pt>
                <c:pt idx="5519">
                  <c:v>0.40334490740751988</c:v>
                </c:pt>
                <c:pt idx="5520">
                  <c:v>0.40335648148159381</c:v>
                </c:pt>
                <c:pt idx="5521">
                  <c:v>0.40336805555566851</c:v>
                </c:pt>
                <c:pt idx="5522">
                  <c:v>0.40337962962974311</c:v>
                </c:pt>
                <c:pt idx="5523">
                  <c:v>0.40339120370381587</c:v>
                </c:pt>
                <c:pt idx="5524">
                  <c:v>0.40340277777789146</c:v>
                </c:pt>
                <c:pt idx="5525">
                  <c:v>0.40341435185196484</c:v>
                </c:pt>
                <c:pt idx="5526">
                  <c:v>0.40342592592603832</c:v>
                </c:pt>
                <c:pt idx="5527">
                  <c:v>0.40343750000011225</c:v>
                </c:pt>
                <c:pt idx="5528">
                  <c:v>0.40344907407418634</c:v>
                </c:pt>
                <c:pt idx="5529">
                  <c:v>0.40346064814826088</c:v>
                </c:pt>
                <c:pt idx="5530">
                  <c:v>0.40347222222233481</c:v>
                </c:pt>
                <c:pt idx="5531">
                  <c:v>0.40348379629640951</c:v>
                </c:pt>
                <c:pt idx="5532">
                  <c:v>0.40349537037048339</c:v>
                </c:pt>
                <c:pt idx="5533">
                  <c:v>0.40350694444455681</c:v>
                </c:pt>
                <c:pt idx="5534">
                  <c:v>0.40351851851863091</c:v>
                </c:pt>
                <c:pt idx="5535">
                  <c:v>0.403530092592705</c:v>
                </c:pt>
                <c:pt idx="5536">
                  <c:v>0.4035416666667791</c:v>
                </c:pt>
                <c:pt idx="5537">
                  <c:v>0.4035532407408533</c:v>
                </c:pt>
                <c:pt idx="5538">
                  <c:v>0.40356481481492806</c:v>
                </c:pt>
                <c:pt idx="5539">
                  <c:v>0.40357638888900255</c:v>
                </c:pt>
                <c:pt idx="5540">
                  <c:v>0.40358796296307647</c:v>
                </c:pt>
                <c:pt idx="5541">
                  <c:v>0.40359953703714957</c:v>
                </c:pt>
                <c:pt idx="5542">
                  <c:v>0.40361111111122366</c:v>
                </c:pt>
                <c:pt idx="5543">
                  <c:v>0.40362268518529876</c:v>
                </c:pt>
                <c:pt idx="5544">
                  <c:v>0.40363425925937185</c:v>
                </c:pt>
                <c:pt idx="5545">
                  <c:v>0.40364583333344661</c:v>
                </c:pt>
                <c:pt idx="5546">
                  <c:v>0.40365740740752004</c:v>
                </c:pt>
                <c:pt idx="5547">
                  <c:v>0.4036689814815943</c:v>
                </c:pt>
                <c:pt idx="5548">
                  <c:v>0.40368055555566901</c:v>
                </c:pt>
                <c:pt idx="5549">
                  <c:v>0.40369212962974232</c:v>
                </c:pt>
                <c:pt idx="5550">
                  <c:v>0.40370370370381642</c:v>
                </c:pt>
                <c:pt idx="5551">
                  <c:v>0.40371527777789123</c:v>
                </c:pt>
                <c:pt idx="5552">
                  <c:v>0.40372685185196527</c:v>
                </c:pt>
                <c:pt idx="5553">
                  <c:v>0.4037384259260387</c:v>
                </c:pt>
                <c:pt idx="5554">
                  <c:v>0.40375000000011274</c:v>
                </c:pt>
                <c:pt idx="5555">
                  <c:v>0.40376157407418689</c:v>
                </c:pt>
                <c:pt idx="5556">
                  <c:v>0.40377314814826099</c:v>
                </c:pt>
                <c:pt idx="5557">
                  <c:v>0.40378472222233508</c:v>
                </c:pt>
                <c:pt idx="5558">
                  <c:v>0.40379629629640917</c:v>
                </c:pt>
                <c:pt idx="5559">
                  <c:v>0.40380787037048443</c:v>
                </c:pt>
                <c:pt idx="5560">
                  <c:v>0.40381944444455736</c:v>
                </c:pt>
                <c:pt idx="5561">
                  <c:v>0.40383101851863129</c:v>
                </c:pt>
                <c:pt idx="5562">
                  <c:v>0.40384259259270588</c:v>
                </c:pt>
                <c:pt idx="5563">
                  <c:v>0.40385416666677981</c:v>
                </c:pt>
                <c:pt idx="5564">
                  <c:v>0.40386574074085457</c:v>
                </c:pt>
                <c:pt idx="5565">
                  <c:v>0.4038773148149285</c:v>
                </c:pt>
                <c:pt idx="5566">
                  <c:v>0.40388888888900393</c:v>
                </c:pt>
                <c:pt idx="5567">
                  <c:v>0.40390046296307691</c:v>
                </c:pt>
                <c:pt idx="5568">
                  <c:v>0.4039120370371509</c:v>
                </c:pt>
                <c:pt idx="5569">
                  <c:v>0.40392361111122432</c:v>
                </c:pt>
                <c:pt idx="5570">
                  <c:v>0.40393518518529831</c:v>
                </c:pt>
                <c:pt idx="5571">
                  <c:v>0.40394675925937312</c:v>
                </c:pt>
                <c:pt idx="5572">
                  <c:v>0.40395833333344777</c:v>
                </c:pt>
                <c:pt idx="5573">
                  <c:v>0.40396990740752081</c:v>
                </c:pt>
                <c:pt idx="5574">
                  <c:v>0.40398148148159468</c:v>
                </c:pt>
                <c:pt idx="5575">
                  <c:v>0.40399305555566878</c:v>
                </c:pt>
                <c:pt idx="5576">
                  <c:v>0.40400462962974404</c:v>
                </c:pt>
                <c:pt idx="5577">
                  <c:v>0.40401620370381786</c:v>
                </c:pt>
                <c:pt idx="5578">
                  <c:v>0.40402777777789251</c:v>
                </c:pt>
                <c:pt idx="5579">
                  <c:v>0.40403935185196516</c:v>
                </c:pt>
                <c:pt idx="5580">
                  <c:v>0.40405092592603931</c:v>
                </c:pt>
                <c:pt idx="5581">
                  <c:v>0.40406250000011334</c:v>
                </c:pt>
                <c:pt idx="5582">
                  <c:v>0.40407407407418788</c:v>
                </c:pt>
                <c:pt idx="5583">
                  <c:v>0.40408564814826181</c:v>
                </c:pt>
                <c:pt idx="5584">
                  <c:v>0.40409722222233563</c:v>
                </c:pt>
                <c:pt idx="5585">
                  <c:v>0.40410879629641039</c:v>
                </c:pt>
                <c:pt idx="5586">
                  <c:v>0.40412037037048493</c:v>
                </c:pt>
                <c:pt idx="5587">
                  <c:v>0.40413194444455774</c:v>
                </c:pt>
                <c:pt idx="5588">
                  <c:v>0.40414351851863173</c:v>
                </c:pt>
                <c:pt idx="5589">
                  <c:v>0.4041550925927061</c:v>
                </c:pt>
                <c:pt idx="5590">
                  <c:v>0.40416666666678031</c:v>
                </c:pt>
                <c:pt idx="5591">
                  <c:v>0.40417824074085507</c:v>
                </c:pt>
                <c:pt idx="5592">
                  <c:v>0.40418981481492838</c:v>
                </c:pt>
                <c:pt idx="5593">
                  <c:v>0.40420138888900248</c:v>
                </c:pt>
                <c:pt idx="5594">
                  <c:v>0.40421296296307746</c:v>
                </c:pt>
                <c:pt idx="5595">
                  <c:v>0.40422453703715133</c:v>
                </c:pt>
                <c:pt idx="5596">
                  <c:v>0.40423611111122476</c:v>
                </c:pt>
                <c:pt idx="5597">
                  <c:v>0.40424768518529886</c:v>
                </c:pt>
                <c:pt idx="5598">
                  <c:v>0.40425925925937295</c:v>
                </c:pt>
                <c:pt idx="5599">
                  <c:v>0.40427083333344827</c:v>
                </c:pt>
                <c:pt idx="5600">
                  <c:v>0.4042824074075213</c:v>
                </c:pt>
                <c:pt idx="5601">
                  <c:v>0.40429398148159523</c:v>
                </c:pt>
                <c:pt idx="5602">
                  <c:v>0.40430555555566938</c:v>
                </c:pt>
                <c:pt idx="5603">
                  <c:v>0.40431712962974442</c:v>
                </c:pt>
                <c:pt idx="5604">
                  <c:v>0.40432870370381907</c:v>
                </c:pt>
                <c:pt idx="5605">
                  <c:v>0.40434027777789294</c:v>
                </c:pt>
                <c:pt idx="5606">
                  <c:v>0.40435185185196582</c:v>
                </c:pt>
                <c:pt idx="5607">
                  <c:v>0.4043634259260398</c:v>
                </c:pt>
                <c:pt idx="5608">
                  <c:v>0.40437500000011389</c:v>
                </c:pt>
                <c:pt idx="5609">
                  <c:v>0.40438657407418915</c:v>
                </c:pt>
                <c:pt idx="5610">
                  <c:v>0.40439814814826208</c:v>
                </c:pt>
                <c:pt idx="5611">
                  <c:v>0.40440972222233618</c:v>
                </c:pt>
                <c:pt idx="5612">
                  <c:v>0.40442129629641038</c:v>
                </c:pt>
                <c:pt idx="5613">
                  <c:v>0.40443287037048536</c:v>
                </c:pt>
                <c:pt idx="5614">
                  <c:v>0.40444444444455846</c:v>
                </c:pt>
                <c:pt idx="5615">
                  <c:v>0.40445601851863255</c:v>
                </c:pt>
                <c:pt idx="5616">
                  <c:v>0.40446759259270681</c:v>
                </c:pt>
                <c:pt idx="5617">
                  <c:v>0.4044791666667808</c:v>
                </c:pt>
                <c:pt idx="5618">
                  <c:v>0.40449074074085556</c:v>
                </c:pt>
                <c:pt idx="5619">
                  <c:v>0.40450231481492932</c:v>
                </c:pt>
                <c:pt idx="5620">
                  <c:v>0.40451388888900403</c:v>
                </c:pt>
                <c:pt idx="5621">
                  <c:v>0.4045254629630779</c:v>
                </c:pt>
                <c:pt idx="5622">
                  <c:v>0.40453703703715121</c:v>
                </c:pt>
                <c:pt idx="5623">
                  <c:v>0.40454861111122531</c:v>
                </c:pt>
                <c:pt idx="5624">
                  <c:v>0.40456018518530024</c:v>
                </c:pt>
                <c:pt idx="5625">
                  <c:v>0.40457175925937416</c:v>
                </c:pt>
                <c:pt idx="5626">
                  <c:v>0.40458333333344865</c:v>
                </c:pt>
                <c:pt idx="5627">
                  <c:v>0.4045949074075218</c:v>
                </c:pt>
                <c:pt idx="5628">
                  <c:v>0.40460648148159578</c:v>
                </c:pt>
                <c:pt idx="5629">
                  <c:v>0.40461805555566988</c:v>
                </c:pt>
                <c:pt idx="5630">
                  <c:v>0.40462962962974491</c:v>
                </c:pt>
                <c:pt idx="5631">
                  <c:v>0.40464120370381806</c:v>
                </c:pt>
                <c:pt idx="5632">
                  <c:v>0.40465277777789338</c:v>
                </c:pt>
                <c:pt idx="5633">
                  <c:v>0.40466435185196631</c:v>
                </c:pt>
                <c:pt idx="5634">
                  <c:v>0.40467592592604107</c:v>
                </c:pt>
                <c:pt idx="5635">
                  <c:v>0.40468750000011444</c:v>
                </c:pt>
                <c:pt idx="5636">
                  <c:v>0.40469907407418854</c:v>
                </c:pt>
                <c:pt idx="5637">
                  <c:v>0.4047106481482628</c:v>
                </c:pt>
                <c:pt idx="5638">
                  <c:v>0.40472222222233672</c:v>
                </c:pt>
                <c:pt idx="5639">
                  <c:v>0.40473379629641076</c:v>
                </c:pt>
                <c:pt idx="5640">
                  <c:v>0.40474537037048491</c:v>
                </c:pt>
                <c:pt idx="5641">
                  <c:v>0.40475694444455901</c:v>
                </c:pt>
                <c:pt idx="5642">
                  <c:v>0.4047685185186331</c:v>
                </c:pt>
                <c:pt idx="5643">
                  <c:v>0.40478009259270731</c:v>
                </c:pt>
                <c:pt idx="5644">
                  <c:v>0.40479166666678129</c:v>
                </c:pt>
                <c:pt idx="5645">
                  <c:v>0.40480324074085605</c:v>
                </c:pt>
                <c:pt idx="5646">
                  <c:v>0.40481481481493048</c:v>
                </c:pt>
                <c:pt idx="5647">
                  <c:v>0.40482638888900502</c:v>
                </c:pt>
                <c:pt idx="5648">
                  <c:v>0.40483796296307833</c:v>
                </c:pt>
                <c:pt idx="5649">
                  <c:v>0.40484953703715182</c:v>
                </c:pt>
                <c:pt idx="5650">
                  <c:v>0.40486111111122586</c:v>
                </c:pt>
                <c:pt idx="5651">
                  <c:v>0.4048726851853014</c:v>
                </c:pt>
                <c:pt idx="5652">
                  <c:v>0.40488425925937527</c:v>
                </c:pt>
                <c:pt idx="5653">
                  <c:v>0.40489583333344914</c:v>
                </c:pt>
                <c:pt idx="5654">
                  <c:v>0.40490740740752235</c:v>
                </c:pt>
                <c:pt idx="5655">
                  <c:v>0.40491898148159688</c:v>
                </c:pt>
                <c:pt idx="5656">
                  <c:v>0.40493055555567042</c:v>
                </c:pt>
                <c:pt idx="5657">
                  <c:v>0.40494212962974541</c:v>
                </c:pt>
                <c:pt idx="5658">
                  <c:v>0.40495370370381928</c:v>
                </c:pt>
                <c:pt idx="5659">
                  <c:v>0.40496527777789387</c:v>
                </c:pt>
                <c:pt idx="5660">
                  <c:v>0.40497685185196758</c:v>
                </c:pt>
                <c:pt idx="5661">
                  <c:v>0.40498842592604239</c:v>
                </c:pt>
                <c:pt idx="5662">
                  <c:v>0.40500000000011499</c:v>
                </c:pt>
                <c:pt idx="5663">
                  <c:v>0.40501157407418908</c:v>
                </c:pt>
                <c:pt idx="5664">
                  <c:v>0.40502314814826318</c:v>
                </c:pt>
                <c:pt idx="5665">
                  <c:v>0.40503472222233727</c:v>
                </c:pt>
                <c:pt idx="5666">
                  <c:v>0.40504629629641137</c:v>
                </c:pt>
                <c:pt idx="5667">
                  <c:v>0.40505787037048635</c:v>
                </c:pt>
                <c:pt idx="5668">
                  <c:v>0.40506944444455956</c:v>
                </c:pt>
                <c:pt idx="5669">
                  <c:v>0.40508101851863365</c:v>
                </c:pt>
                <c:pt idx="5670">
                  <c:v>0.4050925925927078</c:v>
                </c:pt>
                <c:pt idx="5671">
                  <c:v>0.40510416666678184</c:v>
                </c:pt>
                <c:pt idx="5672">
                  <c:v>0.40511574074085632</c:v>
                </c:pt>
                <c:pt idx="5673">
                  <c:v>0.40512731481493008</c:v>
                </c:pt>
                <c:pt idx="5674">
                  <c:v>0.4051388888890049</c:v>
                </c:pt>
                <c:pt idx="5675">
                  <c:v>0.40515046296307838</c:v>
                </c:pt>
                <c:pt idx="5676">
                  <c:v>0.40516203703715231</c:v>
                </c:pt>
                <c:pt idx="5677">
                  <c:v>0.40517361111122641</c:v>
                </c:pt>
                <c:pt idx="5678">
                  <c:v>0.40518518518530117</c:v>
                </c:pt>
                <c:pt idx="5679">
                  <c:v>0.40519675925937482</c:v>
                </c:pt>
                <c:pt idx="5680">
                  <c:v>0.40520833333344952</c:v>
                </c:pt>
                <c:pt idx="5681">
                  <c:v>0.40521990740752278</c:v>
                </c:pt>
                <c:pt idx="5682">
                  <c:v>0.4052314814815961</c:v>
                </c:pt>
                <c:pt idx="5683">
                  <c:v>0.40524305555567075</c:v>
                </c:pt>
                <c:pt idx="5684">
                  <c:v>0.40525462962974584</c:v>
                </c:pt>
                <c:pt idx="5685">
                  <c:v>0.40526620370381938</c:v>
                </c:pt>
                <c:pt idx="5686">
                  <c:v>0.40527777777789425</c:v>
                </c:pt>
                <c:pt idx="5687">
                  <c:v>0.40528935185196735</c:v>
                </c:pt>
                <c:pt idx="5688">
                  <c:v>0.40530092592604278</c:v>
                </c:pt>
                <c:pt idx="5689">
                  <c:v>0.40531250000011582</c:v>
                </c:pt>
                <c:pt idx="5690">
                  <c:v>0.40532407407419052</c:v>
                </c:pt>
                <c:pt idx="5691">
                  <c:v>0.40533564814826378</c:v>
                </c:pt>
                <c:pt idx="5692">
                  <c:v>0.40534722222233777</c:v>
                </c:pt>
                <c:pt idx="5693">
                  <c:v>0.40535879629641292</c:v>
                </c:pt>
                <c:pt idx="5694">
                  <c:v>0.40537037037048751</c:v>
                </c:pt>
                <c:pt idx="5695">
                  <c:v>0.40538194444456038</c:v>
                </c:pt>
                <c:pt idx="5696">
                  <c:v>0.4053935185186342</c:v>
                </c:pt>
                <c:pt idx="5697">
                  <c:v>0.40540509259270835</c:v>
                </c:pt>
                <c:pt idx="5698">
                  <c:v>0.40541666666678305</c:v>
                </c:pt>
                <c:pt idx="5699">
                  <c:v>0.40542824074085765</c:v>
                </c:pt>
                <c:pt idx="5700">
                  <c:v>0.40543981481493058</c:v>
                </c:pt>
                <c:pt idx="5701">
                  <c:v>0.40545138888900545</c:v>
                </c:pt>
                <c:pt idx="5702">
                  <c:v>0.40546296296307993</c:v>
                </c:pt>
                <c:pt idx="5703">
                  <c:v>0.40547453703715386</c:v>
                </c:pt>
                <c:pt idx="5704">
                  <c:v>0.40548611111122768</c:v>
                </c:pt>
                <c:pt idx="5705">
                  <c:v>0.40549768518530138</c:v>
                </c:pt>
                <c:pt idx="5706">
                  <c:v>0.40550925925937531</c:v>
                </c:pt>
                <c:pt idx="5707">
                  <c:v>0.40552083333345079</c:v>
                </c:pt>
                <c:pt idx="5708">
                  <c:v>0.40553240740752333</c:v>
                </c:pt>
                <c:pt idx="5709">
                  <c:v>0.40554398148159743</c:v>
                </c:pt>
                <c:pt idx="5710">
                  <c:v>0.40555555555567152</c:v>
                </c:pt>
                <c:pt idx="5711">
                  <c:v>0.40556712962974639</c:v>
                </c:pt>
                <c:pt idx="5712">
                  <c:v>0.40557870370382088</c:v>
                </c:pt>
                <c:pt idx="5713">
                  <c:v>0.40559027777789475</c:v>
                </c:pt>
                <c:pt idx="5714">
                  <c:v>0.4056018518519679</c:v>
                </c:pt>
                <c:pt idx="5715">
                  <c:v>0.40561342592604238</c:v>
                </c:pt>
                <c:pt idx="5716">
                  <c:v>0.40562500000011609</c:v>
                </c:pt>
                <c:pt idx="5717">
                  <c:v>0.40563657407419018</c:v>
                </c:pt>
                <c:pt idx="5718">
                  <c:v>0.40564814814826428</c:v>
                </c:pt>
                <c:pt idx="5719">
                  <c:v>0.40565972222233826</c:v>
                </c:pt>
                <c:pt idx="5720">
                  <c:v>0.40567129629641246</c:v>
                </c:pt>
                <c:pt idx="5721">
                  <c:v>0.40568287037048795</c:v>
                </c:pt>
                <c:pt idx="5722">
                  <c:v>0.40569444444456065</c:v>
                </c:pt>
                <c:pt idx="5723">
                  <c:v>0.40570601851863475</c:v>
                </c:pt>
                <c:pt idx="5724">
                  <c:v>0.40571759259270884</c:v>
                </c:pt>
                <c:pt idx="5725">
                  <c:v>0.40572916666678294</c:v>
                </c:pt>
                <c:pt idx="5726">
                  <c:v>0.40574074074085731</c:v>
                </c:pt>
                <c:pt idx="5727">
                  <c:v>0.40575231481493118</c:v>
                </c:pt>
                <c:pt idx="5728">
                  <c:v>0.40576388888900589</c:v>
                </c:pt>
                <c:pt idx="5729">
                  <c:v>0.40577546296307931</c:v>
                </c:pt>
                <c:pt idx="5730">
                  <c:v>0.40578703703715341</c:v>
                </c:pt>
                <c:pt idx="5731">
                  <c:v>0.4057986111112275</c:v>
                </c:pt>
                <c:pt idx="5732">
                  <c:v>0.40581018518530276</c:v>
                </c:pt>
                <c:pt idx="5733">
                  <c:v>0.40582175925937652</c:v>
                </c:pt>
                <c:pt idx="5734">
                  <c:v>0.40583333333345056</c:v>
                </c:pt>
                <c:pt idx="5735">
                  <c:v>0.40584490740752388</c:v>
                </c:pt>
                <c:pt idx="5736">
                  <c:v>0.40585648148159797</c:v>
                </c:pt>
                <c:pt idx="5737">
                  <c:v>0.40586805555567285</c:v>
                </c:pt>
                <c:pt idx="5738">
                  <c:v>0.40587962962974744</c:v>
                </c:pt>
                <c:pt idx="5739">
                  <c:v>0.40589120370382031</c:v>
                </c:pt>
                <c:pt idx="5740">
                  <c:v>0.4059027777778958</c:v>
                </c:pt>
                <c:pt idx="5741">
                  <c:v>0.40591435185196911</c:v>
                </c:pt>
                <c:pt idx="5742">
                  <c:v>0.40592592592604376</c:v>
                </c:pt>
                <c:pt idx="5743">
                  <c:v>0.40593750000011664</c:v>
                </c:pt>
                <c:pt idx="5744">
                  <c:v>0.40594907407419084</c:v>
                </c:pt>
                <c:pt idx="5745">
                  <c:v>0.40596064814826482</c:v>
                </c:pt>
                <c:pt idx="5746">
                  <c:v>0.40597222222233892</c:v>
                </c:pt>
                <c:pt idx="5747">
                  <c:v>0.40598379629641373</c:v>
                </c:pt>
                <c:pt idx="5748">
                  <c:v>0.40599537037048777</c:v>
                </c:pt>
                <c:pt idx="5749">
                  <c:v>0.40600694444456131</c:v>
                </c:pt>
                <c:pt idx="5750">
                  <c:v>0.4060185185186353</c:v>
                </c:pt>
                <c:pt idx="5751">
                  <c:v>0.40603009259270939</c:v>
                </c:pt>
                <c:pt idx="5752">
                  <c:v>0.40604166666678349</c:v>
                </c:pt>
                <c:pt idx="5753">
                  <c:v>0.40605324074085758</c:v>
                </c:pt>
                <c:pt idx="5754">
                  <c:v>0.40606481481493245</c:v>
                </c:pt>
                <c:pt idx="5755">
                  <c:v>0.40607638888900693</c:v>
                </c:pt>
                <c:pt idx="5756">
                  <c:v>0.40608796296308086</c:v>
                </c:pt>
                <c:pt idx="5757">
                  <c:v>0.40609953703715396</c:v>
                </c:pt>
                <c:pt idx="5758">
                  <c:v>0.40611111111122805</c:v>
                </c:pt>
                <c:pt idx="5759">
                  <c:v>0.40612268518530314</c:v>
                </c:pt>
                <c:pt idx="5760">
                  <c:v>0.4061342592593763</c:v>
                </c:pt>
                <c:pt idx="5761">
                  <c:v>0.406145833333451</c:v>
                </c:pt>
                <c:pt idx="5762">
                  <c:v>0.40615740740752443</c:v>
                </c:pt>
                <c:pt idx="5763">
                  <c:v>0.40616898148159852</c:v>
                </c:pt>
                <c:pt idx="5764">
                  <c:v>0.40618055555567339</c:v>
                </c:pt>
                <c:pt idx="5765">
                  <c:v>0.40619212962974682</c:v>
                </c:pt>
                <c:pt idx="5766">
                  <c:v>0.40620370370382081</c:v>
                </c:pt>
                <c:pt idx="5767">
                  <c:v>0.40621527777789562</c:v>
                </c:pt>
                <c:pt idx="5768">
                  <c:v>0.40622685185196938</c:v>
                </c:pt>
                <c:pt idx="5769">
                  <c:v>0.40623842592604331</c:v>
                </c:pt>
                <c:pt idx="5770">
                  <c:v>0.40625000000011713</c:v>
                </c:pt>
                <c:pt idx="5771">
                  <c:v>0.40626157407419128</c:v>
                </c:pt>
                <c:pt idx="5772">
                  <c:v>0.40627314814826526</c:v>
                </c:pt>
                <c:pt idx="5773">
                  <c:v>0.40628472222233947</c:v>
                </c:pt>
                <c:pt idx="5774">
                  <c:v>0.40629629629641356</c:v>
                </c:pt>
                <c:pt idx="5775">
                  <c:v>0.40630787037048888</c:v>
                </c:pt>
                <c:pt idx="5776">
                  <c:v>0.40631944444456181</c:v>
                </c:pt>
                <c:pt idx="5777">
                  <c:v>0.40633101851863579</c:v>
                </c:pt>
                <c:pt idx="5778">
                  <c:v>0.40634259259271038</c:v>
                </c:pt>
                <c:pt idx="5779">
                  <c:v>0.40635416666678431</c:v>
                </c:pt>
                <c:pt idx="5780">
                  <c:v>0.40636574074085902</c:v>
                </c:pt>
                <c:pt idx="5781">
                  <c:v>0.40637731481493289</c:v>
                </c:pt>
                <c:pt idx="5782">
                  <c:v>0.40638888888900826</c:v>
                </c:pt>
                <c:pt idx="5783">
                  <c:v>0.40640046296308124</c:v>
                </c:pt>
                <c:pt idx="5784">
                  <c:v>0.40641203703715523</c:v>
                </c:pt>
                <c:pt idx="5785">
                  <c:v>0.40642361111122882</c:v>
                </c:pt>
                <c:pt idx="5786">
                  <c:v>0.40643518518530281</c:v>
                </c:pt>
                <c:pt idx="5787">
                  <c:v>0.40644675925937757</c:v>
                </c:pt>
                <c:pt idx="5788">
                  <c:v>0.40645833333345205</c:v>
                </c:pt>
                <c:pt idx="5789">
                  <c:v>0.40646990740752498</c:v>
                </c:pt>
                <c:pt idx="5790">
                  <c:v>0.40648148148159907</c:v>
                </c:pt>
                <c:pt idx="5791">
                  <c:v>0.40649305555567317</c:v>
                </c:pt>
                <c:pt idx="5792">
                  <c:v>0.40650462962974843</c:v>
                </c:pt>
                <c:pt idx="5793">
                  <c:v>0.40651620370382213</c:v>
                </c:pt>
                <c:pt idx="5794">
                  <c:v>0.40652777777789689</c:v>
                </c:pt>
                <c:pt idx="5795">
                  <c:v>0.40653935185196954</c:v>
                </c:pt>
                <c:pt idx="5796">
                  <c:v>0.40655092592604464</c:v>
                </c:pt>
                <c:pt idx="5797">
                  <c:v>0.40656250000011784</c:v>
                </c:pt>
                <c:pt idx="5798">
                  <c:v>0.40657407407419188</c:v>
                </c:pt>
                <c:pt idx="5799">
                  <c:v>0.40658564814826592</c:v>
                </c:pt>
                <c:pt idx="5800">
                  <c:v>0.40659722222234002</c:v>
                </c:pt>
                <c:pt idx="5801">
                  <c:v>0.40660879629641478</c:v>
                </c:pt>
                <c:pt idx="5802">
                  <c:v>0.40662037037048937</c:v>
                </c:pt>
                <c:pt idx="5803">
                  <c:v>0.40663194444456224</c:v>
                </c:pt>
                <c:pt idx="5804">
                  <c:v>0.40664351851863623</c:v>
                </c:pt>
                <c:pt idx="5805">
                  <c:v>0.40665509259271049</c:v>
                </c:pt>
                <c:pt idx="5806">
                  <c:v>0.40666666666678458</c:v>
                </c:pt>
                <c:pt idx="5807">
                  <c:v>0.40667824074085945</c:v>
                </c:pt>
                <c:pt idx="5808">
                  <c:v>0.40668981481493288</c:v>
                </c:pt>
                <c:pt idx="5809">
                  <c:v>0.40670138888900687</c:v>
                </c:pt>
                <c:pt idx="5810">
                  <c:v>0.40671296296308185</c:v>
                </c:pt>
                <c:pt idx="5811">
                  <c:v>0.40672453703715572</c:v>
                </c:pt>
                <c:pt idx="5812">
                  <c:v>0.40673611111122915</c:v>
                </c:pt>
                <c:pt idx="5813">
                  <c:v>0.4067476851853033</c:v>
                </c:pt>
                <c:pt idx="5814">
                  <c:v>0.40675925925937734</c:v>
                </c:pt>
                <c:pt idx="5815">
                  <c:v>0.40677083333345265</c:v>
                </c:pt>
                <c:pt idx="5816">
                  <c:v>0.40678240740752558</c:v>
                </c:pt>
                <c:pt idx="5817">
                  <c:v>0.40679398148159929</c:v>
                </c:pt>
                <c:pt idx="5818">
                  <c:v>0.40680555555567388</c:v>
                </c:pt>
                <c:pt idx="5819">
                  <c:v>0.40681712962974875</c:v>
                </c:pt>
                <c:pt idx="5820">
                  <c:v>0.40682870370382346</c:v>
                </c:pt>
                <c:pt idx="5821">
                  <c:v>0.40684027777789733</c:v>
                </c:pt>
                <c:pt idx="5822">
                  <c:v>0.40685185185197031</c:v>
                </c:pt>
                <c:pt idx="5823">
                  <c:v>0.40686342592604502</c:v>
                </c:pt>
                <c:pt idx="5824">
                  <c:v>0.40687500000011828</c:v>
                </c:pt>
                <c:pt idx="5825">
                  <c:v>0.40688657407419354</c:v>
                </c:pt>
                <c:pt idx="5826">
                  <c:v>0.40689814814826647</c:v>
                </c:pt>
                <c:pt idx="5827">
                  <c:v>0.40690972222234134</c:v>
                </c:pt>
                <c:pt idx="5828">
                  <c:v>0.40692129629641488</c:v>
                </c:pt>
                <c:pt idx="5829">
                  <c:v>0.40693287037048975</c:v>
                </c:pt>
                <c:pt idx="5830">
                  <c:v>0.40694444444456285</c:v>
                </c:pt>
                <c:pt idx="5831">
                  <c:v>0.40695601851863694</c:v>
                </c:pt>
                <c:pt idx="5832">
                  <c:v>0.40696759259271131</c:v>
                </c:pt>
                <c:pt idx="5833">
                  <c:v>0.4069791666667853</c:v>
                </c:pt>
                <c:pt idx="5834">
                  <c:v>0.40699074074085989</c:v>
                </c:pt>
                <c:pt idx="5835">
                  <c:v>0.40700231481493332</c:v>
                </c:pt>
                <c:pt idx="5836">
                  <c:v>0.40701388888900825</c:v>
                </c:pt>
                <c:pt idx="5837">
                  <c:v>0.40702546296308223</c:v>
                </c:pt>
                <c:pt idx="5838">
                  <c:v>0.4070370370371556</c:v>
                </c:pt>
                <c:pt idx="5839">
                  <c:v>0.40704861111122981</c:v>
                </c:pt>
                <c:pt idx="5840">
                  <c:v>0.40706018518530457</c:v>
                </c:pt>
                <c:pt idx="5841">
                  <c:v>0.40707175925937855</c:v>
                </c:pt>
                <c:pt idx="5842">
                  <c:v>0.40708333333345298</c:v>
                </c:pt>
                <c:pt idx="5843">
                  <c:v>0.40709490740752607</c:v>
                </c:pt>
                <c:pt idx="5844">
                  <c:v>0.40710648148160083</c:v>
                </c:pt>
                <c:pt idx="5845">
                  <c:v>0.40711805555567432</c:v>
                </c:pt>
                <c:pt idx="5846">
                  <c:v>0.40712962962974913</c:v>
                </c:pt>
                <c:pt idx="5847">
                  <c:v>0.40714120370382245</c:v>
                </c:pt>
                <c:pt idx="5848">
                  <c:v>0.40715277777789777</c:v>
                </c:pt>
                <c:pt idx="5849">
                  <c:v>0.40716435185197081</c:v>
                </c:pt>
                <c:pt idx="5850">
                  <c:v>0.40717592592604551</c:v>
                </c:pt>
                <c:pt idx="5851">
                  <c:v>0.40718750000011883</c:v>
                </c:pt>
                <c:pt idx="5852">
                  <c:v>0.40719907407419276</c:v>
                </c:pt>
                <c:pt idx="5853">
                  <c:v>0.40721064814826702</c:v>
                </c:pt>
                <c:pt idx="5854">
                  <c:v>0.40722222222234178</c:v>
                </c:pt>
                <c:pt idx="5855">
                  <c:v>0.40723379629641521</c:v>
                </c:pt>
                <c:pt idx="5856">
                  <c:v>0.4072453703704893</c:v>
                </c:pt>
                <c:pt idx="5857">
                  <c:v>0.4072569444445634</c:v>
                </c:pt>
                <c:pt idx="5858">
                  <c:v>0.40726851851863749</c:v>
                </c:pt>
                <c:pt idx="5859">
                  <c:v>0.40728009259271158</c:v>
                </c:pt>
                <c:pt idx="5860">
                  <c:v>0.40729166666678529</c:v>
                </c:pt>
                <c:pt idx="5861">
                  <c:v>0.40730324074085988</c:v>
                </c:pt>
                <c:pt idx="5862">
                  <c:v>0.40731481481493487</c:v>
                </c:pt>
                <c:pt idx="5863">
                  <c:v>0.40732638888900946</c:v>
                </c:pt>
                <c:pt idx="5864">
                  <c:v>0.40733796296308272</c:v>
                </c:pt>
                <c:pt idx="5865">
                  <c:v>0.40734953703715632</c:v>
                </c:pt>
                <c:pt idx="5866">
                  <c:v>0.4073611111112303</c:v>
                </c:pt>
                <c:pt idx="5867">
                  <c:v>0.40737268518530573</c:v>
                </c:pt>
                <c:pt idx="5868">
                  <c:v>0.40738425925937966</c:v>
                </c:pt>
                <c:pt idx="5869">
                  <c:v>0.40739583333345353</c:v>
                </c:pt>
                <c:pt idx="5870">
                  <c:v>0.40740740740752662</c:v>
                </c:pt>
                <c:pt idx="5871">
                  <c:v>0.40741898148160194</c:v>
                </c:pt>
                <c:pt idx="5872">
                  <c:v>0.40743055555567481</c:v>
                </c:pt>
                <c:pt idx="5873">
                  <c:v>0.40744212962974974</c:v>
                </c:pt>
                <c:pt idx="5874">
                  <c:v>0.40745370370382367</c:v>
                </c:pt>
                <c:pt idx="5875">
                  <c:v>0.40746527777789826</c:v>
                </c:pt>
                <c:pt idx="5876">
                  <c:v>0.40747685185197202</c:v>
                </c:pt>
                <c:pt idx="5877">
                  <c:v>0.40748842592604673</c:v>
                </c:pt>
                <c:pt idx="5878">
                  <c:v>0.40750000000011927</c:v>
                </c:pt>
                <c:pt idx="5879">
                  <c:v>0.40751157407419347</c:v>
                </c:pt>
                <c:pt idx="5880">
                  <c:v>0.40752314814826757</c:v>
                </c:pt>
                <c:pt idx="5881">
                  <c:v>0.40753472222234188</c:v>
                </c:pt>
                <c:pt idx="5882">
                  <c:v>0.40754629629641581</c:v>
                </c:pt>
                <c:pt idx="5883">
                  <c:v>0.40755787037049063</c:v>
                </c:pt>
                <c:pt idx="5884">
                  <c:v>0.40756944444456394</c:v>
                </c:pt>
                <c:pt idx="5885">
                  <c:v>0.40758101851863804</c:v>
                </c:pt>
                <c:pt idx="5886">
                  <c:v>0.4075925925927123</c:v>
                </c:pt>
                <c:pt idx="5887">
                  <c:v>0.40760416666678628</c:v>
                </c:pt>
                <c:pt idx="5888">
                  <c:v>0.40761574074086032</c:v>
                </c:pt>
                <c:pt idx="5889">
                  <c:v>0.40762731481493442</c:v>
                </c:pt>
                <c:pt idx="5890">
                  <c:v>0.40763888888900923</c:v>
                </c:pt>
                <c:pt idx="5891">
                  <c:v>0.40765046296308288</c:v>
                </c:pt>
                <c:pt idx="5892">
                  <c:v>0.40766203703715681</c:v>
                </c:pt>
                <c:pt idx="5893">
                  <c:v>0.40767361111123085</c:v>
                </c:pt>
                <c:pt idx="5894">
                  <c:v>0.40768518518530555</c:v>
                </c:pt>
                <c:pt idx="5895">
                  <c:v>0.40769675925937898</c:v>
                </c:pt>
                <c:pt idx="5896">
                  <c:v>0.40770833333345396</c:v>
                </c:pt>
                <c:pt idx="5897">
                  <c:v>0.40771990740752717</c:v>
                </c:pt>
                <c:pt idx="5898">
                  <c:v>0.40773148148160127</c:v>
                </c:pt>
                <c:pt idx="5899">
                  <c:v>0.40774305555567525</c:v>
                </c:pt>
                <c:pt idx="5900">
                  <c:v>0.40775462962975018</c:v>
                </c:pt>
                <c:pt idx="5901">
                  <c:v>0.40776620370382388</c:v>
                </c:pt>
                <c:pt idx="5902">
                  <c:v>0.40777777777789864</c:v>
                </c:pt>
                <c:pt idx="5903">
                  <c:v>0.40778935185197185</c:v>
                </c:pt>
                <c:pt idx="5904">
                  <c:v>0.40780092592604716</c:v>
                </c:pt>
                <c:pt idx="5905">
                  <c:v>0.40781250000011998</c:v>
                </c:pt>
                <c:pt idx="5906">
                  <c:v>0.40782407407419491</c:v>
                </c:pt>
                <c:pt idx="5907">
                  <c:v>0.40783564814826812</c:v>
                </c:pt>
                <c:pt idx="5908">
                  <c:v>0.40784722222234232</c:v>
                </c:pt>
                <c:pt idx="5909">
                  <c:v>0.40785879629641725</c:v>
                </c:pt>
                <c:pt idx="5910">
                  <c:v>0.4078703703704919</c:v>
                </c:pt>
                <c:pt idx="5911">
                  <c:v>0.40788194444456488</c:v>
                </c:pt>
                <c:pt idx="5912">
                  <c:v>0.40789351851863859</c:v>
                </c:pt>
                <c:pt idx="5913">
                  <c:v>0.40790509259271268</c:v>
                </c:pt>
                <c:pt idx="5914">
                  <c:v>0.40791666666678744</c:v>
                </c:pt>
                <c:pt idx="5915">
                  <c:v>0.40792824074086198</c:v>
                </c:pt>
                <c:pt idx="5916">
                  <c:v>0.40793981481493496</c:v>
                </c:pt>
                <c:pt idx="5917">
                  <c:v>0.40795138888900984</c:v>
                </c:pt>
                <c:pt idx="5918">
                  <c:v>0.40796296296308437</c:v>
                </c:pt>
                <c:pt idx="5919">
                  <c:v>0.40797453703715814</c:v>
                </c:pt>
                <c:pt idx="5920">
                  <c:v>0.40798611111123206</c:v>
                </c:pt>
                <c:pt idx="5921">
                  <c:v>0.40799768518530588</c:v>
                </c:pt>
                <c:pt idx="5922">
                  <c:v>0.40800925925937981</c:v>
                </c:pt>
                <c:pt idx="5923">
                  <c:v>0.40802083333345518</c:v>
                </c:pt>
                <c:pt idx="5924">
                  <c:v>0.40803240740752772</c:v>
                </c:pt>
                <c:pt idx="5925">
                  <c:v>0.40804398148160181</c:v>
                </c:pt>
                <c:pt idx="5926">
                  <c:v>0.40805555555567591</c:v>
                </c:pt>
                <c:pt idx="5927">
                  <c:v>0.40806712962975067</c:v>
                </c:pt>
                <c:pt idx="5928">
                  <c:v>0.40807870370382526</c:v>
                </c:pt>
                <c:pt idx="5929">
                  <c:v>0.40809027777789902</c:v>
                </c:pt>
                <c:pt idx="5930">
                  <c:v>0.40810185185197234</c:v>
                </c:pt>
                <c:pt idx="5931">
                  <c:v>0.40811342592604638</c:v>
                </c:pt>
                <c:pt idx="5932">
                  <c:v>0.40812500000012025</c:v>
                </c:pt>
                <c:pt idx="5933">
                  <c:v>0.40813657407419457</c:v>
                </c:pt>
                <c:pt idx="5934">
                  <c:v>0.40814814814826866</c:v>
                </c:pt>
                <c:pt idx="5935">
                  <c:v>0.40815972222234281</c:v>
                </c:pt>
                <c:pt idx="5936">
                  <c:v>0.40817129629641685</c:v>
                </c:pt>
                <c:pt idx="5937">
                  <c:v>0.40818287037049228</c:v>
                </c:pt>
                <c:pt idx="5938">
                  <c:v>0.40819444444456504</c:v>
                </c:pt>
                <c:pt idx="5939">
                  <c:v>0.40820601851863914</c:v>
                </c:pt>
                <c:pt idx="5940">
                  <c:v>0.40821759259271334</c:v>
                </c:pt>
                <c:pt idx="5941">
                  <c:v>0.40822916666678727</c:v>
                </c:pt>
                <c:pt idx="5942">
                  <c:v>0.40824074074086142</c:v>
                </c:pt>
                <c:pt idx="5943">
                  <c:v>0.40825231481493551</c:v>
                </c:pt>
                <c:pt idx="5944">
                  <c:v>0.40826388888900988</c:v>
                </c:pt>
                <c:pt idx="5945">
                  <c:v>0.40827546296308381</c:v>
                </c:pt>
                <c:pt idx="5946">
                  <c:v>0.4082870370371578</c:v>
                </c:pt>
                <c:pt idx="5947">
                  <c:v>0.40829861111123189</c:v>
                </c:pt>
                <c:pt idx="5948">
                  <c:v>0.40831018518530715</c:v>
                </c:pt>
                <c:pt idx="5949">
                  <c:v>0.40832175925938097</c:v>
                </c:pt>
                <c:pt idx="5950">
                  <c:v>0.40833333333345495</c:v>
                </c:pt>
                <c:pt idx="5951">
                  <c:v>0.40834490740752832</c:v>
                </c:pt>
                <c:pt idx="5952">
                  <c:v>0.40835648148160336</c:v>
                </c:pt>
                <c:pt idx="5953">
                  <c:v>0.40836805555567718</c:v>
                </c:pt>
                <c:pt idx="5954">
                  <c:v>0.40837962962975177</c:v>
                </c:pt>
                <c:pt idx="5955">
                  <c:v>0.40839120370382481</c:v>
                </c:pt>
                <c:pt idx="5956">
                  <c:v>0.40840277777790029</c:v>
                </c:pt>
                <c:pt idx="5957">
                  <c:v>0.4084143518519735</c:v>
                </c:pt>
                <c:pt idx="5958">
                  <c:v>0.40842592592604815</c:v>
                </c:pt>
                <c:pt idx="5959">
                  <c:v>0.40843750000012075</c:v>
                </c:pt>
                <c:pt idx="5960">
                  <c:v>0.40844907407419512</c:v>
                </c:pt>
                <c:pt idx="5961">
                  <c:v>0.40846064814826932</c:v>
                </c:pt>
                <c:pt idx="5962">
                  <c:v>0.40847222222234425</c:v>
                </c:pt>
                <c:pt idx="5963">
                  <c:v>0.40848379629641812</c:v>
                </c:pt>
                <c:pt idx="5964">
                  <c:v>0.40849537037049188</c:v>
                </c:pt>
                <c:pt idx="5965">
                  <c:v>0.40850694444456581</c:v>
                </c:pt>
                <c:pt idx="5966">
                  <c:v>0.40851851851863968</c:v>
                </c:pt>
                <c:pt idx="5967">
                  <c:v>0.40853009259271378</c:v>
                </c:pt>
                <c:pt idx="5968">
                  <c:v>0.40854166666678776</c:v>
                </c:pt>
                <c:pt idx="5969">
                  <c:v>0.40855324074086197</c:v>
                </c:pt>
                <c:pt idx="5970">
                  <c:v>0.40856481481493684</c:v>
                </c:pt>
                <c:pt idx="5971">
                  <c:v>0.40857638888901138</c:v>
                </c:pt>
                <c:pt idx="5972">
                  <c:v>0.40858796296308525</c:v>
                </c:pt>
                <c:pt idx="5973">
                  <c:v>0.40859953703715834</c:v>
                </c:pt>
                <c:pt idx="5974">
                  <c:v>0.40861111111123244</c:v>
                </c:pt>
                <c:pt idx="5975">
                  <c:v>0.40862268518530753</c:v>
                </c:pt>
                <c:pt idx="5976">
                  <c:v>0.40863425925938068</c:v>
                </c:pt>
                <c:pt idx="5977">
                  <c:v>0.40864583333345539</c:v>
                </c:pt>
                <c:pt idx="5978">
                  <c:v>0.40865740740752876</c:v>
                </c:pt>
                <c:pt idx="5979">
                  <c:v>0.40866898148160374</c:v>
                </c:pt>
                <c:pt idx="5980">
                  <c:v>0.40868055555567773</c:v>
                </c:pt>
                <c:pt idx="5981">
                  <c:v>0.40869212962975132</c:v>
                </c:pt>
                <c:pt idx="5982">
                  <c:v>0.40870370370382531</c:v>
                </c:pt>
                <c:pt idx="5983">
                  <c:v>0.40871527777790007</c:v>
                </c:pt>
                <c:pt idx="5984">
                  <c:v>0.40872685185197338</c:v>
                </c:pt>
                <c:pt idx="5985">
                  <c:v>0.40873842592604748</c:v>
                </c:pt>
                <c:pt idx="5986">
                  <c:v>0.40875000000012129</c:v>
                </c:pt>
                <c:pt idx="5987">
                  <c:v>0.40876157407419567</c:v>
                </c:pt>
                <c:pt idx="5988">
                  <c:v>0.40877314814826976</c:v>
                </c:pt>
                <c:pt idx="5989">
                  <c:v>0.40878472222234463</c:v>
                </c:pt>
                <c:pt idx="5990">
                  <c:v>0.40879629629641795</c:v>
                </c:pt>
                <c:pt idx="5991">
                  <c:v>0.40880787037049326</c:v>
                </c:pt>
                <c:pt idx="5992">
                  <c:v>0.4088194444445663</c:v>
                </c:pt>
                <c:pt idx="5993">
                  <c:v>0.40883101851864034</c:v>
                </c:pt>
                <c:pt idx="5994">
                  <c:v>0.40884259259271438</c:v>
                </c:pt>
                <c:pt idx="5995">
                  <c:v>0.40885416666678842</c:v>
                </c:pt>
                <c:pt idx="5996">
                  <c:v>0.4088657407408634</c:v>
                </c:pt>
                <c:pt idx="5997">
                  <c:v>0.40887731481493728</c:v>
                </c:pt>
                <c:pt idx="5998">
                  <c:v>0.40888888888901259</c:v>
                </c:pt>
                <c:pt idx="5999">
                  <c:v>0.40890046296308558</c:v>
                </c:pt>
                <c:pt idx="6000">
                  <c:v>0.40891203703715961</c:v>
                </c:pt>
                <c:pt idx="6001">
                  <c:v>0.40892361111123332</c:v>
                </c:pt>
                <c:pt idx="6002">
                  <c:v>0.40893518518530708</c:v>
                </c:pt>
                <c:pt idx="6003">
                  <c:v>0.40894675925938195</c:v>
                </c:pt>
                <c:pt idx="6004">
                  <c:v>0.40895833333345644</c:v>
                </c:pt>
                <c:pt idx="6005">
                  <c:v>0.40896990740752936</c:v>
                </c:pt>
                <c:pt idx="6006">
                  <c:v>0.40898148148160435</c:v>
                </c:pt>
                <c:pt idx="6007">
                  <c:v>0.40899305555567755</c:v>
                </c:pt>
                <c:pt idx="6008">
                  <c:v>0.40900462962975287</c:v>
                </c:pt>
                <c:pt idx="6009">
                  <c:v>0.40901620370382658</c:v>
                </c:pt>
                <c:pt idx="6010">
                  <c:v>0.40902777777790122</c:v>
                </c:pt>
                <c:pt idx="6011">
                  <c:v>0.40903935185197393</c:v>
                </c:pt>
                <c:pt idx="6012">
                  <c:v>0.40905092592604902</c:v>
                </c:pt>
                <c:pt idx="6013">
                  <c:v>0.40906250000012212</c:v>
                </c:pt>
                <c:pt idx="6014">
                  <c:v>0.40907407407419638</c:v>
                </c:pt>
                <c:pt idx="6015">
                  <c:v>0.40908564814827031</c:v>
                </c:pt>
                <c:pt idx="6016">
                  <c:v>0.4090972222223444</c:v>
                </c:pt>
                <c:pt idx="6017">
                  <c:v>0.40910879629641916</c:v>
                </c:pt>
                <c:pt idx="6018">
                  <c:v>0.40912037037049365</c:v>
                </c:pt>
                <c:pt idx="6019">
                  <c:v>0.40913194444456669</c:v>
                </c:pt>
                <c:pt idx="6020">
                  <c:v>0.40914351851864078</c:v>
                </c:pt>
                <c:pt idx="6021">
                  <c:v>0.40915509259271476</c:v>
                </c:pt>
                <c:pt idx="6022">
                  <c:v>0.40916666666678897</c:v>
                </c:pt>
                <c:pt idx="6023">
                  <c:v>0.40917824074086384</c:v>
                </c:pt>
                <c:pt idx="6024">
                  <c:v>0.40918981481493732</c:v>
                </c:pt>
                <c:pt idx="6025">
                  <c:v>0.40920138888901131</c:v>
                </c:pt>
                <c:pt idx="6026">
                  <c:v>0.40921296296308607</c:v>
                </c:pt>
                <c:pt idx="6027">
                  <c:v>0.40922453703716011</c:v>
                </c:pt>
                <c:pt idx="6028">
                  <c:v>0.40923611111123354</c:v>
                </c:pt>
                <c:pt idx="6029">
                  <c:v>0.4092476851853078</c:v>
                </c:pt>
                <c:pt idx="6030">
                  <c:v>0.40925925925938172</c:v>
                </c:pt>
                <c:pt idx="6031">
                  <c:v>0.40927083333345693</c:v>
                </c:pt>
                <c:pt idx="6032">
                  <c:v>0.40928240740752991</c:v>
                </c:pt>
                <c:pt idx="6033">
                  <c:v>0.40929398148160401</c:v>
                </c:pt>
                <c:pt idx="6034">
                  <c:v>0.40930555555567832</c:v>
                </c:pt>
                <c:pt idx="6035">
                  <c:v>0.40931712962975314</c:v>
                </c:pt>
                <c:pt idx="6036">
                  <c:v>0.40932870370382779</c:v>
                </c:pt>
                <c:pt idx="6037">
                  <c:v>0.40934027777790166</c:v>
                </c:pt>
                <c:pt idx="6038">
                  <c:v>0.40935185185197448</c:v>
                </c:pt>
                <c:pt idx="6039">
                  <c:v>0.40936342592604946</c:v>
                </c:pt>
                <c:pt idx="6040">
                  <c:v>0.40937500000012267</c:v>
                </c:pt>
                <c:pt idx="6041">
                  <c:v>0.40938657407419793</c:v>
                </c:pt>
                <c:pt idx="6042">
                  <c:v>0.40939814814827086</c:v>
                </c:pt>
                <c:pt idx="6043">
                  <c:v>0.40940972222234567</c:v>
                </c:pt>
                <c:pt idx="6044">
                  <c:v>0.40942129629641932</c:v>
                </c:pt>
                <c:pt idx="6045">
                  <c:v>0.40943287037049414</c:v>
                </c:pt>
                <c:pt idx="6046">
                  <c:v>0.40944444444456735</c:v>
                </c:pt>
                <c:pt idx="6047">
                  <c:v>0.40945601851864138</c:v>
                </c:pt>
                <c:pt idx="6048">
                  <c:v>0.40946759259271542</c:v>
                </c:pt>
                <c:pt idx="6049">
                  <c:v>0.40947916666678952</c:v>
                </c:pt>
                <c:pt idx="6050">
                  <c:v>0.40949074074086428</c:v>
                </c:pt>
                <c:pt idx="6051">
                  <c:v>0.40950231481493782</c:v>
                </c:pt>
                <c:pt idx="6052">
                  <c:v>0.40951388888901258</c:v>
                </c:pt>
                <c:pt idx="6053">
                  <c:v>0.40952546296308662</c:v>
                </c:pt>
                <c:pt idx="6054">
                  <c:v>0.40953703703715999</c:v>
                </c:pt>
                <c:pt idx="6055">
                  <c:v>0.40954861111123408</c:v>
                </c:pt>
                <c:pt idx="6056">
                  <c:v>0.40956018518530896</c:v>
                </c:pt>
                <c:pt idx="6057">
                  <c:v>0.40957175925938238</c:v>
                </c:pt>
                <c:pt idx="6058">
                  <c:v>0.40958333333345737</c:v>
                </c:pt>
                <c:pt idx="6059">
                  <c:v>0.40959490740753046</c:v>
                </c:pt>
                <c:pt idx="6060">
                  <c:v>0.40960648148160522</c:v>
                </c:pt>
                <c:pt idx="6061">
                  <c:v>0.40961805555567882</c:v>
                </c:pt>
                <c:pt idx="6062">
                  <c:v>0.40962962962975358</c:v>
                </c:pt>
                <c:pt idx="6063">
                  <c:v>0.40964120370382684</c:v>
                </c:pt>
                <c:pt idx="6064">
                  <c:v>0.40965277777790216</c:v>
                </c:pt>
                <c:pt idx="6065">
                  <c:v>0.40966435185197508</c:v>
                </c:pt>
                <c:pt idx="6066">
                  <c:v>0.4096759259260499</c:v>
                </c:pt>
                <c:pt idx="6067">
                  <c:v>0.40968750000012322</c:v>
                </c:pt>
                <c:pt idx="6068">
                  <c:v>0.40969907407419726</c:v>
                </c:pt>
                <c:pt idx="6069">
                  <c:v>0.40971064814827141</c:v>
                </c:pt>
                <c:pt idx="6070">
                  <c:v>0.40972222222234617</c:v>
                </c:pt>
                <c:pt idx="6071">
                  <c:v>0.40973379629641959</c:v>
                </c:pt>
                <c:pt idx="6072">
                  <c:v>0.4097453703704938</c:v>
                </c:pt>
                <c:pt idx="6073">
                  <c:v>0.40975694444456778</c:v>
                </c:pt>
                <c:pt idx="6074">
                  <c:v>0.40976851851864188</c:v>
                </c:pt>
                <c:pt idx="6075">
                  <c:v>0.40978009259271597</c:v>
                </c:pt>
                <c:pt idx="6076">
                  <c:v>0.40979166666678979</c:v>
                </c:pt>
                <c:pt idx="6077">
                  <c:v>0.40980324074086438</c:v>
                </c:pt>
                <c:pt idx="6078">
                  <c:v>0.40981481481493925</c:v>
                </c:pt>
                <c:pt idx="6079">
                  <c:v>0.40982638888901379</c:v>
                </c:pt>
                <c:pt idx="6080">
                  <c:v>0.40983796296308711</c:v>
                </c:pt>
                <c:pt idx="6081">
                  <c:v>0.40984953703716082</c:v>
                </c:pt>
                <c:pt idx="6082">
                  <c:v>0.4098611111112348</c:v>
                </c:pt>
                <c:pt idx="6083">
                  <c:v>0.40987268518531023</c:v>
                </c:pt>
                <c:pt idx="6084">
                  <c:v>0.40988425925938393</c:v>
                </c:pt>
                <c:pt idx="6085">
                  <c:v>0.40989583333345792</c:v>
                </c:pt>
                <c:pt idx="6086">
                  <c:v>0.40990740740753101</c:v>
                </c:pt>
                <c:pt idx="6087">
                  <c:v>0.40991898148160638</c:v>
                </c:pt>
                <c:pt idx="6088">
                  <c:v>0.40993055555567931</c:v>
                </c:pt>
                <c:pt idx="6089">
                  <c:v>0.40994212962975413</c:v>
                </c:pt>
                <c:pt idx="6090">
                  <c:v>0.40995370370382805</c:v>
                </c:pt>
                <c:pt idx="6091">
                  <c:v>0.40996527777790265</c:v>
                </c:pt>
                <c:pt idx="6092">
                  <c:v>0.40997685185197646</c:v>
                </c:pt>
                <c:pt idx="6093">
                  <c:v>0.40998842592605111</c:v>
                </c:pt>
                <c:pt idx="6094">
                  <c:v>0.41000000000012377</c:v>
                </c:pt>
                <c:pt idx="6095">
                  <c:v>0.41001157407419786</c:v>
                </c:pt>
                <c:pt idx="6096">
                  <c:v>0.41002314814827195</c:v>
                </c:pt>
                <c:pt idx="6097">
                  <c:v>0.41003472222234638</c:v>
                </c:pt>
                <c:pt idx="6098">
                  <c:v>0.41004629629642031</c:v>
                </c:pt>
                <c:pt idx="6099">
                  <c:v>0.41005787037049507</c:v>
                </c:pt>
                <c:pt idx="6100">
                  <c:v>0.41006944444456833</c:v>
                </c:pt>
                <c:pt idx="6101">
                  <c:v>0.41008101851864248</c:v>
                </c:pt>
                <c:pt idx="6102">
                  <c:v>0.41009259259271652</c:v>
                </c:pt>
                <c:pt idx="6103">
                  <c:v>0.41010416666679061</c:v>
                </c:pt>
                <c:pt idx="6104">
                  <c:v>0.41011574074086482</c:v>
                </c:pt>
                <c:pt idx="6105">
                  <c:v>0.4101273148149388</c:v>
                </c:pt>
                <c:pt idx="6106">
                  <c:v>0.41013888888901362</c:v>
                </c:pt>
                <c:pt idx="6107">
                  <c:v>0.41015046296308738</c:v>
                </c:pt>
                <c:pt idx="6108">
                  <c:v>0.41016203703716131</c:v>
                </c:pt>
                <c:pt idx="6109">
                  <c:v>0.41017361111123518</c:v>
                </c:pt>
                <c:pt idx="6110">
                  <c:v>0.41018518518530994</c:v>
                </c:pt>
                <c:pt idx="6111">
                  <c:v>0.41019675925938337</c:v>
                </c:pt>
                <c:pt idx="6112">
                  <c:v>0.41020833333345835</c:v>
                </c:pt>
                <c:pt idx="6113">
                  <c:v>0.41021990740753156</c:v>
                </c:pt>
                <c:pt idx="6114">
                  <c:v>0.41023148148160565</c:v>
                </c:pt>
                <c:pt idx="6115">
                  <c:v>0.41024305555567975</c:v>
                </c:pt>
                <c:pt idx="6116">
                  <c:v>0.41025462962975456</c:v>
                </c:pt>
                <c:pt idx="6117">
                  <c:v>0.41026620370382832</c:v>
                </c:pt>
                <c:pt idx="6118">
                  <c:v>0.41027777777790303</c:v>
                </c:pt>
                <c:pt idx="6119">
                  <c:v>0.41028935185197618</c:v>
                </c:pt>
                <c:pt idx="6120">
                  <c:v>0.41030092592605155</c:v>
                </c:pt>
                <c:pt idx="6121">
                  <c:v>0.41031250000012431</c:v>
                </c:pt>
                <c:pt idx="6122">
                  <c:v>0.41032407407419924</c:v>
                </c:pt>
                <c:pt idx="6123">
                  <c:v>0.4103356481482725</c:v>
                </c:pt>
                <c:pt idx="6124">
                  <c:v>0.41034722222234682</c:v>
                </c:pt>
                <c:pt idx="6125">
                  <c:v>0.41035879629642152</c:v>
                </c:pt>
                <c:pt idx="6126">
                  <c:v>0.41037037037049628</c:v>
                </c:pt>
                <c:pt idx="6127">
                  <c:v>0.41038194444456888</c:v>
                </c:pt>
                <c:pt idx="6128">
                  <c:v>0.41039351851864297</c:v>
                </c:pt>
                <c:pt idx="6129">
                  <c:v>0.41040509259271707</c:v>
                </c:pt>
                <c:pt idx="6130">
                  <c:v>0.41041666666679183</c:v>
                </c:pt>
                <c:pt idx="6131">
                  <c:v>0.41042824074086626</c:v>
                </c:pt>
                <c:pt idx="6132">
                  <c:v>0.41043981481493935</c:v>
                </c:pt>
                <c:pt idx="6133">
                  <c:v>0.41045138888901411</c:v>
                </c:pt>
                <c:pt idx="6134">
                  <c:v>0.41046296296308876</c:v>
                </c:pt>
                <c:pt idx="6135">
                  <c:v>0.41047453703716252</c:v>
                </c:pt>
                <c:pt idx="6136">
                  <c:v>0.41048611111123651</c:v>
                </c:pt>
                <c:pt idx="6137">
                  <c:v>0.41049768518530982</c:v>
                </c:pt>
                <c:pt idx="6138">
                  <c:v>0.41050925925938392</c:v>
                </c:pt>
                <c:pt idx="6139">
                  <c:v>0.41052083333345951</c:v>
                </c:pt>
                <c:pt idx="6140">
                  <c:v>0.41053240740753211</c:v>
                </c:pt>
                <c:pt idx="6141">
                  <c:v>0.41054398148160631</c:v>
                </c:pt>
                <c:pt idx="6142">
                  <c:v>0.4105555555556803</c:v>
                </c:pt>
                <c:pt idx="6143">
                  <c:v>0.41056712962975506</c:v>
                </c:pt>
                <c:pt idx="6144">
                  <c:v>0.41057870370382965</c:v>
                </c:pt>
                <c:pt idx="6145">
                  <c:v>0.41059027777790347</c:v>
                </c:pt>
                <c:pt idx="6146">
                  <c:v>0.41060185185197667</c:v>
                </c:pt>
                <c:pt idx="6147">
                  <c:v>0.41061342592605082</c:v>
                </c:pt>
                <c:pt idx="6148">
                  <c:v>0.41062500000012475</c:v>
                </c:pt>
                <c:pt idx="6149">
                  <c:v>0.41063657407419896</c:v>
                </c:pt>
                <c:pt idx="6150">
                  <c:v>0.41064814814827305</c:v>
                </c:pt>
                <c:pt idx="6151">
                  <c:v>0.41065972222234731</c:v>
                </c:pt>
                <c:pt idx="6152">
                  <c:v>0.4106712962964213</c:v>
                </c:pt>
                <c:pt idx="6153">
                  <c:v>0.41068287037049667</c:v>
                </c:pt>
                <c:pt idx="6154">
                  <c:v>0.41069444444456943</c:v>
                </c:pt>
                <c:pt idx="6155">
                  <c:v>0.41070601851864352</c:v>
                </c:pt>
                <c:pt idx="6156">
                  <c:v>0.41071759259271762</c:v>
                </c:pt>
                <c:pt idx="6157">
                  <c:v>0.41072916666679171</c:v>
                </c:pt>
                <c:pt idx="6158">
                  <c:v>0.41074074074086581</c:v>
                </c:pt>
                <c:pt idx="6159">
                  <c:v>0.4107523148149399</c:v>
                </c:pt>
                <c:pt idx="6160">
                  <c:v>0.41076388888901438</c:v>
                </c:pt>
                <c:pt idx="6161">
                  <c:v>0.41077546296308831</c:v>
                </c:pt>
                <c:pt idx="6162">
                  <c:v>0.41078703703716218</c:v>
                </c:pt>
                <c:pt idx="6163">
                  <c:v>0.41079861111123628</c:v>
                </c:pt>
                <c:pt idx="6164">
                  <c:v>0.41081018518531154</c:v>
                </c:pt>
                <c:pt idx="6165">
                  <c:v>0.41082175925938536</c:v>
                </c:pt>
                <c:pt idx="6166">
                  <c:v>0.41083333333345934</c:v>
                </c:pt>
                <c:pt idx="6167">
                  <c:v>0.41084490740753282</c:v>
                </c:pt>
                <c:pt idx="6168">
                  <c:v>0.41085648148160775</c:v>
                </c:pt>
                <c:pt idx="6169">
                  <c:v>0.41086805555568157</c:v>
                </c:pt>
                <c:pt idx="6170">
                  <c:v>0.41087962962975616</c:v>
                </c:pt>
                <c:pt idx="6171">
                  <c:v>0.41089120370382931</c:v>
                </c:pt>
                <c:pt idx="6172">
                  <c:v>0.41090277777790468</c:v>
                </c:pt>
                <c:pt idx="6173">
                  <c:v>0.41091435185197789</c:v>
                </c:pt>
                <c:pt idx="6174">
                  <c:v>0.41092592592605243</c:v>
                </c:pt>
                <c:pt idx="6175">
                  <c:v>0.41093750000012524</c:v>
                </c:pt>
                <c:pt idx="6176">
                  <c:v>0.41094907407419951</c:v>
                </c:pt>
                <c:pt idx="6177">
                  <c:v>0.41096064814827382</c:v>
                </c:pt>
                <c:pt idx="6178">
                  <c:v>0.41097222222234864</c:v>
                </c:pt>
                <c:pt idx="6179">
                  <c:v>0.41098379629642257</c:v>
                </c:pt>
                <c:pt idx="6180">
                  <c:v>0.41099537037049588</c:v>
                </c:pt>
                <c:pt idx="6181">
                  <c:v>0.41100694444456998</c:v>
                </c:pt>
                <c:pt idx="6182">
                  <c:v>0.41101851851864496</c:v>
                </c:pt>
                <c:pt idx="6183">
                  <c:v>0.41103009259271817</c:v>
                </c:pt>
                <c:pt idx="6184">
                  <c:v>0.41104166666679226</c:v>
                </c:pt>
                <c:pt idx="6185">
                  <c:v>0.41105324074086635</c:v>
                </c:pt>
                <c:pt idx="6186">
                  <c:v>0.41106481481494189</c:v>
                </c:pt>
                <c:pt idx="6187">
                  <c:v>0.41107638888901576</c:v>
                </c:pt>
                <c:pt idx="6188">
                  <c:v>0.41108796296308964</c:v>
                </c:pt>
                <c:pt idx="6189">
                  <c:v>0.41109953703716284</c:v>
                </c:pt>
                <c:pt idx="6190">
                  <c:v>0.41111111111123683</c:v>
                </c:pt>
                <c:pt idx="6191">
                  <c:v>0.41112268518531192</c:v>
                </c:pt>
                <c:pt idx="6192">
                  <c:v>0.41113425925938502</c:v>
                </c:pt>
                <c:pt idx="6193">
                  <c:v>0.41114583333345978</c:v>
                </c:pt>
                <c:pt idx="6194">
                  <c:v>0.4111574074075332</c:v>
                </c:pt>
                <c:pt idx="6195">
                  <c:v>0.41116898148160808</c:v>
                </c:pt>
                <c:pt idx="6196">
                  <c:v>0.41118055555568211</c:v>
                </c:pt>
                <c:pt idx="6197">
                  <c:v>0.41119212962975582</c:v>
                </c:pt>
                <c:pt idx="6198">
                  <c:v>0.41120370370382958</c:v>
                </c:pt>
                <c:pt idx="6199">
                  <c:v>0.41121527777790445</c:v>
                </c:pt>
                <c:pt idx="6200">
                  <c:v>0.41122685185197788</c:v>
                </c:pt>
                <c:pt idx="6201">
                  <c:v>0.41123842592605186</c:v>
                </c:pt>
                <c:pt idx="6202">
                  <c:v>0.41125000000012579</c:v>
                </c:pt>
                <c:pt idx="6203">
                  <c:v>0.41126157407420072</c:v>
                </c:pt>
                <c:pt idx="6204">
                  <c:v>0.41127314814827415</c:v>
                </c:pt>
                <c:pt idx="6205">
                  <c:v>0.41128472222234908</c:v>
                </c:pt>
                <c:pt idx="6206">
                  <c:v>0.41129629629642234</c:v>
                </c:pt>
                <c:pt idx="6207">
                  <c:v>0.41130787037049765</c:v>
                </c:pt>
                <c:pt idx="6208">
                  <c:v>0.41131944444457058</c:v>
                </c:pt>
                <c:pt idx="6209">
                  <c:v>0.41133101851864462</c:v>
                </c:pt>
                <c:pt idx="6210">
                  <c:v>0.41134259259271888</c:v>
                </c:pt>
                <c:pt idx="6211">
                  <c:v>0.41135416666679281</c:v>
                </c:pt>
                <c:pt idx="6212">
                  <c:v>0.41136574074086768</c:v>
                </c:pt>
                <c:pt idx="6213">
                  <c:v>0.41137731481494233</c:v>
                </c:pt>
                <c:pt idx="6214">
                  <c:v>0.41138888888901687</c:v>
                </c:pt>
                <c:pt idx="6215">
                  <c:v>0.41140046296309002</c:v>
                </c:pt>
                <c:pt idx="6216">
                  <c:v>0.41141203703716395</c:v>
                </c:pt>
                <c:pt idx="6217">
                  <c:v>0.41142361111123738</c:v>
                </c:pt>
                <c:pt idx="6218">
                  <c:v>0.41143518518531147</c:v>
                </c:pt>
                <c:pt idx="6219">
                  <c:v>0.41144675925938634</c:v>
                </c:pt>
                <c:pt idx="6220">
                  <c:v>0.41145833333346088</c:v>
                </c:pt>
                <c:pt idx="6221">
                  <c:v>0.41146990740753381</c:v>
                </c:pt>
                <c:pt idx="6222">
                  <c:v>0.41148148148160857</c:v>
                </c:pt>
                <c:pt idx="6223">
                  <c:v>0.41149305555568194</c:v>
                </c:pt>
                <c:pt idx="6224">
                  <c:v>0.41150462962975703</c:v>
                </c:pt>
                <c:pt idx="6225">
                  <c:v>0.41151620370383102</c:v>
                </c:pt>
                <c:pt idx="6226">
                  <c:v>0.41152777777790556</c:v>
                </c:pt>
                <c:pt idx="6227">
                  <c:v>0.41153935185197826</c:v>
                </c:pt>
                <c:pt idx="6228">
                  <c:v>0.41155092592605325</c:v>
                </c:pt>
                <c:pt idx="6229">
                  <c:v>0.41156250000012651</c:v>
                </c:pt>
                <c:pt idx="6230">
                  <c:v>0.41157407407420177</c:v>
                </c:pt>
                <c:pt idx="6231">
                  <c:v>0.41158564814827481</c:v>
                </c:pt>
                <c:pt idx="6232">
                  <c:v>0.41159722222234885</c:v>
                </c:pt>
                <c:pt idx="6233">
                  <c:v>0.41160879629642338</c:v>
                </c:pt>
                <c:pt idx="6234">
                  <c:v>0.41162037037049798</c:v>
                </c:pt>
                <c:pt idx="6235">
                  <c:v>0.41163194444457074</c:v>
                </c:pt>
                <c:pt idx="6236">
                  <c:v>0.41164351851864517</c:v>
                </c:pt>
                <c:pt idx="6237">
                  <c:v>0.41165509259271926</c:v>
                </c:pt>
                <c:pt idx="6238">
                  <c:v>0.41166666666679336</c:v>
                </c:pt>
                <c:pt idx="6239">
                  <c:v>0.41167824074086817</c:v>
                </c:pt>
                <c:pt idx="6240">
                  <c:v>0.41168981481494277</c:v>
                </c:pt>
                <c:pt idx="6241">
                  <c:v>0.41170138888901581</c:v>
                </c:pt>
                <c:pt idx="6242">
                  <c:v>0.41171296296309051</c:v>
                </c:pt>
                <c:pt idx="6243">
                  <c:v>0.41172453703716388</c:v>
                </c:pt>
                <c:pt idx="6244">
                  <c:v>0.41173611111123776</c:v>
                </c:pt>
                <c:pt idx="6245">
                  <c:v>0.41174768518531202</c:v>
                </c:pt>
                <c:pt idx="6246">
                  <c:v>0.41175925925938611</c:v>
                </c:pt>
                <c:pt idx="6247">
                  <c:v>0.41177083333346137</c:v>
                </c:pt>
                <c:pt idx="6248">
                  <c:v>0.4117824074075343</c:v>
                </c:pt>
                <c:pt idx="6249">
                  <c:v>0.4117939814816084</c:v>
                </c:pt>
                <c:pt idx="6250">
                  <c:v>0.41180555555568282</c:v>
                </c:pt>
                <c:pt idx="6251">
                  <c:v>0.41181712962975753</c:v>
                </c:pt>
                <c:pt idx="6252">
                  <c:v>0.41182870370383218</c:v>
                </c:pt>
                <c:pt idx="6253">
                  <c:v>0.41184027777790594</c:v>
                </c:pt>
                <c:pt idx="6254">
                  <c:v>0.41185185185197887</c:v>
                </c:pt>
                <c:pt idx="6255">
                  <c:v>0.41186342592605385</c:v>
                </c:pt>
                <c:pt idx="6256">
                  <c:v>0.41187500000012706</c:v>
                </c:pt>
                <c:pt idx="6257">
                  <c:v>0.41188657407420309</c:v>
                </c:pt>
                <c:pt idx="6258">
                  <c:v>0.4118981481482753</c:v>
                </c:pt>
                <c:pt idx="6259">
                  <c:v>0.41190972222235006</c:v>
                </c:pt>
                <c:pt idx="6260">
                  <c:v>0.41192129629642382</c:v>
                </c:pt>
                <c:pt idx="6261">
                  <c:v>0.41193287037049853</c:v>
                </c:pt>
                <c:pt idx="6262">
                  <c:v>0.41194444444457162</c:v>
                </c:pt>
                <c:pt idx="6263">
                  <c:v>0.41195601851864588</c:v>
                </c:pt>
                <c:pt idx="6264">
                  <c:v>0.41196759259271981</c:v>
                </c:pt>
                <c:pt idx="6265">
                  <c:v>0.41197916666679391</c:v>
                </c:pt>
                <c:pt idx="6266">
                  <c:v>0.41199074074086867</c:v>
                </c:pt>
                <c:pt idx="6267">
                  <c:v>0.41200231481494326</c:v>
                </c:pt>
                <c:pt idx="6268">
                  <c:v>0.41201388888901702</c:v>
                </c:pt>
                <c:pt idx="6269">
                  <c:v>0.412025462963091</c:v>
                </c:pt>
                <c:pt idx="6270">
                  <c:v>0.41203703703716427</c:v>
                </c:pt>
                <c:pt idx="6271">
                  <c:v>0.41204861111123847</c:v>
                </c:pt>
                <c:pt idx="6272">
                  <c:v>0.41206018518531334</c:v>
                </c:pt>
                <c:pt idx="6273">
                  <c:v>0.41207175925938688</c:v>
                </c:pt>
                <c:pt idx="6274">
                  <c:v>0.41208333333346175</c:v>
                </c:pt>
                <c:pt idx="6275">
                  <c:v>0.41209490740753485</c:v>
                </c:pt>
                <c:pt idx="6276">
                  <c:v>0.41210648148160961</c:v>
                </c:pt>
                <c:pt idx="6277">
                  <c:v>0.41211805555568332</c:v>
                </c:pt>
                <c:pt idx="6278">
                  <c:v>0.41212962962975802</c:v>
                </c:pt>
                <c:pt idx="6279">
                  <c:v>0.41214120370383128</c:v>
                </c:pt>
                <c:pt idx="6280">
                  <c:v>0.41215277777790643</c:v>
                </c:pt>
                <c:pt idx="6281">
                  <c:v>0.41216435185197942</c:v>
                </c:pt>
                <c:pt idx="6282">
                  <c:v>0.41217592592605423</c:v>
                </c:pt>
                <c:pt idx="6283">
                  <c:v>0.4121875000001276</c:v>
                </c:pt>
                <c:pt idx="6284">
                  <c:v>0.41219907407420181</c:v>
                </c:pt>
                <c:pt idx="6285">
                  <c:v>0.41221064814827585</c:v>
                </c:pt>
                <c:pt idx="6286">
                  <c:v>0.41222222222235055</c:v>
                </c:pt>
                <c:pt idx="6287">
                  <c:v>0.41223379629642393</c:v>
                </c:pt>
                <c:pt idx="6288">
                  <c:v>0.41224537037049808</c:v>
                </c:pt>
                <c:pt idx="6289">
                  <c:v>0.41225694444457217</c:v>
                </c:pt>
                <c:pt idx="6290">
                  <c:v>0.41226851851864632</c:v>
                </c:pt>
                <c:pt idx="6291">
                  <c:v>0.41228009259272036</c:v>
                </c:pt>
                <c:pt idx="6292">
                  <c:v>0.41229166666679429</c:v>
                </c:pt>
                <c:pt idx="6293">
                  <c:v>0.41230324074086888</c:v>
                </c:pt>
                <c:pt idx="6294">
                  <c:v>0.41231481481494436</c:v>
                </c:pt>
                <c:pt idx="6295">
                  <c:v>0.41232638888901829</c:v>
                </c:pt>
                <c:pt idx="6296">
                  <c:v>0.4123379629630915</c:v>
                </c:pt>
                <c:pt idx="6297">
                  <c:v>0.41234953703716498</c:v>
                </c:pt>
                <c:pt idx="6298">
                  <c:v>0.41236111111123902</c:v>
                </c:pt>
                <c:pt idx="6299">
                  <c:v>0.41237268518531461</c:v>
                </c:pt>
                <c:pt idx="6300">
                  <c:v>0.41238425925938837</c:v>
                </c:pt>
                <c:pt idx="6301">
                  <c:v>0.41239583333346225</c:v>
                </c:pt>
                <c:pt idx="6302">
                  <c:v>0.4124074074075354</c:v>
                </c:pt>
                <c:pt idx="6303">
                  <c:v>0.41241898148161077</c:v>
                </c:pt>
                <c:pt idx="6304">
                  <c:v>0.41243055555568381</c:v>
                </c:pt>
                <c:pt idx="6305">
                  <c:v>0.41244212962975851</c:v>
                </c:pt>
                <c:pt idx="6306">
                  <c:v>0.41245370370383244</c:v>
                </c:pt>
                <c:pt idx="6307">
                  <c:v>0.41246527777790692</c:v>
                </c:pt>
                <c:pt idx="6308">
                  <c:v>0.41247685185198085</c:v>
                </c:pt>
                <c:pt idx="6309">
                  <c:v>0.41248842592605539</c:v>
                </c:pt>
                <c:pt idx="6310">
                  <c:v>0.41250000000012815</c:v>
                </c:pt>
                <c:pt idx="6311">
                  <c:v>0.41251157407420308</c:v>
                </c:pt>
                <c:pt idx="6312">
                  <c:v>0.41252314814827634</c:v>
                </c:pt>
                <c:pt idx="6313">
                  <c:v>0.41253472222235082</c:v>
                </c:pt>
                <c:pt idx="6314">
                  <c:v>0.41254629629642481</c:v>
                </c:pt>
                <c:pt idx="6315">
                  <c:v>0.4125578703704994</c:v>
                </c:pt>
                <c:pt idx="6316">
                  <c:v>0.41256944444457272</c:v>
                </c:pt>
                <c:pt idx="6317">
                  <c:v>0.41258101851864681</c:v>
                </c:pt>
                <c:pt idx="6318">
                  <c:v>0.41259259259272091</c:v>
                </c:pt>
                <c:pt idx="6319">
                  <c:v>0.412604166666795</c:v>
                </c:pt>
                <c:pt idx="6320">
                  <c:v>0.41261574074086932</c:v>
                </c:pt>
                <c:pt idx="6321">
                  <c:v>0.41262731481494402</c:v>
                </c:pt>
                <c:pt idx="6322">
                  <c:v>0.41263888888901806</c:v>
                </c:pt>
                <c:pt idx="6323">
                  <c:v>0.41265046296309138</c:v>
                </c:pt>
                <c:pt idx="6324">
                  <c:v>0.41266203703716547</c:v>
                </c:pt>
                <c:pt idx="6325">
                  <c:v>0.41267361111123957</c:v>
                </c:pt>
                <c:pt idx="6326">
                  <c:v>0.41268518518531433</c:v>
                </c:pt>
                <c:pt idx="6327">
                  <c:v>0.41269675925938781</c:v>
                </c:pt>
                <c:pt idx="6328">
                  <c:v>0.41270833333346263</c:v>
                </c:pt>
                <c:pt idx="6329">
                  <c:v>0.41271990740753595</c:v>
                </c:pt>
                <c:pt idx="6330">
                  <c:v>0.41273148148161004</c:v>
                </c:pt>
                <c:pt idx="6331">
                  <c:v>0.41274305555568414</c:v>
                </c:pt>
                <c:pt idx="6332">
                  <c:v>0.41275462962975901</c:v>
                </c:pt>
                <c:pt idx="6333">
                  <c:v>0.41276620370383232</c:v>
                </c:pt>
                <c:pt idx="6334">
                  <c:v>0.41277777777790742</c:v>
                </c:pt>
                <c:pt idx="6335">
                  <c:v>0.41278935185198051</c:v>
                </c:pt>
                <c:pt idx="6336">
                  <c:v>0.41280092592605588</c:v>
                </c:pt>
                <c:pt idx="6337">
                  <c:v>0.41281250000012881</c:v>
                </c:pt>
                <c:pt idx="6338">
                  <c:v>0.41282407407420429</c:v>
                </c:pt>
                <c:pt idx="6339">
                  <c:v>0.41283564814827689</c:v>
                </c:pt>
                <c:pt idx="6340">
                  <c:v>0.41284722222235098</c:v>
                </c:pt>
                <c:pt idx="6341">
                  <c:v>0.41285879629642597</c:v>
                </c:pt>
                <c:pt idx="6342">
                  <c:v>0.41287037037050062</c:v>
                </c:pt>
                <c:pt idx="6343">
                  <c:v>0.41288194444457332</c:v>
                </c:pt>
                <c:pt idx="6344">
                  <c:v>0.41289351851864736</c:v>
                </c:pt>
                <c:pt idx="6345">
                  <c:v>0.41290509259272146</c:v>
                </c:pt>
                <c:pt idx="6346">
                  <c:v>0.41291666666679588</c:v>
                </c:pt>
                <c:pt idx="6347">
                  <c:v>0.41292824074087064</c:v>
                </c:pt>
                <c:pt idx="6348">
                  <c:v>0.41293981481494457</c:v>
                </c:pt>
                <c:pt idx="6349">
                  <c:v>0.4129513888890185</c:v>
                </c:pt>
                <c:pt idx="6350">
                  <c:v>0.41296296296309315</c:v>
                </c:pt>
                <c:pt idx="6351">
                  <c:v>0.41297453703716691</c:v>
                </c:pt>
                <c:pt idx="6352">
                  <c:v>0.41298611111124162</c:v>
                </c:pt>
                <c:pt idx="6353">
                  <c:v>0.41299768518531432</c:v>
                </c:pt>
                <c:pt idx="6354">
                  <c:v>0.41300925925938831</c:v>
                </c:pt>
                <c:pt idx="6355">
                  <c:v>0.4130208333334639</c:v>
                </c:pt>
                <c:pt idx="6356">
                  <c:v>0.41303240740753649</c:v>
                </c:pt>
                <c:pt idx="6357">
                  <c:v>0.41304398148161081</c:v>
                </c:pt>
                <c:pt idx="6358">
                  <c:v>0.41305555555568468</c:v>
                </c:pt>
                <c:pt idx="6359">
                  <c:v>0.41306712962975944</c:v>
                </c:pt>
                <c:pt idx="6360">
                  <c:v>0.41307870370383404</c:v>
                </c:pt>
                <c:pt idx="6361">
                  <c:v>0.41309027777790785</c:v>
                </c:pt>
                <c:pt idx="6362">
                  <c:v>0.41310185185198106</c:v>
                </c:pt>
                <c:pt idx="6363">
                  <c:v>0.41311342592605532</c:v>
                </c:pt>
                <c:pt idx="6364">
                  <c:v>0.41312500000012925</c:v>
                </c:pt>
                <c:pt idx="6365">
                  <c:v>0.41313657407420407</c:v>
                </c:pt>
                <c:pt idx="6366">
                  <c:v>0.41314814814827744</c:v>
                </c:pt>
                <c:pt idx="6367">
                  <c:v>0.41315972222235181</c:v>
                </c:pt>
                <c:pt idx="6368">
                  <c:v>0.41317129629642568</c:v>
                </c:pt>
                <c:pt idx="6369">
                  <c:v>0.41318287037050105</c:v>
                </c:pt>
                <c:pt idx="6370">
                  <c:v>0.41319444444457376</c:v>
                </c:pt>
                <c:pt idx="6371">
                  <c:v>0.41320601851864791</c:v>
                </c:pt>
                <c:pt idx="6372">
                  <c:v>0.41321759259272201</c:v>
                </c:pt>
                <c:pt idx="6373">
                  <c:v>0.4132291666667961</c:v>
                </c:pt>
                <c:pt idx="6374">
                  <c:v>0.4132407407408703</c:v>
                </c:pt>
                <c:pt idx="6375">
                  <c:v>0.41325231481494507</c:v>
                </c:pt>
                <c:pt idx="6376">
                  <c:v>0.41326388888901838</c:v>
                </c:pt>
                <c:pt idx="6377">
                  <c:v>0.41327546296309248</c:v>
                </c:pt>
                <c:pt idx="6378">
                  <c:v>0.41328703703716657</c:v>
                </c:pt>
                <c:pt idx="6379">
                  <c:v>0.41329861111124133</c:v>
                </c:pt>
                <c:pt idx="6380">
                  <c:v>0.41331018518531593</c:v>
                </c:pt>
                <c:pt idx="6381">
                  <c:v>0.41332175925938963</c:v>
                </c:pt>
                <c:pt idx="6382">
                  <c:v>0.41333333333346367</c:v>
                </c:pt>
                <c:pt idx="6383">
                  <c:v>0.41334490740753732</c:v>
                </c:pt>
                <c:pt idx="6384">
                  <c:v>0.41335648148161214</c:v>
                </c:pt>
                <c:pt idx="6385">
                  <c:v>0.41336805555568601</c:v>
                </c:pt>
                <c:pt idx="6386">
                  <c:v>0.41337962962976055</c:v>
                </c:pt>
                <c:pt idx="6387">
                  <c:v>0.41339120370383342</c:v>
                </c:pt>
                <c:pt idx="6388">
                  <c:v>0.41340277777790907</c:v>
                </c:pt>
                <c:pt idx="6389">
                  <c:v>0.41341435185198228</c:v>
                </c:pt>
                <c:pt idx="6390">
                  <c:v>0.41342592592605687</c:v>
                </c:pt>
                <c:pt idx="6391">
                  <c:v>0.41343750000012974</c:v>
                </c:pt>
                <c:pt idx="6392">
                  <c:v>0.41344907407420461</c:v>
                </c:pt>
                <c:pt idx="6393">
                  <c:v>0.41346064814827832</c:v>
                </c:pt>
                <c:pt idx="6394">
                  <c:v>0.41347222222235303</c:v>
                </c:pt>
                <c:pt idx="6395">
                  <c:v>0.41348379629642695</c:v>
                </c:pt>
                <c:pt idx="6396">
                  <c:v>0.41349537037050038</c:v>
                </c:pt>
                <c:pt idx="6397">
                  <c:v>0.41350694444457436</c:v>
                </c:pt>
                <c:pt idx="6398">
                  <c:v>0.41351851851864935</c:v>
                </c:pt>
                <c:pt idx="6399">
                  <c:v>0.41353009259272255</c:v>
                </c:pt>
                <c:pt idx="6400">
                  <c:v>0.41354166666679665</c:v>
                </c:pt>
                <c:pt idx="6401">
                  <c:v>0.4135532407408708</c:v>
                </c:pt>
                <c:pt idx="6402">
                  <c:v>0.41356481481494617</c:v>
                </c:pt>
                <c:pt idx="6403">
                  <c:v>0.41357638888902015</c:v>
                </c:pt>
                <c:pt idx="6404">
                  <c:v>0.41358796296309402</c:v>
                </c:pt>
                <c:pt idx="6405">
                  <c:v>0.41359953703716712</c:v>
                </c:pt>
                <c:pt idx="6406">
                  <c:v>0.41361111111124138</c:v>
                </c:pt>
                <c:pt idx="6407">
                  <c:v>0.41362268518531625</c:v>
                </c:pt>
                <c:pt idx="6408">
                  <c:v>0.4136342592593894</c:v>
                </c:pt>
                <c:pt idx="6409">
                  <c:v>0.41364583333346416</c:v>
                </c:pt>
                <c:pt idx="6410">
                  <c:v>0.41365740740753759</c:v>
                </c:pt>
                <c:pt idx="6411">
                  <c:v>0.41366898148161252</c:v>
                </c:pt>
                <c:pt idx="6412">
                  <c:v>0.41368055555568645</c:v>
                </c:pt>
                <c:pt idx="6413">
                  <c:v>0.41369212962975987</c:v>
                </c:pt>
                <c:pt idx="6414">
                  <c:v>0.41370370370383397</c:v>
                </c:pt>
                <c:pt idx="6415">
                  <c:v>0.41371527777790884</c:v>
                </c:pt>
                <c:pt idx="6416">
                  <c:v>0.41372685185198232</c:v>
                </c:pt>
                <c:pt idx="6417">
                  <c:v>0.41373842592605631</c:v>
                </c:pt>
                <c:pt idx="6418">
                  <c:v>0.41375000000013029</c:v>
                </c:pt>
                <c:pt idx="6419">
                  <c:v>0.41376157407420511</c:v>
                </c:pt>
                <c:pt idx="6420">
                  <c:v>0.41377314814827854</c:v>
                </c:pt>
                <c:pt idx="6421">
                  <c:v>0.41378472222235352</c:v>
                </c:pt>
                <c:pt idx="6422">
                  <c:v>0.41379629629642672</c:v>
                </c:pt>
                <c:pt idx="6423">
                  <c:v>0.41380787037050193</c:v>
                </c:pt>
                <c:pt idx="6424">
                  <c:v>0.41381944444457491</c:v>
                </c:pt>
                <c:pt idx="6425">
                  <c:v>0.41383101851864901</c:v>
                </c:pt>
                <c:pt idx="6426">
                  <c:v>0.41384259259272332</c:v>
                </c:pt>
                <c:pt idx="6427">
                  <c:v>0.41385416666679731</c:v>
                </c:pt>
                <c:pt idx="6428">
                  <c:v>0.41386574074087207</c:v>
                </c:pt>
                <c:pt idx="6429">
                  <c:v>0.41387731481494666</c:v>
                </c:pt>
                <c:pt idx="6430">
                  <c:v>0.4138888888890212</c:v>
                </c:pt>
                <c:pt idx="6431">
                  <c:v>0.41390046296309446</c:v>
                </c:pt>
                <c:pt idx="6432">
                  <c:v>0.41391203703716833</c:v>
                </c:pt>
                <c:pt idx="6433">
                  <c:v>0.41392361111124293</c:v>
                </c:pt>
                <c:pt idx="6434">
                  <c:v>0.41393518518531586</c:v>
                </c:pt>
                <c:pt idx="6435">
                  <c:v>0.41394675925939067</c:v>
                </c:pt>
                <c:pt idx="6436">
                  <c:v>0.41395833333346527</c:v>
                </c:pt>
                <c:pt idx="6437">
                  <c:v>0.41396990740753831</c:v>
                </c:pt>
                <c:pt idx="6438">
                  <c:v>0.41398148148161301</c:v>
                </c:pt>
                <c:pt idx="6439">
                  <c:v>0.41399305555568633</c:v>
                </c:pt>
                <c:pt idx="6440">
                  <c:v>0.41400462962976142</c:v>
                </c:pt>
                <c:pt idx="6441">
                  <c:v>0.41401620370383541</c:v>
                </c:pt>
                <c:pt idx="6442">
                  <c:v>0.41402777777790994</c:v>
                </c:pt>
                <c:pt idx="6443">
                  <c:v>0.41403935185198271</c:v>
                </c:pt>
                <c:pt idx="6444">
                  <c:v>0.41405092592605758</c:v>
                </c:pt>
                <c:pt idx="6445">
                  <c:v>0.4140625000001309</c:v>
                </c:pt>
                <c:pt idx="6446">
                  <c:v>0.41407407407420616</c:v>
                </c:pt>
                <c:pt idx="6447">
                  <c:v>0.41408564814827908</c:v>
                </c:pt>
                <c:pt idx="6448">
                  <c:v>0.41409722222235318</c:v>
                </c:pt>
                <c:pt idx="6449">
                  <c:v>0.41410879629642738</c:v>
                </c:pt>
                <c:pt idx="6450">
                  <c:v>0.41412037037050237</c:v>
                </c:pt>
                <c:pt idx="6451">
                  <c:v>0.41413194444457524</c:v>
                </c:pt>
                <c:pt idx="6452">
                  <c:v>0.41414351851864956</c:v>
                </c:pt>
                <c:pt idx="6453">
                  <c:v>0.41415509259272365</c:v>
                </c:pt>
                <c:pt idx="6454">
                  <c:v>0.4141666666667978</c:v>
                </c:pt>
                <c:pt idx="6455">
                  <c:v>0.41417824074087256</c:v>
                </c:pt>
                <c:pt idx="6456">
                  <c:v>0.41418981481494715</c:v>
                </c:pt>
                <c:pt idx="6457">
                  <c:v>0.41420138888902008</c:v>
                </c:pt>
                <c:pt idx="6458">
                  <c:v>0.4142129629630949</c:v>
                </c:pt>
                <c:pt idx="6459">
                  <c:v>0.41422453703716838</c:v>
                </c:pt>
                <c:pt idx="6460">
                  <c:v>0.41423611111124231</c:v>
                </c:pt>
                <c:pt idx="6461">
                  <c:v>0.41424768518531641</c:v>
                </c:pt>
                <c:pt idx="6462">
                  <c:v>0.4142592592593905</c:v>
                </c:pt>
                <c:pt idx="6463">
                  <c:v>0.41427083333346576</c:v>
                </c:pt>
                <c:pt idx="6464">
                  <c:v>0.4142824074075388</c:v>
                </c:pt>
                <c:pt idx="6465">
                  <c:v>0.41429398148161278</c:v>
                </c:pt>
                <c:pt idx="6466">
                  <c:v>0.41430555555568688</c:v>
                </c:pt>
                <c:pt idx="6467">
                  <c:v>0.41431712962976197</c:v>
                </c:pt>
                <c:pt idx="6468">
                  <c:v>0.41432870370383656</c:v>
                </c:pt>
                <c:pt idx="6469">
                  <c:v>0.41434027777791038</c:v>
                </c:pt>
                <c:pt idx="6470">
                  <c:v>0.41435185185198331</c:v>
                </c:pt>
                <c:pt idx="6471">
                  <c:v>0.41436342592605813</c:v>
                </c:pt>
                <c:pt idx="6472">
                  <c:v>0.41437500000013144</c:v>
                </c:pt>
                <c:pt idx="6473">
                  <c:v>0.41438657407420743</c:v>
                </c:pt>
                <c:pt idx="6474">
                  <c:v>0.4143981481482798</c:v>
                </c:pt>
                <c:pt idx="6475">
                  <c:v>0.4144097222223545</c:v>
                </c:pt>
                <c:pt idx="6476">
                  <c:v>0.41442129629642782</c:v>
                </c:pt>
                <c:pt idx="6477">
                  <c:v>0.41443287037050291</c:v>
                </c:pt>
                <c:pt idx="6478">
                  <c:v>0.41444444444457601</c:v>
                </c:pt>
                <c:pt idx="6479">
                  <c:v>0.41445601851865038</c:v>
                </c:pt>
                <c:pt idx="6480">
                  <c:v>0.41446759259272431</c:v>
                </c:pt>
                <c:pt idx="6481">
                  <c:v>0.41447916666679835</c:v>
                </c:pt>
                <c:pt idx="6482">
                  <c:v>0.41449074074087305</c:v>
                </c:pt>
                <c:pt idx="6483">
                  <c:v>0.41450231481494765</c:v>
                </c:pt>
                <c:pt idx="6484">
                  <c:v>0.41451388888902146</c:v>
                </c:pt>
                <c:pt idx="6485">
                  <c:v>0.41452546296309545</c:v>
                </c:pt>
                <c:pt idx="6486">
                  <c:v>0.41453703703716877</c:v>
                </c:pt>
                <c:pt idx="6487">
                  <c:v>0.41454861111124386</c:v>
                </c:pt>
                <c:pt idx="6488">
                  <c:v>0.41456018518531768</c:v>
                </c:pt>
                <c:pt idx="6489">
                  <c:v>0.41457175925939138</c:v>
                </c:pt>
                <c:pt idx="6490">
                  <c:v>0.41458333333346614</c:v>
                </c:pt>
                <c:pt idx="6491">
                  <c:v>0.41459490740753935</c:v>
                </c:pt>
                <c:pt idx="6492">
                  <c:v>0.414606481481614</c:v>
                </c:pt>
                <c:pt idx="6493">
                  <c:v>0.41461805555568748</c:v>
                </c:pt>
                <c:pt idx="6494">
                  <c:v>0.41462962962976241</c:v>
                </c:pt>
                <c:pt idx="6495">
                  <c:v>0.41464120370383561</c:v>
                </c:pt>
                <c:pt idx="6496">
                  <c:v>0.41465277777791087</c:v>
                </c:pt>
                <c:pt idx="6497">
                  <c:v>0.4146643518519838</c:v>
                </c:pt>
                <c:pt idx="6498">
                  <c:v>0.41467592592605862</c:v>
                </c:pt>
                <c:pt idx="6499">
                  <c:v>0.41468750000013199</c:v>
                </c:pt>
                <c:pt idx="6500">
                  <c:v>0.41469907407420631</c:v>
                </c:pt>
                <c:pt idx="6501">
                  <c:v>0.41471064814828018</c:v>
                </c:pt>
                <c:pt idx="6502">
                  <c:v>0.41472222222235494</c:v>
                </c:pt>
                <c:pt idx="6503">
                  <c:v>0.41473379629642826</c:v>
                </c:pt>
                <c:pt idx="6504">
                  <c:v>0.41474537037050246</c:v>
                </c:pt>
                <c:pt idx="6505">
                  <c:v>0.41475694444457656</c:v>
                </c:pt>
                <c:pt idx="6506">
                  <c:v>0.41476851851865082</c:v>
                </c:pt>
                <c:pt idx="6507">
                  <c:v>0.4147800925927248</c:v>
                </c:pt>
                <c:pt idx="6508">
                  <c:v>0.41479166666679879</c:v>
                </c:pt>
                <c:pt idx="6509">
                  <c:v>0.41480324074087332</c:v>
                </c:pt>
                <c:pt idx="6510">
                  <c:v>0.4148148148149487</c:v>
                </c:pt>
                <c:pt idx="6511">
                  <c:v>0.41482638888902262</c:v>
                </c:pt>
                <c:pt idx="6512">
                  <c:v>0.41483796296309589</c:v>
                </c:pt>
                <c:pt idx="6513">
                  <c:v>0.41484953703716931</c:v>
                </c:pt>
                <c:pt idx="6514">
                  <c:v>0.41486111111124424</c:v>
                </c:pt>
                <c:pt idx="6515">
                  <c:v>0.41487268518531883</c:v>
                </c:pt>
                <c:pt idx="6516">
                  <c:v>0.41488425925939276</c:v>
                </c:pt>
                <c:pt idx="6517">
                  <c:v>0.41489583333346652</c:v>
                </c:pt>
                <c:pt idx="6518">
                  <c:v>0.41490740740753984</c:v>
                </c:pt>
                <c:pt idx="6519">
                  <c:v>0.41491898148161505</c:v>
                </c:pt>
                <c:pt idx="6520">
                  <c:v>0.41493055555568797</c:v>
                </c:pt>
                <c:pt idx="6521">
                  <c:v>0.41494212962976285</c:v>
                </c:pt>
                <c:pt idx="6522">
                  <c:v>0.41495370370383683</c:v>
                </c:pt>
                <c:pt idx="6523">
                  <c:v>0.41496527777791126</c:v>
                </c:pt>
                <c:pt idx="6524">
                  <c:v>0.41497685185198513</c:v>
                </c:pt>
                <c:pt idx="6525">
                  <c:v>0.41498842592605978</c:v>
                </c:pt>
                <c:pt idx="6526">
                  <c:v>0.41500000000013254</c:v>
                </c:pt>
                <c:pt idx="6527">
                  <c:v>0.41501157407420752</c:v>
                </c:pt>
                <c:pt idx="6528">
                  <c:v>0.41502314814828078</c:v>
                </c:pt>
                <c:pt idx="6529">
                  <c:v>0.41503472222235482</c:v>
                </c:pt>
                <c:pt idx="6530">
                  <c:v>0.41504629629642892</c:v>
                </c:pt>
                <c:pt idx="6531">
                  <c:v>0.41505787037050373</c:v>
                </c:pt>
                <c:pt idx="6532">
                  <c:v>0.41506944444457711</c:v>
                </c:pt>
                <c:pt idx="6533">
                  <c:v>0.41508101851865131</c:v>
                </c:pt>
                <c:pt idx="6534">
                  <c:v>0.4150925925927253</c:v>
                </c:pt>
                <c:pt idx="6535">
                  <c:v>0.41510416666679939</c:v>
                </c:pt>
                <c:pt idx="6536">
                  <c:v>0.41511574074087348</c:v>
                </c:pt>
                <c:pt idx="6537">
                  <c:v>0.41512731481494847</c:v>
                </c:pt>
                <c:pt idx="6538">
                  <c:v>0.41513888888902245</c:v>
                </c:pt>
                <c:pt idx="6539">
                  <c:v>0.41515046296309582</c:v>
                </c:pt>
                <c:pt idx="6540">
                  <c:v>0.41516203703716986</c:v>
                </c:pt>
                <c:pt idx="6541">
                  <c:v>0.41517361111124468</c:v>
                </c:pt>
                <c:pt idx="6542">
                  <c:v>0.41518518518531838</c:v>
                </c:pt>
                <c:pt idx="6543">
                  <c:v>0.41519675925939231</c:v>
                </c:pt>
                <c:pt idx="6544">
                  <c:v>0.41520833333346707</c:v>
                </c:pt>
                <c:pt idx="6545">
                  <c:v>0.415219907407541</c:v>
                </c:pt>
                <c:pt idx="6546">
                  <c:v>0.41523148148161443</c:v>
                </c:pt>
                <c:pt idx="6547">
                  <c:v>0.41524305555568825</c:v>
                </c:pt>
                <c:pt idx="6548">
                  <c:v>0.41525462962976339</c:v>
                </c:pt>
                <c:pt idx="6549">
                  <c:v>0.41526620370383682</c:v>
                </c:pt>
                <c:pt idx="6550">
                  <c:v>0.41527777777791175</c:v>
                </c:pt>
                <c:pt idx="6551">
                  <c:v>0.4152893518519849</c:v>
                </c:pt>
                <c:pt idx="6552">
                  <c:v>0.41530092592606027</c:v>
                </c:pt>
                <c:pt idx="6553">
                  <c:v>0.41531250000013331</c:v>
                </c:pt>
                <c:pt idx="6554">
                  <c:v>0.41532407407420868</c:v>
                </c:pt>
                <c:pt idx="6555">
                  <c:v>0.41533564814828128</c:v>
                </c:pt>
                <c:pt idx="6556">
                  <c:v>0.41534722222235537</c:v>
                </c:pt>
                <c:pt idx="6557">
                  <c:v>0.41535879629643035</c:v>
                </c:pt>
                <c:pt idx="6558">
                  <c:v>0.415370370370505</c:v>
                </c:pt>
                <c:pt idx="6559">
                  <c:v>0.41538194444457782</c:v>
                </c:pt>
                <c:pt idx="6560">
                  <c:v>0.41539351851865181</c:v>
                </c:pt>
                <c:pt idx="6561">
                  <c:v>0.41540509259272584</c:v>
                </c:pt>
                <c:pt idx="6562">
                  <c:v>0.41541666666680105</c:v>
                </c:pt>
                <c:pt idx="6563">
                  <c:v>0.41542824074087503</c:v>
                </c:pt>
                <c:pt idx="6564">
                  <c:v>0.41543981481494902</c:v>
                </c:pt>
                <c:pt idx="6565">
                  <c:v>0.41545138888902289</c:v>
                </c:pt>
                <c:pt idx="6566">
                  <c:v>0.41546296296309743</c:v>
                </c:pt>
                <c:pt idx="6567">
                  <c:v>0.41547453703717124</c:v>
                </c:pt>
                <c:pt idx="6568">
                  <c:v>0.415486111111246</c:v>
                </c:pt>
                <c:pt idx="6569">
                  <c:v>0.41549768518531882</c:v>
                </c:pt>
                <c:pt idx="6570">
                  <c:v>0.4155092592593928</c:v>
                </c:pt>
                <c:pt idx="6571">
                  <c:v>0.41552083333346829</c:v>
                </c:pt>
                <c:pt idx="6572">
                  <c:v>0.41553240740754088</c:v>
                </c:pt>
                <c:pt idx="6573">
                  <c:v>0.41554398148161498</c:v>
                </c:pt>
                <c:pt idx="6574">
                  <c:v>0.41555555555568907</c:v>
                </c:pt>
                <c:pt idx="6575">
                  <c:v>0.41556712962976383</c:v>
                </c:pt>
                <c:pt idx="6576">
                  <c:v>0.41557870370383843</c:v>
                </c:pt>
                <c:pt idx="6577">
                  <c:v>0.41559027777791213</c:v>
                </c:pt>
                <c:pt idx="6578">
                  <c:v>0.41560185185198545</c:v>
                </c:pt>
                <c:pt idx="6579">
                  <c:v>0.41561342592605982</c:v>
                </c:pt>
                <c:pt idx="6580">
                  <c:v>0.41562500000013364</c:v>
                </c:pt>
                <c:pt idx="6581">
                  <c:v>0.41563657407420851</c:v>
                </c:pt>
                <c:pt idx="6582">
                  <c:v>0.41564814814828183</c:v>
                </c:pt>
                <c:pt idx="6583">
                  <c:v>0.41565972222235592</c:v>
                </c:pt>
                <c:pt idx="6584">
                  <c:v>0.41567129629643002</c:v>
                </c:pt>
                <c:pt idx="6585">
                  <c:v>0.41568287037050544</c:v>
                </c:pt>
                <c:pt idx="6586">
                  <c:v>0.4156944444445782</c:v>
                </c:pt>
                <c:pt idx="6587">
                  <c:v>0.4157060185186523</c:v>
                </c:pt>
                <c:pt idx="6588">
                  <c:v>0.41571759259272639</c:v>
                </c:pt>
                <c:pt idx="6589">
                  <c:v>0.41572916666680082</c:v>
                </c:pt>
                <c:pt idx="6590">
                  <c:v>0.41574074074087458</c:v>
                </c:pt>
                <c:pt idx="6591">
                  <c:v>0.41575231481494945</c:v>
                </c:pt>
                <c:pt idx="6592">
                  <c:v>0.41576388888902288</c:v>
                </c:pt>
                <c:pt idx="6593">
                  <c:v>0.41577546296309686</c:v>
                </c:pt>
                <c:pt idx="6594">
                  <c:v>0.41578703703717096</c:v>
                </c:pt>
                <c:pt idx="6595">
                  <c:v>0.41579861111124572</c:v>
                </c:pt>
                <c:pt idx="6596">
                  <c:v>0.41581018518532026</c:v>
                </c:pt>
                <c:pt idx="6597">
                  <c:v>0.41582175925939407</c:v>
                </c:pt>
                <c:pt idx="6598">
                  <c:v>0.41583333333346806</c:v>
                </c:pt>
                <c:pt idx="6599">
                  <c:v>0.41584490740754265</c:v>
                </c:pt>
                <c:pt idx="6600">
                  <c:v>0.41585648148161647</c:v>
                </c:pt>
                <c:pt idx="6601">
                  <c:v>0.4158680555556904</c:v>
                </c:pt>
                <c:pt idx="6602">
                  <c:v>0.41587962962976494</c:v>
                </c:pt>
                <c:pt idx="6603">
                  <c:v>0.41589120370383781</c:v>
                </c:pt>
                <c:pt idx="6604">
                  <c:v>0.4159027777779134</c:v>
                </c:pt>
                <c:pt idx="6605">
                  <c:v>0.41591435185198666</c:v>
                </c:pt>
                <c:pt idx="6606">
                  <c:v>0.41592592592606104</c:v>
                </c:pt>
                <c:pt idx="6607">
                  <c:v>0.41593750000013419</c:v>
                </c:pt>
                <c:pt idx="6608">
                  <c:v>0.41594907407420895</c:v>
                </c:pt>
                <c:pt idx="6609">
                  <c:v>0.41596064814828237</c:v>
                </c:pt>
                <c:pt idx="6610">
                  <c:v>0.41597222222235736</c:v>
                </c:pt>
                <c:pt idx="6611">
                  <c:v>0.41598379629643134</c:v>
                </c:pt>
                <c:pt idx="6612">
                  <c:v>0.41599537037050482</c:v>
                </c:pt>
                <c:pt idx="6613">
                  <c:v>0.41600694444457881</c:v>
                </c:pt>
                <c:pt idx="6614">
                  <c:v>0.41601851851865357</c:v>
                </c:pt>
                <c:pt idx="6615">
                  <c:v>0.41603009259272694</c:v>
                </c:pt>
                <c:pt idx="6616">
                  <c:v>0.41604166666680131</c:v>
                </c:pt>
                <c:pt idx="6617">
                  <c:v>0.4160532407408753</c:v>
                </c:pt>
                <c:pt idx="6618">
                  <c:v>0.41606481481495056</c:v>
                </c:pt>
                <c:pt idx="6619">
                  <c:v>0.41607638888902443</c:v>
                </c:pt>
                <c:pt idx="6620">
                  <c:v>0.41608796296309825</c:v>
                </c:pt>
                <c:pt idx="6621">
                  <c:v>0.41609953703717151</c:v>
                </c:pt>
                <c:pt idx="6622">
                  <c:v>0.41611111111124582</c:v>
                </c:pt>
                <c:pt idx="6623">
                  <c:v>0.41612268518532064</c:v>
                </c:pt>
                <c:pt idx="6624">
                  <c:v>0.41613425925939385</c:v>
                </c:pt>
                <c:pt idx="6625">
                  <c:v>0.41614583333346788</c:v>
                </c:pt>
                <c:pt idx="6626">
                  <c:v>0.41615740740754198</c:v>
                </c:pt>
                <c:pt idx="6627">
                  <c:v>0.41616898148161696</c:v>
                </c:pt>
                <c:pt idx="6628">
                  <c:v>0.41618055555569083</c:v>
                </c:pt>
                <c:pt idx="6629">
                  <c:v>0.41619212962976432</c:v>
                </c:pt>
                <c:pt idx="6630">
                  <c:v>0.41620370370383836</c:v>
                </c:pt>
                <c:pt idx="6631">
                  <c:v>0.41621527777791317</c:v>
                </c:pt>
                <c:pt idx="6632">
                  <c:v>0.41622685185198682</c:v>
                </c:pt>
                <c:pt idx="6633">
                  <c:v>0.41623842592606081</c:v>
                </c:pt>
                <c:pt idx="6634">
                  <c:v>0.41625000000013473</c:v>
                </c:pt>
                <c:pt idx="6635">
                  <c:v>0.41626157407420888</c:v>
                </c:pt>
                <c:pt idx="6636">
                  <c:v>0.41627314814828276</c:v>
                </c:pt>
                <c:pt idx="6637">
                  <c:v>0.41628472222235791</c:v>
                </c:pt>
                <c:pt idx="6638">
                  <c:v>0.41629629629643111</c:v>
                </c:pt>
                <c:pt idx="6639">
                  <c:v>0.41630787037050637</c:v>
                </c:pt>
                <c:pt idx="6640">
                  <c:v>0.4163194444445793</c:v>
                </c:pt>
                <c:pt idx="6641">
                  <c:v>0.4163310185186534</c:v>
                </c:pt>
                <c:pt idx="6642">
                  <c:v>0.41634259259272782</c:v>
                </c:pt>
                <c:pt idx="6643">
                  <c:v>0.41635416666680253</c:v>
                </c:pt>
                <c:pt idx="6644">
                  <c:v>0.41636574074087646</c:v>
                </c:pt>
                <c:pt idx="6645">
                  <c:v>0.41637731481495094</c:v>
                </c:pt>
                <c:pt idx="6646">
                  <c:v>0.41638888888902553</c:v>
                </c:pt>
                <c:pt idx="6647">
                  <c:v>0.41640046296309885</c:v>
                </c:pt>
                <c:pt idx="6648">
                  <c:v>0.41641203703717272</c:v>
                </c:pt>
                <c:pt idx="6649">
                  <c:v>0.41642361111124737</c:v>
                </c:pt>
                <c:pt idx="6650">
                  <c:v>0.4164351851853203</c:v>
                </c:pt>
                <c:pt idx="6651">
                  <c:v>0.41644675925939506</c:v>
                </c:pt>
                <c:pt idx="6652">
                  <c:v>0.41645833333346965</c:v>
                </c:pt>
                <c:pt idx="6653">
                  <c:v>0.41646990740754353</c:v>
                </c:pt>
                <c:pt idx="6654">
                  <c:v>0.4164814814816174</c:v>
                </c:pt>
                <c:pt idx="6655">
                  <c:v>0.41649305555569072</c:v>
                </c:pt>
                <c:pt idx="6656">
                  <c:v>0.41650462962976575</c:v>
                </c:pt>
                <c:pt idx="6657">
                  <c:v>0.41651620370383974</c:v>
                </c:pt>
                <c:pt idx="6658">
                  <c:v>0.41652777777791433</c:v>
                </c:pt>
                <c:pt idx="6659">
                  <c:v>0.41653935185198709</c:v>
                </c:pt>
                <c:pt idx="6660">
                  <c:v>0.41655092592606202</c:v>
                </c:pt>
                <c:pt idx="6661">
                  <c:v>0.41656250000013528</c:v>
                </c:pt>
                <c:pt idx="6662">
                  <c:v>0.41657407407421054</c:v>
                </c:pt>
                <c:pt idx="6663">
                  <c:v>0.41658564814828347</c:v>
                </c:pt>
                <c:pt idx="6664">
                  <c:v>0.41659722222235757</c:v>
                </c:pt>
                <c:pt idx="6665">
                  <c:v>0.41660879629643188</c:v>
                </c:pt>
                <c:pt idx="6666">
                  <c:v>0.41662037037050675</c:v>
                </c:pt>
                <c:pt idx="6667">
                  <c:v>0.41663194444457979</c:v>
                </c:pt>
                <c:pt idx="6668">
                  <c:v>0.41664351851865394</c:v>
                </c:pt>
                <c:pt idx="6669">
                  <c:v>0.41665509259272804</c:v>
                </c:pt>
                <c:pt idx="6670">
                  <c:v>0.41666666666680302</c:v>
                </c:pt>
                <c:pt idx="6671">
                  <c:v>0.416678240740877</c:v>
                </c:pt>
                <c:pt idx="6672">
                  <c:v>0.41668981481495143</c:v>
                </c:pt>
                <c:pt idx="6673">
                  <c:v>0.41670138888902442</c:v>
                </c:pt>
                <c:pt idx="6674">
                  <c:v>0.41671296296309923</c:v>
                </c:pt>
                <c:pt idx="6675">
                  <c:v>0.41672453703717288</c:v>
                </c:pt>
                <c:pt idx="6676">
                  <c:v>0.41673611111124681</c:v>
                </c:pt>
                <c:pt idx="6677">
                  <c:v>0.41674768518532085</c:v>
                </c:pt>
                <c:pt idx="6678">
                  <c:v>0.41675925925939489</c:v>
                </c:pt>
                <c:pt idx="6679">
                  <c:v>0.41677083333347015</c:v>
                </c:pt>
                <c:pt idx="6680">
                  <c:v>0.41678240740754396</c:v>
                </c:pt>
                <c:pt idx="6681">
                  <c:v>0.41679398148161717</c:v>
                </c:pt>
                <c:pt idx="6682">
                  <c:v>0.41680555555569132</c:v>
                </c:pt>
                <c:pt idx="6683">
                  <c:v>0.41681712962976636</c:v>
                </c:pt>
                <c:pt idx="6684">
                  <c:v>0.41682870370384134</c:v>
                </c:pt>
                <c:pt idx="6685">
                  <c:v>0.41684027777791477</c:v>
                </c:pt>
                <c:pt idx="6686">
                  <c:v>0.41685185185198781</c:v>
                </c:pt>
                <c:pt idx="6687">
                  <c:v>0.41686342592606257</c:v>
                </c:pt>
                <c:pt idx="6688">
                  <c:v>0.41687500000013583</c:v>
                </c:pt>
                <c:pt idx="6689">
                  <c:v>0.41688657407421176</c:v>
                </c:pt>
                <c:pt idx="6690">
                  <c:v>0.41689814814828402</c:v>
                </c:pt>
                <c:pt idx="6691">
                  <c:v>0.41690972222235889</c:v>
                </c:pt>
                <c:pt idx="6692">
                  <c:v>0.41692129629643232</c:v>
                </c:pt>
                <c:pt idx="6693">
                  <c:v>0.41693287037050714</c:v>
                </c:pt>
                <c:pt idx="6694">
                  <c:v>0.4169444444445804</c:v>
                </c:pt>
                <c:pt idx="6695">
                  <c:v>0.41695601851865488</c:v>
                </c:pt>
                <c:pt idx="6696">
                  <c:v>0.41696759259272881</c:v>
                </c:pt>
                <c:pt idx="6697">
                  <c:v>0.41697916666680346</c:v>
                </c:pt>
                <c:pt idx="6698">
                  <c:v>0.41699074074087744</c:v>
                </c:pt>
                <c:pt idx="6699">
                  <c:v>0.41700231481495192</c:v>
                </c:pt>
                <c:pt idx="6700">
                  <c:v>0.41701388888902585</c:v>
                </c:pt>
                <c:pt idx="6701">
                  <c:v>0.41702546296309972</c:v>
                </c:pt>
                <c:pt idx="6702">
                  <c:v>0.41703703703717315</c:v>
                </c:pt>
                <c:pt idx="6703">
                  <c:v>0.41704861111124808</c:v>
                </c:pt>
                <c:pt idx="6704">
                  <c:v>0.41706018518532206</c:v>
                </c:pt>
                <c:pt idx="6705">
                  <c:v>0.41707175925939582</c:v>
                </c:pt>
                <c:pt idx="6706">
                  <c:v>0.41708333333347053</c:v>
                </c:pt>
                <c:pt idx="6707">
                  <c:v>0.4170949074075444</c:v>
                </c:pt>
                <c:pt idx="6708">
                  <c:v>0.41710648148161839</c:v>
                </c:pt>
                <c:pt idx="6709">
                  <c:v>0.41711805555569181</c:v>
                </c:pt>
                <c:pt idx="6710">
                  <c:v>0.41712962962976674</c:v>
                </c:pt>
                <c:pt idx="6711">
                  <c:v>0.41714120370384067</c:v>
                </c:pt>
                <c:pt idx="6712">
                  <c:v>0.41715277777791526</c:v>
                </c:pt>
                <c:pt idx="6713">
                  <c:v>0.4171643518519883</c:v>
                </c:pt>
                <c:pt idx="6714">
                  <c:v>0.41717592592606306</c:v>
                </c:pt>
                <c:pt idx="6715">
                  <c:v>0.41718750000013627</c:v>
                </c:pt>
                <c:pt idx="6716">
                  <c:v>0.41719907407421047</c:v>
                </c:pt>
                <c:pt idx="6717">
                  <c:v>0.41721064814828457</c:v>
                </c:pt>
                <c:pt idx="6718">
                  <c:v>0.41722222222235933</c:v>
                </c:pt>
                <c:pt idx="6719">
                  <c:v>0.41723379629643276</c:v>
                </c:pt>
                <c:pt idx="6720">
                  <c:v>0.41724537037050685</c:v>
                </c:pt>
                <c:pt idx="6721">
                  <c:v>0.41725694444458095</c:v>
                </c:pt>
                <c:pt idx="6722">
                  <c:v>0.41726851851865532</c:v>
                </c:pt>
                <c:pt idx="6723">
                  <c:v>0.4172800925927293</c:v>
                </c:pt>
                <c:pt idx="6724">
                  <c:v>0.41729166666680328</c:v>
                </c:pt>
                <c:pt idx="6725">
                  <c:v>0.41730324074087732</c:v>
                </c:pt>
                <c:pt idx="6726">
                  <c:v>0.41731481481495297</c:v>
                </c:pt>
                <c:pt idx="6727">
                  <c:v>0.41732638888902701</c:v>
                </c:pt>
                <c:pt idx="6728">
                  <c:v>0.41733796296309988</c:v>
                </c:pt>
                <c:pt idx="6729">
                  <c:v>0.41734953703717381</c:v>
                </c:pt>
                <c:pt idx="6730">
                  <c:v>0.41736111111124857</c:v>
                </c:pt>
                <c:pt idx="6731">
                  <c:v>0.41737268518532322</c:v>
                </c:pt>
                <c:pt idx="6732">
                  <c:v>0.41738425925939715</c:v>
                </c:pt>
                <c:pt idx="6733">
                  <c:v>0.41739583333347097</c:v>
                </c:pt>
                <c:pt idx="6734">
                  <c:v>0.41740740740754495</c:v>
                </c:pt>
                <c:pt idx="6735">
                  <c:v>0.41741898148161943</c:v>
                </c:pt>
                <c:pt idx="6736">
                  <c:v>0.41743055555569236</c:v>
                </c:pt>
                <c:pt idx="6737">
                  <c:v>0.41744212962976718</c:v>
                </c:pt>
                <c:pt idx="6738">
                  <c:v>0.41745370370384177</c:v>
                </c:pt>
                <c:pt idx="6739">
                  <c:v>0.41746527777791564</c:v>
                </c:pt>
                <c:pt idx="6740">
                  <c:v>0.41747685185198957</c:v>
                </c:pt>
                <c:pt idx="6741">
                  <c:v>0.41748842592606417</c:v>
                </c:pt>
                <c:pt idx="6742">
                  <c:v>0.41750000000013693</c:v>
                </c:pt>
                <c:pt idx="6743">
                  <c:v>0.41751157407421191</c:v>
                </c:pt>
                <c:pt idx="6744">
                  <c:v>0.41752314814828512</c:v>
                </c:pt>
                <c:pt idx="6745">
                  <c:v>0.41753472222235932</c:v>
                </c:pt>
                <c:pt idx="6746">
                  <c:v>0.41754629629643331</c:v>
                </c:pt>
                <c:pt idx="6747">
                  <c:v>0.41755787037050812</c:v>
                </c:pt>
                <c:pt idx="6748">
                  <c:v>0.41756944444458149</c:v>
                </c:pt>
                <c:pt idx="6749">
                  <c:v>0.41758101851865581</c:v>
                </c:pt>
                <c:pt idx="6750">
                  <c:v>0.41759259259272968</c:v>
                </c:pt>
                <c:pt idx="6751">
                  <c:v>0.41760416666680444</c:v>
                </c:pt>
                <c:pt idx="6752">
                  <c:v>0.41761574074087787</c:v>
                </c:pt>
                <c:pt idx="6753">
                  <c:v>0.41762731481495285</c:v>
                </c:pt>
                <c:pt idx="6754">
                  <c:v>0.41763888888902684</c:v>
                </c:pt>
                <c:pt idx="6755">
                  <c:v>0.41765046296310032</c:v>
                </c:pt>
                <c:pt idx="6756">
                  <c:v>0.41766203703717431</c:v>
                </c:pt>
                <c:pt idx="6757">
                  <c:v>0.41767361111124907</c:v>
                </c:pt>
                <c:pt idx="6758">
                  <c:v>0.41768518518532288</c:v>
                </c:pt>
                <c:pt idx="6759">
                  <c:v>0.41769675925939681</c:v>
                </c:pt>
                <c:pt idx="6760">
                  <c:v>0.41770833333347152</c:v>
                </c:pt>
                <c:pt idx="6761">
                  <c:v>0.41771990740754539</c:v>
                </c:pt>
                <c:pt idx="6762">
                  <c:v>0.41773148148161876</c:v>
                </c:pt>
                <c:pt idx="6763">
                  <c:v>0.41774305555569274</c:v>
                </c:pt>
                <c:pt idx="6764">
                  <c:v>0.41775462962976773</c:v>
                </c:pt>
                <c:pt idx="6765">
                  <c:v>0.41776620370384226</c:v>
                </c:pt>
                <c:pt idx="6766">
                  <c:v>0.41777777777791614</c:v>
                </c:pt>
                <c:pt idx="6767">
                  <c:v>0.41778935185198934</c:v>
                </c:pt>
                <c:pt idx="6768">
                  <c:v>0.41780092592606455</c:v>
                </c:pt>
                <c:pt idx="6769">
                  <c:v>0.41781250000013748</c:v>
                </c:pt>
                <c:pt idx="6770">
                  <c:v>0.41782407407421307</c:v>
                </c:pt>
                <c:pt idx="6771">
                  <c:v>0.41783564814828567</c:v>
                </c:pt>
                <c:pt idx="6772">
                  <c:v>0.41784722222235982</c:v>
                </c:pt>
                <c:pt idx="6773">
                  <c:v>0.41785879629643463</c:v>
                </c:pt>
                <c:pt idx="6774">
                  <c:v>0.41787037037050939</c:v>
                </c:pt>
                <c:pt idx="6775">
                  <c:v>0.41788194444458232</c:v>
                </c:pt>
                <c:pt idx="6776">
                  <c:v>0.4178935185186563</c:v>
                </c:pt>
                <c:pt idx="6777">
                  <c:v>0.41790509259273034</c:v>
                </c:pt>
                <c:pt idx="6778">
                  <c:v>0.41791666666680555</c:v>
                </c:pt>
                <c:pt idx="6779">
                  <c:v>0.41792824074087942</c:v>
                </c:pt>
                <c:pt idx="6780">
                  <c:v>0.4179398148149534</c:v>
                </c:pt>
                <c:pt idx="6781">
                  <c:v>0.41795138888902728</c:v>
                </c:pt>
                <c:pt idx="6782">
                  <c:v>0.41796296296310187</c:v>
                </c:pt>
                <c:pt idx="6783">
                  <c:v>0.41797453703717558</c:v>
                </c:pt>
                <c:pt idx="6784">
                  <c:v>0.41798611111125034</c:v>
                </c:pt>
                <c:pt idx="6785">
                  <c:v>0.41799768518532332</c:v>
                </c:pt>
                <c:pt idx="6786">
                  <c:v>0.41800925925939708</c:v>
                </c:pt>
                <c:pt idx="6787">
                  <c:v>0.41802083333347267</c:v>
                </c:pt>
                <c:pt idx="6788">
                  <c:v>0.41803240740754538</c:v>
                </c:pt>
                <c:pt idx="6789">
                  <c:v>0.41804398148161936</c:v>
                </c:pt>
                <c:pt idx="6790">
                  <c:v>0.41805555555569346</c:v>
                </c:pt>
                <c:pt idx="6791">
                  <c:v>0.41806712962976822</c:v>
                </c:pt>
                <c:pt idx="6792">
                  <c:v>0.41807870370384342</c:v>
                </c:pt>
                <c:pt idx="6793">
                  <c:v>0.41809027777791657</c:v>
                </c:pt>
                <c:pt idx="6794">
                  <c:v>0.41810185185198984</c:v>
                </c:pt>
                <c:pt idx="6795">
                  <c:v>0.41811342592606432</c:v>
                </c:pt>
                <c:pt idx="6796">
                  <c:v>0.41812500000013803</c:v>
                </c:pt>
                <c:pt idx="6797">
                  <c:v>0.4181365740742129</c:v>
                </c:pt>
                <c:pt idx="6798">
                  <c:v>0.41814814814828621</c:v>
                </c:pt>
                <c:pt idx="6799">
                  <c:v>0.41815972222236031</c:v>
                </c:pt>
                <c:pt idx="6800">
                  <c:v>0.4181712962964344</c:v>
                </c:pt>
                <c:pt idx="6801">
                  <c:v>0.41818287037050983</c:v>
                </c:pt>
                <c:pt idx="6802">
                  <c:v>0.41819444444458259</c:v>
                </c:pt>
                <c:pt idx="6803">
                  <c:v>0.4182060185186568</c:v>
                </c:pt>
                <c:pt idx="6804">
                  <c:v>0.41821759259273078</c:v>
                </c:pt>
                <c:pt idx="6805">
                  <c:v>0.41822916666680487</c:v>
                </c:pt>
                <c:pt idx="6806">
                  <c:v>0.41824074074087897</c:v>
                </c:pt>
                <c:pt idx="6807">
                  <c:v>0.41825231481495384</c:v>
                </c:pt>
                <c:pt idx="6808">
                  <c:v>0.41826388888902732</c:v>
                </c:pt>
                <c:pt idx="6809">
                  <c:v>0.41827546296310131</c:v>
                </c:pt>
                <c:pt idx="6810">
                  <c:v>0.41828703703717535</c:v>
                </c:pt>
                <c:pt idx="6811">
                  <c:v>0.41829861111125011</c:v>
                </c:pt>
                <c:pt idx="6812">
                  <c:v>0.41831018518532453</c:v>
                </c:pt>
                <c:pt idx="6813">
                  <c:v>0.41832175925939852</c:v>
                </c:pt>
                <c:pt idx="6814">
                  <c:v>0.41833333333347239</c:v>
                </c:pt>
                <c:pt idx="6815">
                  <c:v>0.41834490740754693</c:v>
                </c:pt>
                <c:pt idx="6816">
                  <c:v>0.41835648148162075</c:v>
                </c:pt>
                <c:pt idx="6817">
                  <c:v>0.41836805555569473</c:v>
                </c:pt>
                <c:pt idx="6818">
                  <c:v>0.41837962962976927</c:v>
                </c:pt>
                <c:pt idx="6819">
                  <c:v>0.41839120370384314</c:v>
                </c:pt>
                <c:pt idx="6820">
                  <c:v>0.41840277777791779</c:v>
                </c:pt>
                <c:pt idx="6821">
                  <c:v>0.41841435185199038</c:v>
                </c:pt>
                <c:pt idx="6822">
                  <c:v>0.41842592592606548</c:v>
                </c:pt>
                <c:pt idx="6823">
                  <c:v>0.41843750000013824</c:v>
                </c:pt>
                <c:pt idx="6824">
                  <c:v>0.41844907407421333</c:v>
                </c:pt>
                <c:pt idx="6825">
                  <c:v>0.41846064814828682</c:v>
                </c:pt>
                <c:pt idx="6826">
                  <c:v>0.41847222222236163</c:v>
                </c:pt>
                <c:pt idx="6827">
                  <c:v>0.41848379629643567</c:v>
                </c:pt>
                <c:pt idx="6828">
                  <c:v>0.41849537037050932</c:v>
                </c:pt>
                <c:pt idx="6829">
                  <c:v>0.41850694444458331</c:v>
                </c:pt>
                <c:pt idx="6830">
                  <c:v>0.41851851851865801</c:v>
                </c:pt>
                <c:pt idx="6831">
                  <c:v>0.41853009259273133</c:v>
                </c:pt>
                <c:pt idx="6832">
                  <c:v>0.41854166666680542</c:v>
                </c:pt>
                <c:pt idx="6833">
                  <c:v>0.41855324074087952</c:v>
                </c:pt>
                <c:pt idx="6834">
                  <c:v>0.41856481481495494</c:v>
                </c:pt>
                <c:pt idx="6835">
                  <c:v>0.41857638888902887</c:v>
                </c:pt>
                <c:pt idx="6836">
                  <c:v>0.41858796296310258</c:v>
                </c:pt>
                <c:pt idx="6837">
                  <c:v>0.4185995370371759</c:v>
                </c:pt>
                <c:pt idx="6838">
                  <c:v>0.41861111111125032</c:v>
                </c:pt>
                <c:pt idx="6839">
                  <c:v>0.41862268518532503</c:v>
                </c:pt>
                <c:pt idx="6840">
                  <c:v>0.41863425925939818</c:v>
                </c:pt>
                <c:pt idx="6841">
                  <c:v>0.41864583333347238</c:v>
                </c:pt>
                <c:pt idx="6842">
                  <c:v>0.41865740740754637</c:v>
                </c:pt>
                <c:pt idx="6843">
                  <c:v>0.41866898148162135</c:v>
                </c:pt>
                <c:pt idx="6844">
                  <c:v>0.41868055555569522</c:v>
                </c:pt>
                <c:pt idx="6845">
                  <c:v>0.41869212962976882</c:v>
                </c:pt>
                <c:pt idx="6846">
                  <c:v>0.41870370370384358</c:v>
                </c:pt>
                <c:pt idx="6847">
                  <c:v>0.41871527777791756</c:v>
                </c:pt>
                <c:pt idx="6848">
                  <c:v>0.41872685185199132</c:v>
                </c:pt>
                <c:pt idx="6849">
                  <c:v>0.41873842592606508</c:v>
                </c:pt>
                <c:pt idx="6850">
                  <c:v>0.41875000000013879</c:v>
                </c:pt>
                <c:pt idx="6851">
                  <c:v>0.41876157407421338</c:v>
                </c:pt>
                <c:pt idx="6852">
                  <c:v>0.41877314814828726</c:v>
                </c:pt>
                <c:pt idx="6853">
                  <c:v>0.41878472222236224</c:v>
                </c:pt>
                <c:pt idx="6854">
                  <c:v>0.4187962962964355</c:v>
                </c:pt>
                <c:pt idx="6855">
                  <c:v>0.41880787037051076</c:v>
                </c:pt>
                <c:pt idx="6856">
                  <c:v>0.4188194444445838</c:v>
                </c:pt>
                <c:pt idx="6857">
                  <c:v>0.41883101851865778</c:v>
                </c:pt>
                <c:pt idx="6858">
                  <c:v>0.41884259259273188</c:v>
                </c:pt>
                <c:pt idx="6859">
                  <c:v>0.41885416666680697</c:v>
                </c:pt>
                <c:pt idx="6860">
                  <c:v>0.41886574074088084</c:v>
                </c:pt>
                <c:pt idx="6861">
                  <c:v>0.41887731481495538</c:v>
                </c:pt>
                <c:pt idx="6862">
                  <c:v>0.41888888888902998</c:v>
                </c:pt>
                <c:pt idx="6863">
                  <c:v>0.41890046296310313</c:v>
                </c:pt>
                <c:pt idx="6864">
                  <c:v>0.41891203703717711</c:v>
                </c:pt>
                <c:pt idx="6865">
                  <c:v>0.41892361111125176</c:v>
                </c:pt>
                <c:pt idx="6866">
                  <c:v>0.4189351851853248</c:v>
                </c:pt>
                <c:pt idx="6867">
                  <c:v>0.4189467592593995</c:v>
                </c:pt>
                <c:pt idx="6868">
                  <c:v>0.41895833333347393</c:v>
                </c:pt>
                <c:pt idx="6869">
                  <c:v>0.41896990740754791</c:v>
                </c:pt>
                <c:pt idx="6870">
                  <c:v>0.41898148148162173</c:v>
                </c:pt>
                <c:pt idx="6871">
                  <c:v>0.4189930555556951</c:v>
                </c:pt>
                <c:pt idx="6872">
                  <c:v>0.41900462962977014</c:v>
                </c:pt>
                <c:pt idx="6873">
                  <c:v>0.41901620370384479</c:v>
                </c:pt>
                <c:pt idx="6874">
                  <c:v>0.41902777777791872</c:v>
                </c:pt>
                <c:pt idx="6875">
                  <c:v>0.41903935185199143</c:v>
                </c:pt>
                <c:pt idx="6876">
                  <c:v>0.41905092592606646</c:v>
                </c:pt>
                <c:pt idx="6877">
                  <c:v>0.41906250000013967</c:v>
                </c:pt>
                <c:pt idx="6878">
                  <c:v>0.41907407407421493</c:v>
                </c:pt>
                <c:pt idx="6879">
                  <c:v>0.41908564814828786</c:v>
                </c:pt>
                <c:pt idx="6880">
                  <c:v>0.41909722222236195</c:v>
                </c:pt>
                <c:pt idx="6881">
                  <c:v>0.41910879629643638</c:v>
                </c:pt>
                <c:pt idx="6882">
                  <c:v>0.41912037037051114</c:v>
                </c:pt>
                <c:pt idx="6883">
                  <c:v>0.41913194444458424</c:v>
                </c:pt>
                <c:pt idx="6884">
                  <c:v>0.41914351851865833</c:v>
                </c:pt>
                <c:pt idx="6885">
                  <c:v>0.41915509259273243</c:v>
                </c:pt>
                <c:pt idx="6886">
                  <c:v>0.41916666666680741</c:v>
                </c:pt>
                <c:pt idx="6887">
                  <c:v>0.41917824074088134</c:v>
                </c:pt>
                <c:pt idx="6888">
                  <c:v>0.41918981481495587</c:v>
                </c:pt>
                <c:pt idx="6889">
                  <c:v>0.4192013888890288</c:v>
                </c:pt>
                <c:pt idx="6890">
                  <c:v>0.41921296296310362</c:v>
                </c:pt>
                <c:pt idx="6891">
                  <c:v>0.41922453703717732</c:v>
                </c:pt>
                <c:pt idx="6892">
                  <c:v>0.41923611111125131</c:v>
                </c:pt>
                <c:pt idx="6893">
                  <c:v>0.41924768518532518</c:v>
                </c:pt>
                <c:pt idx="6894">
                  <c:v>0.41925925925939928</c:v>
                </c:pt>
                <c:pt idx="6895">
                  <c:v>0.41927083333347437</c:v>
                </c:pt>
                <c:pt idx="6896">
                  <c:v>0.41928240740754835</c:v>
                </c:pt>
                <c:pt idx="6897">
                  <c:v>0.41929398148162156</c:v>
                </c:pt>
                <c:pt idx="6898">
                  <c:v>0.41930555555569582</c:v>
                </c:pt>
                <c:pt idx="6899">
                  <c:v>0.41931712962977058</c:v>
                </c:pt>
                <c:pt idx="6900">
                  <c:v>0.41932870370384584</c:v>
                </c:pt>
                <c:pt idx="6901">
                  <c:v>0.41934027777791916</c:v>
                </c:pt>
                <c:pt idx="6902">
                  <c:v>0.41935185185199231</c:v>
                </c:pt>
                <c:pt idx="6903">
                  <c:v>0.4193634259260669</c:v>
                </c:pt>
                <c:pt idx="6904">
                  <c:v>0.41937500000014089</c:v>
                </c:pt>
                <c:pt idx="6905">
                  <c:v>0.41938657407421598</c:v>
                </c:pt>
                <c:pt idx="6906">
                  <c:v>0.41939814814828841</c:v>
                </c:pt>
                <c:pt idx="6907">
                  <c:v>0.41940972222236317</c:v>
                </c:pt>
                <c:pt idx="6908">
                  <c:v>0.41942129629643682</c:v>
                </c:pt>
                <c:pt idx="6909">
                  <c:v>0.41943287037051152</c:v>
                </c:pt>
                <c:pt idx="6910">
                  <c:v>0.41944444444458484</c:v>
                </c:pt>
                <c:pt idx="6911">
                  <c:v>0.41945601851865888</c:v>
                </c:pt>
                <c:pt idx="6912">
                  <c:v>0.41946759259273297</c:v>
                </c:pt>
                <c:pt idx="6913">
                  <c:v>0.41947916666680785</c:v>
                </c:pt>
                <c:pt idx="6914">
                  <c:v>0.41949074074088138</c:v>
                </c:pt>
                <c:pt idx="6915">
                  <c:v>0.41950231481495626</c:v>
                </c:pt>
                <c:pt idx="6916">
                  <c:v>0.41951388888903013</c:v>
                </c:pt>
                <c:pt idx="6917">
                  <c:v>0.41952546296310411</c:v>
                </c:pt>
                <c:pt idx="6918">
                  <c:v>0.41953703703717754</c:v>
                </c:pt>
                <c:pt idx="6919">
                  <c:v>0.41954861111125252</c:v>
                </c:pt>
                <c:pt idx="6920">
                  <c:v>0.41956018518532651</c:v>
                </c:pt>
                <c:pt idx="6921">
                  <c:v>0.41957175925939982</c:v>
                </c:pt>
                <c:pt idx="6922">
                  <c:v>0.41958333333347492</c:v>
                </c:pt>
                <c:pt idx="6923">
                  <c:v>0.41959490740754873</c:v>
                </c:pt>
                <c:pt idx="6924">
                  <c:v>0.41960648148162238</c:v>
                </c:pt>
                <c:pt idx="6925">
                  <c:v>0.41961805555569631</c:v>
                </c:pt>
                <c:pt idx="6926">
                  <c:v>0.41962962962977107</c:v>
                </c:pt>
                <c:pt idx="6927">
                  <c:v>0.41964120370384506</c:v>
                </c:pt>
                <c:pt idx="6928">
                  <c:v>0.41965277777791965</c:v>
                </c:pt>
                <c:pt idx="6929">
                  <c:v>0.41966435185199258</c:v>
                </c:pt>
                <c:pt idx="6930">
                  <c:v>0.41967592592606745</c:v>
                </c:pt>
                <c:pt idx="6931">
                  <c:v>0.41968750000014082</c:v>
                </c:pt>
                <c:pt idx="6932">
                  <c:v>0.41969907407421486</c:v>
                </c:pt>
                <c:pt idx="6933">
                  <c:v>0.41971064814828896</c:v>
                </c:pt>
                <c:pt idx="6934">
                  <c:v>0.41972222222236338</c:v>
                </c:pt>
                <c:pt idx="6935">
                  <c:v>0.41973379629643714</c:v>
                </c:pt>
                <c:pt idx="6936">
                  <c:v>0.41974537037051135</c:v>
                </c:pt>
                <c:pt idx="6937">
                  <c:v>0.41975694444458533</c:v>
                </c:pt>
                <c:pt idx="6938">
                  <c:v>0.41976851851865948</c:v>
                </c:pt>
                <c:pt idx="6939">
                  <c:v>0.41978009259273352</c:v>
                </c:pt>
                <c:pt idx="6940">
                  <c:v>0.41979166666680762</c:v>
                </c:pt>
                <c:pt idx="6941">
                  <c:v>0.41980324074088182</c:v>
                </c:pt>
                <c:pt idx="6942">
                  <c:v>0.41981481481495736</c:v>
                </c:pt>
                <c:pt idx="6943">
                  <c:v>0.4198263888890314</c:v>
                </c:pt>
                <c:pt idx="6944">
                  <c:v>0.41983796296310438</c:v>
                </c:pt>
                <c:pt idx="6945">
                  <c:v>0.41984953703717831</c:v>
                </c:pt>
                <c:pt idx="6946">
                  <c:v>0.41986111111125302</c:v>
                </c:pt>
                <c:pt idx="6947">
                  <c:v>0.41987268518532761</c:v>
                </c:pt>
                <c:pt idx="6948">
                  <c:v>0.41988425925940226</c:v>
                </c:pt>
                <c:pt idx="6949">
                  <c:v>0.41989583333347535</c:v>
                </c:pt>
                <c:pt idx="6950">
                  <c:v>0.41990740740754934</c:v>
                </c:pt>
                <c:pt idx="6951">
                  <c:v>0.41991898148162388</c:v>
                </c:pt>
                <c:pt idx="6952">
                  <c:v>0.41993055555569681</c:v>
                </c:pt>
                <c:pt idx="6953">
                  <c:v>0.41994212962977157</c:v>
                </c:pt>
                <c:pt idx="6954">
                  <c:v>0.41995370370384616</c:v>
                </c:pt>
                <c:pt idx="6955">
                  <c:v>0.41996527777792003</c:v>
                </c:pt>
                <c:pt idx="6956">
                  <c:v>0.41997685185199402</c:v>
                </c:pt>
                <c:pt idx="6957">
                  <c:v>0.41998842592606855</c:v>
                </c:pt>
                <c:pt idx="6958">
                  <c:v>0.42000000000014132</c:v>
                </c:pt>
                <c:pt idx="6959">
                  <c:v>0.42001157407421624</c:v>
                </c:pt>
                <c:pt idx="6960">
                  <c:v>0.4200231481482895</c:v>
                </c:pt>
                <c:pt idx="6961">
                  <c:v>0.42003472222236382</c:v>
                </c:pt>
                <c:pt idx="6962">
                  <c:v>0.4200462962964378</c:v>
                </c:pt>
                <c:pt idx="6963">
                  <c:v>0.42005787037051256</c:v>
                </c:pt>
                <c:pt idx="6964">
                  <c:v>0.42006944444458583</c:v>
                </c:pt>
                <c:pt idx="6965">
                  <c:v>0.42008101851865998</c:v>
                </c:pt>
                <c:pt idx="6966">
                  <c:v>0.42009259259273407</c:v>
                </c:pt>
                <c:pt idx="6967">
                  <c:v>0.42010416666680883</c:v>
                </c:pt>
                <c:pt idx="6968">
                  <c:v>0.42011574074088232</c:v>
                </c:pt>
                <c:pt idx="6969">
                  <c:v>0.42012731481495713</c:v>
                </c:pt>
                <c:pt idx="6970">
                  <c:v>0.42013888888903117</c:v>
                </c:pt>
                <c:pt idx="6971">
                  <c:v>0.42015046296310482</c:v>
                </c:pt>
                <c:pt idx="6972">
                  <c:v>0.4201620370371788</c:v>
                </c:pt>
                <c:pt idx="6973">
                  <c:v>0.42017361111125351</c:v>
                </c:pt>
                <c:pt idx="6974">
                  <c:v>0.42018518518532688</c:v>
                </c:pt>
                <c:pt idx="6975">
                  <c:v>0.42019675925940192</c:v>
                </c:pt>
                <c:pt idx="6976">
                  <c:v>0.4202083333334759</c:v>
                </c:pt>
                <c:pt idx="6977">
                  <c:v>0.42021990740754978</c:v>
                </c:pt>
                <c:pt idx="6978">
                  <c:v>0.4202314814816232</c:v>
                </c:pt>
                <c:pt idx="6979">
                  <c:v>0.42024305555569724</c:v>
                </c:pt>
                <c:pt idx="6980">
                  <c:v>0.42025462962977211</c:v>
                </c:pt>
                <c:pt idx="6981">
                  <c:v>0.42026620370384665</c:v>
                </c:pt>
                <c:pt idx="6982">
                  <c:v>0.42027777777792052</c:v>
                </c:pt>
                <c:pt idx="6983">
                  <c:v>0.42028935185199368</c:v>
                </c:pt>
                <c:pt idx="6984">
                  <c:v>0.42030092592606894</c:v>
                </c:pt>
                <c:pt idx="6985">
                  <c:v>0.42031250000014286</c:v>
                </c:pt>
                <c:pt idx="6986">
                  <c:v>0.42032407407421746</c:v>
                </c:pt>
                <c:pt idx="6987">
                  <c:v>0.42033564814829005</c:v>
                </c:pt>
                <c:pt idx="6988">
                  <c:v>0.42034722222236431</c:v>
                </c:pt>
                <c:pt idx="6989">
                  <c:v>0.42035879629643907</c:v>
                </c:pt>
                <c:pt idx="6990">
                  <c:v>0.42037037037051367</c:v>
                </c:pt>
                <c:pt idx="6991">
                  <c:v>0.42038194444458682</c:v>
                </c:pt>
                <c:pt idx="6992">
                  <c:v>0.42039351851866058</c:v>
                </c:pt>
                <c:pt idx="6993">
                  <c:v>0.42040509259273462</c:v>
                </c:pt>
                <c:pt idx="6994">
                  <c:v>0.42041666666680988</c:v>
                </c:pt>
                <c:pt idx="6995">
                  <c:v>0.42042824074088375</c:v>
                </c:pt>
                <c:pt idx="6996">
                  <c:v>0.42043981481495762</c:v>
                </c:pt>
                <c:pt idx="6997">
                  <c:v>0.42045138888903166</c:v>
                </c:pt>
                <c:pt idx="6998">
                  <c:v>0.42046296296310604</c:v>
                </c:pt>
                <c:pt idx="6999">
                  <c:v>0.42047453703718002</c:v>
                </c:pt>
                <c:pt idx="7000">
                  <c:v>0.42048611111125461</c:v>
                </c:pt>
                <c:pt idx="7001">
                  <c:v>0.42049768518532737</c:v>
                </c:pt>
                <c:pt idx="7002">
                  <c:v>0.42050925925940236</c:v>
                </c:pt>
                <c:pt idx="7003">
                  <c:v>0.42052083333347701</c:v>
                </c:pt>
                <c:pt idx="7004">
                  <c:v>0.42053240740754982</c:v>
                </c:pt>
                <c:pt idx="7005">
                  <c:v>0.42054398148162381</c:v>
                </c:pt>
                <c:pt idx="7006">
                  <c:v>0.42055555555569785</c:v>
                </c:pt>
                <c:pt idx="7007">
                  <c:v>0.42056712962977238</c:v>
                </c:pt>
                <c:pt idx="7008">
                  <c:v>0.42057870370384776</c:v>
                </c:pt>
                <c:pt idx="7009">
                  <c:v>0.42059027777792102</c:v>
                </c:pt>
                <c:pt idx="7010">
                  <c:v>0.42060185185199422</c:v>
                </c:pt>
                <c:pt idx="7011">
                  <c:v>0.42061342592606832</c:v>
                </c:pt>
                <c:pt idx="7012">
                  <c:v>0.42062500000014241</c:v>
                </c:pt>
                <c:pt idx="7013">
                  <c:v>0.42063657407421723</c:v>
                </c:pt>
                <c:pt idx="7014">
                  <c:v>0.4206481481482906</c:v>
                </c:pt>
                <c:pt idx="7015">
                  <c:v>0.42065972222236481</c:v>
                </c:pt>
                <c:pt idx="7016">
                  <c:v>0.42067129629643885</c:v>
                </c:pt>
                <c:pt idx="7017">
                  <c:v>0.42068287037051405</c:v>
                </c:pt>
                <c:pt idx="7018">
                  <c:v>0.42069444444458676</c:v>
                </c:pt>
                <c:pt idx="7019">
                  <c:v>0.42070601851866107</c:v>
                </c:pt>
                <c:pt idx="7020">
                  <c:v>0.42071759259273517</c:v>
                </c:pt>
                <c:pt idx="7021">
                  <c:v>0.42072916666680932</c:v>
                </c:pt>
                <c:pt idx="7022">
                  <c:v>0.42074074074088336</c:v>
                </c:pt>
                <c:pt idx="7023">
                  <c:v>0.42075231481495817</c:v>
                </c:pt>
                <c:pt idx="7024">
                  <c:v>0.42076388888903182</c:v>
                </c:pt>
                <c:pt idx="7025">
                  <c:v>0.42077546296310581</c:v>
                </c:pt>
                <c:pt idx="7026">
                  <c:v>0.42078703703717985</c:v>
                </c:pt>
                <c:pt idx="7027">
                  <c:v>0.42079861111125388</c:v>
                </c:pt>
                <c:pt idx="7028">
                  <c:v>0.42081018518532892</c:v>
                </c:pt>
                <c:pt idx="7029">
                  <c:v>0.42082175925940357</c:v>
                </c:pt>
                <c:pt idx="7030">
                  <c:v>0.42083333333347678</c:v>
                </c:pt>
                <c:pt idx="7031">
                  <c:v>0.42084490740755137</c:v>
                </c:pt>
                <c:pt idx="7032">
                  <c:v>0.42085648148162508</c:v>
                </c:pt>
                <c:pt idx="7033">
                  <c:v>0.42086805555569912</c:v>
                </c:pt>
                <c:pt idx="7034">
                  <c:v>0.42087962962977365</c:v>
                </c:pt>
                <c:pt idx="7035">
                  <c:v>0.42089120370384753</c:v>
                </c:pt>
                <c:pt idx="7036">
                  <c:v>0.42090277777792218</c:v>
                </c:pt>
                <c:pt idx="7037">
                  <c:v>0.42091435185199488</c:v>
                </c:pt>
                <c:pt idx="7038">
                  <c:v>0.42092592592606987</c:v>
                </c:pt>
                <c:pt idx="7039">
                  <c:v>0.42093750000014296</c:v>
                </c:pt>
                <c:pt idx="7040">
                  <c:v>0.42094907407421772</c:v>
                </c:pt>
                <c:pt idx="7041">
                  <c:v>0.42096064814829132</c:v>
                </c:pt>
                <c:pt idx="7042">
                  <c:v>0.42097222222236608</c:v>
                </c:pt>
                <c:pt idx="7043">
                  <c:v>0.42098379629644012</c:v>
                </c:pt>
                <c:pt idx="7044">
                  <c:v>0.42099537037051382</c:v>
                </c:pt>
                <c:pt idx="7045">
                  <c:v>0.42100694444458758</c:v>
                </c:pt>
                <c:pt idx="7046">
                  <c:v>0.4210185185186624</c:v>
                </c:pt>
                <c:pt idx="7047">
                  <c:v>0.42103009259273572</c:v>
                </c:pt>
                <c:pt idx="7048">
                  <c:v>0.42104166666680981</c:v>
                </c:pt>
                <c:pt idx="7049">
                  <c:v>0.42105324074088391</c:v>
                </c:pt>
                <c:pt idx="7050">
                  <c:v>0.42106481481495933</c:v>
                </c:pt>
                <c:pt idx="7051">
                  <c:v>0.42107638888903326</c:v>
                </c:pt>
                <c:pt idx="7052">
                  <c:v>0.42108796296310702</c:v>
                </c:pt>
                <c:pt idx="7053">
                  <c:v>0.42109953703718028</c:v>
                </c:pt>
                <c:pt idx="7054">
                  <c:v>0.42111111111125438</c:v>
                </c:pt>
                <c:pt idx="7055">
                  <c:v>0.42112268518532947</c:v>
                </c:pt>
                <c:pt idx="7056">
                  <c:v>0.42113425925940334</c:v>
                </c:pt>
                <c:pt idx="7057">
                  <c:v>0.42114583333347688</c:v>
                </c:pt>
                <c:pt idx="7058">
                  <c:v>0.42115740740755081</c:v>
                </c:pt>
                <c:pt idx="7059">
                  <c:v>0.42116898148162563</c:v>
                </c:pt>
                <c:pt idx="7060">
                  <c:v>0.42118055555569961</c:v>
                </c:pt>
                <c:pt idx="7061">
                  <c:v>0.42119212962977332</c:v>
                </c:pt>
                <c:pt idx="7062">
                  <c:v>0.42120370370384802</c:v>
                </c:pt>
                <c:pt idx="7063">
                  <c:v>0.421215277777922</c:v>
                </c:pt>
                <c:pt idx="7064">
                  <c:v>0.42122685185199532</c:v>
                </c:pt>
                <c:pt idx="7065">
                  <c:v>0.42123842592606942</c:v>
                </c:pt>
                <c:pt idx="7066">
                  <c:v>0.42125000000014351</c:v>
                </c:pt>
                <c:pt idx="7067">
                  <c:v>0.42126157407421788</c:v>
                </c:pt>
                <c:pt idx="7068">
                  <c:v>0.4212731481482917</c:v>
                </c:pt>
                <c:pt idx="7069">
                  <c:v>0.42128472222236663</c:v>
                </c:pt>
                <c:pt idx="7070">
                  <c:v>0.42129629629643989</c:v>
                </c:pt>
                <c:pt idx="7071">
                  <c:v>0.42130787037051515</c:v>
                </c:pt>
                <c:pt idx="7072">
                  <c:v>0.42131944444458808</c:v>
                </c:pt>
                <c:pt idx="7073">
                  <c:v>0.42133101851866217</c:v>
                </c:pt>
                <c:pt idx="7074">
                  <c:v>0.42134259259273632</c:v>
                </c:pt>
                <c:pt idx="7075">
                  <c:v>0.42135416666681136</c:v>
                </c:pt>
                <c:pt idx="7076">
                  <c:v>0.42136574074088518</c:v>
                </c:pt>
                <c:pt idx="7077">
                  <c:v>0.42137731481495977</c:v>
                </c:pt>
                <c:pt idx="7078">
                  <c:v>0.42138888888903436</c:v>
                </c:pt>
                <c:pt idx="7079">
                  <c:v>0.42140046296310757</c:v>
                </c:pt>
                <c:pt idx="7080">
                  <c:v>0.4214120370371815</c:v>
                </c:pt>
                <c:pt idx="7081">
                  <c:v>0.42142361111125604</c:v>
                </c:pt>
                <c:pt idx="7082">
                  <c:v>0.42143518518532902</c:v>
                </c:pt>
                <c:pt idx="7083">
                  <c:v>0.4214467592594045</c:v>
                </c:pt>
                <c:pt idx="7084">
                  <c:v>0.42145833333347837</c:v>
                </c:pt>
                <c:pt idx="7085">
                  <c:v>0.42146990740755214</c:v>
                </c:pt>
                <c:pt idx="7086">
                  <c:v>0.42148148148162612</c:v>
                </c:pt>
                <c:pt idx="7087">
                  <c:v>0.42149305555569949</c:v>
                </c:pt>
                <c:pt idx="7088">
                  <c:v>0.42150462962977453</c:v>
                </c:pt>
                <c:pt idx="7089">
                  <c:v>0.42151620370384918</c:v>
                </c:pt>
                <c:pt idx="7090">
                  <c:v>0.42152777777792311</c:v>
                </c:pt>
                <c:pt idx="7091">
                  <c:v>0.42153935185199576</c:v>
                </c:pt>
                <c:pt idx="7092">
                  <c:v>0.42155092592607085</c:v>
                </c:pt>
                <c:pt idx="7093">
                  <c:v>0.42156250000014472</c:v>
                </c:pt>
                <c:pt idx="7094">
                  <c:v>0.42157407407421937</c:v>
                </c:pt>
                <c:pt idx="7095">
                  <c:v>0.4215856481482923</c:v>
                </c:pt>
                <c:pt idx="7096">
                  <c:v>0.42159722222236634</c:v>
                </c:pt>
                <c:pt idx="7097">
                  <c:v>0.42160879629644166</c:v>
                </c:pt>
                <c:pt idx="7098">
                  <c:v>0.42162037037051553</c:v>
                </c:pt>
                <c:pt idx="7099">
                  <c:v>0.42163194444458829</c:v>
                </c:pt>
                <c:pt idx="7100">
                  <c:v>0.42164351851866272</c:v>
                </c:pt>
                <c:pt idx="7101">
                  <c:v>0.42165509259273676</c:v>
                </c:pt>
                <c:pt idx="7102">
                  <c:v>0.42166666666681174</c:v>
                </c:pt>
                <c:pt idx="7103">
                  <c:v>0.42167824074088567</c:v>
                </c:pt>
                <c:pt idx="7104">
                  <c:v>0.42168981481496026</c:v>
                </c:pt>
                <c:pt idx="7105">
                  <c:v>0.4217013888890333</c:v>
                </c:pt>
                <c:pt idx="7106">
                  <c:v>0.42171296296310806</c:v>
                </c:pt>
                <c:pt idx="7107">
                  <c:v>0.42172453703718138</c:v>
                </c:pt>
                <c:pt idx="7108">
                  <c:v>0.42173611111125547</c:v>
                </c:pt>
                <c:pt idx="7109">
                  <c:v>0.42174768518532957</c:v>
                </c:pt>
                <c:pt idx="7110">
                  <c:v>0.42175925925940388</c:v>
                </c:pt>
                <c:pt idx="7111">
                  <c:v>0.42177083333347876</c:v>
                </c:pt>
                <c:pt idx="7112">
                  <c:v>0.42178240740755263</c:v>
                </c:pt>
                <c:pt idx="7113">
                  <c:v>0.42179398148162595</c:v>
                </c:pt>
                <c:pt idx="7114">
                  <c:v>0.42180555555570032</c:v>
                </c:pt>
                <c:pt idx="7115">
                  <c:v>0.42181712962977502</c:v>
                </c:pt>
                <c:pt idx="7116">
                  <c:v>0.42182870370385028</c:v>
                </c:pt>
                <c:pt idx="7117">
                  <c:v>0.42184027777792343</c:v>
                </c:pt>
                <c:pt idx="7118">
                  <c:v>0.42185185185199642</c:v>
                </c:pt>
                <c:pt idx="7119">
                  <c:v>0.42186342592607123</c:v>
                </c:pt>
                <c:pt idx="7120">
                  <c:v>0.42187500000014488</c:v>
                </c:pt>
                <c:pt idx="7121">
                  <c:v>0.42188657407422042</c:v>
                </c:pt>
                <c:pt idx="7122">
                  <c:v>0.4218981481482928</c:v>
                </c:pt>
                <c:pt idx="7123">
                  <c:v>0.42190972222236756</c:v>
                </c:pt>
                <c:pt idx="7124">
                  <c:v>0.42192129629644215</c:v>
                </c:pt>
                <c:pt idx="7125">
                  <c:v>0.42193287037051597</c:v>
                </c:pt>
                <c:pt idx="7126">
                  <c:v>0.42194444444458917</c:v>
                </c:pt>
                <c:pt idx="7127">
                  <c:v>0.42195601851866332</c:v>
                </c:pt>
                <c:pt idx="7128">
                  <c:v>0.42196759259273736</c:v>
                </c:pt>
                <c:pt idx="7129">
                  <c:v>0.42197916666681218</c:v>
                </c:pt>
                <c:pt idx="7130">
                  <c:v>0.42199074074088588</c:v>
                </c:pt>
                <c:pt idx="7131">
                  <c:v>0.42200231481496064</c:v>
                </c:pt>
                <c:pt idx="7132">
                  <c:v>0.42201388888903457</c:v>
                </c:pt>
                <c:pt idx="7133">
                  <c:v>0.4220254629631085</c:v>
                </c:pt>
                <c:pt idx="7134">
                  <c:v>0.42203703703718193</c:v>
                </c:pt>
                <c:pt idx="7135">
                  <c:v>0.42204861111125691</c:v>
                </c:pt>
                <c:pt idx="7136">
                  <c:v>0.42206018518533089</c:v>
                </c:pt>
                <c:pt idx="7137">
                  <c:v>0.42207175925940538</c:v>
                </c:pt>
                <c:pt idx="7138">
                  <c:v>0.42208333333347925</c:v>
                </c:pt>
                <c:pt idx="7139">
                  <c:v>0.42209490740755312</c:v>
                </c:pt>
                <c:pt idx="7140">
                  <c:v>0.42210648148162688</c:v>
                </c:pt>
                <c:pt idx="7141">
                  <c:v>0.42211805555570081</c:v>
                </c:pt>
                <c:pt idx="7142">
                  <c:v>0.42212962962977552</c:v>
                </c:pt>
                <c:pt idx="7143">
                  <c:v>0.42214120370384944</c:v>
                </c:pt>
                <c:pt idx="7144">
                  <c:v>0.42215277777792404</c:v>
                </c:pt>
                <c:pt idx="7145">
                  <c:v>0.42216435185199697</c:v>
                </c:pt>
                <c:pt idx="7146">
                  <c:v>0.42217592592607184</c:v>
                </c:pt>
                <c:pt idx="7147">
                  <c:v>0.42218750000014532</c:v>
                </c:pt>
                <c:pt idx="7148">
                  <c:v>0.4221990740742193</c:v>
                </c:pt>
                <c:pt idx="7149">
                  <c:v>0.42221064814829334</c:v>
                </c:pt>
                <c:pt idx="7150">
                  <c:v>0.42222222222236788</c:v>
                </c:pt>
                <c:pt idx="7151">
                  <c:v>0.42223379629644181</c:v>
                </c:pt>
                <c:pt idx="7152">
                  <c:v>0.42224537037051568</c:v>
                </c:pt>
                <c:pt idx="7153">
                  <c:v>0.42225694444458972</c:v>
                </c:pt>
                <c:pt idx="7154">
                  <c:v>0.42226851851866382</c:v>
                </c:pt>
                <c:pt idx="7155">
                  <c:v>0.42228009259273791</c:v>
                </c:pt>
                <c:pt idx="7156">
                  <c:v>0.422291666666812</c:v>
                </c:pt>
                <c:pt idx="7157">
                  <c:v>0.42230324074088632</c:v>
                </c:pt>
                <c:pt idx="7158">
                  <c:v>0.42231481481496169</c:v>
                </c:pt>
                <c:pt idx="7159">
                  <c:v>0.42232638888903579</c:v>
                </c:pt>
                <c:pt idx="7160">
                  <c:v>0.42233796296310838</c:v>
                </c:pt>
                <c:pt idx="7161">
                  <c:v>0.42234953703718248</c:v>
                </c:pt>
                <c:pt idx="7162">
                  <c:v>0.42236111111125746</c:v>
                </c:pt>
                <c:pt idx="7163">
                  <c:v>0.422372685185332</c:v>
                </c:pt>
                <c:pt idx="7164">
                  <c:v>0.4223842592594067</c:v>
                </c:pt>
                <c:pt idx="7165">
                  <c:v>0.42239583333347963</c:v>
                </c:pt>
                <c:pt idx="7166">
                  <c:v>0.42240740740755367</c:v>
                </c:pt>
                <c:pt idx="7167">
                  <c:v>0.42241898148162826</c:v>
                </c:pt>
                <c:pt idx="7168">
                  <c:v>0.4224305555557013</c:v>
                </c:pt>
                <c:pt idx="7169">
                  <c:v>0.42244212962977601</c:v>
                </c:pt>
                <c:pt idx="7170">
                  <c:v>0.42245370370385055</c:v>
                </c:pt>
                <c:pt idx="7171">
                  <c:v>0.42246527777792442</c:v>
                </c:pt>
                <c:pt idx="7172">
                  <c:v>0.4224768518519984</c:v>
                </c:pt>
                <c:pt idx="7173">
                  <c:v>0.42248842592607294</c:v>
                </c:pt>
                <c:pt idx="7174">
                  <c:v>0.42250000000014581</c:v>
                </c:pt>
                <c:pt idx="7175">
                  <c:v>0.42251157407422057</c:v>
                </c:pt>
                <c:pt idx="7176">
                  <c:v>0.42252314814829389</c:v>
                </c:pt>
                <c:pt idx="7177">
                  <c:v>0.42253472222236832</c:v>
                </c:pt>
                <c:pt idx="7178">
                  <c:v>0.42254629629644302</c:v>
                </c:pt>
                <c:pt idx="7179">
                  <c:v>0.42255787037051695</c:v>
                </c:pt>
                <c:pt idx="7180">
                  <c:v>0.42256944444459027</c:v>
                </c:pt>
                <c:pt idx="7181">
                  <c:v>0.42258101851866436</c:v>
                </c:pt>
                <c:pt idx="7182">
                  <c:v>0.42259259259273846</c:v>
                </c:pt>
                <c:pt idx="7183">
                  <c:v>0.42260416666681322</c:v>
                </c:pt>
                <c:pt idx="7184">
                  <c:v>0.42261574074088681</c:v>
                </c:pt>
                <c:pt idx="7185">
                  <c:v>0.42262731481496157</c:v>
                </c:pt>
                <c:pt idx="7186">
                  <c:v>0.4226388888890355</c:v>
                </c:pt>
                <c:pt idx="7187">
                  <c:v>0.42265046296310932</c:v>
                </c:pt>
                <c:pt idx="7188">
                  <c:v>0.42266203703718302</c:v>
                </c:pt>
                <c:pt idx="7189">
                  <c:v>0.4226736111112579</c:v>
                </c:pt>
                <c:pt idx="7190">
                  <c:v>0.42268518518533132</c:v>
                </c:pt>
                <c:pt idx="7191">
                  <c:v>0.42269675925940625</c:v>
                </c:pt>
                <c:pt idx="7192">
                  <c:v>0.42270833333348012</c:v>
                </c:pt>
                <c:pt idx="7193">
                  <c:v>0.42271990740755416</c:v>
                </c:pt>
                <c:pt idx="7194">
                  <c:v>0.42273148148162759</c:v>
                </c:pt>
                <c:pt idx="7195">
                  <c:v>0.42274305555570169</c:v>
                </c:pt>
                <c:pt idx="7196">
                  <c:v>0.42275462962977645</c:v>
                </c:pt>
                <c:pt idx="7197">
                  <c:v>0.42276620370385104</c:v>
                </c:pt>
                <c:pt idx="7198">
                  <c:v>0.42277777777792486</c:v>
                </c:pt>
                <c:pt idx="7199">
                  <c:v>0.42278935185199806</c:v>
                </c:pt>
                <c:pt idx="7200">
                  <c:v>0.42280092592607338</c:v>
                </c:pt>
                <c:pt idx="7201">
                  <c:v>0.42281250000014725</c:v>
                </c:pt>
                <c:pt idx="7202">
                  <c:v>0.42282407407422179</c:v>
                </c:pt>
                <c:pt idx="7203">
                  <c:v>0.42283564814829444</c:v>
                </c:pt>
                <c:pt idx="7204">
                  <c:v>0.42284722222236881</c:v>
                </c:pt>
                <c:pt idx="7205">
                  <c:v>0.42285879629644413</c:v>
                </c:pt>
                <c:pt idx="7206">
                  <c:v>0.42287037037051806</c:v>
                </c:pt>
                <c:pt idx="7207">
                  <c:v>0.42288194444459082</c:v>
                </c:pt>
                <c:pt idx="7208">
                  <c:v>0.42289351851866491</c:v>
                </c:pt>
                <c:pt idx="7209">
                  <c:v>0.42290509259273901</c:v>
                </c:pt>
                <c:pt idx="7210">
                  <c:v>0.42291666666681427</c:v>
                </c:pt>
                <c:pt idx="7211">
                  <c:v>0.42292824074088814</c:v>
                </c:pt>
                <c:pt idx="7212">
                  <c:v>0.42293981481496207</c:v>
                </c:pt>
                <c:pt idx="7213">
                  <c:v>0.42295138888903538</c:v>
                </c:pt>
                <c:pt idx="7214">
                  <c:v>0.42296296296311048</c:v>
                </c:pt>
                <c:pt idx="7215">
                  <c:v>0.42297453703718446</c:v>
                </c:pt>
                <c:pt idx="7216">
                  <c:v>0.422986111111259</c:v>
                </c:pt>
                <c:pt idx="7217">
                  <c:v>0.42299768518533182</c:v>
                </c:pt>
                <c:pt idx="7218">
                  <c:v>0.42300925925940663</c:v>
                </c:pt>
                <c:pt idx="7219">
                  <c:v>0.42302083333348139</c:v>
                </c:pt>
                <c:pt idx="7220">
                  <c:v>0.42303240740755432</c:v>
                </c:pt>
                <c:pt idx="7221">
                  <c:v>0.42304398148162831</c:v>
                </c:pt>
                <c:pt idx="7222">
                  <c:v>0.42305555555570235</c:v>
                </c:pt>
                <c:pt idx="7223">
                  <c:v>0.42306712962977638</c:v>
                </c:pt>
                <c:pt idx="7224">
                  <c:v>0.42307870370385209</c:v>
                </c:pt>
                <c:pt idx="7225">
                  <c:v>0.42309027777792541</c:v>
                </c:pt>
                <c:pt idx="7226">
                  <c:v>0.42310185185199861</c:v>
                </c:pt>
                <c:pt idx="7227">
                  <c:v>0.42311342592607282</c:v>
                </c:pt>
                <c:pt idx="7228">
                  <c:v>0.4231250000001468</c:v>
                </c:pt>
                <c:pt idx="7229">
                  <c:v>0.42313657407422162</c:v>
                </c:pt>
                <c:pt idx="7230">
                  <c:v>0.42314814814829499</c:v>
                </c:pt>
                <c:pt idx="7231">
                  <c:v>0.42315972222236908</c:v>
                </c:pt>
                <c:pt idx="7232">
                  <c:v>0.42317129629644396</c:v>
                </c:pt>
                <c:pt idx="7233">
                  <c:v>0.42318287037051844</c:v>
                </c:pt>
                <c:pt idx="7234">
                  <c:v>0.42319444444459126</c:v>
                </c:pt>
                <c:pt idx="7235">
                  <c:v>0.42320601851866546</c:v>
                </c:pt>
                <c:pt idx="7236">
                  <c:v>0.42321759259273956</c:v>
                </c:pt>
                <c:pt idx="7237">
                  <c:v>0.42322916666681382</c:v>
                </c:pt>
                <c:pt idx="7238">
                  <c:v>0.4232407407408878</c:v>
                </c:pt>
                <c:pt idx="7239">
                  <c:v>0.42325231481496256</c:v>
                </c:pt>
                <c:pt idx="7240">
                  <c:v>0.42326388888903632</c:v>
                </c:pt>
                <c:pt idx="7241">
                  <c:v>0.42327546296311008</c:v>
                </c:pt>
                <c:pt idx="7242">
                  <c:v>0.42328703703718412</c:v>
                </c:pt>
                <c:pt idx="7243">
                  <c:v>0.42329861111125838</c:v>
                </c:pt>
                <c:pt idx="7244">
                  <c:v>0.42331018518533325</c:v>
                </c:pt>
                <c:pt idx="7245">
                  <c:v>0.42332175925940796</c:v>
                </c:pt>
                <c:pt idx="7246">
                  <c:v>0.42333333333348117</c:v>
                </c:pt>
                <c:pt idx="7247">
                  <c:v>0.42334490740755576</c:v>
                </c:pt>
                <c:pt idx="7248">
                  <c:v>0.42335648148162952</c:v>
                </c:pt>
                <c:pt idx="7249">
                  <c:v>0.4233680555557035</c:v>
                </c:pt>
                <c:pt idx="7250">
                  <c:v>0.42337962962977804</c:v>
                </c:pt>
                <c:pt idx="7251">
                  <c:v>0.42339120370385197</c:v>
                </c:pt>
                <c:pt idx="7252">
                  <c:v>0.42340277777792656</c:v>
                </c:pt>
                <c:pt idx="7253">
                  <c:v>0.42341435185199938</c:v>
                </c:pt>
                <c:pt idx="7254">
                  <c:v>0.42342592592607425</c:v>
                </c:pt>
                <c:pt idx="7255">
                  <c:v>0.42343750000014735</c:v>
                </c:pt>
                <c:pt idx="7256">
                  <c:v>0.42344907407422211</c:v>
                </c:pt>
                <c:pt idx="7257">
                  <c:v>0.42346064814829582</c:v>
                </c:pt>
                <c:pt idx="7258">
                  <c:v>0.42347222222237052</c:v>
                </c:pt>
                <c:pt idx="7259">
                  <c:v>0.42348379629644523</c:v>
                </c:pt>
                <c:pt idx="7260">
                  <c:v>0.42349537037051782</c:v>
                </c:pt>
                <c:pt idx="7261">
                  <c:v>0.42350694444459192</c:v>
                </c:pt>
                <c:pt idx="7262">
                  <c:v>0.42351851851866673</c:v>
                </c:pt>
                <c:pt idx="7263">
                  <c:v>0.42353009259274038</c:v>
                </c:pt>
                <c:pt idx="7264">
                  <c:v>0.42354166666681431</c:v>
                </c:pt>
                <c:pt idx="7265">
                  <c:v>0.42355324074088835</c:v>
                </c:pt>
                <c:pt idx="7266">
                  <c:v>0.42356481481496372</c:v>
                </c:pt>
                <c:pt idx="7267">
                  <c:v>0.42357638888903765</c:v>
                </c:pt>
                <c:pt idx="7268">
                  <c:v>0.42358796296311146</c:v>
                </c:pt>
                <c:pt idx="7269">
                  <c:v>0.42359953703718467</c:v>
                </c:pt>
                <c:pt idx="7270">
                  <c:v>0.42361111111125882</c:v>
                </c:pt>
                <c:pt idx="7271">
                  <c:v>0.42362268518533386</c:v>
                </c:pt>
                <c:pt idx="7272">
                  <c:v>0.42363425925940768</c:v>
                </c:pt>
                <c:pt idx="7273">
                  <c:v>0.42364583333348138</c:v>
                </c:pt>
                <c:pt idx="7274">
                  <c:v>0.42365740740755531</c:v>
                </c:pt>
                <c:pt idx="7275">
                  <c:v>0.42366898148163007</c:v>
                </c:pt>
                <c:pt idx="7276">
                  <c:v>0.423680555555704</c:v>
                </c:pt>
                <c:pt idx="7277">
                  <c:v>0.42369212962977748</c:v>
                </c:pt>
                <c:pt idx="7278">
                  <c:v>0.42370370370385241</c:v>
                </c:pt>
                <c:pt idx="7279">
                  <c:v>0.42371527777792634</c:v>
                </c:pt>
                <c:pt idx="7280">
                  <c:v>0.42372685185199982</c:v>
                </c:pt>
                <c:pt idx="7281">
                  <c:v>0.4237384259260738</c:v>
                </c:pt>
                <c:pt idx="7282">
                  <c:v>0.4237500000001479</c:v>
                </c:pt>
                <c:pt idx="7283">
                  <c:v>0.42376157407422232</c:v>
                </c:pt>
                <c:pt idx="7284">
                  <c:v>0.42377314814829609</c:v>
                </c:pt>
                <c:pt idx="7285">
                  <c:v>0.42378472222237096</c:v>
                </c:pt>
                <c:pt idx="7286">
                  <c:v>0.42379629629644494</c:v>
                </c:pt>
                <c:pt idx="7287">
                  <c:v>0.42380787037051937</c:v>
                </c:pt>
                <c:pt idx="7288">
                  <c:v>0.42381944444459246</c:v>
                </c:pt>
                <c:pt idx="7289">
                  <c:v>0.42383101851866656</c:v>
                </c:pt>
                <c:pt idx="7290">
                  <c:v>0.42384259259274187</c:v>
                </c:pt>
                <c:pt idx="7291">
                  <c:v>0.42385416666681558</c:v>
                </c:pt>
                <c:pt idx="7292">
                  <c:v>0.42386574074088956</c:v>
                </c:pt>
                <c:pt idx="7293">
                  <c:v>0.42387731481496416</c:v>
                </c:pt>
                <c:pt idx="7294">
                  <c:v>0.4238888888890387</c:v>
                </c:pt>
                <c:pt idx="7295">
                  <c:v>0.4239004629631119</c:v>
                </c:pt>
                <c:pt idx="7296">
                  <c:v>0.42391203703718588</c:v>
                </c:pt>
                <c:pt idx="7297">
                  <c:v>0.42392361111126026</c:v>
                </c:pt>
                <c:pt idx="7298">
                  <c:v>0.42393518518533341</c:v>
                </c:pt>
                <c:pt idx="7299">
                  <c:v>0.42394675925940883</c:v>
                </c:pt>
                <c:pt idx="7300">
                  <c:v>0.42395833333348276</c:v>
                </c:pt>
                <c:pt idx="7301">
                  <c:v>0.42396990740755652</c:v>
                </c:pt>
                <c:pt idx="7302">
                  <c:v>0.42398148148163051</c:v>
                </c:pt>
                <c:pt idx="7303">
                  <c:v>0.42399305555570377</c:v>
                </c:pt>
                <c:pt idx="7304">
                  <c:v>0.42400462962977897</c:v>
                </c:pt>
                <c:pt idx="7305">
                  <c:v>0.42401620370385357</c:v>
                </c:pt>
                <c:pt idx="7306">
                  <c:v>0.42402777777792738</c:v>
                </c:pt>
                <c:pt idx="7307">
                  <c:v>0.42403935185200031</c:v>
                </c:pt>
                <c:pt idx="7308">
                  <c:v>0.42405092592607513</c:v>
                </c:pt>
                <c:pt idx="7309">
                  <c:v>0.42406250000014911</c:v>
                </c:pt>
                <c:pt idx="7310">
                  <c:v>0.42407407407422376</c:v>
                </c:pt>
                <c:pt idx="7311">
                  <c:v>0.4240856481482968</c:v>
                </c:pt>
                <c:pt idx="7312">
                  <c:v>0.42409722222237078</c:v>
                </c:pt>
                <c:pt idx="7313">
                  <c:v>0.42410879629644593</c:v>
                </c:pt>
                <c:pt idx="7314">
                  <c:v>0.42412037037051992</c:v>
                </c:pt>
                <c:pt idx="7315">
                  <c:v>0.42413194444459279</c:v>
                </c:pt>
                <c:pt idx="7316">
                  <c:v>0.42414351851866711</c:v>
                </c:pt>
                <c:pt idx="7317">
                  <c:v>0.42415509259274131</c:v>
                </c:pt>
                <c:pt idx="7318">
                  <c:v>0.42416666666681607</c:v>
                </c:pt>
                <c:pt idx="7319">
                  <c:v>0.42417824074089006</c:v>
                </c:pt>
                <c:pt idx="7320">
                  <c:v>0.42418981481496465</c:v>
                </c:pt>
                <c:pt idx="7321">
                  <c:v>0.42420138888903758</c:v>
                </c:pt>
                <c:pt idx="7322">
                  <c:v>0.42421296296311245</c:v>
                </c:pt>
                <c:pt idx="7323">
                  <c:v>0.42422453703718582</c:v>
                </c:pt>
                <c:pt idx="7324">
                  <c:v>0.42423611111125986</c:v>
                </c:pt>
                <c:pt idx="7325">
                  <c:v>0.42424768518533396</c:v>
                </c:pt>
                <c:pt idx="7326">
                  <c:v>0.42425925925940838</c:v>
                </c:pt>
                <c:pt idx="7327">
                  <c:v>0.42427083333348314</c:v>
                </c:pt>
                <c:pt idx="7328">
                  <c:v>0.42428240740755707</c:v>
                </c:pt>
                <c:pt idx="7329">
                  <c:v>0.42429398148163033</c:v>
                </c:pt>
                <c:pt idx="7330">
                  <c:v>0.42430555555570448</c:v>
                </c:pt>
                <c:pt idx="7331">
                  <c:v>0.42431712962977941</c:v>
                </c:pt>
                <c:pt idx="7332">
                  <c:v>0.42432870370385462</c:v>
                </c:pt>
                <c:pt idx="7333">
                  <c:v>0.42434027777792788</c:v>
                </c:pt>
                <c:pt idx="7334">
                  <c:v>0.42435185185200175</c:v>
                </c:pt>
                <c:pt idx="7335">
                  <c:v>0.42436342592607562</c:v>
                </c:pt>
                <c:pt idx="7336">
                  <c:v>0.42437500000014938</c:v>
                </c:pt>
                <c:pt idx="7337">
                  <c:v>0.42438657407422486</c:v>
                </c:pt>
                <c:pt idx="7338">
                  <c:v>0.42439814814829718</c:v>
                </c:pt>
                <c:pt idx="7339">
                  <c:v>0.42440972222237194</c:v>
                </c:pt>
                <c:pt idx="7340">
                  <c:v>0.42442129629644654</c:v>
                </c:pt>
                <c:pt idx="7341">
                  <c:v>0.42443287037052035</c:v>
                </c:pt>
                <c:pt idx="7342">
                  <c:v>0.42444444444459356</c:v>
                </c:pt>
                <c:pt idx="7343">
                  <c:v>0.42445601851866782</c:v>
                </c:pt>
                <c:pt idx="7344">
                  <c:v>0.42446759259274275</c:v>
                </c:pt>
                <c:pt idx="7345">
                  <c:v>0.42447916666681657</c:v>
                </c:pt>
                <c:pt idx="7346">
                  <c:v>0.42449074074089038</c:v>
                </c:pt>
                <c:pt idx="7347">
                  <c:v>0.42450231481496503</c:v>
                </c:pt>
                <c:pt idx="7348">
                  <c:v>0.42451388888903901</c:v>
                </c:pt>
                <c:pt idx="7349">
                  <c:v>0.42452546296311289</c:v>
                </c:pt>
                <c:pt idx="7350">
                  <c:v>0.42453703703718626</c:v>
                </c:pt>
                <c:pt idx="7351">
                  <c:v>0.42454861111126124</c:v>
                </c:pt>
                <c:pt idx="7352">
                  <c:v>0.42456018518533523</c:v>
                </c:pt>
                <c:pt idx="7353">
                  <c:v>0.42457175925940976</c:v>
                </c:pt>
                <c:pt idx="7354">
                  <c:v>0.42458333333348364</c:v>
                </c:pt>
                <c:pt idx="7355">
                  <c:v>0.42459490740755756</c:v>
                </c:pt>
                <c:pt idx="7356">
                  <c:v>0.42460648148163088</c:v>
                </c:pt>
                <c:pt idx="7357">
                  <c:v>0.42461805555570498</c:v>
                </c:pt>
                <c:pt idx="7358">
                  <c:v>0.42462962962977996</c:v>
                </c:pt>
                <c:pt idx="7359">
                  <c:v>0.42464120370385383</c:v>
                </c:pt>
                <c:pt idx="7360">
                  <c:v>0.42465277777792843</c:v>
                </c:pt>
                <c:pt idx="7361">
                  <c:v>0.42466435185200213</c:v>
                </c:pt>
                <c:pt idx="7362">
                  <c:v>0.42467592592607617</c:v>
                </c:pt>
                <c:pt idx="7363">
                  <c:v>0.42468750000014982</c:v>
                </c:pt>
                <c:pt idx="7364">
                  <c:v>0.4246990740742238</c:v>
                </c:pt>
                <c:pt idx="7365">
                  <c:v>0.42471064814829784</c:v>
                </c:pt>
                <c:pt idx="7366">
                  <c:v>0.42472222222237188</c:v>
                </c:pt>
                <c:pt idx="7367">
                  <c:v>0.42473379629644592</c:v>
                </c:pt>
                <c:pt idx="7368">
                  <c:v>0.42474537037052001</c:v>
                </c:pt>
                <c:pt idx="7369">
                  <c:v>0.42475694444459411</c:v>
                </c:pt>
                <c:pt idx="7370">
                  <c:v>0.42476851851866831</c:v>
                </c:pt>
                <c:pt idx="7371">
                  <c:v>0.42478009259274307</c:v>
                </c:pt>
                <c:pt idx="7372">
                  <c:v>0.42479166666681639</c:v>
                </c:pt>
                <c:pt idx="7373">
                  <c:v>0.42480324074089082</c:v>
                </c:pt>
                <c:pt idx="7374">
                  <c:v>0.42481481481496608</c:v>
                </c:pt>
                <c:pt idx="7375">
                  <c:v>0.42482638888904023</c:v>
                </c:pt>
                <c:pt idx="7376">
                  <c:v>0.42483796296311288</c:v>
                </c:pt>
                <c:pt idx="7377">
                  <c:v>0.42484953703718686</c:v>
                </c:pt>
                <c:pt idx="7378">
                  <c:v>0.42486111111126168</c:v>
                </c:pt>
                <c:pt idx="7379">
                  <c:v>0.42487268518533639</c:v>
                </c:pt>
                <c:pt idx="7380">
                  <c:v>0.42488425925941087</c:v>
                </c:pt>
                <c:pt idx="7381">
                  <c:v>0.42489583333348407</c:v>
                </c:pt>
                <c:pt idx="7382">
                  <c:v>0.424907407407558</c:v>
                </c:pt>
                <c:pt idx="7383">
                  <c:v>0.42491898148163265</c:v>
                </c:pt>
                <c:pt idx="7384">
                  <c:v>0.42493055555570552</c:v>
                </c:pt>
                <c:pt idx="7385">
                  <c:v>0.4249421296297804</c:v>
                </c:pt>
                <c:pt idx="7386">
                  <c:v>0.42495370370385488</c:v>
                </c:pt>
                <c:pt idx="7387">
                  <c:v>0.42496527777792875</c:v>
                </c:pt>
                <c:pt idx="7388">
                  <c:v>0.4249768518520034</c:v>
                </c:pt>
                <c:pt idx="7389">
                  <c:v>0.42498842592607727</c:v>
                </c:pt>
                <c:pt idx="7390">
                  <c:v>0.42500000000015031</c:v>
                </c:pt>
                <c:pt idx="7391">
                  <c:v>0.42501157407422502</c:v>
                </c:pt>
                <c:pt idx="7392">
                  <c:v>0.42502314814829828</c:v>
                </c:pt>
                <c:pt idx="7393">
                  <c:v>0.42503472222237237</c:v>
                </c:pt>
                <c:pt idx="7394">
                  <c:v>0.42504629629644736</c:v>
                </c:pt>
                <c:pt idx="7395">
                  <c:v>0.42505787037052134</c:v>
                </c:pt>
                <c:pt idx="7396">
                  <c:v>0.42506944444459466</c:v>
                </c:pt>
                <c:pt idx="7397">
                  <c:v>0.42508101851866881</c:v>
                </c:pt>
                <c:pt idx="7398">
                  <c:v>0.42509259259274357</c:v>
                </c:pt>
                <c:pt idx="7399">
                  <c:v>0.42510416666681738</c:v>
                </c:pt>
                <c:pt idx="7400">
                  <c:v>0.42511574074089131</c:v>
                </c:pt>
                <c:pt idx="7401">
                  <c:v>0.42512731481496602</c:v>
                </c:pt>
                <c:pt idx="7402">
                  <c:v>0.42513888888903989</c:v>
                </c:pt>
                <c:pt idx="7403">
                  <c:v>0.42515046296311332</c:v>
                </c:pt>
                <c:pt idx="7404">
                  <c:v>0.42516203703718741</c:v>
                </c:pt>
                <c:pt idx="7405">
                  <c:v>0.42517361111126223</c:v>
                </c:pt>
                <c:pt idx="7406">
                  <c:v>0.42518518518533582</c:v>
                </c:pt>
                <c:pt idx="7407">
                  <c:v>0.42519675925941064</c:v>
                </c:pt>
                <c:pt idx="7408">
                  <c:v>0.42520833333348457</c:v>
                </c:pt>
                <c:pt idx="7409">
                  <c:v>0.42521990740755788</c:v>
                </c:pt>
                <c:pt idx="7410">
                  <c:v>0.42523148148163176</c:v>
                </c:pt>
                <c:pt idx="7411">
                  <c:v>0.42524305555570574</c:v>
                </c:pt>
                <c:pt idx="7412">
                  <c:v>0.42525462962978083</c:v>
                </c:pt>
                <c:pt idx="7413">
                  <c:v>0.42526620370385543</c:v>
                </c:pt>
                <c:pt idx="7414">
                  <c:v>0.42527777777792913</c:v>
                </c:pt>
                <c:pt idx="7415">
                  <c:v>0.42528935185200317</c:v>
                </c:pt>
                <c:pt idx="7416">
                  <c:v>0.42530092592607777</c:v>
                </c:pt>
                <c:pt idx="7417">
                  <c:v>0.42531250000015164</c:v>
                </c:pt>
                <c:pt idx="7418">
                  <c:v>0.42532407407422623</c:v>
                </c:pt>
                <c:pt idx="7419">
                  <c:v>0.42533564814829883</c:v>
                </c:pt>
                <c:pt idx="7420">
                  <c:v>0.42534722222237292</c:v>
                </c:pt>
                <c:pt idx="7421">
                  <c:v>0.42535879629644857</c:v>
                </c:pt>
                <c:pt idx="7422">
                  <c:v>0.42537037037052244</c:v>
                </c:pt>
                <c:pt idx="7423">
                  <c:v>0.42538194444459532</c:v>
                </c:pt>
                <c:pt idx="7424">
                  <c:v>0.4253935185186693</c:v>
                </c:pt>
                <c:pt idx="7425">
                  <c:v>0.42540509259274412</c:v>
                </c:pt>
                <c:pt idx="7426">
                  <c:v>0.42541666666681865</c:v>
                </c:pt>
                <c:pt idx="7427">
                  <c:v>0.42542824074089253</c:v>
                </c:pt>
                <c:pt idx="7428">
                  <c:v>0.42543981481496645</c:v>
                </c:pt>
                <c:pt idx="7429">
                  <c:v>0.42545138888903988</c:v>
                </c:pt>
                <c:pt idx="7430">
                  <c:v>0.42546296296311487</c:v>
                </c:pt>
                <c:pt idx="7431">
                  <c:v>0.42547453703718885</c:v>
                </c:pt>
                <c:pt idx="7432">
                  <c:v>0.42548611111126339</c:v>
                </c:pt>
                <c:pt idx="7433">
                  <c:v>0.42549768518533632</c:v>
                </c:pt>
                <c:pt idx="7434">
                  <c:v>0.42550925925941108</c:v>
                </c:pt>
                <c:pt idx="7435">
                  <c:v>0.42552083333348573</c:v>
                </c:pt>
                <c:pt idx="7436">
                  <c:v>0.42553240740755882</c:v>
                </c:pt>
                <c:pt idx="7437">
                  <c:v>0.42554398148163258</c:v>
                </c:pt>
                <c:pt idx="7438">
                  <c:v>0.42555555555570662</c:v>
                </c:pt>
                <c:pt idx="7439">
                  <c:v>0.42556712962978088</c:v>
                </c:pt>
                <c:pt idx="7440">
                  <c:v>0.42557870370385648</c:v>
                </c:pt>
                <c:pt idx="7441">
                  <c:v>0.42559027777792974</c:v>
                </c:pt>
                <c:pt idx="7442">
                  <c:v>0.42560185185200367</c:v>
                </c:pt>
                <c:pt idx="7443">
                  <c:v>0.42561342592607732</c:v>
                </c:pt>
                <c:pt idx="7444">
                  <c:v>0.4256250000001513</c:v>
                </c:pt>
                <c:pt idx="7445">
                  <c:v>0.425636574074226</c:v>
                </c:pt>
                <c:pt idx="7446">
                  <c:v>0.42564814814829927</c:v>
                </c:pt>
                <c:pt idx="7447">
                  <c:v>0.42565972222237347</c:v>
                </c:pt>
                <c:pt idx="7448">
                  <c:v>0.42567129629644834</c:v>
                </c:pt>
                <c:pt idx="7449">
                  <c:v>0.42568287037052288</c:v>
                </c:pt>
                <c:pt idx="7450">
                  <c:v>0.42569444444459575</c:v>
                </c:pt>
                <c:pt idx="7451">
                  <c:v>0.42570601851866985</c:v>
                </c:pt>
                <c:pt idx="7452">
                  <c:v>0.42571759259274461</c:v>
                </c:pt>
                <c:pt idx="7453">
                  <c:v>0.42572916666681831</c:v>
                </c:pt>
                <c:pt idx="7454">
                  <c:v>0.4257407407408923</c:v>
                </c:pt>
                <c:pt idx="7455">
                  <c:v>0.425752314814967</c:v>
                </c:pt>
                <c:pt idx="7456">
                  <c:v>0.42576388888904143</c:v>
                </c:pt>
                <c:pt idx="7457">
                  <c:v>0.42577546296311441</c:v>
                </c:pt>
                <c:pt idx="7458">
                  <c:v>0.42578703703718851</c:v>
                </c:pt>
                <c:pt idx="7459">
                  <c:v>0.42579861111126288</c:v>
                </c:pt>
                <c:pt idx="7460">
                  <c:v>0.42581018518533764</c:v>
                </c:pt>
                <c:pt idx="7461">
                  <c:v>0.42582175925941229</c:v>
                </c:pt>
                <c:pt idx="7462">
                  <c:v>0.42583333333348555</c:v>
                </c:pt>
                <c:pt idx="7463">
                  <c:v>0.42584490740756004</c:v>
                </c:pt>
                <c:pt idx="7464">
                  <c:v>0.42585648148163396</c:v>
                </c:pt>
                <c:pt idx="7465">
                  <c:v>0.42586805555570795</c:v>
                </c:pt>
                <c:pt idx="7466">
                  <c:v>0.42587962962978243</c:v>
                </c:pt>
                <c:pt idx="7467">
                  <c:v>0.42589120370385625</c:v>
                </c:pt>
                <c:pt idx="7468">
                  <c:v>0.42590277777793095</c:v>
                </c:pt>
                <c:pt idx="7469">
                  <c:v>0.42591435185200477</c:v>
                </c:pt>
                <c:pt idx="7470">
                  <c:v>0.42592592592607864</c:v>
                </c:pt>
                <c:pt idx="7471">
                  <c:v>0.42593750000015185</c:v>
                </c:pt>
                <c:pt idx="7472">
                  <c:v>0.4259490740742265</c:v>
                </c:pt>
                <c:pt idx="7473">
                  <c:v>0.42596064814829998</c:v>
                </c:pt>
                <c:pt idx="7474">
                  <c:v>0.42597222222237491</c:v>
                </c:pt>
                <c:pt idx="7475">
                  <c:v>0.42598379629644945</c:v>
                </c:pt>
                <c:pt idx="7476">
                  <c:v>0.42599537037052232</c:v>
                </c:pt>
                <c:pt idx="7477">
                  <c:v>0.4260069444445963</c:v>
                </c:pt>
                <c:pt idx="7478">
                  <c:v>0.42601851851867112</c:v>
                </c:pt>
                <c:pt idx="7479">
                  <c:v>0.42603009259274482</c:v>
                </c:pt>
                <c:pt idx="7480">
                  <c:v>0.42604166666681881</c:v>
                </c:pt>
                <c:pt idx="7481">
                  <c:v>0.42605324074089268</c:v>
                </c:pt>
                <c:pt idx="7482">
                  <c:v>0.42606481481496805</c:v>
                </c:pt>
                <c:pt idx="7483">
                  <c:v>0.42607638888904253</c:v>
                </c:pt>
                <c:pt idx="7484">
                  <c:v>0.42608796296311585</c:v>
                </c:pt>
                <c:pt idx="7485">
                  <c:v>0.42609953703718906</c:v>
                </c:pt>
                <c:pt idx="7486">
                  <c:v>0.42611111111126332</c:v>
                </c:pt>
                <c:pt idx="7487">
                  <c:v>0.42612268518533808</c:v>
                </c:pt>
                <c:pt idx="7488">
                  <c:v>0.42613425925941206</c:v>
                </c:pt>
                <c:pt idx="7489">
                  <c:v>0.42614583333348582</c:v>
                </c:pt>
                <c:pt idx="7490">
                  <c:v>0.42615740740755981</c:v>
                </c:pt>
                <c:pt idx="7491">
                  <c:v>0.4261689814816344</c:v>
                </c:pt>
                <c:pt idx="7492">
                  <c:v>0.42618055555570838</c:v>
                </c:pt>
                <c:pt idx="7493">
                  <c:v>0.42619212962978181</c:v>
                </c:pt>
                <c:pt idx="7494">
                  <c:v>0.42620370370385674</c:v>
                </c:pt>
                <c:pt idx="7495">
                  <c:v>0.42621527777793067</c:v>
                </c:pt>
                <c:pt idx="7496">
                  <c:v>0.42622685185200526</c:v>
                </c:pt>
                <c:pt idx="7497">
                  <c:v>0.4262384259260783</c:v>
                </c:pt>
                <c:pt idx="7498">
                  <c:v>0.42625000000015228</c:v>
                </c:pt>
                <c:pt idx="7499">
                  <c:v>0.42626157407422638</c:v>
                </c:pt>
                <c:pt idx="7500">
                  <c:v>0.42627314814830025</c:v>
                </c:pt>
                <c:pt idx="7501">
                  <c:v>0.42628472222237535</c:v>
                </c:pt>
                <c:pt idx="7502">
                  <c:v>0.42629629629644888</c:v>
                </c:pt>
                <c:pt idx="7503">
                  <c:v>0.42630787037052376</c:v>
                </c:pt>
                <c:pt idx="7504">
                  <c:v>0.42631944444459685</c:v>
                </c:pt>
                <c:pt idx="7505">
                  <c:v>0.42633101851867095</c:v>
                </c:pt>
                <c:pt idx="7506">
                  <c:v>0.42634259259274626</c:v>
                </c:pt>
                <c:pt idx="7507">
                  <c:v>0.42635416666682002</c:v>
                </c:pt>
                <c:pt idx="7508">
                  <c:v>0.42636574074089401</c:v>
                </c:pt>
                <c:pt idx="7509">
                  <c:v>0.42637731481496843</c:v>
                </c:pt>
                <c:pt idx="7510">
                  <c:v>0.42638888888904375</c:v>
                </c:pt>
                <c:pt idx="7511">
                  <c:v>0.42640046296311623</c:v>
                </c:pt>
                <c:pt idx="7512">
                  <c:v>0.42641203703718988</c:v>
                </c:pt>
                <c:pt idx="7513">
                  <c:v>0.42642361111126464</c:v>
                </c:pt>
                <c:pt idx="7514">
                  <c:v>0.4264351851853378</c:v>
                </c:pt>
                <c:pt idx="7515">
                  <c:v>0.42644675925941322</c:v>
                </c:pt>
                <c:pt idx="7516">
                  <c:v>0.42645833333348715</c:v>
                </c:pt>
                <c:pt idx="7517">
                  <c:v>0.42646990740756097</c:v>
                </c:pt>
                <c:pt idx="7518">
                  <c:v>0.42648148148163495</c:v>
                </c:pt>
                <c:pt idx="7519">
                  <c:v>0.42649305555570827</c:v>
                </c:pt>
                <c:pt idx="7520">
                  <c:v>0.42650462962978336</c:v>
                </c:pt>
                <c:pt idx="7521">
                  <c:v>0.42651620370385795</c:v>
                </c:pt>
                <c:pt idx="7522">
                  <c:v>0.42652777777793177</c:v>
                </c:pt>
                <c:pt idx="7523">
                  <c:v>0.42653935185200481</c:v>
                </c:pt>
                <c:pt idx="7524">
                  <c:v>0.42655092592607957</c:v>
                </c:pt>
                <c:pt idx="7525">
                  <c:v>0.4265625000001535</c:v>
                </c:pt>
                <c:pt idx="7526">
                  <c:v>0.42657407407422815</c:v>
                </c:pt>
                <c:pt idx="7527">
                  <c:v>0.42658564814830102</c:v>
                </c:pt>
                <c:pt idx="7528">
                  <c:v>0.42659722222237512</c:v>
                </c:pt>
                <c:pt idx="7529">
                  <c:v>0.42660879629645038</c:v>
                </c:pt>
                <c:pt idx="7530">
                  <c:v>0.42662037037052425</c:v>
                </c:pt>
                <c:pt idx="7531">
                  <c:v>0.42663194444459729</c:v>
                </c:pt>
                <c:pt idx="7532">
                  <c:v>0.42664351851867149</c:v>
                </c:pt>
                <c:pt idx="7533">
                  <c:v>0.42665509259274581</c:v>
                </c:pt>
                <c:pt idx="7534">
                  <c:v>0.42666666666682052</c:v>
                </c:pt>
                <c:pt idx="7535">
                  <c:v>0.42667824074089444</c:v>
                </c:pt>
                <c:pt idx="7536">
                  <c:v>0.42668981481496904</c:v>
                </c:pt>
                <c:pt idx="7537">
                  <c:v>0.42670138888904285</c:v>
                </c:pt>
                <c:pt idx="7538">
                  <c:v>0.42671296296311684</c:v>
                </c:pt>
                <c:pt idx="7539">
                  <c:v>0.42672453703719032</c:v>
                </c:pt>
                <c:pt idx="7540">
                  <c:v>0.4267361111112643</c:v>
                </c:pt>
                <c:pt idx="7541">
                  <c:v>0.42674768518533834</c:v>
                </c:pt>
                <c:pt idx="7542">
                  <c:v>0.42675925925941288</c:v>
                </c:pt>
                <c:pt idx="7543">
                  <c:v>0.42677083333348753</c:v>
                </c:pt>
                <c:pt idx="7544">
                  <c:v>0.42678240740756151</c:v>
                </c:pt>
                <c:pt idx="7545">
                  <c:v>0.42679398148163472</c:v>
                </c:pt>
                <c:pt idx="7546">
                  <c:v>0.42680555555570882</c:v>
                </c:pt>
                <c:pt idx="7547">
                  <c:v>0.42681712962978374</c:v>
                </c:pt>
                <c:pt idx="7548">
                  <c:v>0.426828703703859</c:v>
                </c:pt>
                <c:pt idx="7549">
                  <c:v>0.42684027777793226</c:v>
                </c:pt>
                <c:pt idx="7550">
                  <c:v>0.42685185185200614</c:v>
                </c:pt>
                <c:pt idx="7551">
                  <c:v>0.42686342592608006</c:v>
                </c:pt>
                <c:pt idx="7552">
                  <c:v>0.42687500000015338</c:v>
                </c:pt>
                <c:pt idx="7553">
                  <c:v>0.4268865740742292</c:v>
                </c:pt>
                <c:pt idx="7554">
                  <c:v>0.42689814814830157</c:v>
                </c:pt>
                <c:pt idx="7555">
                  <c:v>0.42690972222237633</c:v>
                </c:pt>
                <c:pt idx="7556">
                  <c:v>0.42692129629645093</c:v>
                </c:pt>
                <c:pt idx="7557">
                  <c:v>0.42693287037052463</c:v>
                </c:pt>
                <c:pt idx="7558">
                  <c:v>0.42694444444459795</c:v>
                </c:pt>
                <c:pt idx="7559">
                  <c:v>0.42695601851867232</c:v>
                </c:pt>
                <c:pt idx="7560">
                  <c:v>0.42696759259274714</c:v>
                </c:pt>
                <c:pt idx="7561">
                  <c:v>0.42697916666682101</c:v>
                </c:pt>
                <c:pt idx="7562">
                  <c:v>0.42699074074089438</c:v>
                </c:pt>
                <c:pt idx="7563">
                  <c:v>0.42700231481496942</c:v>
                </c:pt>
                <c:pt idx="7564">
                  <c:v>0.42701388888904407</c:v>
                </c:pt>
                <c:pt idx="7565">
                  <c:v>0.42702546296311727</c:v>
                </c:pt>
                <c:pt idx="7566">
                  <c:v>0.4270370370371907</c:v>
                </c:pt>
                <c:pt idx="7567">
                  <c:v>0.42704861111126557</c:v>
                </c:pt>
                <c:pt idx="7568">
                  <c:v>0.42706018518533961</c:v>
                </c:pt>
                <c:pt idx="7569">
                  <c:v>0.42707175925941415</c:v>
                </c:pt>
                <c:pt idx="7570">
                  <c:v>0.42708333333348797</c:v>
                </c:pt>
                <c:pt idx="7571">
                  <c:v>0.42709490740756195</c:v>
                </c:pt>
                <c:pt idx="7572">
                  <c:v>0.42710648148163538</c:v>
                </c:pt>
                <c:pt idx="7573">
                  <c:v>0.42711805555570936</c:v>
                </c:pt>
                <c:pt idx="7574">
                  <c:v>0.42712962962978418</c:v>
                </c:pt>
                <c:pt idx="7575">
                  <c:v>0.42714120370385822</c:v>
                </c:pt>
                <c:pt idx="7576">
                  <c:v>0.42715277777793265</c:v>
                </c:pt>
                <c:pt idx="7577">
                  <c:v>0.42716435185200657</c:v>
                </c:pt>
                <c:pt idx="7578">
                  <c:v>0.4271759259260805</c:v>
                </c:pt>
                <c:pt idx="7579">
                  <c:v>0.42718750000015432</c:v>
                </c:pt>
                <c:pt idx="7580">
                  <c:v>0.42719907407422802</c:v>
                </c:pt>
                <c:pt idx="7581">
                  <c:v>0.42721064814830212</c:v>
                </c:pt>
                <c:pt idx="7582">
                  <c:v>0.42722222222237632</c:v>
                </c:pt>
                <c:pt idx="7583">
                  <c:v>0.42723379629645031</c:v>
                </c:pt>
                <c:pt idx="7584">
                  <c:v>0.4272453703705244</c:v>
                </c:pt>
                <c:pt idx="7585">
                  <c:v>0.4272569444445985</c:v>
                </c:pt>
                <c:pt idx="7586">
                  <c:v>0.42726851851867281</c:v>
                </c:pt>
                <c:pt idx="7587">
                  <c:v>0.42728009259274752</c:v>
                </c:pt>
                <c:pt idx="7588">
                  <c:v>0.42729166666682078</c:v>
                </c:pt>
                <c:pt idx="7589">
                  <c:v>0.42730324074089487</c:v>
                </c:pt>
                <c:pt idx="7590">
                  <c:v>0.42731481481497047</c:v>
                </c:pt>
                <c:pt idx="7591">
                  <c:v>0.42732638888904512</c:v>
                </c:pt>
                <c:pt idx="7592">
                  <c:v>0.42733796296311732</c:v>
                </c:pt>
                <c:pt idx="7593">
                  <c:v>0.42734953703719131</c:v>
                </c:pt>
                <c:pt idx="7594">
                  <c:v>0.42736111111126607</c:v>
                </c:pt>
                <c:pt idx="7595">
                  <c:v>0.42737268518534099</c:v>
                </c:pt>
                <c:pt idx="7596">
                  <c:v>0.42738425925941526</c:v>
                </c:pt>
                <c:pt idx="7597">
                  <c:v>0.42739583333348852</c:v>
                </c:pt>
                <c:pt idx="7598">
                  <c:v>0.42740740740756239</c:v>
                </c:pt>
                <c:pt idx="7599">
                  <c:v>0.42741898148163693</c:v>
                </c:pt>
                <c:pt idx="7600">
                  <c:v>0.42743055555570991</c:v>
                </c:pt>
                <c:pt idx="7601">
                  <c:v>0.42744212962978473</c:v>
                </c:pt>
                <c:pt idx="7602">
                  <c:v>0.42745370370385927</c:v>
                </c:pt>
                <c:pt idx="7603">
                  <c:v>0.42746527777793314</c:v>
                </c:pt>
                <c:pt idx="7604">
                  <c:v>0.42747685185200779</c:v>
                </c:pt>
                <c:pt idx="7605">
                  <c:v>0.42748842592608155</c:v>
                </c:pt>
                <c:pt idx="7606">
                  <c:v>0.42750000000015448</c:v>
                </c:pt>
                <c:pt idx="7607">
                  <c:v>0.42751157407422946</c:v>
                </c:pt>
                <c:pt idx="7608">
                  <c:v>0.42752314814830267</c:v>
                </c:pt>
                <c:pt idx="7609">
                  <c:v>0.42753472222237682</c:v>
                </c:pt>
                <c:pt idx="7610">
                  <c:v>0.42754629629645163</c:v>
                </c:pt>
                <c:pt idx="7611">
                  <c:v>0.42755787037052567</c:v>
                </c:pt>
                <c:pt idx="7612">
                  <c:v>0.42756944444459904</c:v>
                </c:pt>
                <c:pt idx="7613">
                  <c:v>0.42758101851867331</c:v>
                </c:pt>
                <c:pt idx="7614">
                  <c:v>0.42759259259274801</c:v>
                </c:pt>
                <c:pt idx="7615">
                  <c:v>0.42760416666682138</c:v>
                </c:pt>
                <c:pt idx="7616">
                  <c:v>0.42761574074089542</c:v>
                </c:pt>
                <c:pt idx="7617">
                  <c:v>0.42762731481497041</c:v>
                </c:pt>
                <c:pt idx="7618">
                  <c:v>0.42763888888904494</c:v>
                </c:pt>
                <c:pt idx="7619">
                  <c:v>0.42765046296311782</c:v>
                </c:pt>
                <c:pt idx="7620">
                  <c:v>0.4276620370371918</c:v>
                </c:pt>
                <c:pt idx="7621">
                  <c:v>0.42767361111126662</c:v>
                </c:pt>
                <c:pt idx="7622">
                  <c:v>0.42768518518534115</c:v>
                </c:pt>
                <c:pt idx="7623">
                  <c:v>0.42769675925941503</c:v>
                </c:pt>
                <c:pt idx="7624">
                  <c:v>0.42770833333348895</c:v>
                </c:pt>
                <c:pt idx="7625">
                  <c:v>0.42771990740756238</c:v>
                </c:pt>
                <c:pt idx="7626">
                  <c:v>0.42773148148163626</c:v>
                </c:pt>
                <c:pt idx="7627">
                  <c:v>0.42774305555571029</c:v>
                </c:pt>
                <c:pt idx="7628">
                  <c:v>0.42775462962978522</c:v>
                </c:pt>
                <c:pt idx="7629">
                  <c:v>0.42776620370385987</c:v>
                </c:pt>
                <c:pt idx="7630">
                  <c:v>0.42777777777793358</c:v>
                </c:pt>
                <c:pt idx="7631">
                  <c:v>0.42778935185200756</c:v>
                </c:pt>
                <c:pt idx="7632">
                  <c:v>0.42780092592608215</c:v>
                </c:pt>
                <c:pt idx="7633">
                  <c:v>0.42781250000015603</c:v>
                </c:pt>
                <c:pt idx="7634">
                  <c:v>0.42782407407423062</c:v>
                </c:pt>
                <c:pt idx="7635">
                  <c:v>0.42783564814830322</c:v>
                </c:pt>
                <c:pt idx="7636">
                  <c:v>0.42784722222237731</c:v>
                </c:pt>
                <c:pt idx="7637">
                  <c:v>0.42785879629645296</c:v>
                </c:pt>
                <c:pt idx="7638">
                  <c:v>0.42787037037052683</c:v>
                </c:pt>
                <c:pt idx="7639">
                  <c:v>0.42788194444459982</c:v>
                </c:pt>
                <c:pt idx="7640">
                  <c:v>0.4278935185186738</c:v>
                </c:pt>
                <c:pt idx="7641">
                  <c:v>0.4279050925927485</c:v>
                </c:pt>
                <c:pt idx="7642">
                  <c:v>0.42791666666682304</c:v>
                </c:pt>
                <c:pt idx="7643">
                  <c:v>0.42792824074089697</c:v>
                </c:pt>
                <c:pt idx="7644">
                  <c:v>0.42793981481497084</c:v>
                </c:pt>
                <c:pt idx="7645">
                  <c:v>0.42795138888904538</c:v>
                </c:pt>
                <c:pt idx="7646">
                  <c:v>0.42796296296311925</c:v>
                </c:pt>
                <c:pt idx="7647">
                  <c:v>0.42797453703719313</c:v>
                </c:pt>
                <c:pt idx="7648">
                  <c:v>0.42798611111126778</c:v>
                </c:pt>
                <c:pt idx="7649">
                  <c:v>0.42799768518534176</c:v>
                </c:pt>
                <c:pt idx="7650">
                  <c:v>0.42800925925941552</c:v>
                </c:pt>
                <c:pt idx="7651">
                  <c:v>0.42802083333349022</c:v>
                </c:pt>
                <c:pt idx="7652">
                  <c:v>0.42803240740756282</c:v>
                </c:pt>
                <c:pt idx="7653">
                  <c:v>0.42804398148163691</c:v>
                </c:pt>
                <c:pt idx="7654">
                  <c:v>0.42805555555571101</c:v>
                </c:pt>
                <c:pt idx="7655">
                  <c:v>0.42806712962978538</c:v>
                </c:pt>
                <c:pt idx="7656">
                  <c:v>0.42807870370386092</c:v>
                </c:pt>
                <c:pt idx="7657">
                  <c:v>0.42809027777793413</c:v>
                </c:pt>
                <c:pt idx="7658">
                  <c:v>0.42810185185200805</c:v>
                </c:pt>
                <c:pt idx="7659">
                  <c:v>0.42811342592608148</c:v>
                </c:pt>
                <c:pt idx="7660">
                  <c:v>0.42812500000015558</c:v>
                </c:pt>
                <c:pt idx="7661">
                  <c:v>0.42813657407423045</c:v>
                </c:pt>
                <c:pt idx="7662">
                  <c:v>0.42814814814830376</c:v>
                </c:pt>
                <c:pt idx="7663">
                  <c:v>0.42815972222237786</c:v>
                </c:pt>
                <c:pt idx="7664">
                  <c:v>0.42817129629645267</c:v>
                </c:pt>
                <c:pt idx="7665">
                  <c:v>0.42818287037052727</c:v>
                </c:pt>
                <c:pt idx="7666">
                  <c:v>0.42819444444460031</c:v>
                </c:pt>
                <c:pt idx="7667">
                  <c:v>0.42820601851867435</c:v>
                </c:pt>
                <c:pt idx="7668">
                  <c:v>0.428217592592749</c:v>
                </c:pt>
                <c:pt idx="7669">
                  <c:v>0.42822916666682248</c:v>
                </c:pt>
                <c:pt idx="7670">
                  <c:v>0.42824074074089652</c:v>
                </c:pt>
                <c:pt idx="7671">
                  <c:v>0.42825231481497128</c:v>
                </c:pt>
                <c:pt idx="7672">
                  <c:v>0.42826388888904587</c:v>
                </c:pt>
                <c:pt idx="7673">
                  <c:v>0.4282754629631188</c:v>
                </c:pt>
                <c:pt idx="7674">
                  <c:v>0.4282870370371929</c:v>
                </c:pt>
                <c:pt idx="7675">
                  <c:v>0.42829861111126732</c:v>
                </c:pt>
                <c:pt idx="7676">
                  <c:v>0.4283101851853427</c:v>
                </c:pt>
                <c:pt idx="7677">
                  <c:v>0.42832175925941668</c:v>
                </c:pt>
                <c:pt idx="7678">
                  <c:v>0.42833333333348994</c:v>
                </c:pt>
                <c:pt idx="7679">
                  <c:v>0.42834490740756437</c:v>
                </c:pt>
                <c:pt idx="7680">
                  <c:v>0.42835648148163835</c:v>
                </c:pt>
                <c:pt idx="7681">
                  <c:v>0.42836805555571222</c:v>
                </c:pt>
                <c:pt idx="7682">
                  <c:v>0.42837962962978687</c:v>
                </c:pt>
                <c:pt idx="7683">
                  <c:v>0.42839120370386058</c:v>
                </c:pt>
                <c:pt idx="7684">
                  <c:v>0.42840277777793523</c:v>
                </c:pt>
                <c:pt idx="7685">
                  <c:v>0.42841435185200916</c:v>
                </c:pt>
                <c:pt idx="7686">
                  <c:v>0.42842592592608303</c:v>
                </c:pt>
                <c:pt idx="7687">
                  <c:v>0.42843750000015612</c:v>
                </c:pt>
                <c:pt idx="7688">
                  <c:v>0.42844907407423038</c:v>
                </c:pt>
                <c:pt idx="7689">
                  <c:v>0.42846064814830431</c:v>
                </c:pt>
                <c:pt idx="7690">
                  <c:v>0.42847222222237924</c:v>
                </c:pt>
                <c:pt idx="7691">
                  <c:v>0.42848379629645383</c:v>
                </c:pt>
                <c:pt idx="7692">
                  <c:v>0.42849537037052682</c:v>
                </c:pt>
                <c:pt idx="7693">
                  <c:v>0.42850694444460152</c:v>
                </c:pt>
                <c:pt idx="7694">
                  <c:v>0.42851851851867551</c:v>
                </c:pt>
                <c:pt idx="7695">
                  <c:v>0.42853009259274888</c:v>
                </c:pt>
                <c:pt idx="7696">
                  <c:v>0.42854166666682297</c:v>
                </c:pt>
                <c:pt idx="7697">
                  <c:v>0.42855324074089707</c:v>
                </c:pt>
                <c:pt idx="7698">
                  <c:v>0.42856481481497238</c:v>
                </c:pt>
                <c:pt idx="7699">
                  <c:v>0.42857638888904698</c:v>
                </c:pt>
                <c:pt idx="7700">
                  <c:v>0.42858796296312013</c:v>
                </c:pt>
                <c:pt idx="7701">
                  <c:v>0.42859953703719345</c:v>
                </c:pt>
                <c:pt idx="7702">
                  <c:v>0.42861111111126782</c:v>
                </c:pt>
                <c:pt idx="7703">
                  <c:v>0.42862268518534313</c:v>
                </c:pt>
                <c:pt idx="7704">
                  <c:v>0.42863425925941651</c:v>
                </c:pt>
                <c:pt idx="7705">
                  <c:v>0.42864583333348982</c:v>
                </c:pt>
                <c:pt idx="7706">
                  <c:v>0.42865740740756392</c:v>
                </c:pt>
                <c:pt idx="7707">
                  <c:v>0.42866898148163873</c:v>
                </c:pt>
                <c:pt idx="7708">
                  <c:v>0.42868055555571238</c:v>
                </c:pt>
                <c:pt idx="7709">
                  <c:v>0.42869212962978631</c:v>
                </c:pt>
                <c:pt idx="7710">
                  <c:v>0.42870370370386113</c:v>
                </c:pt>
                <c:pt idx="7711">
                  <c:v>0.42871527777793506</c:v>
                </c:pt>
                <c:pt idx="7712">
                  <c:v>0.42872685185200965</c:v>
                </c:pt>
                <c:pt idx="7713">
                  <c:v>0.42873842592608258</c:v>
                </c:pt>
                <c:pt idx="7714">
                  <c:v>0.42875000000015667</c:v>
                </c:pt>
                <c:pt idx="7715">
                  <c:v>0.42876157407423082</c:v>
                </c:pt>
                <c:pt idx="7716">
                  <c:v>0.42877314814830475</c:v>
                </c:pt>
                <c:pt idx="7717">
                  <c:v>0.42878472222237968</c:v>
                </c:pt>
                <c:pt idx="7718">
                  <c:v>0.42879629629645338</c:v>
                </c:pt>
                <c:pt idx="7719">
                  <c:v>0.42880787037052814</c:v>
                </c:pt>
                <c:pt idx="7720">
                  <c:v>0.42881944444460207</c:v>
                </c:pt>
                <c:pt idx="7721">
                  <c:v>0.42883101851867533</c:v>
                </c:pt>
                <c:pt idx="7722">
                  <c:v>0.42884259259275065</c:v>
                </c:pt>
                <c:pt idx="7723">
                  <c:v>0.42885416666682441</c:v>
                </c:pt>
                <c:pt idx="7724">
                  <c:v>0.42886574074089839</c:v>
                </c:pt>
                <c:pt idx="7725">
                  <c:v>0.42887731481497288</c:v>
                </c:pt>
                <c:pt idx="7726">
                  <c:v>0.42888888888904814</c:v>
                </c:pt>
                <c:pt idx="7727">
                  <c:v>0.42890046296312062</c:v>
                </c:pt>
                <c:pt idx="7728">
                  <c:v>0.42891203703719438</c:v>
                </c:pt>
                <c:pt idx="7729">
                  <c:v>0.42892361111126903</c:v>
                </c:pt>
                <c:pt idx="7730">
                  <c:v>0.42893518518534302</c:v>
                </c:pt>
                <c:pt idx="7731">
                  <c:v>0.42894675925941761</c:v>
                </c:pt>
                <c:pt idx="7732">
                  <c:v>0.42895833333349154</c:v>
                </c:pt>
                <c:pt idx="7733">
                  <c:v>0.42896990740756535</c:v>
                </c:pt>
                <c:pt idx="7734">
                  <c:v>0.42898148148163934</c:v>
                </c:pt>
                <c:pt idx="7735">
                  <c:v>0.42899305555571265</c:v>
                </c:pt>
                <c:pt idx="7736">
                  <c:v>0.42900462962978775</c:v>
                </c:pt>
                <c:pt idx="7737">
                  <c:v>0.42901620370386229</c:v>
                </c:pt>
                <c:pt idx="7738">
                  <c:v>0.42902777777793616</c:v>
                </c:pt>
                <c:pt idx="7739">
                  <c:v>0.42903935185200931</c:v>
                </c:pt>
                <c:pt idx="7740">
                  <c:v>0.42905092592608401</c:v>
                </c:pt>
                <c:pt idx="7741">
                  <c:v>0.42906250000015789</c:v>
                </c:pt>
                <c:pt idx="7742">
                  <c:v>0.42907407407423243</c:v>
                </c:pt>
                <c:pt idx="7743">
                  <c:v>0.42908564814830541</c:v>
                </c:pt>
                <c:pt idx="7744">
                  <c:v>0.4290972222223795</c:v>
                </c:pt>
                <c:pt idx="7745">
                  <c:v>0.42910879629645476</c:v>
                </c:pt>
                <c:pt idx="7746">
                  <c:v>0.42912037037052864</c:v>
                </c:pt>
                <c:pt idx="7747">
                  <c:v>0.42913194444460184</c:v>
                </c:pt>
                <c:pt idx="7748">
                  <c:v>0.42914351851867583</c:v>
                </c:pt>
                <c:pt idx="7749">
                  <c:v>0.42915509259274998</c:v>
                </c:pt>
                <c:pt idx="7750">
                  <c:v>0.42916666666682496</c:v>
                </c:pt>
                <c:pt idx="7751">
                  <c:v>0.42917824074089883</c:v>
                </c:pt>
                <c:pt idx="7752">
                  <c:v>0.42918981481497342</c:v>
                </c:pt>
                <c:pt idx="7753">
                  <c:v>0.42920138888904713</c:v>
                </c:pt>
                <c:pt idx="7754">
                  <c:v>0.42921296296312117</c:v>
                </c:pt>
                <c:pt idx="7755">
                  <c:v>0.42922453703719482</c:v>
                </c:pt>
                <c:pt idx="7756">
                  <c:v>0.4292361111112688</c:v>
                </c:pt>
                <c:pt idx="7757">
                  <c:v>0.42924768518534351</c:v>
                </c:pt>
                <c:pt idx="7758">
                  <c:v>0.42925925925941688</c:v>
                </c:pt>
                <c:pt idx="7759">
                  <c:v>0.42927083333349192</c:v>
                </c:pt>
                <c:pt idx="7760">
                  <c:v>0.42928240740756585</c:v>
                </c:pt>
                <c:pt idx="7761">
                  <c:v>0.42929398148163911</c:v>
                </c:pt>
                <c:pt idx="7762">
                  <c:v>0.42930555555571331</c:v>
                </c:pt>
                <c:pt idx="7763">
                  <c:v>0.42931712962978807</c:v>
                </c:pt>
                <c:pt idx="7764">
                  <c:v>0.42932870370386339</c:v>
                </c:pt>
                <c:pt idx="7765">
                  <c:v>0.42934027777793665</c:v>
                </c:pt>
                <c:pt idx="7766">
                  <c:v>0.42935185185201047</c:v>
                </c:pt>
                <c:pt idx="7767">
                  <c:v>0.42936342592608445</c:v>
                </c:pt>
                <c:pt idx="7768">
                  <c:v>0.42937500000015782</c:v>
                </c:pt>
                <c:pt idx="7769">
                  <c:v>0.42938657407423347</c:v>
                </c:pt>
                <c:pt idx="7770">
                  <c:v>0.42939814814830596</c:v>
                </c:pt>
                <c:pt idx="7771">
                  <c:v>0.42940972222238072</c:v>
                </c:pt>
                <c:pt idx="7772">
                  <c:v>0.42942129629645515</c:v>
                </c:pt>
                <c:pt idx="7773">
                  <c:v>0.42943287037052907</c:v>
                </c:pt>
                <c:pt idx="7774">
                  <c:v>0.429444444444603</c:v>
                </c:pt>
                <c:pt idx="7775">
                  <c:v>0.42945601851867682</c:v>
                </c:pt>
                <c:pt idx="7776">
                  <c:v>0.42946759259275141</c:v>
                </c:pt>
                <c:pt idx="7777">
                  <c:v>0.4294791666668254</c:v>
                </c:pt>
                <c:pt idx="7778">
                  <c:v>0.42949074074089882</c:v>
                </c:pt>
                <c:pt idx="7779">
                  <c:v>0.42950231481497375</c:v>
                </c:pt>
                <c:pt idx="7780">
                  <c:v>0.4295138888890484</c:v>
                </c:pt>
                <c:pt idx="7781">
                  <c:v>0.42952546296312138</c:v>
                </c:pt>
                <c:pt idx="7782">
                  <c:v>0.42953703703719509</c:v>
                </c:pt>
                <c:pt idx="7783">
                  <c:v>0.42954861111127002</c:v>
                </c:pt>
                <c:pt idx="7784">
                  <c:v>0.42956018518534461</c:v>
                </c:pt>
                <c:pt idx="7785">
                  <c:v>0.42957175925941854</c:v>
                </c:pt>
                <c:pt idx="7786">
                  <c:v>0.42958333333349236</c:v>
                </c:pt>
                <c:pt idx="7787">
                  <c:v>0.42959490740756634</c:v>
                </c:pt>
                <c:pt idx="7788">
                  <c:v>0.42960648148163982</c:v>
                </c:pt>
                <c:pt idx="7789">
                  <c:v>0.42961805555571381</c:v>
                </c:pt>
                <c:pt idx="7790">
                  <c:v>0.42962962962978857</c:v>
                </c:pt>
                <c:pt idx="7791">
                  <c:v>0.42964120370386238</c:v>
                </c:pt>
                <c:pt idx="7792">
                  <c:v>0.42965277777793703</c:v>
                </c:pt>
                <c:pt idx="7793">
                  <c:v>0.42966435185201102</c:v>
                </c:pt>
                <c:pt idx="7794">
                  <c:v>0.42967592592608489</c:v>
                </c:pt>
                <c:pt idx="7795">
                  <c:v>0.42968750000015832</c:v>
                </c:pt>
                <c:pt idx="7796">
                  <c:v>0.42969907407423241</c:v>
                </c:pt>
                <c:pt idx="7797">
                  <c:v>0.42971064814830651</c:v>
                </c:pt>
                <c:pt idx="7798">
                  <c:v>0.42972222222238082</c:v>
                </c:pt>
                <c:pt idx="7799">
                  <c:v>0.42973379629645481</c:v>
                </c:pt>
                <c:pt idx="7800">
                  <c:v>0.42974537037052885</c:v>
                </c:pt>
                <c:pt idx="7801">
                  <c:v>0.42975694444460288</c:v>
                </c:pt>
                <c:pt idx="7802">
                  <c:v>0.42976851851867698</c:v>
                </c:pt>
                <c:pt idx="7803">
                  <c:v>0.42978009259275196</c:v>
                </c:pt>
                <c:pt idx="7804">
                  <c:v>0.42979166666682517</c:v>
                </c:pt>
                <c:pt idx="7805">
                  <c:v>0.42980324074089932</c:v>
                </c:pt>
                <c:pt idx="7806">
                  <c:v>0.42981481481497485</c:v>
                </c:pt>
                <c:pt idx="7807">
                  <c:v>0.42982638888904945</c:v>
                </c:pt>
                <c:pt idx="7808">
                  <c:v>0.42983796296312182</c:v>
                </c:pt>
                <c:pt idx="7809">
                  <c:v>0.42984953703719581</c:v>
                </c:pt>
                <c:pt idx="7810">
                  <c:v>0.42986111111127051</c:v>
                </c:pt>
                <c:pt idx="7811">
                  <c:v>0.42987268518534583</c:v>
                </c:pt>
                <c:pt idx="7812">
                  <c:v>0.42988425925941959</c:v>
                </c:pt>
                <c:pt idx="7813">
                  <c:v>0.4298958333334929</c:v>
                </c:pt>
                <c:pt idx="7814">
                  <c:v>0.42990740740756678</c:v>
                </c:pt>
                <c:pt idx="7815">
                  <c:v>0.42991898148164209</c:v>
                </c:pt>
                <c:pt idx="7816">
                  <c:v>0.4299305555557143</c:v>
                </c:pt>
                <c:pt idx="7817">
                  <c:v>0.42994212962978912</c:v>
                </c:pt>
                <c:pt idx="7818">
                  <c:v>0.42995370370386365</c:v>
                </c:pt>
                <c:pt idx="7819">
                  <c:v>0.42996527777793753</c:v>
                </c:pt>
                <c:pt idx="7820">
                  <c:v>0.42997685185201218</c:v>
                </c:pt>
                <c:pt idx="7821">
                  <c:v>0.42998842592608594</c:v>
                </c:pt>
                <c:pt idx="7822">
                  <c:v>0.43000000000015887</c:v>
                </c:pt>
                <c:pt idx="7823">
                  <c:v>0.43001157407423385</c:v>
                </c:pt>
                <c:pt idx="7824">
                  <c:v>0.43002314814830706</c:v>
                </c:pt>
                <c:pt idx="7825">
                  <c:v>0.43003472222238132</c:v>
                </c:pt>
                <c:pt idx="7826">
                  <c:v>0.43004629629645608</c:v>
                </c:pt>
                <c:pt idx="7827">
                  <c:v>0.43005787037053006</c:v>
                </c:pt>
                <c:pt idx="7828">
                  <c:v>0.43006944444460382</c:v>
                </c:pt>
                <c:pt idx="7829">
                  <c:v>0.43008101851867758</c:v>
                </c:pt>
                <c:pt idx="7830">
                  <c:v>0.4300925925927524</c:v>
                </c:pt>
                <c:pt idx="7831">
                  <c:v>0.43010416666682588</c:v>
                </c:pt>
                <c:pt idx="7832">
                  <c:v>0.43011574074089981</c:v>
                </c:pt>
                <c:pt idx="7833">
                  <c:v>0.43012731481497474</c:v>
                </c:pt>
                <c:pt idx="7834">
                  <c:v>0.43013888888904933</c:v>
                </c:pt>
                <c:pt idx="7835">
                  <c:v>0.43015046296312232</c:v>
                </c:pt>
                <c:pt idx="7836">
                  <c:v>0.4301620370371963</c:v>
                </c:pt>
                <c:pt idx="7837">
                  <c:v>0.430173611111271</c:v>
                </c:pt>
                <c:pt idx="7838">
                  <c:v>0.43018518518534554</c:v>
                </c:pt>
                <c:pt idx="7839">
                  <c:v>0.43019675925941947</c:v>
                </c:pt>
                <c:pt idx="7840">
                  <c:v>0.43020833333349334</c:v>
                </c:pt>
                <c:pt idx="7841">
                  <c:v>0.43021990740756688</c:v>
                </c:pt>
                <c:pt idx="7842">
                  <c:v>0.43023148148164081</c:v>
                </c:pt>
                <c:pt idx="7843">
                  <c:v>0.43024305555571479</c:v>
                </c:pt>
                <c:pt idx="7844">
                  <c:v>0.43025462962978961</c:v>
                </c:pt>
                <c:pt idx="7845">
                  <c:v>0.43026620370386426</c:v>
                </c:pt>
                <c:pt idx="7846">
                  <c:v>0.43027777777793802</c:v>
                </c:pt>
                <c:pt idx="7847">
                  <c:v>0.430289351852012</c:v>
                </c:pt>
                <c:pt idx="7848">
                  <c:v>0.43030092592608643</c:v>
                </c:pt>
                <c:pt idx="7849">
                  <c:v>0.43031250000016041</c:v>
                </c:pt>
                <c:pt idx="7850">
                  <c:v>0.43032407407423501</c:v>
                </c:pt>
                <c:pt idx="7851">
                  <c:v>0.4303356481483076</c:v>
                </c:pt>
                <c:pt idx="7852">
                  <c:v>0.43034722222238181</c:v>
                </c:pt>
                <c:pt idx="7853">
                  <c:v>0.43035879629645729</c:v>
                </c:pt>
                <c:pt idx="7854">
                  <c:v>0.43037037037053122</c:v>
                </c:pt>
                <c:pt idx="7855">
                  <c:v>0.43038194444460504</c:v>
                </c:pt>
                <c:pt idx="7856">
                  <c:v>0.43039351851867808</c:v>
                </c:pt>
                <c:pt idx="7857">
                  <c:v>0.43040509259275289</c:v>
                </c:pt>
                <c:pt idx="7858">
                  <c:v>0.43041666666682743</c:v>
                </c:pt>
                <c:pt idx="7859">
                  <c:v>0.43042824074090125</c:v>
                </c:pt>
                <c:pt idx="7860">
                  <c:v>0.43043981481497517</c:v>
                </c:pt>
                <c:pt idx="7861">
                  <c:v>0.43045138888904977</c:v>
                </c:pt>
                <c:pt idx="7862">
                  <c:v>0.43046296296312364</c:v>
                </c:pt>
                <c:pt idx="7863">
                  <c:v>0.43047453703719751</c:v>
                </c:pt>
                <c:pt idx="7864">
                  <c:v>0.43048611111127216</c:v>
                </c:pt>
                <c:pt idx="7865">
                  <c:v>0.43049768518534592</c:v>
                </c:pt>
                <c:pt idx="7866">
                  <c:v>0.43050925925941991</c:v>
                </c:pt>
                <c:pt idx="7867">
                  <c:v>0.43052083333349445</c:v>
                </c:pt>
                <c:pt idx="7868">
                  <c:v>0.43053240740756732</c:v>
                </c:pt>
                <c:pt idx="7869">
                  <c:v>0.43054398148164208</c:v>
                </c:pt>
                <c:pt idx="7870">
                  <c:v>0.4305555555557154</c:v>
                </c:pt>
                <c:pt idx="7871">
                  <c:v>0.43056712962978982</c:v>
                </c:pt>
                <c:pt idx="7872">
                  <c:v>0.4305787037038652</c:v>
                </c:pt>
                <c:pt idx="7873">
                  <c:v>0.43059027777793846</c:v>
                </c:pt>
                <c:pt idx="7874">
                  <c:v>0.43060185185201244</c:v>
                </c:pt>
                <c:pt idx="7875">
                  <c:v>0.43061342592608587</c:v>
                </c:pt>
                <c:pt idx="7876">
                  <c:v>0.43062500000015996</c:v>
                </c:pt>
                <c:pt idx="7877">
                  <c:v>0.43063657407423472</c:v>
                </c:pt>
                <c:pt idx="7878">
                  <c:v>0.43064814814830815</c:v>
                </c:pt>
                <c:pt idx="7879">
                  <c:v>0.4306597222223823</c:v>
                </c:pt>
                <c:pt idx="7880">
                  <c:v>0.43067129629645706</c:v>
                </c:pt>
                <c:pt idx="7881">
                  <c:v>0.43068287037053166</c:v>
                </c:pt>
                <c:pt idx="7882">
                  <c:v>0.43069444444460458</c:v>
                </c:pt>
                <c:pt idx="7883">
                  <c:v>0.43070601851867862</c:v>
                </c:pt>
                <c:pt idx="7884">
                  <c:v>0.43071759259275288</c:v>
                </c:pt>
                <c:pt idx="7885">
                  <c:v>0.43072916666682681</c:v>
                </c:pt>
                <c:pt idx="7886">
                  <c:v>0.43074074074090091</c:v>
                </c:pt>
                <c:pt idx="7887">
                  <c:v>0.43075231481497567</c:v>
                </c:pt>
                <c:pt idx="7888">
                  <c:v>0.43076388888905026</c:v>
                </c:pt>
                <c:pt idx="7889">
                  <c:v>0.4307754629631233</c:v>
                </c:pt>
                <c:pt idx="7890">
                  <c:v>0.43078703703719728</c:v>
                </c:pt>
                <c:pt idx="7891">
                  <c:v>0.43079861111127138</c:v>
                </c:pt>
                <c:pt idx="7892">
                  <c:v>0.43081018518534697</c:v>
                </c:pt>
                <c:pt idx="7893">
                  <c:v>0.43082175925942107</c:v>
                </c:pt>
                <c:pt idx="7894">
                  <c:v>0.43083333333349388</c:v>
                </c:pt>
                <c:pt idx="7895">
                  <c:v>0.43084490740756876</c:v>
                </c:pt>
                <c:pt idx="7896">
                  <c:v>0.43085648148164329</c:v>
                </c:pt>
                <c:pt idx="7897">
                  <c:v>0.43086805555571661</c:v>
                </c:pt>
                <c:pt idx="7898">
                  <c:v>0.43087962962979126</c:v>
                </c:pt>
                <c:pt idx="7899">
                  <c:v>0.43089120370386502</c:v>
                </c:pt>
                <c:pt idx="7900">
                  <c:v>0.43090277777793973</c:v>
                </c:pt>
                <c:pt idx="7901">
                  <c:v>0.43091435185201343</c:v>
                </c:pt>
                <c:pt idx="7902">
                  <c:v>0.43092592592608742</c:v>
                </c:pt>
                <c:pt idx="7903">
                  <c:v>0.43093750000016051</c:v>
                </c:pt>
                <c:pt idx="7904">
                  <c:v>0.43094907407423488</c:v>
                </c:pt>
                <c:pt idx="7905">
                  <c:v>0.43096064814830881</c:v>
                </c:pt>
                <c:pt idx="7906">
                  <c:v>0.43097222222238363</c:v>
                </c:pt>
                <c:pt idx="7907">
                  <c:v>0.43098379629645822</c:v>
                </c:pt>
                <c:pt idx="7908">
                  <c:v>0.43099537037053098</c:v>
                </c:pt>
                <c:pt idx="7909">
                  <c:v>0.43100694444460597</c:v>
                </c:pt>
                <c:pt idx="7910">
                  <c:v>0.43101851851867995</c:v>
                </c:pt>
                <c:pt idx="7911">
                  <c:v>0.43103009259275332</c:v>
                </c:pt>
                <c:pt idx="7912">
                  <c:v>0.43104166666682736</c:v>
                </c:pt>
                <c:pt idx="7913">
                  <c:v>0.43105324074090146</c:v>
                </c:pt>
                <c:pt idx="7914">
                  <c:v>0.43106481481497677</c:v>
                </c:pt>
                <c:pt idx="7915">
                  <c:v>0.43107638888905137</c:v>
                </c:pt>
                <c:pt idx="7916">
                  <c:v>0.43108796296312457</c:v>
                </c:pt>
                <c:pt idx="7917">
                  <c:v>0.43109953703719783</c:v>
                </c:pt>
                <c:pt idx="7918">
                  <c:v>0.43111111111127198</c:v>
                </c:pt>
                <c:pt idx="7919">
                  <c:v>0.43112268518534752</c:v>
                </c:pt>
                <c:pt idx="7920">
                  <c:v>0.43113425925942089</c:v>
                </c:pt>
                <c:pt idx="7921">
                  <c:v>0.43114583333349432</c:v>
                </c:pt>
                <c:pt idx="7922">
                  <c:v>0.4311574074075683</c:v>
                </c:pt>
                <c:pt idx="7923">
                  <c:v>0.4311689814816439</c:v>
                </c:pt>
                <c:pt idx="7924">
                  <c:v>0.43118055555571688</c:v>
                </c:pt>
                <c:pt idx="7925">
                  <c:v>0.43119212962979081</c:v>
                </c:pt>
                <c:pt idx="7926">
                  <c:v>0.43120370370386552</c:v>
                </c:pt>
                <c:pt idx="7927">
                  <c:v>0.43121527777793944</c:v>
                </c:pt>
                <c:pt idx="7928">
                  <c:v>0.43122685185201404</c:v>
                </c:pt>
                <c:pt idx="7929">
                  <c:v>0.43123842592608697</c:v>
                </c:pt>
                <c:pt idx="7930">
                  <c:v>0.43125000000016106</c:v>
                </c:pt>
                <c:pt idx="7931">
                  <c:v>0.43126157407423532</c:v>
                </c:pt>
                <c:pt idx="7932">
                  <c:v>0.43127314814830925</c:v>
                </c:pt>
                <c:pt idx="7933">
                  <c:v>0.43128472222238406</c:v>
                </c:pt>
                <c:pt idx="7934">
                  <c:v>0.43129629629645788</c:v>
                </c:pt>
                <c:pt idx="7935">
                  <c:v>0.43130787037053253</c:v>
                </c:pt>
                <c:pt idx="7936">
                  <c:v>0.43131944444460651</c:v>
                </c:pt>
                <c:pt idx="7937">
                  <c:v>0.43133101851867972</c:v>
                </c:pt>
                <c:pt idx="7938">
                  <c:v>0.43134259259275493</c:v>
                </c:pt>
                <c:pt idx="7939">
                  <c:v>0.43135416666682874</c:v>
                </c:pt>
                <c:pt idx="7940">
                  <c:v>0.43136574074090273</c:v>
                </c:pt>
                <c:pt idx="7941">
                  <c:v>0.43137731481497726</c:v>
                </c:pt>
                <c:pt idx="7942">
                  <c:v>0.43138888888905247</c:v>
                </c:pt>
                <c:pt idx="7943">
                  <c:v>0.43140046296312506</c:v>
                </c:pt>
                <c:pt idx="7944">
                  <c:v>0.43141203703719838</c:v>
                </c:pt>
                <c:pt idx="7945">
                  <c:v>0.43142361111127348</c:v>
                </c:pt>
                <c:pt idx="7946">
                  <c:v>0.43143518518534746</c:v>
                </c:pt>
                <c:pt idx="7947">
                  <c:v>0.431446759259422</c:v>
                </c:pt>
                <c:pt idx="7948">
                  <c:v>0.43145833333349592</c:v>
                </c:pt>
                <c:pt idx="7949">
                  <c:v>0.43146990740756963</c:v>
                </c:pt>
                <c:pt idx="7950">
                  <c:v>0.43148148148164428</c:v>
                </c:pt>
                <c:pt idx="7951">
                  <c:v>0.43149305555571704</c:v>
                </c:pt>
                <c:pt idx="7952">
                  <c:v>0.43150462962979208</c:v>
                </c:pt>
                <c:pt idx="7953">
                  <c:v>0.43151620370386673</c:v>
                </c:pt>
                <c:pt idx="7954">
                  <c:v>0.43152777777794082</c:v>
                </c:pt>
                <c:pt idx="7955">
                  <c:v>0.43153935185201342</c:v>
                </c:pt>
                <c:pt idx="7956">
                  <c:v>0.43155092592608835</c:v>
                </c:pt>
                <c:pt idx="7957">
                  <c:v>0.43156250000016227</c:v>
                </c:pt>
                <c:pt idx="7958">
                  <c:v>0.43157407407423665</c:v>
                </c:pt>
                <c:pt idx="7959">
                  <c:v>0.4315856481483098</c:v>
                </c:pt>
                <c:pt idx="7960">
                  <c:v>0.43159722222238389</c:v>
                </c:pt>
                <c:pt idx="7961">
                  <c:v>0.43160879629645915</c:v>
                </c:pt>
                <c:pt idx="7962">
                  <c:v>0.43162037037053297</c:v>
                </c:pt>
                <c:pt idx="7963">
                  <c:v>0.43163194444460617</c:v>
                </c:pt>
                <c:pt idx="7964">
                  <c:v>0.43164351851868027</c:v>
                </c:pt>
                <c:pt idx="7965">
                  <c:v>0.43165509259275436</c:v>
                </c:pt>
                <c:pt idx="7966">
                  <c:v>0.43166666666682918</c:v>
                </c:pt>
                <c:pt idx="7967">
                  <c:v>0.43167824074090322</c:v>
                </c:pt>
                <c:pt idx="7968">
                  <c:v>0.43168981481497765</c:v>
                </c:pt>
                <c:pt idx="7969">
                  <c:v>0.43170138888905157</c:v>
                </c:pt>
                <c:pt idx="7970">
                  <c:v>0.4317129629631255</c:v>
                </c:pt>
                <c:pt idx="7971">
                  <c:v>0.43172453703719932</c:v>
                </c:pt>
                <c:pt idx="7972">
                  <c:v>0.43173611111127302</c:v>
                </c:pt>
                <c:pt idx="7973">
                  <c:v>0.4317476851853479</c:v>
                </c:pt>
                <c:pt idx="7974">
                  <c:v>0.43175925925942132</c:v>
                </c:pt>
                <c:pt idx="7975">
                  <c:v>0.43177083333349625</c:v>
                </c:pt>
                <c:pt idx="7976">
                  <c:v>0.43178240740757012</c:v>
                </c:pt>
                <c:pt idx="7977">
                  <c:v>0.43179398148164388</c:v>
                </c:pt>
                <c:pt idx="7978">
                  <c:v>0.43180555555571781</c:v>
                </c:pt>
                <c:pt idx="7979">
                  <c:v>0.43181712962979252</c:v>
                </c:pt>
                <c:pt idx="7980">
                  <c:v>0.43182870370386778</c:v>
                </c:pt>
                <c:pt idx="7981">
                  <c:v>0.43184027777794159</c:v>
                </c:pt>
                <c:pt idx="7982">
                  <c:v>0.43185185185201486</c:v>
                </c:pt>
                <c:pt idx="7983">
                  <c:v>0.43186342592608884</c:v>
                </c:pt>
                <c:pt idx="7984">
                  <c:v>0.43187500000016232</c:v>
                </c:pt>
                <c:pt idx="7985">
                  <c:v>0.43188657407423786</c:v>
                </c:pt>
                <c:pt idx="7986">
                  <c:v>0.43189814814831035</c:v>
                </c:pt>
                <c:pt idx="7987">
                  <c:v>0.43190972222238488</c:v>
                </c:pt>
                <c:pt idx="7988">
                  <c:v>0.43192129629645953</c:v>
                </c:pt>
                <c:pt idx="7989">
                  <c:v>0.43193287037053352</c:v>
                </c:pt>
                <c:pt idx="7990">
                  <c:v>0.43194444444460739</c:v>
                </c:pt>
                <c:pt idx="7991">
                  <c:v>0.43195601851868082</c:v>
                </c:pt>
                <c:pt idx="7992">
                  <c:v>0.43196759259275574</c:v>
                </c:pt>
                <c:pt idx="7993">
                  <c:v>0.43197916666682973</c:v>
                </c:pt>
                <c:pt idx="7994">
                  <c:v>0.43199074074090332</c:v>
                </c:pt>
                <c:pt idx="7995">
                  <c:v>0.43200231481497814</c:v>
                </c:pt>
                <c:pt idx="7996">
                  <c:v>0.43201388888905279</c:v>
                </c:pt>
                <c:pt idx="7997">
                  <c:v>0.43202546296312538</c:v>
                </c:pt>
                <c:pt idx="7998">
                  <c:v>0.43203703703719926</c:v>
                </c:pt>
                <c:pt idx="7999">
                  <c:v>0.43204861111127446</c:v>
                </c:pt>
                <c:pt idx="8000">
                  <c:v>0.432060185185349</c:v>
                </c:pt>
                <c:pt idx="8001">
                  <c:v>0.43207175925942293</c:v>
                </c:pt>
                <c:pt idx="8002">
                  <c:v>0.43208333333349663</c:v>
                </c:pt>
                <c:pt idx="8003">
                  <c:v>0.43209490740757067</c:v>
                </c:pt>
                <c:pt idx="8004">
                  <c:v>0.43210648148164527</c:v>
                </c:pt>
                <c:pt idx="8005">
                  <c:v>0.43211805555571831</c:v>
                </c:pt>
                <c:pt idx="8006">
                  <c:v>0.43212962962979301</c:v>
                </c:pt>
                <c:pt idx="8007">
                  <c:v>0.43214120370386638</c:v>
                </c:pt>
                <c:pt idx="8008">
                  <c:v>0.43215277777794209</c:v>
                </c:pt>
                <c:pt idx="8009">
                  <c:v>0.4321643518520154</c:v>
                </c:pt>
                <c:pt idx="8010">
                  <c:v>0.43217592592608928</c:v>
                </c:pt>
                <c:pt idx="8011">
                  <c:v>0.43218750000016282</c:v>
                </c:pt>
                <c:pt idx="8012">
                  <c:v>0.4321990740742368</c:v>
                </c:pt>
                <c:pt idx="8013">
                  <c:v>0.43221064814831089</c:v>
                </c:pt>
                <c:pt idx="8014">
                  <c:v>0.43222222222238532</c:v>
                </c:pt>
                <c:pt idx="8015">
                  <c:v>0.43223379629645908</c:v>
                </c:pt>
                <c:pt idx="8016">
                  <c:v>0.43224537037053318</c:v>
                </c:pt>
                <c:pt idx="8017">
                  <c:v>0.43225694444460738</c:v>
                </c:pt>
                <c:pt idx="8018">
                  <c:v>0.43226851851868137</c:v>
                </c:pt>
                <c:pt idx="8019">
                  <c:v>0.43228009259275635</c:v>
                </c:pt>
                <c:pt idx="8020">
                  <c:v>0.43229166666682955</c:v>
                </c:pt>
                <c:pt idx="8021">
                  <c:v>0.43230324074090382</c:v>
                </c:pt>
                <c:pt idx="8022">
                  <c:v>0.4323148148149793</c:v>
                </c:pt>
                <c:pt idx="8023">
                  <c:v>0.43232638888905384</c:v>
                </c:pt>
                <c:pt idx="8024">
                  <c:v>0.43233796296312632</c:v>
                </c:pt>
                <c:pt idx="8025">
                  <c:v>0.43234953703720103</c:v>
                </c:pt>
                <c:pt idx="8026">
                  <c:v>0.4323611111112749</c:v>
                </c:pt>
                <c:pt idx="8027">
                  <c:v>0.43237268518535016</c:v>
                </c:pt>
                <c:pt idx="8028">
                  <c:v>0.43238425925942398</c:v>
                </c:pt>
                <c:pt idx="8029">
                  <c:v>0.43239583333349724</c:v>
                </c:pt>
                <c:pt idx="8030">
                  <c:v>0.43240740740757116</c:v>
                </c:pt>
                <c:pt idx="8031">
                  <c:v>0.43241898148164659</c:v>
                </c:pt>
                <c:pt idx="8032">
                  <c:v>0.4324305555557188</c:v>
                </c:pt>
                <c:pt idx="8033">
                  <c:v>0.4324421296297935</c:v>
                </c:pt>
                <c:pt idx="8034">
                  <c:v>0.43245370370386804</c:v>
                </c:pt>
                <c:pt idx="8035">
                  <c:v>0.43246527777794247</c:v>
                </c:pt>
                <c:pt idx="8036">
                  <c:v>0.43247685185201656</c:v>
                </c:pt>
                <c:pt idx="8037">
                  <c:v>0.43248842592609038</c:v>
                </c:pt>
                <c:pt idx="8038">
                  <c:v>0.43250000000016331</c:v>
                </c:pt>
                <c:pt idx="8039">
                  <c:v>0.43251157407423813</c:v>
                </c:pt>
                <c:pt idx="8040">
                  <c:v>0.43252314814831144</c:v>
                </c:pt>
                <c:pt idx="8041">
                  <c:v>0.43253472222238581</c:v>
                </c:pt>
                <c:pt idx="8042">
                  <c:v>0.43254629629646052</c:v>
                </c:pt>
                <c:pt idx="8043">
                  <c:v>0.4325578703705345</c:v>
                </c:pt>
                <c:pt idx="8044">
                  <c:v>0.43256944444460782</c:v>
                </c:pt>
                <c:pt idx="8045">
                  <c:v>0.43258101851868191</c:v>
                </c:pt>
                <c:pt idx="8046">
                  <c:v>0.43259259259275673</c:v>
                </c:pt>
                <c:pt idx="8047">
                  <c:v>0.43260416666683038</c:v>
                </c:pt>
                <c:pt idx="8048">
                  <c:v>0.43261574074090431</c:v>
                </c:pt>
                <c:pt idx="8049">
                  <c:v>0.43262731481497912</c:v>
                </c:pt>
                <c:pt idx="8050">
                  <c:v>0.43263888888905372</c:v>
                </c:pt>
                <c:pt idx="8051">
                  <c:v>0.43265046296312648</c:v>
                </c:pt>
                <c:pt idx="8052">
                  <c:v>0.43266203703720146</c:v>
                </c:pt>
                <c:pt idx="8053">
                  <c:v>0.43267361111127539</c:v>
                </c:pt>
                <c:pt idx="8054">
                  <c:v>0.43268518518534993</c:v>
                </c:pt>
                <c:pt idx="8055">
                  <c:v>0.43269675925942364</c:v>
                </c:pt>
                <c:pt idx="8056">
                  <c:v>0.43270833333349767</c:v>
                </c:pt>
                <c:pt idx="8057">
                  <c:v>0.43271990740757132</c:v>
                </c:pt>
                <c:pt idx="8058">
                  <c:v>0.43273148148164531</c:v>
                </c:pt>
                <c:pt idx="8059">
                  <c:v>0.43274305555571924</c:v>
                </c:pt>
                <c:pt idx="8060">
                  <c:v>0.432754629629794</c:v>
                </c:pt>
                <c:pt idx="8061">
                  <c:v>0.43276620370386842</c:v>
                </c:pt>
                <c:pt idx="8062">
                  <c:v>0.43277777777794302</c:v>
                </c:pt>
                <c:pt idx="8063">
                  <c:v>0.43278935185201628</c:v>
                </c:pt>
                <c:pt idx="8064">
                  <c:v>0.43280092592609087</c:v>
                </c:pt>
                <c:pt idx="8065">
                  <c:v>0.43281250000016458</c:v>
                </c:pt>
                <c:pt idx="8066">
                  <c:v>0.4328240740742394</c:v>
                </c:pt>
                <c:pt idx="8067">
                  <c:v>0.43283564814831199</c:v>
                </c:pt>
                <c:pt idx="8068">
                  <c:v>0.43284722222238631</c:v>
                </c:pt>
                <c:pt idx="8069">
                  <c:v>0.43285879629646168</c:v>
                </c:pt>
                <c:pt idx="8070">
                  <c:v>0.43287037037053555</c:v>
                </c:pt>
                <c:pt idx="8071">
                  <c:v>0.43288194444460937</c:v>
                </c:pt>
                <c:pt idx="8072">
                  <c:v>0.43289351851868246</c:v>
                </c:pt>
                <c:pt idx="8073">
                  <c:v>0.43290509259275722</c:v>
                </c:pt>
                <c:pt idx="8074">
                  <c:v>0.43291666666683187</c:v>
                </c:pt>
                <c:pt idx="8075">
                  <c:v>0.43292824074090558</c:v>
                </c:pt>
                <c:pt idx="8076">
                  <c:v>0.43293981481497956</c:v>
                </c:pt>
                <c:pt idx="8077">
                  <c:v>0.43295138888905416</c:v>
                </c:pt>
                <c:pt idx="8078">
                  <c:v>0.43296296296312803</c:v>
                </c:pt>
                <c:pt idx="8079">
                  <c:v>0.43297453703720262</c:v>
                </c:pt>
                <c:pt idx="8080">
                  <c:v>0.43298611111127644</c:v>
                </c:pt>
                <c:pt idx="8081">
                  <c:v>0.43299768518535026</c:v>
                </c:pt>
                <c:pt idx="8082">
                  <c:v>0.43300925925942424</c:v>
                </c:pt>
                <c:pt idx="8083">
                  <c:v>0.43302083333349883</c:v>
                </c:pt>
                <c:pt idx="8084">
                  <c:v>0.43303240740757182</c:v>
                </c:pt>
                <c:pt idx="8085">
                  <c:v>0.43304398148164652</c:v>
                </c:pt>
                <c:pt idx="8086">
                  <c:v>0.43305555555571978</c:v>
                </c:pt>
                <c:pt idx="8087">
                  <c:v>0.43306712962979388</c:v>
                </c:pt>
                <c:pt idx="8088">
                  <c:v>0.43307870370386947</c:v>
                </c:pt>
                <c:pt idx="8089">
                  <c:v>0.43309027777794357</c:v>
                </c:pt>
                <c:pt idx="8090">
                  <c:v>0.43310185185201638</c:v>
                </c:pt>
                <c:pt idx="8091">
                  <c:v>0.43311342592609031</c:v>
                </c:pt>
                <c:pt idx="8092">
                  <c:v>0.43312500000016435</c:v>
                </c:pt>
                <c:pt idx="8093">
                  <c:v>0.43313657407423911</c:v>
                </c:pt>
                <c:pt idx="8094">
                  <c:v>0.43314814814831254</c:v>
                </c:pt>
                <c:pt idx="8095">
                  <c:v>0.4331597222223868</c:v>
                </c:pt>
                <c:pt idx="8096">
                  <c:v>0.43317129629646151</c:v>
                </c:pt>
                <c:pt idx="8097">
                  <c:v>0.43318287037053593</c:v>
                </c:pt>
                <c:pt idx="8098">
                  <c:v>0.43319444444460892</c:v>
                </c:pt>
                <c:pt idx="8099">
                  <c:v>0.43320601851868301</c:v>
                </c:pt>
                <c:pt idx="8100">
                  <c:v>0.43321759259275738</c:v>
                </c:pt>
                <c:pt idx="8101">
                  <c:v>0.43322916666683131</c:v>
                </c:pt>
                <c:pt idx="8102">
                  <c:v>0.43324074074090535</c:v>
                </c:pt>
                <c:pt idx="8103">
                  <c:v>0.43325231481498006</c:v>
                </c:pt>
                <c:pt idx="8104">
                  <c:v>0.43326388888905465</c:v>
                </c:pt>
                <c:pt idx="8105">
                  <c:v>0.43327546296312758</c:v>
                </c:pt>
                <c:pt idx="8106">
                  <c:v>0.43328703703720245</c:v>
                </c:pt>
                <c:pt idx="8107">
                  <c:v>0.43329861111127582</c:v>
                </c:pt>
                <c:pt idx="8108">
                  <c:v>0.43331018518535136</c:v>
                </c:pt>
                <c:pt idx="8109">
                  <c:v>0.43332175925942545</c:v>
                </c:pt>
                <c:pt idx="8110">
                  <c:v>0.43333333333349838</c:v>
                </c:pt>
                <c:pt idx="8111">
                  <c:v>0.43334490740757314</c:v>
                </c:pt>
                <c:pt idx="8112">
                  <c:v>0.43335648148164779</c:v>
                </c:pt>
                <c:pt idx="8113">
                  <c:v>0.433368055555721</c:v>
                </c:pt>
                <c:pt idx="8114">
                  <c:v>0.43337962962979565</c:v>
                </c:pt>
                <c:pt idx="8115">
                  <c:v>0.43339120370386941</c:v>
                </c:pt>
                <c:pt idx="8116">
                  <c:v>0.43340277777794461</c:v>
                </c:pt>
                <c:pt idx="8117">
                  <c:v>0.43341435185201788</c:v>
                </c:pt>
                <c:pt idx="8118">
                  <c:v>0.43342592592609175</c:v>
                </c:pt>
                <c:pt idx="8119">
                  <c:v>0.4334375000001649</c:v>
                </c:pt>
                <c:pt idx="8120">
                  <c:v>0.43344907407423938</c:v>
                </c:pt>
                <c:pt idx="8121">
                  <c:v>0.43346064814831331</c:v>
                </c:pt>
                <c:pt idx="8122">
                  <c:v>0.43347222222238802</c:v>
                </c:pt>
                <c:pt idx="8123">
                  <c:v>0.43348379629646261</c:v>
                </c:pt>
                <c:pt idx="8124">
                  <c:v>0.43349537037053537</c:v>
                </c:pt>
                <c:pt idx="8125">
                  <c:v>0.43350694444461035</c:v>
                </c:pt>
                <c:pt idx="8126">
                  <c:v>0.43351851851868434</c:v>
                </c:pt>
                <c:pt idx="8127">
                  <c:v>0.43353009259275782</c:v>
                </c:pt>
                <c:pt idx="8128">
                  <c:v>0.4335416666668318</c:v>
                </c:pt>
                <c:pt idx="8129">
                  <c:v>0.43355324074090584</c:v>
                </c:pt>
                <c:pt idx="8130">
                  <c:v>0.43356481481498116</c:v>
                </c:pt>
                <c:pt idx="8131">
                  <c:v>0.43357638888905575</c:v>
                </c:pt>
                <c:pt idx="8132">
                  <c:v>0.43358796296312901</c:v>
                </c:pt>
                <c:pt idx="8133">
                  <c:v>0.43359953703720289</c:v>
                </c:pt>
                <c:pt idx="8134">
                  <c:v>0.43361111111127632</c:v>
                </c:pt>
                <c:pt idx="8135">
                  <c:v>0.43362268518535191</c:v>
                </c:pt>
                <c:pt idx="8136">
                  <c:v>0.43363425925942523</c:v>
                </c:pt>
                <c:pt idx="8137">
                  <c:v>0.43364583333349882</c:v>
                </c:pt>
                <c:pt idx="8138">
                  <c:v>0.4336574074075728</c:v>
                </c:pt>
                <c:pt idx="8139">
                  <c:v>0.43366898148164829</c:v>
                </c:pt>
                <c:pt idx="8140">
                  <c:v>0.43368055555572088</c:v>
                </c:pt>
                <c:pt idx="8141">
                  <c:v>0.43369212962979498</c:v>
                </c:pt>
                <c:pt idx="8142">
                  <c:v>0.43370370370386996</c:v>
                </c:pt>
                <c:pt idx="8143">
                  <c:v>0.4337152777779445</c:v>
                </c:pt>
                <c:pt idx="8144">
                  <c:v>0.43372685185201842</c:v>
                </c:pt>
                <c:pt idx="8145">
                  <c:v>0.43373842592609135</c:v>
                </c:pt>
                <c:pt idx="8146">
                  <c:v>0.43375000000016545</c:v>
                </c:pt>
                <c:pt idx="8147">
                  <c:v>0.43376157407423982</c:v>
                </c:pt>
                <c:pt idx="8148">
                  <c:v>0.43377314814831364</c:v>
                </c:pt>
                <c:pt idx="8149">
                  <c:v>0.43378472222238851</c:v>
                </c:pt>
                <c:pt idx="8150">
                  <c:v>0.43379629629646188</c:v>
                </c:pt>
                <c:pt idx="8151">
                  <c:v>0.43380787037053692</c:v>
                </c:pt>
                <c:pt idx="8152">
                  <c:v>0.43381944444461085</c:v>
                </c:pt>
                <c:pt idx="8153">
                  <c:v>0.43383101851868411</c:v>
                </c:pt>
                <c:pt idx="8154">
                  <c:v>0.43384259259275915</c:v>
                </c:pt>
                <c:pt idx="8155">
                  <c:v>0.43385416666683307</c:v>
                </c:pt>
                <c:pt idx="8156">
                  <c:v>0.43386574074090706</c:v>
                </c:pt>
                <c:pt idx="8157">
                  <c:v>0.43387731481498165</c:v>
                </c:pt>
                <c:pt idx="8158">
                  <c:v>0.43388888888905686</c:v>
                </c:pt>
                <c:pt idx="8159">
                  <c:v>0.43390046296312945</c:v>
                </c:pt>
                <c:pt idx="8160">
                  <c:v>0.43391203703720393</c:v>
                </c:pt>
                <c:pt idx="8161">
                  <c:v>0.43392361111127786</c:v>
                </c:pt>
                <c:pt idx="8162">
                  <c:v>0.43393518518535168</c:v>
                </c:pt>
                <c:pt idx="8163">
                  <c:v>0.43394675925942638</c:v>
                </c:pt>
                <c:pt idx="8164">
                  <c:v>0.43395833333350015</c:v>
                </c:pt>
                <c:pt idx="8165">
                  <c:v>0.43396990740757407</c:v>
                </c:pt>
                <c:pt idx="8166">
                  <c:v>0.43398148148164867</c:v>
                </c:pt>
                <c:pt idx="8167">
                  <c:v>0.43399305555572143</c:v>
                </c:pt>
                <c:pt idx="8168">
                  <c:v>0.43400462962979641</c:v>
                </c:pt>
                <c:pt idx="8169">
                  <c:v>0.43401620370387112</c:v>
                </c:pt>
                <c:pt idx="8170">
                  <c:v>0.4340277777779456</c:v>
                </c:pt>
                <c:pt idx="8171">
                  <c:v>0.43403935185201781</c:v>
                </c:pt>
                <c:pt idx="8172">
                  <c:v>0.43405092592609262</c:v>
                </c:pt>
                <c:pt idx="8173">
                  <c:v>0.43406250000016638</c:v>
                </c:pt>
                <c:pt idx="8174">
                  <c:v>0.43407407407424187</c:v>
                </c:pt>
                <c:pt idx="8175">
                  <c:v>0.43408564814831418</c:v>
                </c:pt>
                <c:pt idx="8176">
                  <c:v>0.43409722222238828</c:v>
                </c:pt>
                <c:pt idx="8177">
                  <c:v>0.43410879629646354</c:v>
                </c:pt>
                <c:pt idx="8178">
                  <c:v>0.43412037037053736</c:v>
                </c:pt>
                <c:pt idx="8179">
                  <c:v>0.43413194444461056</c:v>
                </c:pt>
                <c:pt idx="8180">
                  <c:v>0.43414351851868466</c:v>
                </c:pt>
                <c:pt idx="8181">
                  <c:v>0.43415509259275881</c:v>
                </c:pt>
                <c:pt idx="8182">
                  <c:v>0.43416666666683357</c:v>
                </c:pt>
                <c:pt idx="8183">
                  <c:v>0.43417824074090738</c:v>
                </c:pt>
                <c:pt idx="8184">
                  <c:v>0.43418981481498203</c:v>
                </c:pt>
                <c:pt idx="8185">
                  <c:v>0.43420138888905602</c:v>
                </c:pt>
                <c:pt idx="8186">
                  <c:v>0.43421296296312989</c:v>
                </c:pt>
                <c:pt idx="8187">
                  <c:v>0.43422453703720443</c:v>
                </c:pt>
                <c:pt idx="8188">
                  <c:v>0.43423611111127741</c:v>
                </c:pt>
                <c:pt idx="8189">
                  <c:v>0.43424768518535223</c:v>
                </c:pt>
                <c:pt idx="8190">
                  <c:v>0.43425925925942582</c:v>
                </c:pt>
                <c:pt idx="8191">
                  <c:v>0.43427083333350064</c:v>
                </c:pt>
                <c:pt idx="8192">
                  <c:v>0.43428240740757457</c:v>
                </c:pt>
                <c:pt idx="8193">
                  <c:v>0.43429398148164788</c:v>
                </c:pt>
                <c:pt idx="8194">
                  <c:v>0.43430555555572198</c:v>
                </c:pt>
                <c:pt idx="8195">
                  <c:v>0.43431712962979696</c:v>
                </c:pt>
                <c:pt idx="8196">
                  <c:v>0.43432870370387217</c:v>
                </c:pt>
                <c:pt idx="8197">
                  <c:v>0.43434027777794626</c:v>
                </c:pt>
                <c:pt idx="8198">
                  <c:v>0.43435185185201913</c:v>
                </c:pt>
                <c:pt idx="8199">
                  <c:v>0.43436342592609317</c:v>
                </c:pt>
                <c:pt idx="8200">
                  <c:v>0.43437500000016682</c:v>
                </c:pt>
                <c:pt idx="8201">
                  <c:v>0.43438657407424303</c:v>
                </c:pt>
                <c:pt idx="8202">
                  <c:v>0.43439814814831484</c:v>
                </c:pt>
                <c:pt idx="8203">
                  <c:v>0.43440972222238888</c:v>
                </c:pt>
                <c:pt idx="8204">
                  <c:v>0.43442129629646392</c:v>
                </c:pt>
                <c:pt idx="8205">
                  <c:v>0.4344328703705379</c:v>
                </c:pt>
                <c:pt idx="8206">
                  <c:v>0.43444444444461178</c:v>
                </c:pt>
                <c:pt idx="8207">
                  <c:v>0.43445601851868532</c:v>
                </c:pt>
                <c:pt idx="8208">
                  <c:v>0.43446759259276008</c:v>
                </c:pt>
                <c:pt idx="8209">
                  <c:v>0.43447916666683412</c:v>
                </c:pt>
                <c:pt idx="8210">
                  <c:v>0.43449074074090782</c:v>
                </c:pt>
                <c:pt idx="8211">
                  <c:v>0.43450231481498253</c:v>
                </c:pt>
                <c:pt idx="8212">
                  <c:v>0.43451388888905718</c:v>
                </c:pt>
                <c:pt idx="8213">
                  <c:v>0.43452546296312988</c:v>
                </c:pt>
                <c:pt idx="8214">
                  <c:v>0.43453703703720387</c:v>
                </c:pt>
                <c:pt idx="8215">
                  <c:v>0.43454861111127885</c:v>
                </c:pt>
                <c:pt idx="8216">
                  <c:v>0.43456018518535339</c:v>
                </c:pt>
                <c:pt idx="8217">
                  <c:v>0.43457175925942737</c:v>
                </c:pt>
                <c:pt idx="8218">
                  <c:v>0.43458333333350108</c:v>
                </c:pt>
                <c:pt idx="8219">
                  <c:v>0.43459490740757506</c:v>
                </c:pt>
                <c:pt idx="8220">
                  <c:v>0.43460648148164965</c:v>
                </c:pt>
                <c:pt idx="8221">
                  <c:v>0.43461805555572258</c:v>
                </c:pt>
                <c:pt idx="8222">
                  <c:v>0.4346296296297974</c:v>
                </c:pt>
                <c:pt idx="8223">
                  <c:v>0.43464120370387088</c:v>
                </c:pt>
                <c:pt idx="8224">
                  <c:v>0.43465277777794648</c:v>
                </c:pt>
                <c:pt idx="8225">
                  <c:v>0.43466435185201974</c:v>
                </c:pt>
                <c:pt idx="8226">
                  <c:v>0.43467592592609366</c:v>
                </c:pt>
                <c:pt idx="8227">
                  <c:v>0.43468750000016732</c:v>
                </c:pt>
                <c:pt idx="8228">
                  <c:v>0.43469907407424202</c:v>
                </c:pt>
                <c:pt idx="8229">
                  <c:v>0.43471064814831528</c:v>
                </c:pt>
                <c:pt idx="8230">
                  <c:v>0.43472222222238938</c:v>
                </c:pt>
                <c:pt idx="8231">
                  <c:v>0.43473379629646347</c:v>
                </c:pt>
                <c:pt idx="8232">
                  <c:v>0.43474537037053756</c:v>
                </c:pt>
                <c:pt idx="8233">
                  <c:v>0.43475694444461188</c:v>
                </c:pt>
                <c:pt idx="8234">
                  <c:v>0.43476851851868581</c:v>
                </c:pt>
                <c:pt idx="8235">
                  <c:v>0.43478009259276063</c:v>
                </c:pt>
                <c:pt idx="8236">
                  <c:v>0.43479166666683394</c:v>
                </c:pt>
                <c:pt idx="8237">
                  <c:v>0.43480324074090831</c:v>
                </c:pt>
                <c:pt idx="8238">
                  <c:v>0.43481481481498363</c:v>
                </c:pt>
                <c:pt idx="8239">
                  <c:v>0.43482638888905828</c:v>
                </c:pt>
                <c:pt idx="8240">
                  <c:v>0.43483796296313032</c:v>
                </c:pt>
                <c:pt idx="8241">
                  <c:v>0.43484953703720541</c:v>
                </c:pt>
                <c:pt idx="8242">
                  <c:v>0.43486111111127923</c:v>
                </c:pt>
                <c:pt idx="8243">
                  <c:v>0.4348726851853546</c:v>
                </c:pt>
                <c:pt idx="8244">
                  <c:v>0.43488425925942842</c:v>
                </c:pt>
                <c:pt idx="8245">
                  <c:v>0.43489583333350162</c:v>
                </c:pt>
                <c:pt idx="8246">
                  <c:v>0.43490740740757555</c:v>
                </c:pt>
                <c:pt idx="8247">
                  <c:v>0.4349189814816507</c:v>
                </c:pt>
                <c:pt idx="8248">
                  <c:v>0.43493055555572308</c:v>
                </c:pt>
                <c:pt idx="8249">
                  <c:v>0.43494212962979789</c:v>
                </c:pt>
                <c:pt idx="8250">
                  <c:v>0.43495370370387243</c:v>
                </c:pt>
                <c:pt idx="8251">
                  <c:v>0.43496527777794686</c:v>
                </c:pt>
                <c:pt idx="8252">
                  <c:v>0.4349768518520209</c:v>
                </c:pt>
                <c:pt idx="8253">
                  <c:v>0.43498842592609477</c:v>
                </c:pt>
                <c:pt idx="8254">
                  <c:v>0.43500000000016781</c:v>
                </c:pt>
                <c:pt idx="8255">
                  <c:v>0.43501157407424323</c:v>
                </c:pt>
                <c:pt idx="8256">
                  <c:v>0.43502314814831583</c:v>
                </c:pt>
                <c:pt idx="8257">
                  <c:v>0.43503472222238992</c:v>
                </c:pt>
                <c:pt idx="8258">
                  <c:v>0.43504629629646491</c:v>
                </c:pt>
                <c:pt idx="8259">
                  <c:v>0.43505787037053878</c:v>
                </c:pt>
                <c:pt idx="8260">
                  <c:v>0.43506944444461232</c:v>
                </c:pt>
                <c:pt idx="8261">
                  <c:v>0.4350810185186863</c:v>
                </c:pt>
                <c:pt idx="8262">
                  <c:v>0.43509259259276112</c:v>
                </c:pt>
                <c:pt idx="8263">
                  <c:v>0.43510416666683482</c:v>
                </c:pt>
                <c:pt idx="8264">
                  <c:v>0.43511574074090881</c:v>
                </c:pt>
                <c:pt idx="8265">
                  <c:v>0.43512731481498346</c:v>
                </c:pt>
                <c:pt idx="8266">
                  <c:v>0.43513888888905805</c:v>
                </c:pt>
                <c:pt idx="8267">
                  <c:v>0.43515046296313087</c:v>
                </c:pt>
                <c:pt idx="8268">
                  <c:v>0.43516203703720585</c:v>
                </c:pt>
                <c:pt idx="8269">
                  <c:v>0.43517361111127972</c:v>
                </c:pt>
                <c:pt idx="8270">
                  <c:v>0.43518518518535437</c:v>
                </c:pt>
                <c:pt idx="8271">
                  <c:v>0.43519675925942808</c:v>
                </c:pt>
                <c:pt idx="8272">
                  <c:v>0.43520833333350206</c:v>
                </c:pt>
                <c:pt idx="8273">
                  <c:v>0.43521990740757582</c:v>
                </c:pt>
                <c:pt idx="8274">
                  <c:v>0.43523148148164958</c:v>
                </c:pt>
                <c:pt idx="8275">
                  <c:v>0.43524305555572329</c:v>
                </c:pt>
                <c:pt idx="8276">
                  <c:v>0.43525462962979788</c:v>
                </c:pt>
                <c:pt idx="8277">
                  <c:v>0.43526620370387276</c:v>
                </c:pt>
                <c:pt idx="8278">
                  <c:v>0.43527777777794746</c:v>
                </c:pt>
                <c:pt idx="8279">
                  <c:v>0.43528935185202067</c:v>
                </c:pt>
                <c:pt idx="8280">
                  <c:v>0.43530092592609526</c:v>
                </c:pt>
                <c:pt idx="8281">
                  <c:v>0.43531250000016902</c:v>
                </c:pt>
                <c:pt idx="8282">
                  <c:v>0.43532407407424428</c:v>
                </c:pt>
                <c:pt idx="8283">
                  <c:v>0.43533564814831627</c:v>
                </c:pt>
                <c:pt idx="8284">
                  <c:v>0.43534722222239047</c:v>
                </c:pt>
                <c:pt idx="8285">
                  <c:v>0.43535879629646607</c:v>
                </c:pt>
                <c:pt idx="8286">
                  <c:v>0.43537037037053988</c:v>
                </c:pt>
                <c:pt idx="8287">
                  <c:v>0.43538194444461376</c:v>
                </c:pt>
                <c:pt idx="8288">
                  <c:v>0.43539351851868685</c:v>
                </c:pt>
                <c:pt idx="8289">
                  <c:v>0.43540509259276161</c:v>
                </c:pt>
                <c:pt idx="8290">
                  <c:v>0.43541666666683626</c:v>
                </c:pt>
                <c:pt idx="8291">
                  <c:v>0.43542824074091002</c:v>
                </c:pt>
                <c:pt idx="8292">
                  <c:v>0.43543981481498401</c:v>
                </c:pt>
                <c:pt idx="8293">
                  <c:v>0.43545138888905843</c:v>
                </c:pt>
                <c:pt idx="8294">
                  <c:v>0.43546296296313242</c:v>
                </c:pt>
                <c:pt idx="8295">
                  <c:v>0.43547453703720701</c:v>
                </c:pt>
                <c:pt idx="8296">
                  <c:v>0.43548611111128088</c:v>
                </c:pt>
                <c:pt idx="8297">
                  <c:v>0.43549768518535464</c:v>
                </c:pt>
                <c:pt idx="8298">
                  <c:v>0.43550925925942863</c:v>
                </c:pt>
                <c:pt idx="8299">
                  <c:v>0.43552083333350322</c:v>
                </c:pt>
                <c:pt idx="8300">
                  <c:v>0.43553240740757598</c:v>
                </c:pt>
                <c:pt idx="8301">
                  <c:v>0.43554398148165097</c:v>
                </c:pt>
                <c:pt idx="8302">
                  <c:v>0.43555555555572417</c:v>
                </c:pt>
                <c:pt idx="8303">
                  <c:v>0.43556712962979832</c:v>
                </c:pt>
                <c:pt idx="8304">
                  <c:v>0.43557870370387386</c:v>
                </c:pt>
                <c:pt idx="8305">
                  <c:v>0.43559027777794795</c:v>
                </c:pt>
                <c:pt idx="8306">
                  <c:v>0.43560185185202088</c:v>
                </c:pt>
                <c:pt idx="8307">
                  <c:v>0.43561342592609481</c:v>
                </c:pt>
                <c:pt idx="8308">
                  <c:v>0.43562500000016885</c:v>
                </c:pt>
                <c:pt idx="8309">
                  <c:v>0.43563657407424417</c:v>
                </c:pt>
                <c:pt idx="8310">
                  <c:v>0.43564814814831693</c:v>
                </c:pt>
                <c:pt idx="8311">
                  <c:v>0.43565972222239102</c:v>
                </c:pt>
                <c:pt idx="8312">
                  <c:v>0.43567129629646589</c:v>
                </c:pt>
                <c:pt idx="8313">
                  <c:v>0.43568287037054049</c:v>
                </c:pt>
                <c:pt idx="8314">
                  <c:v>0.4356944444446133</c:v>
                </c:pt>
                <c:pt idx="8315">
                  <c:v>0.4357060185186874</c:v>
                </c:pt>
                <c:pt idx="8316">
                  <c:v>0.43571759259276188</c:v>
                </c:pt>
                <c:pt idx="8317">
                  <c:v>0.43572916666683581</c:v>
                </c:pt>
                <c:pt idx="8318">
                  <c:v>0.43574074074090968</c:v>
                </c:pt>
                <c:pt idx="8319">
                  <c:v>0.43575231481498444</c:v>
                </c:pt>
                <c:pt idx="8320">
                  <c:v>0.43576388888905904</c:v>
                </c:pt>
                <c:pt idx="8321">
                  <c:v>0.43577546296313197</c:v>
                </c:pt>
                <c:pt idx="8322">
                  <c:v>0.43578703703720684</c:v>
                </c:pt>
                <c:pt idx="8323">
                  <c:v>0.43579861111128032</c:v>
                </c:pt>
                <c:pt idx="8324">
                  <c:v>0.43581018518535586</c:v>
                </c:pt>
                <c:pt idx="8325">
                  <c:v>0.43582175925942979</c:v>
                </c:pt>
                <c:pt idx="8326">
                  <c:v>0.43583333333350288</c:v>
                </c:pt>
                <c:pt idx="8327">
                  <c:v>0.43584490740757753</c:v>
                </c:pt>
                <c:pt idx="8328">
                  <c:v>0.43585648148165218</c:v>
                </c:pt>
                <c:pt idx="8329">
                  <c:v>0.43586805555572539</c:v>
                </c:pt>
                <c:pt idx="8330">
                  <c:v>0.43587962962979993</c:v>
                </c:pt>
                <c:pt idx="8331">
                  <c:v>0.43589120370387374</c:v>
                </c:pt>
                <c:pt idx="8332">
                  <c:v>0.435902777777949</c:v>
                </c:pt>
                <c:pt idx="8333">
                  <c:v>0.43591435185202226</c:v>
                </c:pt>
                <c:pt idx="8334">
                  <c:v>0.43592592592609614</c:v>
                </c:pt>
                <c:pt idx="8335">
                  <c:v>0.43593750000016934</c:v>
                </c:pt>
                <c:pt idx="8336">
                  <c:v>0.43594907407424455</c:v>
                </c:pt>
                <c:pt idx="8337">
                  <c:v>0.43596064814831748</c:v>
                </c:pt>
                <c:pt idx="8338">
                  <c:v>0.43597222222239246</c:v>
                </c:pt>
                <c:pt idx="8339">
                  <c:v>0.435983796296467</c:v>
                </c:pt>
                <c:pt idx="8340">
                  <c:v>0.43599537037053981</c:v>
                </c:pt>
                <c:pt idx="8341">
                  <c:v>0.43600694444461463</c:v>
                </c:pt>
                <c:pt idx="8342">
                  <c:v>0.43601851851868867</c:v>
                </c:pt>
                <c:pt idx="8343">
                  <c:v>0.43603009259276232</c:v>
                </c:pt>
                <c:pt idx="8344">
                  <c:v>0.4360416666668363</c:v>
                </c:pt>
                <c:pt idx="8345">
                  <c:v>0.43605324074091034</c:v>
                </c:pt>
                <c:pt idx="8346">
                  <c:v>0.43606481481498555</c:v>
                </c:pt>
                <c:pt idx="8347">
                  <c:v>0.43607638888906008</c:v>
                </c:pt>
                <c:pt idx="8348">
                  <c:v>0.43608796296313324</c:v>
                </c:pt>
                <c:pt idx="8349">
                  <c:v>0.43609953703720727</c:v>
                </c:pt>
                <c:pt idx="8350">
                  <c:v>0.43611111111128081</c:v>
                </c:pt>
                <c:pt idx="8351">
                  <c:v>0.4361226851853563</c:v>
                </c:pt>
                <c:pt idx="8352">
                  <c:v>0.43613425925942956</c:v>
                </c:pt>
                <c:pt idx="8353">
                  <c:v>0.43614583333350332</c:v>
                </c:pt>
                <c:pt idx="8354">
                  <c:v>0.43615740740757708</c:v>
                </c:pt>
                <c:pt idx="8355">
                  <c:v>0.43616898148165262</c:v>
                </c:pt>
                <c:pt idx="8356">
                  <c:v>0.43618055555572532</c:v>
                </c:pt>
                <c:pt idx="8357">
                  <c:v>0.43619212962979936</c:v>
                </c:pt>
                <c:pt idx="8358">
                  <c:v>0.43620370370387418</c:v>
                </c:pt>
                <c:pt idx="8359">
                  <c:v>0.43621527777794888</c:v>
                </c:pt>
                <c:pt idx="8360">
                  <c:v>0.43622685185202265</c:v>
                </c:pt>
                <c:pt idx="8361">
                  <c:v>0.4362384259260958</c:v>
                </c:pt>
                <c:pt idx="8362">
                  <c:v>0.43625000000016984</c:v>
                </c:pt>
                <c:pt idx="8363">
                  <c:v>0.43626157407424515</c:v>
                </c:pt>
                <c:pt idx="8364">
                  <c:v>0.43627314814831775</c:v>
                </c:pt>
                <c:pt idx="8365">
                  <c:v>0.4362847222223929</c:v>
                </c:pt>
                <c:pt idx="8366">
                  <c:v>0.43629629629646632</c:v>
                </c:pt>
                <c:pt idx="8367">
                  <c:v>0.43630787037054186</c:v>
                </c:pt>
                <c:pt idx="8368">
                  <c:v>0.43631944444461512</c:v>
                </c:pt>
                <c:pt idx="8369">
                  <c:v>0.4363310185186885</c:v>
                </c:pt>
                <c:pt idx="8370">
                  <c:v>0.43634259259276353</c:v>
                </c:pt>
                <c:pt idx="8371">
                  <c:v>0.43635416666683752</c:v>
                </c:pt>
                <c:pt idx="8372">
                  <c:v>0.43636574074091145</c:v>
                </c:pt>
                <c:pt idx="8373">
                  <c:v>0.43637731481498604</c:v>
                </c:pt>
                <c:pt idx="8374">
                  <c:v>0.43638888888906119</c:v>
                </c:pt>
                <c:pt idx="8375">
                  <c:v>0.43640046296313384</c:v>
                </c:pt>
                <c:pt idx="8376">
                  <c:v>0.43641203703720838</c:v>
                </c:pt>
                <c:pt idx="8377">
                  <c:v>0.43642361111128225</c:v>
                </c:pt>
                <c:pt idx="8378">
                  <c:v>0.43643518518535607</c:v>
                </c:pt>
                <c:pt idx="8379">
                  <c:v>0.43644675925943066</c:v>
                </c:pt>
                <c:pt idx="8380">
                  <c:v>0.43645833333350453</c:v>
                </c:pt>
                <c:pt idx="8381">
                  <c:v>0.43646990740757852</c:v>
                </c:pt>
                <c:pt idx="8382">
                  <c:v>0.43648148148165306</c:v>
                </c:pt>
                <c:pt idx="8383">
                  <c:v>0.43649305555572576</c:v>
                </c:pt>
                <c:pt idx="8384">
                  <c:v>0.4365046296298013</c:v>
                </c:pt>
                <c:pt idx="8385">
                  <c:v>0.4365162037038755</c:v>
                </c:pt>
                <c:pt idx="8386">
                  <c:v>0.4365277777779501</c:v>
                </c:pt>
                <c:pt idx="8387">
                  <c:v>0.43653935185202231</c:v>
                </c:pt>
                <c:pt idx="8388">
                  <c:v>0.43655092592609707</c:v>
                </c:pt>
                <c:pt idx="8389">
                  <c:v>0.43656250000017038</c:v>
                </c:pt>
                <c:pt idx="8390">
                  <c:v>0.4365740740742462</c:v>
                </c:pt>
                <c:pt idx="8391">
                  <c:v>0.43658564814831857</c:v>
                </c:pt>
                <c:pt idx="8392">
                  <c:v>0.43659722222239267</c:v>
                </c:pt>
                <c:pt idx="8393">
                  <c:v>0.43660879629646793</c:v>
                </c:pt>
                <c:pt idx="8394">
                  <c:v>0.43662037037054235</c:v>
                </c:pt>
                <c:pt idx="8395">
                  <c:v>0.43663194444461495</c:v>
                </c:pt>
                <c:pt idx="8396">
                  <c:v>0.43664351851868904</c:v>
                </c:pt>
                <c:pt idx="8397">
                  <c:v>0.43665509259276331</c:v>
                </c:pt>
                <c:pt idx="8398">
                  <c:v>0.43666666666683801</c:v>
                </c:pt>
                <c:pt idx="8399">
                  <c:v>0.43667824074091138</c:v>
                </c:pt>
                <c:pt idx="8400">
                  <c:v>0.43668981481498642</c:v>
                </c:pt>
                <c:pt idx="8401">
                  <c:v>0.4367013888890604</c:v>
                </c:pt>
                <c:pt idx="8402">
                  <c:v>0.43671296296313428</c:v>
                </c:pt>
                <c:pt idx="8403">
                  <c:v>0.43672453703720887</c:v>
                </c:pt>
                <c:pt idx="8404">
                  <c:v>0.4367361111112818</c:v>
                </c:pt>
                <c:pt idx="8405">
                  <c:v>0.43674768518535662</c:v>
                </c:pt>
                <c:pt idx="8406">
                  <c:v>0.43675925925943032</c:v>
                </c:pt>
                <c:pt idx="8407">
                  <c:v>0.43677083333350503</c:v>
                </c:pt>
                <c:pt idx="8408">
                  <c:v>0.43678240740757895</c:v>
                </c:pt>
                <c:pt idx="8409">
                  <c:v>0.43679398148165238</c:v>
                </c:pt>
                <c:pt idx="8410">
                  <c:v>0.43680555555572637</c:v>
                </c:pt>
                <c:pt idx="8411">
                  <c:v>0.43681712962980196</c:v>
                </c:pt>
                <c:pt idx="8412">
                  <c:v>0.43682870370387655</c:v>
                </c:pt>
                <c:pt idx="8413">
                  <c:v>0.43684027777795059</c:v>
                </c:pt>
                <c:pt idx="8414">
                  <c:v>0.43685185185202358</c:v>
                </c:pt>
                <c:pt idx="8415">
                  <c:v>0.43686342592609756</c:v>
                </c:pt>
                <c:pt idx="8416">
                  <c:v>0.43687500000017132</c:v>
                </c:pt>
                <c:pt idx="8417">
                  <c:v>0.43688657407424741</c:v>
                </c:pt>
                <c:pt idx="8418">
                  <c:v>0.43689814814831912</c:v>
                </c:pt>
                <c:pt idx="8419">
                  <c:v>0.43690972222239338</c:v>
                </c:pt>
                <c:pt idx="8420">
                  <c:v>0.43692129629646825</c:v>
                </c:pt>
                <c:pt idx="8421">
                  <c:v>0.43693287037054296</c:v>
                </c:pt>
                <c:pt idx="8422">
                  <c:v>0.43694444444461616</c:v>
                </c:pt>
                <c:pt idx="8423">
                  <c:v>0.43695601851868981</c:v>
                </c:pt>
                <c:pt idx="8424">
                  <c:v>0.43696759259276452</c:v>
                </c:pt>
                <c:pt idx="8425">
                  <c:v>0.4369791666668385</c:v>
                </c:pt>
                <c:pt idx="8426">
                  <c:v>0.43699074074091188</c:v>
                </c:pt>
                <c:pt idx="8427">
                  <c:v>0.43700231481498697</c:v>
                </c:pt>
                <c:pt idx="8428">
                  <c:v>0.43701388888906156</c:v>
                </c:pt>
                <c:pt idx="8429">
                  <c:v>0.43702546296313438</c:v>
                </c:pt>
                <c:pt idx="8430">
                  <c:v>0.43703703703720831</c:v>
                </c:pt>
                <c:pt idx="8431">
                  <c:v>0.43704861111128313</c:v>
                </c:pt>
                <c:pt idx="8432">
                  <c:v>0.43706018518535777</c:v>
                </c:pt>
                <c:pt idx="8433">
                  <c:v>0.43707175925943165</c:v>
                </c:pt>
                <c:pt idx="8434">
                  <c:v>0.43708333333350552</c:v>
                </c:pt>
                <c:pt idx="8435">
                  <c:v>0.4370949074075795</c:v>
                </c:pt>
                <c:pt idx="8436">
                  <c:v>0.43710648148165393</c:v>
                </c:pt>
                <c:pt idx="8437">
                  <c:v>0.43711805555572691</c:v>
                </c:pt>
                <c:pt idx="8438">
                  <c:v>0.43712962962980251</c:v>
                </c:pt>
                <c:pt idx="8439">
                  <c:v>0.43714120370387538</c:v>
                </c:pt>
                <c:pt idx="8440">
                  <c:v>0.43715277777795092</c:v>
                </c:pt>
                <c:pt idx="8441">
                  <c:v>0.43716435185202407</c:v>
                </c:pt>
                <c:pt idx="8442">
                  <c:v>0.43717592592609805</c:v>
                </c:pt>
                <c:pt idx="8443">
                  <c:v>0.43718750000017148</c:v>
                </c:pt>
                <c:pt idx="8444">
                  <c:v>0.43719907407424646</c:v>
                </c:pt>
                <c:pt idx="8445">
                  <c:v>0.43721064814831967</c:v>
                </c:pt>
                <c:pt idx="8446">
                  <c:v>0.43722222222239382</c:v>
                </c:pt>
                <c:pt idx="8447">
                  <c:v>0.43723379629646786</c:v>
                </c:pt>
                <c:pt idx="8448">
                  <c:v>0.43724537037054267</c:v>
                </c:pt>
                <c:pt idx="8449">
                  <c:v>0.43725694444461632</c:v>
                </c:pt>
                <c:pt idx="8450">
                  <c:v>0.43726851851869031</c:v>
                </c:pt>
                <c:pt idx="8451">
                  <c:v>0.43728009259276501</c:v>
                </c:pt>
                <c:pt idx="8452">
                  <c:v>0.43729166666683833</c:v>
                </c:pt>
                <c:pt idx="8453">
                  <c:v>0.43730324074091242</c:v>
                </c:pt>
                <c:pt idx="8454">
                  <c:v>0.43731481481498802</c:v>
                </c:pt>
                <c:pt idx="8455">
                  <c:v>0.43732638888906261</c:v>
                </c:pt>
                <c:pt idx="8456">
                  <c:v>0.43733796296313482</c:v>
                </c:pt>
                <c:pt idx="8457">
                  <c:v>0.43734953703720958</c:v>
                </c:pt>
                <c:pt idx="8458">
                  <c:v>0.43736111111128362</c:v>
                </c:pt>
                <c:pt idx="8459">
                  <c:v>0.43737268518535893</c:v>
                </c:pt>
                <c:pt idx="8460">
                  <c:v>0.4373842592594327</c:v>
                </c:pt>
                <c:pt idx="8461">
                  <c:v>0.43739583333350596</c:v>
                </c:pt>
                <c:pt idx="8462">
                  <c:v>0.43740740740757938</c:v>
                </c:pt>
                <c:pt idx="8463">
                  <c:v>0.43741898148165503</c:v>
                </c:pt>
                <c:pt idx="8464">
                  <c:v>0.43743055555572746</c:v>
                </c:pt>
                <c:pt idx="8465">
                  <c:v>0.43744212962980289</c:v>
                </c:pt>
                <c:pt idx="8466">
                  <c:v>0.43745370370387687</c:v>
                </c:pt>
                <c:pt idx="8467">
                  <c:v>0.4374652777779513</c:v>
                </c:pt>
                <c:pt idx="8468">
                  <c:v>0.43747685185202523</c:v>
                </c:pt>
                <c:pt idx="8469">
                  <c:v>0.43748842592609916</c:v>
                </c:pt>
                <c:pt idx="8470">
                  <c:v>0.43750000000017208</c:v>
                </c:pt>
                <c:pt idx="8471">
                  <c:v>0.43751157407424762</c:v>
                </c:pt>
                <c:pt idx="8472">
                  <c:v>0.43752314814832022</c:v>
                </c:pt>
                <c:pt idx="8473">
                  <c:v>0.43753472222239431</c:v>
                </c:pt>
                <c:pt idx="8474">
                  <c:v>0.43754629629646924</c:v>
                </c:pt>
                <c:pt idx="8475">
                  <c:v>0.43755787037054383</c:v>
                </c:pt>
                <c:pt idx="8476">
                  <c:v>0.43756944444461682</c:v>
                </c:pt>
                <c:pt idx="8477">
                  <c:v>0.4375810185186908</c:v>
                </c:pt>
                <c:pt idx="8478">
                  <c:v>0.43759259259276551</c:v>
                </c:pt>
                <c:pt idx="8479">
                  <c:v>0.43760416666683888</c:v>
                </c:pt>
                <c:pt idx="8480">
                  <c:v>0.43761574074091297</c:v>
                </c:pt>
                <c:pt idx="8481">
                  <c:v>0.43762731481498784</c:v>
                </c:pt>
                <c:pt idx="8482">
                  <c:v>0.43763888888906238</c:v>
                </c:pt>
                <c:pt idx="8483">
                  <c:v>0.43765046296313531</c:v>
                </c:pt>
                <c:pt idx="8484">
                  <c:v>0.43766203703721013</c:v>
                </c:pt>
                <c:pt idx="8485">
                  <c:v>0.43767361111128411</c:v>
                </c:pt>
                <c:pt idx="8486">
                  <c:v>0.43768518518535876</c:v>
                </c:pt>
                <c:pt idx="8487">
                  <c:v>0.43769675925943252</c:v>
                </c:pt>
                <c:pt idx="8488">
                  <c:v>0.43770833333350651</c:v>
                </c:pt>
                <c:pt idx="8489">
                  <c:v>0.43771990740757982</c:v>
                </c:pt>
                <c:pt idx="8490">
                  <c:v>0.43773148148165392</c:v>
                </c:pt>
                <c:pt idx="8491">
                  <c:v>0.43774305555572779</c:v>
                </c:pt>
                <c:pt idx="8492">
                  <c:v>0.43775462962980338</c:v>
                </c:pt>
                <c:pt idx="8493">
                  <c:v>0.43776620370387714</c:v>
                </c:pt>
                <c:pt idx="8494">
                  <c:v>0.43777777777795179</c:v>
                </c:pt>
                <c:pt idx="8495">
                  <c:v>0.43778935185202505</c:v>
                </c:pt>
                <c:pt idx="8496">
                  <c:v>0.43780092592609965</c:v>
                </c:pt>
                <c:pt idx="8497">
                  <c:v>0.43781250000017347</c:v>
                </c:pt>
                <c:pt idx="8498">
                  <c:v>0.43782407407424867</c:v>
                </c:pt>
                <c:pt idx="8499">
                  <c:v>0.43783564814832077</c:v>
                </c:pt>
                <c:pt idx="8500">
                  <c:v>0.43784722222239486</c:v>
                </c:pt>
                <c:pt idx="8501">
                  <c:v>0.43785879629647045</c:v>
                </c:pt>
                <c:pt idx="8502">
                  <c:v>0.43787037037054499</c:v>
                </c:pt>
                <c:pt idx="8503">
                  <c:v>0.43788194444461814</c:v>
                </c:pt>
                <c:pt idx="8504">
                  <c:v>0.43789351851869135</c:v>
                </c:pt>
                <c:pt idx="8505">
                  <c:v>0.437905092592766</c:v>
                </c:pt>
                <c:pt idx="8506">
                  <c:v>0.43791666666684093</c:v>
                </c:pt>
                <c:pt idx="8507">
                  <c:v>0.43792824074091441</c:v>
                </c:pt>
                <c:pt idx="8508">
                  <c:v>0.43793981481498839</c:v>
                </c:pt>
                <c:pt idx="8509">
                  <c:v>0.43795138888906288</c:v>
                </c:pt>
                <c:pt idx="8510">
                  <c:v>0.43796296296313675</c:v>
                </c:pt>
                <c:pt idx="8511">
                  <c:v>0.4379745370372114</c:v>
                </c:pt>
                <c:pt idx="8512">
                  <c:v>0.43798611111128527</c:v>
                </c:pt>
                <c:pt idx="8513">
                  <c:v>0.43799768518535903</c:v>
                </c:pt>
                <c:pt idx="8514">
                  <c:v>0.43800925925943301</c:v>
                </c:pt>
                <c:pt idx="8515">
                  <c:v>0.43802083333350761</c:v>
                </c:pt>
                <c:pt idx="8516">
                  <c:v>0.43803240740758037</c:v>
                </c:pt>
                <c:pt idx="8517">
                  <c:v>0.43804398148165535</c:v>
                </c:pt>
                <c:pt idx="8518">
                  <c:v>0.43805555555572856</c:v>
                </c:pt>
                <c:pt idx="8519">
                  <c:v>0.43806712962980388</c:v>
                </c:pt>
                <c:pt idx="8520">
                  <c:v>0.43807870370387836</c:v>
                </c:pt>
                <c:pt idx="8521">
                  <c:v>0.43809027777795229</c:v>
                </c:pt>
                <c:pt idx="8522">
                  <c:v>0.43810185185202538</c:v>
                </c:pt>
                <c:pt idx="8523">
                  <c:v>0.43811342592609931</c:v>
                </c:pt>
                <c:pt idx="8524">
                  <c:v>0.43812500000017318</c:v>
                </c:pt>
                <c:pt idx="8525">
                  <c:v>0.43813657407424855</c:v>
                </c:pt>
                <c:pt idx="8526">
                  <c:v>0.43814814814832126</c:v>
                </c:pt>
                <c:pt idx="8527">
                  <c:v>0.43815972222239541</c:v>
                </c:pt>
                <c:pt idx="8528">
                  <c:v>0.43817129629647023</c:v>
                </c:pt>
                <c:pt idx="8529">
                  <c:v>0.4381828703705456</c:v>
                </c:pt>
                <c:pt idx="8530">
                  <c:v>0.4381944444446178</c:v>
                </c:pt>
                <c:pt idx="8531">
                  <c:v>0.43820601851869184</c:v>
                </c:pt>
                <c:pt idx="8532">
                  <c:v>0.43821759259276588</c:v>
                </c:pt>
                <c:pt idx="8533">
                  <c:v>0.43822916666683998</c:v>
                </c:pt>
                <c:pt idx="8534">
                  <c:v>0.43824074074091407</c:v>
                </c:pt>
                <c:pt idx="8535">
                  <c:v>0.43825231481498883</c:v>
                </c:pt>
                <c:pt idx="8536">
                  <c:v>0.43826388888906337</c:v>
                </c:pt>
                <c:pt idx="8537">
                  <c:v>0.43827546296313635</c:v>
                </c:pt>
                <c:pt idx="8538">
                  <c:v>0.43828703703721111</c:v>
                </c:pt>
                <c:pt idx="8539">
                  <c:v>0.43829861111128482</c:v>
                </c:pt>
                <c:pt idx="8540">
                  <c:v>0.43831018518536013</c:v>
                </c:pt>
                <c:pt idx="8541">
                  <c:v>0.43832175925943423</c:v>
                </c:pt>
                <c:pt idx="8542">
                  <c:v>0.43833333333350682</c:v>
                </c:pt>
                <c:pt idx="8543">
                  <c:v>0.43834490740758192</c:v>
                </c:pt>
                <c:pt idx="8544">
                  <c:v>0.43835648148165651</c:v>
                </c:pt>
                <c:pt idx="8545">
                  <c:v>0.43836805555572977</c:v>
                </c:pt>
                <c:pt idx="8546">
                  <c:v>0.43837962962980492</c:v>
                </c:pt>
                <c:pt idx="8547">
                  <c:v>0.43839120370387807</c:v>
                </c:pt>
                <c:pt idx="8548">
                  <c:v>0.43840277777795339</c:v>
                </c:pt>
                <c:pt idx="8549">
                  <c:v>0.43841435185202665</c:v>
                </c:pt>
                <c:pt idx="8550">
                  <c:v>0.43842592592610047</c:v>
                </c:pt>
                <c:pt idx="8551">
                  <c:v>0.43843750000017367</c:v>
                </c:pt>
                <c:pt idx="8552">
                  <c:v>0.43844907407424893</c:v>
                </c:pt>
                <c:pt idx="8553">
                  <c:v>0.43846064814832186</c:v>
                </c:pt>
                <c:pt idx="8554">
                  <c:v>0.43847222222239668</c:v>
                </c:pt>
                <c:pt idx="8555">
                  <c:v>0.43848379629647138</c:v>
                </c:pt>
                <c:pt idx="8556">
                  <c:v>0.43849537037054515</c:v>
                </c:pt>
                <c:pt idx="8557">
                  <c:v>0.43850694444461907</c:v>
                </c:pt>
                <c:pt idx="8558">
                  <c:v>0.438518518518693</c:v>
                </c:pt>
                <c:pt idx="8559">
                  <c:v>0.43853009259276682</c:v>
                </c:pt>
                <c:pt idx="8560">
                  <c:v>0.43854166666684141</c:v>
                </c:pt>
                <c:pt idx="8561">
                  <c:v>0.43855324074091462</c:v>
                </c:pt>
                <c:pt idx="8562">
                  <c:v>0.43856481481498988</c:v>
                </c:pt>
                <c:pt idx="8563">
                  <c:v>0.43857638888906436</c:v>
                </c:pt>
                <c:pt idx="8564">
                  <c:v>0.43858796296313762</c:v>
                </c:pt>
                <c:pt idx="8565">
                  <c:v>0.43859953703721138</c:v>
                </c:pt>
                <c:pt idx="8566">
                  <c:v>0.43861111111128531</c:v>
                </c:pt>
                <c:pt idx="8567">
                  <c:v>0.43862268518536068</c:v>
                </c:pt>
                <c:pt idx="8568">
                  <c:v>0.43863425925943395</c:v>
                </c:pt>
                <c:pt idx="8569">
                  <c:v>0.43864583333350737</c:v>
                </c:pt>
                <c:pt idx="8570">
                  <c:v>0.43865740740758147</c:v>
                </c:pt>
                <c:pt idx="8571">
                  <c:v>0.43866898148165701</c:v>
                </c:pt>
                <c:pt idx="8572">
                  <c:v>0.43868055555572982</c:v>
                </c:pt>
                <c:pt idx="8573">
                  <c:v>0.43869212962980475</c:v>
                </c:pt>
                <c:pt idx="8574">
                  <c:v>0.43870370370387857</c:v>
                </c:pt>
                <c:pt idx="8575">
                  <c:v>0.43871527777795316</c:v>
                </c:pt>
                <c:pt idx="8576">
                  <c:v>0.43872685185202703</c:v>
                </c:pt>
                <c:pt idx="8577">
                  <c:v>0.43873842592610018</c:v>
                </c:pt>
                <c:pt idx="8578">
                  <c:v>0.43875000000017422</c:v>
                </c:pt>
                <c:pt idx="8579">
                  <c:v>0.43876157407424943</c:v>
                </c:pt>
                <c:pt idx="8580">
                  <c:v>0.43877314814832225</c:v>
                </c:pt>
                <c:pt idx="8581">
                  <c:v>0.43878472222239723</c:v>
                </c:pt>
                <c:pt idx="8582">
                  <c:v>0.43879629629647082</c:v>
                </c:pt>
                <c:pt idx="8583">
                  <c:v>0.43880787037054619</c:v>
                </c:pt>
                <c:pt idx="8584">
                  <c:v>0.43881944444461957</c:v>
                </c:pt>
                <c:pt idx="8585">
                  <c:v>0.43883101851869283</c:v>
                </c:pt>
                <c:pt idx="8586">
                  <c:v>0.43884259259276798</c:v>
                </c:pt>
                <c:pt idx="8587">
                  <c:v>0.43885416666684257</c:v>
                </c:pt>
                <c:pt idx="8588">
                  <c:v>0.43886574074091583</c:v>
                </c:pt>
                <c:pt idx="8589">
                  <c:v>0.43887731481499043</c:v>
                </c:pt>
                <c:pt idx="8590">
                  <c:v>0.43888888888906558</c:v>
                </c:pt>
                <c:pt idx="8591">
                  <c:v>0.43890046296313817</c:v>
                </c:pt>
                <c:pt idx="8592">
                  <c:v>0.43891203703721277</c:v>
                </c:pt>
                <c:pt idx="8593">
                  <c:v>0.43892361111128664</c:v>
                </c:pt>
                <c:pt idx="8594">
                  <c:v>0.43893518518536051</c:v>
                </c:pt>
                <c:pt idx="8595">
                  <c:v>0.43894675925943505</c:v>
                </c:pt>
                <c:pt idx="8596">
                  <c:v>0.43895833333350892</c:v>
                </c:pt>
                <c:pt idx="8597">
                  <c:v>0.4389699074075829</c:v>
                </c:pt>
                <c:pt idx="8598">
                  <c:v>0.43898148148165744</c:v>
                </c:pt>
                <c:pt idx="8599">
                  <c:v>0.4389930555557302</c:v>
                </c:pt>
                <c:pt idx="8600">
                  <c:v>0.4390046296298058</c:v>
                </c:pt>
                <c:pt idx="8601">
                  <c:v>0.43901620370387989</c:v>
                </c:pt>
                <c:pt idx="8602">
                  <c:v>0.43902777777795443</c:v>
                </c:pt>
                <c:pt idx="8603">
                  <c:v>0.43903935185202658</c:v>
                </c:pt>
                <c:pt idx="8604">
                  <c:v>0.43905092592610145</c:v>
                </c:pt>
                <c:pt idx="8605">
                  <c:v>0.43906250000017488</c:v>
                </c:pt>
                <c:pt idx="8606">
                  <c:v>0.43907407407425053</c:v>
                </c:pt>
                <c:pt idx="8607">
                  <c:v>0.43908564814832296</c:v>
                </c:pt>
                <c:pt idx="8608">
                  <c:v>0.43909722222239705</c:v>
                </c:pt>
                <c:pt idx="8609">
                  <c:v>0.43910879629647237</c:v>
                </c:pt>
                <c:pt idx="8610">
                  <c:v>0.4391203703705468</c:v>
                </c:pt>
                <c:pt idx="8611">
                  <c:v>0.43913194444461934</c:v>
                </c:pt>
                <c:pt idx="8612">
                  <c:v>0.43914351851869343</c:v>
                </c:pt>
                <c:pt idx="8613">
                  <c:v>0.43915509259276758</c:v>
                </c:pt>
                <c:pt idx="8614">
                  <c:v>0.43916666666684312</c:v>
                </c:pt>
                <c:pt idx="8615">
                  <c:v>0.43917824074091588</c:v>
                </c:pt>
                <c:pt idx="8616">
                  <c:v>0.43918981481499075</c:v>
                </c:pt>
                <c:pt idx="8617">
                  <c:v>0.43920138888906474</c:v>
                </c:pt>
                <c:pt idx="8618">
                  <c:v>0.43921296296313866</c:v>
                </c:pt>
                <c:pt idx="8619">
                  <c:v>0.43922453703721326</c:v>
                </c:pt>
                <c:pt idx="8620">
                  <c:v>0.4392361111112863</c:v>
                </c:pt>
                <c:pt idx="8621">
                  <c:v>0.439247685185361</c:v>
                </c:pt>
                <c:pt idx="8622">
                  <c:v>0.43925925925943438</c:v>
                </c:pt>
                <c:pt idx="8623">
                  <c:v>0.43927083333350947</c:v>
                </c:pt>
                <c:pt idx="8624">
                  <c:v>0.43928240740758334</c:v>
                </c:pt>
                <c:pt idx="8625">
                  <c:v>0.43929398148165688</c:v>
                </c:pt>
                <c:pt idx="8626">
                  <c:v>0.43930555555573081</c:v>
                </c:pt>
                <c:pt idx="8627">
                  <c:v>0.43931712962980629</c:v>
                </c:pt>
                <c:pt idx="8628">
                  <c:v>0.43932870370388094</c:v>
                </c:pt>
                <c:pt idx="8629">
                  <c:v>0.43934027777795476</c:v>
                </c:pt>
                <c:pt idx="8630">
                  <c:v>0.43935185185202802</c:v>
                </c:pt>
                <c:pt idx="8631">
                  <c:v>0.43936342592610195</c:v>
                </c:pt>
                <c:pt idx="8632">
                  <c:v>0.43937500000017532</c:v>
                </c:pt>
                <c:pt idx="8633">
                  <c:v>0.43938657407425163</c:v>
                </c:pt>
                <c:pt idx="8634">
                  <c:v>0.43939814814832351</c:v>
                </c:pt>
                <c:pt idx="8635">
                  <c:v>0.43940972222239782</c:v>
                </c:pt>
                <c:pt idx="8636">
                  <c:v>0.43942129629647264</c:v>
                </c:pt>
                <c:pt idx="8637">
                  <c:v>0.43943287037054729</c:v>
                </c:pt>
                <c:pt idx="8638">
                  <c:v>0.43944444444462055</c:v>
                </c:pt>
                <c:pt idx="8639">
                  <c:v>0.43945601851869398</c:v>
                </c:pt>
                <c:pt idx="8640">
                  <c:v>0.43946759259276896</c:v>
                </c:pt>
                <c:pt idx="8641">
                  <c:v>0.4394791666668435</c:v>
                </c:pt>
                <c:pt idx="8642">
                  <c:v>0.43949074074091632</c:v>
                </c:pt>
                <c:pt idx="8643">
                  <c:v>0.43950231481499114</c:v>
                </c:pt>
                <c:pt idx="8644">
                  <c:v>0.4395138888890659</c:v>
                </c:pt>
                <c:pt idx="8645">
                  <c:v>0.43952546296313882</c:v>
                </c:pt>
                <c:pt idx="8646">
                  <c:v>0.43953703703721281</c:v>
                </c:pt>
                <c:pt idx="8647">
                  <c:v>0.43954861111128751</c:v>
                </c:pt>
                <c:pt idx="8648">
                  <c:v>0.43956018518536216</c:v>
                </c:pt>
                <c:pt idx="8649">
                  <c:v>0.43957175925943592</c:v>
                </c:pt>
                <c:pt idx="8650">
                  <c:v>0.43958333333350991</c:v>
                </c:pt>
                <c:pt idx="8651">
                  <c:v>0.43959490740758378</c:v>
                </c:pt>
                <c:pt idx="8652">
                  <c:v>0.43960648148165837</c:v>
                </c:pt>
                <c:pt idx="8653">
                  <c:v>0.4396180555557313</c:v>
                </c:pt>
                <c:pt idx="8654">
                  <c:v>0.4396296296298069</c:v>
                </c:pt>
                <c:pt idx="8655">
                  <c:v>0.43964120370387982</c:v>
                </c:pt>
                <c:pt idx="8656">
                  <c:v>0.43965277777795519</c:v>
                </c:pt>
                <c:pt idx="8657">
                  <c:v>0.43966435185202846</c:v>
                </c:pt>
                <c:pt idx="8658">
                  <c:v>0.43967592592610188</c:v>
                </c:pt>
                <c:pt idx="8659">
                  <c:v>0.43968750000017587</c:v>
                </c:pt>
                <c:pt idx="8660">
                  <c:v>0.43969907407425085</c:v>
                </c:pt>
                <c:pt idx="8661">
                  <c:v>0.43971064814832406</c:v>
                </c:pt>
                <c:pt idx="8662">
                  <c:v>0.43972222222239832</c:v>
                </c:pt>
                <c:pt idx="8663">
                  <c:v>0.4397337962964723</c:v>
                </c:pt>
                <c:pt idx="8664">
                  <c:v>0.43974537037054706</c:v>
                </c:pt>
                <c:pt idx="8665">
                  <c:v>0.43975694444462082</c:v>
                </c:pt>
                <c:pt idx="8666">
                  <c:v>0.43976851851869458</c:v>
                </c:pt>
                <c:pt idx="8667">
                  <c:v>0.4397800925927694</c:v>
                </c:pt>
                <c:pt idx="8668">
                  <c:v>0.43979166666684288</c:v>
                </c:pt>
                <c:pt idx="8669">
                  <c:v>0.43980324074091681</c:v>
                </c:pt>
                <c:pt idx="8670">
                  <c:v>0.43981481481499246</c:v>
                </c:pt>
                <c:pt idx="8671">
                  <c:v>0.439826388889067</c:v>
                </c:pt>
                <c:pt idx="8672">
                  <c:v>0.43983796296313932</c:v>
                </c:pt>
                <c:pt idx="8673">
                  <c:v>0.43984953703721402</c:v>
                </c:pt>
                <c:pt idx="8674">
                  <c:v>0.43986111111128801</c:v>
                </c:pt>
                <c:pt idx="8675">
                  <c:v>0.43987268518536327</c:v>
                </c:pt>
                <c:pt idx="8676">
                  <c:v>0.43988425925943697</c:v>
                </c:pt>
                <c:pt idx="8677">
                  <c:v>0.43989583333351034</c:v>
                </c:pt>
                <c:pt idx="8678">
                  <c:v>0.43990740740758388</c:v>
                </c:pt>
                <c:pt idx="8679">
                  <c:v>0.43991898148165948</c:v>
                </c:pt>
                <c:pt idx="8680">
                  <c:v>0.43993055555573185</c:v>
                </c:pt>
                <c:pt idx="8681">
                  <c:v>0.43994212962980728</c:v>
                </c:pt>
                <c:pt idx="8682">
                  <c:v>0.43995370370388126</c:v>
                </c:pt>
                <c:pt idx="8683">
                  <c:v>0.43996527777795563</c:v>
                </c:pt>
                <c:pt idx="8684">
                  <c:v>0.43997685185202973</c:v>
                </c:pt>
                <c:pt idx="8685">
                  <c:v>0.43998842592610343</c:v>
                </c:pt>
                <c:pt idx="8686">
                  <c:v>0.44000000000017625</c:v>
                </c:pt>
                <c:pt idx="8687">
                  <c:v>0.44001157407425145</c:v>
                </c:pt>
                <c:pt idx="8688">
                  <c:v>0.44002314814832405</c:v>
                </c:pt>
                <c:pt idx="8689">
                  <c:v>0.44003472222239876</c:v>
                </c:pt>
                <c:pt idx="8690">
                  <c:v>0.44004629629647302</c:v>
                </c:pt>
                <c:pt idx="8691">
                  <c:v>0.44005787037054772</c:v>
                </c:pt>
                <c:pt idx="8692">
                  <c:v>0.44006944444462093</c:v>
                </c:pt>
                <c:pt idx="8693">
                  <c:v>0.44008101851869474</c:v>
                </c:pt>
                <c:pt idx="8694">
                  <c:v>0.44009259259276939</c:v>
                </c:pt>
                <c:pt idx="8695">
                  <c:v>0.44010416666684382</c:v>
                </c:pt>
                <c:pt idx="8696">
                  <c:v>0.44011574074091725</c:v>
                </c:pt>
                <c:pt idx="8697">
                  <c:v>0.44012731481499162</c:v>
                </c:pt>
                <c:pt idx="8698">
                  <c:v>0.44013888888906633</c:v>
                </c:pt>
                <c:pt idx="8699">
                  <c:v>0.44015046296313975</c:v>
                </c:pt>
                <c:pt idx="8700">
                  <c:v>0.44016203703721402</c:v>
                </c:pt>
                <c:pt idx="8701">
                  <c:v>0.440173611111288</c:v>
                </c:pt>
                <c:pt idx="8702">
                  <c:v>0.44018518518536232</c:v>
                </c:pt>
                <c:pt idx="8703">
                  <c:v>0.4401967592594363</c:v>
                </c:pt>
                <c:pt idx="8704">
                  <c:v>0.44020833333351034</c:v>
                </c:pt>
                <c:pt idx="8705">
                  <c:v>0.44021990740758427</c:v>
                </c:pt>
                <c:pt idx="8706">
                  <c:v>0.44023148148165825</c:v>
                </c:pt>
                <c:pt idx="8707">
                  <c:v>0.44024305555573146</c:v>
                </c:pt>
                <c:pt idx="8708">
                  <c:v>0.44025462962980733</c:v>
                </c:pt>
                <c:pt idx="8709">
                  <c:v>0.44026620370388098</c:v>
                </c:pt>
                <c:pt idx="8710">
                  <c:v>0.44027777777795563</c:v>
                </c:pt>
                <c:pt idx="8711">
                  <c:v>0.44028935185202894</c:v>
                </c:pt>
                <c:pt idx="8712">
                  <c:v>0.44030092592610331</c:v>
                </c:pt>
                <c:pt idx="8713">
                  <c:v>0.4403125000001773</c:v>
                </c:pt>
                <c:pt idx="8714">
                  <c:v>0.44032407407425261</c:v>
                </c:pt>
                <c:pt idx="8715">
                  <c:v>0.4403356481483246</c:v>
                </c:pt>
                <c:pt idx="8716">
                  <c:v>0.44034722222239925</c:v>
                </c:pt>
                <c:pt idx="8717">
                  <c:v>0.44035879629647423</c:v>
                </c:pt>
                <c:pt idx="8718">
                  <c:v>0.44037037037054888</c:v>
                </c:pt>
                <c:pt idx="8719">
                  <c:v>0.44038194444462198</c:v>
                </c:pt>
                <c:pt idx="8720">
                  <c:v>0.44039351851869563</c:v>
                </c:pt>
                <c:pt idx="8721">
                  <c:v>0.44040509259276989</c:v>
                </c:pt>
                <c:pt idx="8722">
                  <c:v>0.44041666666684498</c:v>
                </c:pt>
                <c:pt idx="8723">
                  <c:v>0.44042824074091808</c:v>
                </c:pt>
                <c:pt idx="8724">
                  <c:v>0.44043981481499217</c:v>
                </c:pt>
                <c:pt idx="8725">
                  <c:v>0.44045138888906682</c:v>
                </c:pt>
                <c:pt idx="8726">
                  <c:v>0.44046296296314114</c:v>
                </c:pt>
                <c:pt idx="8727">
                  <c:v>0.44047453703721523</c:v>
                </c:pt>
                <c:pt idx="8728">
                  <c:v>0.44048611111128888</c:v>
                </c:pt>
                <c:pt idx="8729">
                  <c:v>0.44049768518536281</c:v>
                </c:pt>
                <c:pt idx="8730">
                  <c:v>0.44050925925943685</c:v>
                </c:pt>
                <c:pt idx="8731">
                  <c:v>0.4405208333335115</c:v>
                </c:pt>
                <c:pt idx="8732">
                  <c:v>0.44053240740758476</c:v>
                </c:pt>
                <c:pt idx="8733">
                  <c:v>0.44054398148165902</c:v>
                </c:pt>
                <c:pt idx="8734">
                  <c:v>0.44055555555573273</c:v>
                </c:pt>
                <c:pt idx="8735">
                  <c:v>0.44056712962980782</c:v>
                </c:pt>
                <c:pt idx="8736">
                  <c:v>0.44057870370388214</c:v>
                </c:pt>
                <c:pt idx="8737">
                  <c:v>0.44059027777795617</c:v>
                </c:pt>
                <c:pt idx="8738">
                  <c:v>0.44060185185202927</c:v>
                </c:pt>
                <c:pt idx="8739">
                  <c:v>0.44061342592610325</c:v>
                </c:pt>
                <c:pt idx="8740">
                  <c:v>0.44062500000017729</c:v>
                </c:pt>
                <c:pt idx="8741">
                  <c:v>0.44063657407425244</c:v>
                </c:pt>
                <c:pt idx="8742">
                  <c:v>0.44064814814832498</c:v>
                </c:pt>
                <c:pt idx="8743">
                  <c:v>0.44065972222239974</c:v>
                </c:pt>
                <c:pt idx="8744">
                  <c:v>0.44067129629647406</c:v>
                </c:pt>
                <c:pt idx="8745">
                  <c:v>0.44068287037054926</c:v>
                </c:pt>
                <c:pt idx="8746">
                  <c:v>0.44069444444462175</c:v>
                </c:pt>
                <c:pt idx="8747">
                  <c:v>0.44070601851869579</c:v>
                </c:pt>
                <c:pt idx="8748">
                  <c:v>0.44071759259277027</c:v>
                </c:pt>
                <c:pt idx="8749">
                  <c:v>0.44072916666684481</c:v>
                </c:pt>
                <c:pt idx="8750">
                  <c:v>0.44074074074091829</c:v>
                </c:pt>
                <c:pt idx="8751">
                  <c:v>0.44075231481499272</c:v>
                </c:pt>
                <c:pt idx="8752">
                  <c:v>0.44076388888906698</c:v>
                </c:pt>
                <c:pt idx="8753">
                  <c:v>0.44077546296314096</c:v>
                </c:pt>
                <c:pt idx="8754">
                  <c:v>0.440787037037215</c:v>
                </c:pt>
                <c:pt idx="8755">
                  <c:v>0.44079861111128893</c:v>
                </c:pt>
                <c:pt idx="8756">
                  <c:v>0.44081018518536402</c:v>
                </c:pt>
                <c:pt idx="8757">
                  <c:v>0.44082175925943806</c:v>
                </c:pt>
                <c:pt idx="8758">
                  <c:v>0.44083333333351127</c:v>
                </c:pt>
                <c:pt idx="8759">
                  <c:v>0.44084490740758547</c:v>
                </c:pt>
                <c:pt idx="8760">
                  <c:v>0.44085648148166034</c:v>
                </c:pt>
                <c:pt idx="8761">
                  <c:v>0.44086805555573366</c:v>
                </c:pt>
                <c:pt idx="8762">
                  <c:v>0.44087962962980876</c:v>
                </c:pt>
                <c:pt idx="8763">
                  <c:v>0.44089120370388191</c:v>
                </c:pt>
                <c:pt idx="8764">
                  <c:v>0.44090277777795728</c:v>
                </c:pt>
                <c:pt idx="8765">
                  <c:v>0.44091435185203032</c:v>
                </c:pt>
                <c:pt idx="8766">
                  <c:v>0.4409259259261043</c:v>
                </c:pt>
                <c:pt idx="8767">
                  <c:v>0.44093750000017773</c:v>
                </c:pt>
                <c:pt idx="8768">
                  <c:v>0.44094907407425282</c:v>
                </c:pt>
                <c:pt idx="8769">
                  <c:v>0.44096064814832625</c:v>
                </c:pt>
                <c:pt idx="8770">
                  <c:v>0.44097222222240123</c:v>
                </c:pt>
                <c:pt idx="8771">
                  <c:v>0.44098379629647522</c:v>
                </c:pt>
                <c:pt idx="8772">
                  <c:v>0.44099537037054898</c:v>
                </c:pt>
                <c:pt idx="8773">
                  <c:v>0.44100694444462291</c:v>
                </c:pt>
                <c:pt idx="8774">
                  <c:v>0.44101851851869689</c:v>
                </c:pt>
                <c:pt idx="8775">
                  <c:v>0.44103009259277076</c:v>
                </c:pt>
                <c:pt idx="8776">
                  <c:v>0.44104166666684508</c:v>
                </c:pt>
                <c:pt idx="8777">
                  <c:v>0.44105324074091873</c:v>
                </c:pt>
                <c:pt idx="8778">
                  <c:v>0.44106481481499382</c:v>
                </c:pt>
                <c:pt idx="8779">
                  <c:v>0.44107638888906825</c:v>
                </c:pt>
                <c:pt idx="8780">
                  <c:v>0.44108796296314223</c:v>
                </c:pt>
                <c:pt idx="8781">
                  <c:v>0.44109953703721533</c:v>
                </c:pt>
                <c:pt idx="8782">
                  <c:v>0.44111111111128926</c:v>
                </c:pt>
                <c:pt idx="8783">
                  <c:v>0.44112268518536463</c:v>
                </c:pt>
                <c:pt idx="8784">
                  <c:v>0.44113425925943783</c:v>
                </c:pt>
                <c:pt idx="8785">
                  <c:v>0.44114583333351176</c:v>
                </c:pt>
                <c:pt idx="8786">
                  <c:v>0.44115740740758574</c:v>
                </c:pt>
                <c:pt idx="8787">
                  <c:v>0.44116898148166084</c:v>
                </c:pt>
                <c:pt idx="8788">
                  <c:v>0.44118055555573421</c:v>
                </c:pt>
                <c:pt idx="8789">
                  <c:v>0.44119212962980847</c:v>
                </c:pt>
                <c:pt idx="8790">
                  <c:v>0.44120370370388251</c:v>
                </c:pt>
                <c:pt idx="8791">
                  <c:v>0.44121527777795688</c:v>
                </c:pt>
                <c:pt idx="8792">
                  <c:v>0.44122685185203081</c:v>
                </c:pt>
                <c:pt idx="8793">
                  <c:v>0.44123842592610429</c:v>
                </c:pt>
                <c:pt idx="8794">
                  <c:v>0.44125000000017811</c:v>
                </c:pt>
                <c:pt idx="8795">
                  <c:v>0.44126157407425332</c:v>
                </c:pt>
                <c:pt idx="8796">
                  <c:v>0.44127314814832586</c:v>
                </c:pt>
                <c:pt idx="8797">
                  <c:v>0.44128472222240184</c:v>
                </c:pt>
                <c:pt idx="8798">
                  <c:v>0.44129629629647515</c:v>
                </c:pt>
                <c:pt idx="8799">
                  <c:v>0.44130787037055025</c:v>
                </c:pt>
                <c:pt idx="8800">
                  <c:v>0.4413194444446234</c:v>
                </c:pt>
                <c:pt idx="8801">
                  <c:v>0.44133101851869672</c:v>
                </c:pt>
                <c:pt idx="8802">
                  <c:v>0.44134259259277181</c:v>
                </c:pt>
                <c:pt idx="8803">
                  <c:v>0.44135416666684651</c:v>
                </c:pt>
                <c:pt idx="8804">
                  <c:v>0.44136574074091972</c:v>
                </c:pt>
                <c:pt idx="8805">
                  <c:v>0.44137731481499431</c:v>
                </c:pt>
                <c:pt idx="8806">
                  <c:v>0.44138888888906946</c:v>
                </c:pt>
                <c:pt idx="8807">
                  <c:v>0.44140046296314267</c:v>
                </c:pt>
                <c:pt idx="8808">
                  <c:v>0.44141203703721671</c:v>
                </c:pt>
                <c:pt idx="8809">
                  <c:v>0.44142361111129036</c:v>
                </c:pt>
                <c:pt idx="8810">
                  <c:v>0.44143518518536434</c:v>
                </c:pt>
                <c:pt idx="8811">
                  <c:v>0.44144675925943888</c:v>
                </c:pt>
                <c:pt idx="8812">
                  <c:v>0.44145833333351248</c:v>
                </c:pt>
                <c:pt idx="8813">
                  <c:v>0.44146990740758657</c:v>
                </c:pt>
                <c:pt idx="8814">
                  <c:v>0.44148148148166133</c:v>
                </c:pt>
                <c:pt idx="8815">
                  <c:v>0.44149305555573398</c:v>
                </c:pt>
                <c:pt idx="8816">
                  <c:v>0.44150462962980963</c:v>
                </c:pt>
                <c:pt idx="8817">
                  <c:v>0.44151620370388367</c:v>
                </c:pt>
                <c:pt idx="8818">
                  <c:v>0.44152777777795826</c:v>
                </c:pt>
                <c:pt idx="8819">
                  <c:v>0.44153935185203075</c:v>
                </c:pt>
                <c:pt idx="8820">
                  <c:v>0.44155092592610534</c:v>
                </c:pt>
                <c:pt idx="8821">
                  <c:v>0.44156250000017933</c:v>
                </c:pt>
                <c:pt idx="8822">
                  <c:v>0.44157407407425442</c:v>
                </c:pt>
                <c:pt idx="8823">
                  <c:v>0.44158564814832729</c:v>
                </c:pt>
                <c:pt idx="8824">
                  <c:v>0.44159722222240161</c:v>
                </c:pt>
                <c:pt idx="8825">
                  <c:v>0.44160879629647631</c:v>
                </c:pt>
                <c:pt idx="8826">
                  <c:v>0.44162037037055063</c:v>
                </c:pt>
                <c:pt idx="8827">
                  <c:v>0.44163194444462373</c:v>
                </c:pt>
                <c:pt idx="8828">
                  <c:v>0.44164351851869721</c:v>
                </c:pt>
                <c:pt idx="8829">
                  <c:v>0.44165509259277175</c:v>
                </c:pt>
                <c:pt idx="8830">
                  <c:v>0.44166666666684695</c:v>
                </c:pt>
                <c:pt idx="8831">
                  <c:v>0.44167824074092027</c:v>
                </c:pt>
                <c:pt idx="8832">
                  <c:v>0.44168981481499447</c:v>
                </c:pt>
                <c:pt idx="8833">
                  <c:v>0.44170138888906851</c:v>
                </c:pt>
                <c:pt idx="8834">
                  <c:v>0.44171296296314322</c:v>
                </c:pt>
                <c:pt idx="8835">
                  <c:v>0.44172453703721681</c:v>
                </c:pt>
                <c:pt idx="8836">
                  <c:v>0.44173611111129024</c:v>
                </c:pt>
                <c:pt idx="8837">
                  <c:v>0.44174768518536484</c:v>
                </c:pt>
                <c:pt idx="8838">
                  <c:v>0.44175925925943876</c:v>
                </c:pt>
                <c:pt idx="8839">
                  <c:v>0.44177083333351302</c:v>
                </c:pt>
                <c:pt idx="8840">
                  <c:v>0.44178240740758712</c:v>
                </c:pt>
                <c:pt idx="8841">
                  <c:v>0.44179398148166121</c:v>
                </c:pt>
                <c:pt idx="8842">
                  <c:v>0.44180555555573525</c:v>
                </c:pt>
                <c:pt idx="8843">
                  <c:v>0.44181712962981018</c:v>
                </c:pt>
                <c:pt idx="8844">
                  <c:v>0.44182870370388477</c:v>
                </c:pt>
                <c:pt idx="8845">
                  <c:v>0.44184027777795853</c:v>
                </c:pt>
                <c:pt idx="8846">
                  <c:v>0.4418518518520318</c:v>
                </c:pt>
                <c:pt idx="8847">
                  <c:v>0.44186342592610578</c:v>
                </c:pt>
                <c:pt idx="8848">
                  <c:v>0.44187500000017976</c:v>
                </c:pt>
                <c:pt idx="8849">
                  <c:v>0.44188657407425547</c:v>
                </c:pt>
                <c:pt idx="8850">
                  <c:v>0.44189814814832779</c:v>
                </c:pt>
                <c:pt idx="8851">
                  <c:v>0.44190972222240271</c:v>
                </c:pt>
                <c:pt idx="8852">
                  <c:v>0.44192129629647636</c:v>
                </c:pt>
                <c:pt idx="8853">
                  <c:v>0.44193287037055112</c:v>
                </c:pt>
                <c:pt idx="8854">
                  <c:v>0.44194444444462433</c:v>
                </c:pt>
                <c:pt idx="8855">
                  <c:v>0.44195601851869826</c:v>
                </c:pt>
                <c:pt idx="8856">
                  <c:v>0.44196759259277268</c:v>
                </c:pt>
                <c:pt idx="8857">
                  <c:v>0.44197916666684739</c:v>
                </c:pt>
                <c:pt idx="8858">
                  <c:v>0.44199074074092076</c:v>
                </c:pt>
                <c:pt idx="8859">
                  <c:v>0.44200231481499497</c:v>
                </c:pt>
                <c:pt idx="8860">
                  <c:v>0.44201388888906967</c:v>
                </c:pt>
                <c:pt idx="8861">
                  <c:v>0.44202546296314371</c:v>
                </c:pt>
                <c:pt idx="8862">
                  <c:v>0.44203703703721703</c:v>
                </c:pt>
                <c:pt idx="8863">
                  <c:v>0.44204861111129135</c:v>
                </c:pt>
                <c:pt idx="8864">
                  <c:v>0.44206018518536588</c:v>
                </c:pt>
                <c:pt idx="8865">
                  <c:v>0.44207175925943948</c:v>
                </c:pt>
                <c:pt idx="8866">
                  <c:v>0.44208333333351357</c:v>
                </c:pt>
                <c:pt idx="8867">
                  <c:v>0.44209490740758767</c:v>
                </c:pt>
                <c:pt idx="8868">
                  <c:v>0.44210648148166232</c:v>
                </c:pt>
                <c:pt idx="8869">
                  <c:v>0.44211805555573574</c:v>
                </c:pt>
                <c:pt idx="8870">
                  <c:v>0.44212962962981067</c:v>
                </c:pt>
                <c:pt idx="8871">
                  <c:v>0.44214120370388377</c:v>
                </c:pt>
                <c:pt idx="8872">
                  <c:v>0.44215277777795903</c:v>
                </c:pt>
                <c:pt idx="8873">
                  <c:v>0.44216435185203234</c:v>
                </c:pt>
                <c:pt idx="8874">
                  <c:v>0.44217592592610633</c:v>
                </c:pt>
                <c:pt idx="8875">
                  <c:v>0.44218750000018026</c:v>
                </c:pt>
                <c:pt idx="8876">
                  <c:v>0.44219907407425452</c:v>
                </c:pt>
                <c:pt idx="8877">
                  <c:v>0.44221064814832794</c:v>
                </c:pt>
                <c:pt idx="8878">
                  <c:v>0.44222222222240332</c:v>
                </c:pt>
                <c:pt idx="8879">
                  <c:v>0.44223379629647674</c:v>
                </c:pt>
                <c:pt idx="8880">
                  <c:v>0.44224537037055095</c:v>
                </c:pt>
                <c:pt idx="8881">
                  <c:v>0.44225694444462477</c:v>
                </c:pt>
                <c:pt idx="8882">
                  <c:v>0.44226851851869875</c:v>
                </c:pt>
                <c:pt idx="8883">
                  <c:v>0.44228009259277318</c:v>
                </c:pt>
                <c:pt idx="8884">
                  <c:v>0.44229166666684727</c:v>
                </c:pt>
                <c:pt idx="8885">
                  <c:v>0.44230324074092126</c:v>
                </c:pt>
                <c:pt idx="8886">
                  <c:v>0.44231481481499635</c:v>
                </c:pt>
                <c:pt idx="8887">
                  <c:v>0.44232638888907089</c:v>
                </c:pt>
                <c:pt idx="8888">
                  <c:v>0.44233796296314382</c:v>
                </c:pt>
                <c:pt idx="8889">
                  <c:v>0.44234953703721785</c:v>
                </c:pt>
                <c:pt idx="8890">
                  <c:v>0.44236111111129189</c:v>
                </c:pt>
                <c:pt idx="8891">
                  <c:v>0.44237268518536704</c:v>
                </c:pt>
                <c:pt idx="8892">
                  <c:v>0.44238425925944147</c:v>
                </c:pt>
                <c:pt idx="8893">
                  <c:v>0.44239583333351412</c:v>
                </c:pt>
                <c:pt idx="8894">
                  <c:v>0.44240740740758822</c:v>
                </c:pt>
                <c:pt idx="8895">
                  <c:v>0.44241898148166336</c:v>
                </c:pt>
                <c:pt idx="8896">
                  <c:v>0.44243055555573629</c:v>
                </c:pt>
                <c:pt idx="8897">
                  <c:v>0.44244212962981116</c:v>
                </c:pt>
                <c:pt idx="8898">
                  <c:v>0.44245370370388482</c:v>
                </c:pt>
                <c:pt idx="8899">
                  <c:v>0.44246527777795952</c:v>
                </c:pt>
                <c:pt idx="8900">
                  <c:v>0.44247685185203356</c:v>
                </c:pt>
                <c:pt idx="8901">
                  <c:v>0.44248842592610732</c:v>
                </c:pt>
                <c:pt idx="8902">
                  <c:v>0.44250000000018075</c:v>
                </c:pt>
                <c:pt idx="8903">
                  <c:v>0.44251157407425584</c:v>
                </c:pt>
                <c:pt idx="8904">
                  <c:v>0.44252314814832844</c:v>
                </c:pt>
                <c:pt idx="8905">
                  <c:v>0.44253472222240348</c:v>
                </c:pt>
                <c:pt idx="8906">
                  <c:v>0.4425462962964774</c:v>
                </c:pt>
                <c:pt idx="8907">
                  <c:v>0.44255787037055211</c:v>
                </c:pt>
                <c:pt idx="8908">
                  <c:v>0.44256944444462526</c:v>
                </c:pt>
                <c:pt idx="8909">
                  <c:v>0.44258101851869924</c:v>
                </c:pt>
                <c:pt idx="8910">
                  <c:v>0.44259259259277378</c:v>
                </c:pt>
                <c:pt idx="8911">
                  <c:v>0.44260416666684832</c:v>
                </c:pt>
                <c:pt idx="8912">
                  <c:v>0.44261574074092175</c:v>
                </c:pt>
                <c:pt idx="8913">
                  <c:v>0.44262731481499601</c:v>
                </c:pt>
                <c:pt idx="8914">
                  <c:v>0.44263888888907071</c:v>
                </c:pt>
                <c:pt idx="8915">
                  <c:v>0.44265046296314448</c:v>
                </c:pt>
                <c:pt idx="8916">
                  <c:v>0.4426620370372184</c:v>
                </c:pt>
                <c:pt idx="8917">
                  <c:v>0.44267361111129239</c:v>
                </c:pt>
                <c:pt idx="8918">
                  <c:v>0.44268518518536681</c:v>
                </c:pt>
                <c:pt idx="8919">
                  <c:v>0.44269675925944141</c:v>
                </c:pt>
                <c:pt idx="8920">
                  <c:v>0.44270833333351467</c:v>
                </c:pt>
                <c:pt idx="8921">
                  <c:v>0.44271990740758876</c:v>
                </c:pt>
                <c:pt idx="8922">
                  <c:v>0.44273148148166275</c:v>
                </c:pt>
                <c:pt idx="8923">
                  <c:v>0.44274305555573584</c:v>
                </c:pt>
                <c:pt idx="8924">
                  <c:v>0.44275462962981132</c:v>
                </c:pt>
                <c:pt idx="8925">
                  <c:v>0.44276620370388531</c:v>
                </c:pt>
                <c:pt idx="8926">
                  <c:v>0.44277777777796007</c:v>
                </c:pt>
                <c:pt idx="8927">
                  <c:v>0.44278935185203333</c:v>
                </c:pt>
                <c:pt idx="8928">
                  <c:v>0.44280092592610748</c:v>
                </c:pt>
                <c:pt idx="8929">
                  <c:v>0.44281250000018152</c:v>
                </c:pt>
                <c:pt idx="8930">
                  <c:v>0.44282407407425695</c:v>
                </c:pt>
                <c:pt idx="8931">
                  <c:v>0.44283564814832899</c:v>
                </c:pt>
                <c:pt idx="8932">
                  <c:v>0.44284722222240397</c:v>
                </c:pt>
                <c:pt idx="8933">
                  <c:v>0.44285879629647867</c:v>
                </c:pt>
                <c:pt idx="8934">
                  <c:v>0.44287037037055305</c:v>
                </c:pt>
                <c:pt idx="8935">
                  <c:v>0.44288194444462631</c:v>
                </c:pt>
                <c:pt idx="8936">
                  <c:v>0.44289351851869979</c:v>
                </c:pt>
                <c:pt idx="8937">
                  <c:v>0.44290509259277427</c:v>
                </c:pt>
                <c:pt idx="8938">
                  <c:v>0.44291666666684937</c:v>
                </c:pt>
                <c:pt idx="8939">
                  <c:v>0.44292824074092246</c:v>
                </c:pt>
                <c:pt idx="8940">
                  <c:v>0.44293981481499656</c:v>
                </c:pt>
                <c:pt idx="8941">
                  <c:v>0.44295138888907098</c:v>
                </c:pt>
                <c:pt idx="8942">
                  <c:v>0.44296296296314558</c:v>
                </c:pt>
                <c:pt idx="8943">
                  <c:v>0.44297453703721956</c:v>
                </c:pt>
                <c:pt idx="8944">
                  <c:v>0.44298611111129332</c:v>
                </c:pt>
                <c:pt idx="8945">
                  <c:v>0.44299768518536708</c:v>
                </c:pt>
                <c:pt idx="8946">
                  <c:v>0.4430092592594419</c:v>
                </c:pt>
                <c:pt idx="8947">
                  <c:v>0.44302083333351583</c:v>
                </c:pt>
                <c:pt idx="8948">
                  <c:v>0.44303240740758926</c:v>
                </c:pt>
                <c:pt idx="8949">
                  <c:v>0.44304398148166346</c:v>
                </c:pt>
                <c:pt idx="8950">
                  <c:v>0.44305555555573684</c:v>
                </c:pt>
                <c:pt idx="8951">
                  <c:v>0.44306712962981182</c:v>
                </c:pt>
                <c:pt idx="8952">
                  <c:v>0.44307870370388652</c:v>
                </c:pt>
                <c:pt idx="8953">
                  <c:v>0.44309027777796056</c:v>
                </c:pt>
                <c:pt idx="8954">
                  <c:v>0.44310185185203377</c:v>
                </c:pt>
                <c:pt idx="8955">
                  <c:v>0.44311342592610775</c:v>
                </c:pt>
                <c:pt idx="8956">
                  <c:v>0.44312500000018179</c:v>
                </c:pt>
                <c:pt idx="8957">
                  <c:v>0.44313657407425683</c:v>
                </c:pt>
                <c:pt idx="8958">
                  <c:v>0.44314814814832948</c:v>
                </c:pt>
                <c:pt idx="8959">
                  <c:v>0.44315972222240441</c:v>
                </c:pt>
                <c:pt idx="8960">
                  <c:v>0.44317129629647845</c:v>
                </c:pt>
                <c:pt idx="8961">
                  <c:v>0.44318287037055376</c:v>
                </c:pt>
                <c:pt idx="8962">
                  <c:v>0.44319444444462625</c:v>
                </c:pt>
                <c:pt idx="8963">
                  <c:v>0.44320601851870023</c:v>
                </c:pt>
                <c:pt idx="8964">
                  <c:v>0.44321759259277477</c:v>
                </c:pt>
                <c:pt idx="8965">
                  <c:v>0.44322916666684897</c:v>
                </c:pt>
                <c:pt idx="8966">
                  <c:v>0.44324074074092279</c:v>
                </c:pt>
                <c:pt idx="8967">
                  <c:v>0.44325231481499711</c:v>
                </c:pt>
                <c:pt idx="8968">
                  <c:v>0.44326388888907148</c:v>
                </c:pt>
                <c:pt idx="8969">
                  <c:v>0.44327546296314541</c:v>
                </c:pt>
                <c:pt idx="8970">
                  <c:v>0.44328703703721939</c:v>
                </c:pt>
                <c:pt idx="8971">
                  <c:v>0.44329861111129326</c:v>
                </c:pt>
                <c:pt idx="8972">
                  <c:v>0.44331018518536841</c:v>
                </c:pt>
                <c:pt idx="8973">
                  <c:v>0.44332175925944312</c:v>
                </c:pt>
                <c:pt idx="8974">
                  <c:v>0.44333333333351577</c:v>
                </c:pt>
                <c:pt idx="8975">
                  <c:v>0.44334490740758997</c:v>
                </c:pt>
                <c:pt idx="8976">
                  <c:v>0.44335648148166473</c:v>
                </c:pt>
                <c:pt idx="8977">
                  <c:v>0.44336805555573783</c:v>
                </c:pt>
                <c:pt idx="8978">
                  <c:v>0.44337962962981314</c:v>
                </c:pt>
                <c:pt idx="8979">
                  <c:v>0.44339120370388635</c:v>
                </c:pt>
                <c:pt idx="8980">
                  <c:v>0.44340277777796167</c:v>
                </c:pt>
                <c:pt idx="8981">
                  <c:v>0.44341435185203482</c:v>
                </c:pt>
                <c:pt idx="8982">
                  <c:v>0.44342592592610852</c:v>
                </c:pt>
                <c:pt idx="8983">
                  <c:v>0.44343750000018223</c:v>
                </c:pt>
                <c:pt idx="8984">
                  <c:v>0.44344907407425732</c:v>
                </c:pt>
                <c:pt idx="8985">
                  <c:v>0.44346064814833075</c:v>
                </c:pt>
                <c:pt idx="8986">
                  <c:v>0.44347222222240568</c:v>
                </c:pt>
                <c:pt idx="8987">
                  <c:v>0.44348379629647938</c:v>
                </c:pt>
                <c:pt idx="8988">
                  <c:v>0.44349537037055331</c:v>
                </c:pt>
                <c:pt idx="8989">
                  <c:v>0.44350694444462735</c:v>
                </c:pt>
                <c:pt idx="8990">
                  <c:v>0.44351851851870128</c:v>
                </c:pt>
                <c:pt idx="8991">
                  <c:v>0.44353009259277526</c:v>
                </c:pt>
                <c:pt idx="8992">
                  <c:v>0.44354166666684947</c:v>
                </c:pt>
                <c:pt idx="8993">
                  <c:v>0.44355324074092323</c:v>
                </c:pt>
                <c:pt idx="8994">
                  <c:v>0.44356481481499821</c:v>
                </c:pt>
                <c:pt idx="8995">
                  <c:v>0.44357638888907275</c:v>
                </c:pt>
                <c:pt idx="8996">
                  <c:v>0.44358796296314662</c:v>
                </c:pt>
                <c:pt idx="8997">
                  <c:v>0.44359953703721983</c:v>
                </c:pt>
                <c:pt idx="8998">
                  <c:v>0.44361111111129375</c:v>
                </c:pt>
                <c:pt idx="8999">
                  <c:v>0.44362268518536901</c:v>
                </c:pt>
                <c:pt idx="9000">
                  <c:v>0.44363425925944289</c:v>
                </c:pt>
                <c:pt idx="9001">
                  <c:v>0.44364583333351626</c:v>
                </c:pt>
                <c:pt idx="9002">
                  <c:v>0.44365740740759024</c:v>
                </c:pt>
                <c:pt idx="9003">
                  <c:v>0.44366898148166517</c:v>
                </c:pt>
                <c:pt idx="9004">
                  <c:v>0.4436805555557386</c:v>
                </c:pt>
                <c:pt idx="9005">
                  <c:v>0.44369212962981286</c:v>
                </c:pt>
                <c:pt idx="9006">
                  <c:v>0.44370370370388684</c:v>
                </c:pt>
                <c:pt idx="9007">
                  <c:v>0.44371527777796138</c:v>
                </c:pt>
                <c:pt idx="9008">
                  <c:v>0.44372685185203498</c:v>
                </c:pt>
                <c:pt idx="9009">
                  <c:v>0.44373842592610879</c:v>
                </c:pt>
                <c:pt idx="9010">
                  <c:v>0.4437500000001825</c:v>
                </c:pt>
                <c:pt idx="9011">
                  <c:v>0.44376157407425781</c:v>
                </c:pt>
                <c:pt idx="9012">
                  <c:v>0.44377314814833035</c:v>
                </c:pt>
                <c:pt idx="9013">
                  <c:v>0.44378472222240617</c:v>
                </c:pt>
                <c:pt idx="9014">
                  <c:v>0.44379629629647926</c:v>
                </c:pt>
                <c:pt idx="9015">
                  <c:v>0.44380787037055452</c:v>
                </c:pt>
                <c:pt idx="9016">
                  <c:v>0.44381944444462784</c:v>
                </c:pt>
                <c:pt idx="9017">
                  <c:v>0.4438310185187011</c:v>
                </c:pt>
                <c:pt idx="9018">
                  <c:v>0.44384259259277598</c:v>
                </c:pt>
                <c:pt idx="9019">
                  <c:v>0.44385416666685074</c:v>
                </c:pt>
                <c:pt idx="9020">
                  <c:v>0.44386574074092411</c:v>
                </c:pt>
                <c:pt idx="9021">
                  <c:v>0.44387731481499848</c:v>
                </c:pt>
                <c:pt idx="9022">
                  <c:v>0.44388888888907385</c:v>
                </c:pt>
                <c:pt idx="9023">
                  <c:v>0.44390046296314711</c:v>
                </c:pt>
                <c:pt idx="9024">
                  <c:v>0.44391203703722082</c:v>
                </c:pt>
                <c:pt idx="9025">
                  <c:v>0.44392361111129458</c:v>
                </c:pt>
                <c:pt idx="9026">
                  <c:v>0.44393518518536867</c:v>
                </c:pt>
                <c:pt idx="9027">
                  <c:v>0.44394675925944393</c:v>
                </c:pt>
                <c:pt idx="9028">
                  <c:v>0.44395833333351697</c:v>
                </c:pt>
                <c:pt idx="9029">
                  <c:v>0.44396990740759101</c:v>
                </c:pt>
                <c:pt idx="9030">
                  <c:v>0.44398148148166572</c:v>
                </c:pt>
                <c:pt idx="9031">
                  <c:v>0.44399305555573826</c:v>
                </c:pt>
                <c:pt idx="9032">
                  <c:v>0.44400462962981407</c:v>
                </c:pt>
                <c:pt idx="9033">
                  <c:v>0.444016203703888</c:v>
                </c:pt>
                <c:pt idx="9034">
                  <c:v>0.44402777777796254</c:v>
                </c:pt>
                <c:pt idx="9035">
                  <c:v>0.44403935185203525</c:v>
                </c:pt>
                <c:pt idx="9036">
                  <c:v>0.44405092592610962</c:v>
                </c:pt>
                <c:pt idx="9037">
                  <c:v>0.44406250000018371</c:v>
                </c:pt>
                <c:pt idx="9038">
                  <c:v>0.44407407407425875</c:v>
                </c:pt>
                <c:pt idx="9039">
                  <c:v>0.44408564814833179</c:v>
                </c:pt>
                <c:pt idx="9040">
                  <c:v>0.444097222222406</c:v>
                </c:pt>
                <c:pt idx="9041">
                  <c:v>0.44410879629648031</c:v>
                </c:pt>
                <c:pt idx="9042">
                  <c:v>0.44412037037055502</c:v>
                </c:pt>
                <c:pt idx="9043">
                  <c:v>0.44413194444462761</c:v>
                </c:pt>
                <c:pt idx="9044">
                  <c:v>0.44414351851870165</c:v>
                </c:pt>
                <c:pt idx="9045">
                  <c:v>0.44415509259277625</c:v>
                </c:pt>
                <c:pt idx="9046">
                  <c:v>0.44416666666685134</c:v>
                </c:pt>
                <c:pt idx="9047">
                  <c:v>0.44417824074092466</c:v>
                </c:pt>
                <c:pt idx="9048">
                  <c:v>0.44418981481499886</c:v>
                </c:pt>
                <c:pt idx="9049">
                  <c:v>0.4442013888890729</c:v>
                </c:pt>
                <c:pt idx="9050">
                  <c:v>0.44421296296314738</c:v>
                </c:pt>
                <c:pt idx="9051">
                  <c:v>0.44422453703722131</c:v>
                </c:pt>
                <c:pt idx="9052">
                  <c:v>0.44423611111129474</c:v>
                </c:pt>
                <c:pt idx="9053">
                  <c:v>0.44424768518536922</c:v>
                </c:pt>
                <c:pt idx="9054">
                  <c:v>0.44425925925944382</c:v>
                </c:pt>
                <c:pt idx="9055">
                  <c:v>0.44427083333351747</c:v>
                </c:pt>
                <c:pt idx="9056">
                  <c:v>0.44428240740759151</c:v>
                </c:pt>
                <c:pt idx="9057">
                  <c:v>0.4442939814816656</c:v>
                </c:pt>
                <c:pt idx="9058">
                  <c:v>0.44430555555573953</c:v>
                </c:pt>
                <c:pt idx="9059">
                  <c:v>0.44431712962981457</c:v>
                </c:pt>
                <c:pt idx="9060">
                  <c:v>0.44432870370388916</c:v>
                </c:pt>
                <c:pt idx="9061">
                  <c:v>0.44434027777796292</c:v>
                </c:pt>
                <c:pt idx="9062">
                  <c:v>0.44435185185203607</c:v>
                </c:pt>
                <c:pt idx="9063">
                  <c:v>0.44436342592611017</c:v>
                </c:pt>
                <c:pt idx="9064">
                  <c:v>0.44437500000018426</c:v>
                </c:pt>
                <c:pt idx="9065">
                  <c:v>0.44438657407425991</c:v>
                </c:pt>
                <c:pt idx="9066">
                  <c:v>0.44439814814833223</c:v>
                </c:pt>
                <c:pt idx="9067">
                  <c:v>0.44440972222240682</c:v>
                </c:pt>
                <c:pt idx="9068">
                  <c:v>0.44442129629648081</c:v>
                </c:pt>
                <c:pt idx="9069">
                  <c:v>0.44443287037055551</c:v>
                </c:pt>
                <c:pt idx="9070">
                  <c:v>0.44444444444462883</c:v>
                </c:pt>
                <c:pt idx="9071">
                  <c:v>0.44445601851870276</c:v>
                </c:pt>
                <c:pt idx="9072">
                  <c:v>0.44446759259277702</c:v>
                </c:pt>
                <c:pt idx="9073">
                  <c:v>0.44447916666685178</c:v>
                </c:pt>
                <c:pt idx="9074">
                  <c:v>0.44449074074092521</c:v>
                </c:pt>
                <c:pt idx="9075">
                  <c:v>0.44450231481499947</c:v>
                </c:pt>
                <c:pt idx="9076">
                  <c:v>0.44451388888907417</c:v>
                </c:pt>
                <c:pt idx="9077">
                  <c:v>0.44452546296314782</c:v>
                </c:pt>
                <c:pt idx="9078">
                  <c:v>0.44453703703722125</c:v>
                </c:pt>
                <c:pt idx="9079">
                  <c:v>0.44454861111129568</c:v>
                </c:pt>
                <c:pt idx="9080">
                  <c:v>0.44456018518537038</c:v>
                </c:pt>
                <c:pt idx="9081">
                  <c:v>0.44457175925944487</c:v>
                </c:pt>
                <c:pt idx="9082">
                  <c:v>0.44458333333351802</c:v>
                </c:pt>
                <c:pt idx="9083">
                  <c:v>0.44459490740759205</c:v>
                </c:pt>
                <c:pt idx="9084">
                  <c:v>0.44460648148166632</c:v>
                </c:pt>
                <c:pt idx="9085">
                  <c:v>0.44461805555574035</c:v>
                </c:pt>
                <c:pt idx="9086">
                  <c:v>0.44462962962981506</c:v>
                </c:pt>
                <c:pt idx="9087">
                  <c:v>0.44464120370388827</c:v>
                </c:pt>
                <c:pt idx="9088">
                  <c:v>0.44465277777796347</c:v>
                </c:pt>
                <c:pt idx="9089">
                  <c:v>0.44466435185203662</c:v>
                </c:pt>
                <c:pt idx="9090">
                  <c:v>0.44467592592611072</c:v>
                </c:pt>
                <c:pt idx="9091">
                  <c:v>0.44468750000018475</c:v>
                </c:pt>
                <c:pt idx="9092">
                  <c:v>0.44469907407425902</c:v>
                </c:pt>
                <c:pt idx="9093">
                  <c:v>0.44471064814833233</c:v>
                </c:pt>
                <c:pt idx="9094">
                  <c:v>0.44472222222240732</c:v>
                </c:pt>
                <c:pt idx="9095">
                  <c:v>0.44473379629648074</c:v>
                </c:pt>
                <c:pt idx="9096">
                  <c:v>0.44474537037055534</c:v>
                </c:pt>
                <c:pt idx="9097">
                  <c:v>0.44475694444462927</c:v>
                </c:pt>
                <c:pt idx="9098">
                  <c:v>0.44476851851870325</c:v>
                </c:pt>
                <c:pt idx="9099">
                  <c:v>0.44478009259277757</c:v>
                </c:pt>
                <c:pt idx="9100">
                  <c:v>0.44479166666685166</c:v>
                </c:pt>
                <c:pt idx="9101">
                  <c:v>0.44480324074092575</c:v>
                </c:pt>
                <c:pt idx="9102">
                  <c:v>0.44481481481500063</c:v>
                </c:pt>
                <c:pt idx="9103">
                  <c:v>0.44482638888907527</c:v>
                </c:pt>
                <c:pt idx="9104">
                  <c:v>0.44483796296314831</c:v>
                </c:pt>
                <c:pt idx="9105">
                  <c:v>0.4448495370372223</c:v>
                </c:pt>
                <c:pt idx="9106">
                  <c:v>0.44486111111129628</c:v>
                </c:pt>
                <c:pt idx="9107">
                  <c:v>0.44487268518537143</c:v>
                </c:pt>
                <c:pt idx="9108">
                  <c:v>0.44488425925944608</c:v>
                </c:pt>
                <c:pt idx="9109">
                  <c:v>0.44489583333351851</c:v>
                </c:pt>
                <c:pt idx="9110">
                  <c:v>0.4449074074075926</c:v>
                </c:pt>
                <c:pt idx="9111">
                  <c:v>0.44491898148166775</c:v>
                </c:pt>
                <c:pt idx="9112">
                  <c:v>0.4449305555557409</c:v>
                </c:pt>
                <c:pt idx="9113">
                  <c:v>0.44494212962981555</c:v>
                </c:pt>
                <c:pt idx="9114">
                  <c:v>0.44495370370388931</c:v>
                </c:pt>
                <c:pt idx="9115">
                  <c:v>0.44496527777796391</c:v>
                </c:pt>
                <c:pt idx="9116">
                  <c:v>0.44497685185203789</c:v>
                </c:pt>
                <c:pt idx="9117">
                  <c:v>0.44498842592611182</c:v>
                </c:pt>
                <c:pt idx="9118">
                  <c:v>0.44500000000018525</c:v>
                </c:pt>
                <c:pt idx="9119">
                  <c:v>0.44501157407426023</c:v>
                </c:pt>
                <c:pt idx="9120">
                  <c:v>0.44502314814833277</c:v>
                </c:pt>
                <c:pt idx="9121">
                  <c:v>0.44503472222240781</c:v>
                </c:pt>
                <c:pt idx="9122">
                  <c:v>0.44504629629648185</c:v>
                </c:pt>
                <c:pt idx="9123">
                  <c:v>0.4450578703705565</c:v>
                </c:pt>
                <c:pt idx="9124">
                  <c:v>0.44506944444462976</c:v>
                </c:pt>
                <c:pt idx="9125">
                  <c:v>0.44508101851870374</c:v>
                </c:pt>
                <c:pt idx="9126">
                  <c:v>0.44509259259277811</c:v>
                </c:pt>
                <c:pt idx="9127">
                  <c:v>0.44510416666685282</c:v>
                </c:pt>
                <c:pt idx="9128">
                  <c:v>0.44511574074092625</c:v>
                </c:pt>
                <c:pt idx="9129">
                  <c:v>0.44512731481500051</c:v>
                </c:pt>
                <c:pt idx="9130">
                  <c:v>0.44513888888907482</c:v>
                </c:pt>
                <c:pt idx="9131">
                  <c:v>0.44515046296314881</c:v>
                </c:pt>
                <c:pt idx="9132">
                  <c:v>0.44516203703722268</c:v>
                </c:pt>
                <c:pt idx="9133">
                  <c:v>0.44517361111129677</c:v>
                </c:pt>
                <c:pt idx="9134">
                  <c:v>0.44518518518537098</c:v>
                </c:pt>
                <c:pt idx="9135">
                  <c:v>0.44519675925944574</c:v>
                </c:pt>
                <c:pt idx="9136">
                  <c:v>0.44520833333351906</c:v>
                </c:pt>
                <c:pt idx="9137">
                  <c:v>0.44521990740759315</c:v>
                </c:pt>
                <c:pt idx="9138">
                  <c:v>0.44523148148166675</c:v>
                </c:pt>
                <c:pt idx="9139">
                  <c:v>0.44524305555574079</c:v>
                </c:pt>
                <c:pt idx="9140">
                  <c:v>0.44525462962981582</c:v>
                </c:pt>
                <c:pt idx="9141">
                  <c:v>0.44526620370388958</c:v>
                </c:pt>
                <c:pt idx="9142">
                  <c:v>0.4452777777779644</c:v>
                </c:pt>
                <c:pt idx="9143">
                  <c:v>0.44528935185203772</c:v>
                </c:pt>
                <c:pt idx="9144">
                  <c:v>0.44530092592611198</c:v>
                </c:pt>
                <c:pt idx="9145">
                  <c:v>0.44531250000018596</c:v>
                </c:pt>
                <c:pt idx="9146">
                  <c:v>0.44532407407426133</c:v>
                </c:pt>
                <c:pt idx="9147">
                  <c:v>0.44533564814833326</c:v>
                </c:pt>
                <c:pt idx="9148">
                  <c:v>0.4453472222224083</c:v>
                </c:pt>
                <c:pt idx="9149">
                  <c:v>0.44535879629648306</c:v>
                </c:pt>
                <c:pt idx="9150">
                  <c:v>0.44537037037055743</c:v>
                </c:pt>
                <c:pt idx="9151">
                  <c:v>0.44538194444463047</c:v>
                </c:pt>
                <c:pt idx="9152">
                  <c:v>0.44539351851870429</c:v>
                </c:pt>
                <c:pt idx="9153">
                  <c:v>0.44540509259277866</c:v>
                </c:pt>
                <c:pt idx="9154">
                  <c:v>0.44541666666685376</c:v>
                </c:pt>
                <c:pt idx="9155">
                  <c:v>0.44542824074092691</c:v>
                </c:pt>
                <c:pt idx="9156">
                  <c:v>0.44543981481500095</c:v>
                </c:pt>
                <c:pt idx="9157">
                  <c:v>0.44545138888907532</c:v>
                </c:pt>
                <c:pt idx="9158">
                  <c:v>0.44546296296315002</c:v>
                </c:pt>
                <c:pt idx="9159">
                  <c:v>0.44547453703722401</c:v>
                </c:pt>
                <c:pt idx="9160">
                  <c:v>0.44548611111129782</c:v>
                </c:pt>
                <c:pt idx="9161">
                  <c:v>0.44549768518537147</c:v>
                </c:pt>
                <c:pt idx="9162">
                  <c:v>0.44550925925944623</c:v>
                </c:pt>
                <c:pt idx="9163">
                  <c:v>0.44552083333352022</c:v>
                </c:pt>
                <c:pt idx="9164">
                  <c:v>0.4455324074075937</c:v>
                </c:pt>
                <c:pt idx="9165">
                  <c:v>0.44554398148166791</c:v>
                </c:pt>
                <c:pt idx="9166">
                  <c:v>0.44555555555574189</c:v>
                </c:pt>
                <c:pt idx="9167">
                  <c:v>0.44556712962981632</c:v>
                </c:pt>
                <c:pt idx="9168">
                  <c:v>0.44557870370389091</c:v>
                </c:pt>
                <c:pt idx="9169">
                  <c:v>0.44559027777796495</c:v>
                </c:pt>
                <c:pt idx="9170">
                  <c:v>0.44560185185203827</c:v>
                </c:pt>
                <c:pt idx="9171">
                  <c:v>0.44561342592611225</c:v>
                </c:pt>
                <c:pt idx="9172">
                  <c:v>0.44562500000018629</c:v>
                </c:pt>
                <c:pt idx="9173">
                  <c:v>0.44563657407426088</c:v>
                </c:pt>
                <c:pt idx="9174">
                  <c:v>0.44564814814833376</c:v>
                </c:pt>
                <c:pt idx="9175">
                  <c:v>0.44565972222240885</c:v>
                </c:pt>
                <c:pt idx="9176">
                  <c:v>0.44567129629648283</c:v>
                </c:pt>
                <c:pt idx="9177">
                  <c:v>0.44568287037055804</c:v>
                </c:pt>
                <c:pt idx="9178">
                  <c:v>0.44569444444463074</c:v>
                </c:pt>
                <c:pt idx="9179">
                  <c:v>0.44570601851870473</c:v>
                </c:pt>
                <c:pt idx="9180">
                  <c:v>0.44571759259277921</c:v>
                </c:pt>
                <c:pt idx="9181">
                  <c:v>0.44572916666685347</c:v>
                </c:pt>
                <c:pt idx="9182">
                  <c:v>0.44574074074092729</c:v>
                </c:pt>
                <c:pt idx="9183">
                  <c:v>0.44575231481500133</c:v>
                </c:pt>
                <c:pt idx="9184">
                  <c:v>0.44576388888907581</c:v>
                </c:pt>
                <c:pt idx="9185">
                  <c:v>0.44577546296314985</c:v>
                </c:pt>
                <c:pt idx="9186">
                  <c:v>0.44578703703722378</c:v>
                </c:pt>
                <c:pt idx="9187">
                  <c:v>0.44579861111129776</c:v>
                </c:pt>
                <c:pt idx="9188">
                  <c:v>0.44581018518537274</c:v>
                </c:pt>
                <c:pt idx="9189">
                  <c:v>0.4458217592594475</c:v>
                </c:pt>
                <c:pt idx="9190">
                  <c:v>0.44583333333352015</c:v>
                </c:pt>
                <c:pt idx="9191">
                  <c:v>0.44584490740759436</c:v>
                </c:pt>
                <c:pt idx="9192">
                  <c:v>0.44585648148166912</c:v>
                </c:pt>
                <c:pt idx="9193">
                  <c:v>0.44586805555574288</c:v>
                </c:pt>
                <c:pt idx="9194">
                  <c:v>0.44587962962981748</c:v>
                </c:pt>
                <c:pt idx="9195">
                  <c:v>0.44589120370389068</c:v>
                </c:pt>
                <c:pt idx="9196">
                  <c:v>0.44590277777796605</c:v>
                </c:pt>
                <c:pt idx="9197">
                  <c:v>0.44591435185203931</c:v>
                </c:pt>
                <c:pt idx="9198">
                  <c:v>0.44592592592611296</c:v>
                </c:pt>
                <c:pt idx="9199">
                  <c:v>0.44593750000018673</c:v>
                </c:pt>
                <c:pt idx="9200">
                  <c:v>0.44594907407426171</c:v>
                </c:pt>
                <c:pt idx="9201">
                  <c:v>0.44596064814833503</c:v>
                </c:pt>
                <c:pt idx="9202">
                  <c:v>0.44597222222241006</c:v>
                </c:pt>
                <c:pt idx="9203">
                  <c:v>0.44598379629648388</c:v>
                </c:pt>
                <c:pt idx="9204">
                  <c:v>0.44599537037055748</c:v>
                </c:pt>
                <c:pt idx="9205">
                  <c:v>0.44600694444463157</c:v>
                </c:pt>
                <c:pt idx="9206">
                  <c:v>0.44601851851870566</c:v>
                </c:pt>
                <c:pt idx="9207">
                  <c:v>0.44603009259277976</c:v>
                </c:pt>
                <c:pt idx="9208">
                  <c:v>0.44604166666685396</c:v>
                </c:pt>
                <c:pt idx="9209">
                  <c:v>0.44605324074092773</c:v>
                </c:pt>
                <c:pt idx="9210">
                  <c:v>0.44606481481500232</c:v>
                </c:pt>
                <c:pt idx="9211">
                  <c:v>0.44607638888907702</c:v>
                </c:pt>
                <c:pt idx="9212">
                  <c:v>0.44608796296315101</c:v>
                </c:pt>
                <c:pt idx="9213">
                  <c:v>0.44609953703722433</c:v>
                </c:pt>
                <c:pt idx="9214">
                  <c:v>0.44611111111129825</c:v>
                </c:pt>
                <c:pt idx="9215">
                  <c:v>0.44612268518537324</c:v>
                </c:pt>
                <c:pt idx="9216">
                  <c:v>0.44613425925944727</c:v>
                </c:pt>
                <c:pt idx="9217">
                  <c:v>0.4461458333335207</c:v>
                </c:pt>
                <c:pt idx="9218">
                  <c:v>0.44615740740759474</c:v>
                </c:pt>
                <c:pt idx="9219">
                  <c:v>0.44616898148166956</c:v>
                </c:pt>
                <c:pt idx="9220">
                  <c:v>0.44618055555574332</c:v>
                </c:pt>
                <c:pt idx="9221">
                  <c:v>0.44619212962981708</c:v>
                </c:pt>
                <c:pt idx="9222">
                  <c:v>0.44620370370389117</c:v>
                </c:pt>
                <c:pt idx="9223">
                  <c:v>0.44621527777796582</c:v>
                </c:pt>
                <c:pt idx="9224">
                  <c:v>0.44622685185203947</c:v>
                </c:pt>
                <c:pt idx="9225">
                  <c:v>0.44623842592611329</c:v>
                </c:pt>
                <c:pt idx="9226">
                  <c:v>0.44625000000018689</c:v>
                </c:pt>
                <c:pt idx="9227">
                  <c:v>0.44626157407426181</c:v>
                </c:pt>
                <c:pt idx="9228">
                  <c:v>0.44627314814833474</c:v>
                </c:pt>
                <c:pt idx="9229">
                  <c:v>0.4462847222224105</c:v>
                </c:pt>
                <c:pt idx="9230">
                  <c:v>0.44629629629648376</c:v>
                </c:pt>
                <c:pt idx="9231">
                  <c:v>0.44630787037055886</c:v>
                </c:pt>
                <c:pt idx="9232">
                  <c:v>0.44631944444463212</c:v>
                </c:pt>
                <c:pt idx="9233">
                  <c:v>0.44633101851870549</c:v>
                </c:pt>
                <c:pt idx="9234">
                  <c:v>0.44634259259278047</c:v>
                </c:pt>
                <c:pt idx="9235">
                  <c:v>0.44635416666685518</c:v>
                </c:pt>
                <c:pt idx="9236">
                  <c:v>0.4463657407409285</c:v>
                </c:pt>
                <c:pt idx="9237">
                  <c:v>0.44637731481500281</c:v>
                </c:pt>
                <c:pt idx="9238">
                  <c:v>0.44638888888907813</c:v>
                </c:pt>
                <c:pt idx="9239">
                  <c:v>0.44640046296315145</c:v>
                </c:pt>
                <c:pt idx="9240">
                  <c:v>0.44641203703722532</c:v>
                </c:pt>
                <c:pt idx="9241">
                  <c:v>0.44642361111129897</c:v>
                </c:pt>
                <c:pt idx="9242">
                  <c:v>0.44643518518537306</c:v>
                </c:pt>
                <c:pt idx="9243">
                  <c:v>0.44644675925944827</c:v>
                </c:pt>
                <c:pt idx="9244">
                  <c:v>0.44645833333352136</c:v>
                </c:pt>
                <c:pt idx="9245">
                  <c:v>0.4464699074075954</c:v>
                </c:pt>
                <c:pt idx="9246">
                  <c:v>0.44648148148166988</c:v>
                </c:pt>
                <c:pt idx="9247">
                  <c:v>0.44649305555574326</c:v>
                </c:pt>
                <c:pt idx="9248">
                  <c:v>0.44650462962981852</c:v>
                </c:pt>
                <c:pt idx="9249">
                  <c:v>0.44651620370389239</c:v>
                </c:pt>
                <c:pt idx="9250">
                  <c:v>0.44652777777796693</c:v>
                </c:pt>
                <c:pt idx="9251">
                  <c:v>0.44653935185203975</c:v>
                </c:pt>
                <c:pt idx="9252">
                  <c:v>0.44655092592611401</c:v>
                </c:pt>
                <c:pt idx="9253">
                  <c:v>0.4465625000001881</c:v>
                </c:pt>
                <c:pt idx="9254">
                  <c:v>0.44657407407426325</c:v>
                </c:pt>
                <c:pt idx="9255">
                  <c:v>0.44658564814833579</c:v>
                </c:pt>
                <c:pt idx="9256">
                  <c:v>0.44659722222241033</c:v>
                </c:pt>
                <c:pt idx="9257">
                  <c:v>0.44660879629648448</c:v>
                </c:pt>
                <c:pt idx="9258">
                  <c:v>0.44662037037055946</c:v>
                </c:pt>
                <c:pt idx="9259">
                  <c:v>0.446631944444632</c:v>
                </c:pt>
                <c:pt idx="9260">
                  <c:v>0.44664351851870598</c:v>
                </c:pt>
                <c:pt idx="9261">
                  <c:v>0.44665509259278074</c:v>
                </c:pt>
                <c:pt idx="9262">
                  <c:v>0.44666666666685567</c:v>
                </c:pt>
                <c:pt idx="9263">
                  <c:v>0.44667824074092877</c:v>
                </c:pt>
                <c:pt idx="9264">
                  <c:v>0.44668981481500331</c:v>
                </c:pt>
                <c:pt idx="9265">
                  <c:v>0.44670138888907734</c:v>
                </c:pt>
                <c:pt idx="9266">
                  <c:v>0.44671296296315188</c:v>
                </c:pt>
                <c:pt idx="9267">
                  <c:v>0.44672453703722548</c:v>
                </c:pt>
                <c:pt idx="9268">
                  <c:v>0.44673611111129929</c:v>
                </c:pt>
                <c:pt idx="9269">
                  <c:v>0.44674768518537361</c:v>
                </c:pt>
                <c:pt idx="9270">
                  <c:v>0.44675925925944832</c:v>
                </c:pt>
                <c:pt idx="9271">
                  <c:v>0.44677083333352197</c:v>
                </c:pt>
                <c:pt idx="9272">
                  <c:v>0.44678240740759595</c:v>
                </c:pt>
                <c:pt idx="9273">
                  <c:v>0.44679398148166977</c:v>
                </c:pt>
                <c:pt idx="9274">
                  <c:v>0.4468055555557443</c:v>
                </c:pt>
                <c:pt idx="9275">
                  <c:v>0.44681712962981895</c:v>
                </c:pt>
                <c:pt idx="9276">
                  <c:v>0.44682870370389355</c:v>
                </c:pt>
                <c:pt idx="9277">
                  <c:v>0.44684027777796737</c:v>
                </c:pt>
                <c:pt idx="9278">
                  <c:v>0.44685185185204135</c:v>
                </c:pt>
                <c:pt idx="9279">
                  <c:v>0.44686342592611455</c:v>
                </c:pt>
                <c:pt idx="9280">
                  <c:v>0.44687500000018843</c:v>
                </c:pt>
                <c:pt idx="9281">
                  <c:v>0.4468865740742643</c:v>
                </c:pt>
                <c:pt idx="9282">
                  <c:v>0.44689814814833623</c:v>
                </c:pt>
                <c:pt idx="9283">
                  <c:v>0.44690972222241132</c:v>
                </c:pt>
                <c:pt idx="9284">
                  <c:v>0.44692129629648508</c:v>
                </c:pt>
                <c:pt idx="9285">
                  <c:v>0.4469328703705599</c:v>
                </c:pt>
                <c:pt idx="9286">
                  <c:v>0.44694444444463322</c:v>
                </c:pt>
                <c:pt idx="9287">
                  <c:v>0.44695601851870725</c:v>
                </c:pt>
                <c:pt idx="9288">
                  <c:v>0.44696759259278152</c:v>
                </c:pt>
                <c:pt idx="9289">
                  <c:v>0.44697916666685616</c:v>
                </c:pt>
                <c:pt idx="9290">
                  <c:v>0.44699074074092943</c:v>
                </c:pt>
                <c:pt idx="9291">
                  <c:v>0.4470023148150038</c:v>
                </c:pt>
                <c:pt idx="9292">
                  <c:v>0.44701388888907856</c:v>
                </c:pt>
                <c:pt idx="9293">
                  <c:v>0.44702546296315232</c:v>
                </c:pt>
                <c:pt idx="9294">
                  <c:v>0.44703703703722575</c:v>
                </c:pt>
                <c:pt idx="9295">
                  <c:v>0.44704861111130006</c:v>
                </c:pt>
                <c:pt idx="9296">
                  <c:v>0.44706018518537483</c:v>
                </c:pt>
                <c:pt idx="9297">
                  <c:v>0.44707175925944925</c:v>
                </c:pt>
                <c:pt idx="9298">
                  <c:v>0.4470833333335224</c:v>
                </c:pt>
                <c:pt idx="9299">
                  <c:v>0.44709490740759644</c:v>
                </c:pt>
                <c:pt idx="9300">
                  <c:v>0.44710648148167081</c:v>
                </c:pt>
                <c:pt idx="9301">
                  <c:v>0.4471180555557448</c:v>
                </c:pt>
                <c:pt idx="9302">
                  <c:v>0.4471296296298195</c:v>
                </c:pt>
                <c:pt idx="9303">
                  <c:v>0.44714120370389276</c:v>
                </c:pt>
                <c:pt idx="9304">
                  <c:v>0.44715277777796791</c:v>
                </c:pt>
                <c:pt idx="9305">
                  <c:v>0.44716435185204173</c:v>
                </c:pt>
                <c:pt idx="9306">
                  <c:v>0.4471759259261151</c:v>
                </c:pt>
                <c:pt idx="9307">
                  <c:v>0.4471875000001892</c:v>
                </c:pt>
                <c:pt idx="9308">
                  <c:v>0.4471990740742634</c:v>
                </c:pt>
                <c:pt idx="9309">
                  <c:v>0.44721064814833672</c:v>
                </c:pt>
                <c:pt idx="9310">
                  <c:v>0.44722222222241181</c:v>
                </c:pt>
                <c:pt idx="9311">
                  <c:v>0.44723379629648524</c:v>
                </c:pt>
                <c:pt idx="9312">
                  <c:v>0.44724537037055967</c:v>
                </c:pt>
                <c:pt idx="9313">
                  <c:v>0.44725694444463376</c:v>
                </c:pt>
                <c:pt idx="9314">
                  <c:v>0.44726851851870775</c:v>
                </c:pt>
                <c:pt idx="9315">
                  <c:v>0.44728009259278201</c:v>
                </c:pt>
                <c:pt idx="9316">
                  <c:v>0.44729166666685577</c:v>
                </c:pt>
                <c:pt idx="9317">
                  <c:v>0.44730324074092975</c:v>
                </c:pt>
                <c:pt idx="9318">
                  <c:v>0.44731481481500501</c:v>
                </c:pt>
                <c:pt idx="9319">
                  <c:v>0.44732638888907966</c:v>
                </c:pt>
                <c:pt idx="9320">
                  <c:v>0.44733796296315248</c:v>
                </c:pt>
                <c:pt idx="9321">
                  <c:v>0.44734953703722652</c:v>
                </c:pt>
                <c:pt idx="9322">
                  <c:v>0.44736111111130061</c:v>
                </c:pt>
                <c:pt idx="9323">
                  <c:v>0.44737268518537593</c:v>
                </c:pt>
                <c:pt idx="9324">
                  <c:v>0.44738425925945036</c:v>
                </c:pt>
                <c:pt idx="9325">
                  <c:v>0.44739583333352301</c:v>
                </c:pt>
                <c:pt idx="9326">
                  <c:v>0.44740740740759677</c:v>
                </c:pt>
                <c:pt idx="9327">
                  <c:v>0.44741898148167203</c:v>
                </c:pt>
                <c:pt idx="9328">
                  <c:v>0.44743055555574518</c:v>
                </c:pt>
                <c:pt idx="9329">
                  <c:v>0.44744212962981988</c:v>
                </c:pt>
                <c:pt idx="9330">
                  <c:v>0.44745370370389348</c:v>
                </c:pt>
                <c:pt idx="9331">
                  <c:v>0.44746527777796824</c:v>
                </c:pt>
                <c:pt idx="9332">
                  <c:v>0.44747685185204289</c:v>
                </c:pt>
                <c:pt idx="9333">
                  <c:v>0.44748842592611598</c:v>
                </c:pt>
                <c:pt idx="9334">
                  <c:v>0.44750000000018925</c:v>
                </c:pt>
                <c:pt idx="9335">
                  <c:v>0.44751157407426456</c:v>
                </c:pt>
                <c:pt idx="9336">
                  <c:v>0.44752314814833721</c:v>
                </c:pt>
                <c:pt idx="9337">
                  <c:v>0.44753472222241208</c:v>
                </c:pt>
                <c:pt idx="9338">
                  <c:v>0.44754629629648612</c:v>
                </c:pt>
                <c:pt idx="9339">
                  <c:v>0.44755787037056083</c:v>
                </c:pt>
                <c:pt idx="9340">
                  <c:v>0.44756944444463426</c:v>
                </c:pt>
                <c:pt idx="9341">
                  <c:v>0.44758101851870824</c:v>
                </c:pt>
                <c:pt idx="9342">
                  <c:v>0.4475925925927825</c:v>
                </c:pt>
                <c:pt idx="9343">
                  <c:v>0.44760416666685682</c:v>
                </c:pt>
                <c:pt idx="9344">
                  <c:v>0.44761574074093025</c:v>
                </c:pt>
                <c:pt idx="9345">
                  <c:v>0.44762731481500484</c:v>
                </c:pt>
                <c:pt idx="9346">
                  <c:v>0.44763888888907932</c:v>
                </c:pt>
                <c:pt idx="9347">
                  <c:v>0.44765046296315297</c:v>
                </c:pt>
                <c:pt idx="9348">
                  <c:v>0.44766203703722707</c:v>
                </c:pt>
                <c:pt idx="9349">
                  <c:v>0.44767361111130116</c:v>
                </c:pt>
                <c:pt idx="9350">
                  <c:v>0.44768518518537548</c:v>
                </c:pt>
                <c:pt idx="9351">
                  <c:v>0.44769675925945013</c:v>
                </c:pt>
                <c:pt idx="9352">
                  <c:v>0.44770833333352344</c:v>
                </c:pt>
                <c:pt idx="9353">
                  <c:v>0.44771990740759726</c:v>
                </c:pt>
                <c:pt idx="9354">
                  <c:v>0.44773148148167125</c:v>
                </c:pt>
                <c:pt idx="9355">
                  <c:v>0.44774305555574523</c:v>
                </c:pt>
                <c:pt idx="9356">
                  <c:v>0.44775462962982032</c:v>
                </c:pt>
                <c:pt idx="9357">
                  <c:v>0.44776620370389397</c:v>
                </c:pt>
                <c:pt idx="9358">
                  <c:v>0.44777777777796873</c:v>
                </c:pt>
                <c:pt idx="9359">
                  <c:v>0.44778935185204272</c:v>
                </c:pt>
                <c:pt idx="9360">
                  <c:v>0.44780092592611648</c:v>
                </c:pt>
                <c:pt idx="9361">
                  <c:v>0.44781250000019041</c:v>
                </c:pt>
                <c:pt idx="9362">
                  <c:v>0.44782407407426572</c:v>
                </c:pt>
                <c:pt idx="9363">
                  <c:v>0.44783564814833765</c:v>
                </c:pt>
                <c:pt idx="9364">
                  <c:v>0.44784722222241258</c:v>
                </c:pt>
                <c:pt idx="9365">
                  <c:v>0.44785879629648745</c:v>
                </c:pt>
                <c:pt idx="9366">
                  <c:v>0.44787037037056193</c:v>
                </c:pt>
                <c:pt idx="9367">
                  <c:v>0.44788194444463497</c:v>
                </c:pt>
                <c:pt idx="9368">
                  <c:v>0.44789351851870879</c:v>
                </c:pt>
                <c:pt idx="9369">
                  <c:v>0.44790509259278283</c:v>
                </c:pt>
                <c:pt idx="9370">
                  <c:v>0.44791666666685814</c:v>
                </c:pt>
                <c:pt idx="9371">
                  <c:v>0.44792824074093135</c:v>
                </c:pt>
                <c:pt idx="9372">
                  <c:v>0.44793981481500533</c:v>
                </c:pt>
                <c:pt idx="9373">
                  <c:v>0.44795138888907982</c:v>
                </c:pt>
                <c:pt idx="9374">
                  <c:v>0.44796296296315435</c:v>
                </c:pt>
                <c:pt idx="9375">
                  <c:v>0.44797453703722834</c:v>
                </c:pt>
                <c:pt idx="9376">
                  <c:v>0.44798611111130232</c:v>
                </c:pt>
                <c:pt idx="9377">
                  <c:v>0.44799768518537597</c:v>
                </c:pt>
                <c:pt idx="9378">
                  <c:v>0.44800925925945068</c:v>
                </c:pt>
                <c:pt idx="9379">
                  <c:v>0.44802083333352438</c:v>
                </c:pt>
                <c:pt idx="9380">
                  <c:v>0.44803240740759775</c:v>
                </c:pt>
                <c:pt idx="9381">
                  <c:v>0.44804398148167235</c:v>
                </c:pt>
                <c:pt idx="9382">
                  <c:v>0.44805555555574628</c:v>
                </c:pt>
                <c:pt idx="9383">
                  <c:v>0.44806712962982082</c:v>
                </c:pt>
                <c:pt idx="9384">
                  <c:v>0.44807870370389524</c:v>
                </c:pt>
                <c:pt idx="9385">
                  <c:v>0.44809027777796934</c:v>
                </c:pt>
                <c:pt idx="9386">
                  <c:v>0.44810185185204321</c:v>
                </c:pt>
                <c:pt idx="9387">
                  <c:v>0.44811342592611653</c:v>
                </c:pt>
                <c:pt idx="9388">
                  <c:v>0.44812500000019029</c:v>
                </c:pt>
                <c:pt idx="9389">
                  <c:v>0.44813657407426538</c:v>
                </c:pt>
                <c:pt idx="9390">
                  <c:v>0.4481481481483382</c:v>
                </c:pt>
                <c:pt idx="9391">
                  <c:v>0.44815972222241318</c:v>
                </c:pt>
                <c:pt idx="9392">
                  <c:v>0.44817129629648722</c:v>
                </c:pt>
                <c:pt idx="9393">
                  <c:v>0.44818287037056243</c:v>
                </c:pt>
                <c:pt idx="9394">
                  <c:v>0.44819444444463524</c:v>
                </c:pt>
                <c:pt idx="9395">
                  <c:v>0.44820601851870923</c:v>
                </c:pt>
                <c:pt idx="9396">
                  <c:v>0.4482175925927836</c:v>
                </c:pt>
                <c:pt idx="9397">
                  <c:v>0.44822916666685786</c:v>
                </c:pt>
                <c:pt idx="9398">
                  <c:v>0.44824074074093129</c:v>
                </c:pt>
                <c:pt idx="9399">
                  <c:v>0.44825231481500583</c:v>
                </c:pt>
                <c:pt idx="9400">
                  <c:v>0.44826388888907998</c:v>
                </c:pt>
                <c:pt idx="9401">
                  <c:v>0.44827546296315407</c:v>
                </c:pt>
                <c:pt idx="9402">
                  <c:v>0.44828703703722816</c:v>
                </c:pt>
                <c:pt idx="9403">
                  <c:v>0.44829861111130226</c:v>
                </c:pt>
                <c:pt idx="9404">
                  <c:v>0.44831018518537713</c:v>
                </c:pt>
                <c:pt idx="9405">
                  <c:v>0.44832175925945184</c:v>
                </c:pt>
                <c:pt idx="9406">
                  <c:v>0.44833333333352426</c:v>
                </c:pt>
                <c:pt idx="9407">
                  <c:v>0.4483449074075988</c:v>
                </c:pt>
                <c:pt idx="9408">
                  <c:v>0.44835648148167351</c:v>
                </c:pt>
                <c:pt idx="9409">
                  <c:v>0.44836805555574732</c:v>
                </c:pt>
                <c:pt idx="9410">
                  <c:v>0.44837962962982192</c:v>
                </c:pt>
                <c:pt idx="9411">
                  <c:v>0.44839120370389501</c:v>
                </c:pt>
                <c:pt idx="9412">
                  <c:v>0.44840277777797044</c:v>
                </c:pt>
                <c:pt idx="9413">
                  <c:v>0.44841435185204426</c:v>
                </c:pt>
                <c:pt idx="9414">
                  <c:v>0.44842592592611746</c:v>
                </c:pt>
                <c:pt idx="9415">
                  <c:v>0.44843750000019073</c:v>
                </c:pt>
                <c:pt idx="9416">
                  <c:v>0.44844907407426582</c:v>
                </c:pt>
                <c:pt idx="9417">
                  <c:v>0.44846064814833925</c:v>
                </c:pt>
                <c:pt idx="9418">
                  <c:v>0.44847222222241445</c:v>
                </c:pt>
                <c:pt idx="9419">
                  <c:v>0.44848379629648832</c:v>
                </c:pt>
                <c:pt idx="9420">
                  <c:v>0.44849537037056197</c:v>
                </c:pt>
                <c:pt idx="9421">
                  <c:v>0.44850694444463601</c:v>
                </c:pt>
                <c:pt idx="9422">
                  <c:v>0.44851851851871005</c:v>
                </c:pt>
                <c:pt idx="9423">
                  <c:v>0.44853009259278376</c:v>
                </c:pt>
                <c:pt idx="9424">
                  <c:v>0.44854166666685835</c:v>
                </c:pt>
                <c:pt idx="9425">
                  <c:v>0.44855324074093167</c:v>
                </c:pt>
                <c:pt idx="9426">
                  <c:v>0.44856481481500682</c:v>
                </c:pt>
                <c:pt idx="9427">
                  <c:v>0.44857638888908136</c:v>
                </c:pt>
                <c:pt idx="9428">
                  <c:v>0.44858796296315534</c:v>
                </c:pt>
                <c:pt idx="9429">
                  <c:v>0.44859953703722871</c:v>
                </c:pt>
                <c:pt idx="9430">
                  <c:v>0.44861111111130275</c:v>
                </c:pt>
                <c:pt idx="9431">
                  <c:v>0.44862268518537768</c:v>
                </c:pt>
                <c:pt idx="9432">
                  <c:v>0.44863425925945138</c:v>
                </c:pt>
                <c:pt idx="9433">
                  <c:v>0.44864583333352476</c:v>
                </c:pt>
                <c:pt idx="9434">
                  <c:v>0.44865740740759874</c:v>
                </c:pt>
                <c:pt idx="9435">
                  <c:v>0.44866898148167395</c:v>
                </c:pt>
                <c:pt idx="9436">
                  <c:v>0.44868055555574782</c:v>
                </c:pt>
                <c:pt idx="9437">
                  <c:v>0.44869212962982147</c:v>
                </c:pt>
                <c:pt idx="9438">
                  <c:v>0.44870370370389556</c:v>
                </c:pt>
                <c:pt idx="9439">
                  <c:v>0.44871527777797021</c:v>
                </c:pt>
                <c:pt idx="9440">
                  <c:v>0.44872685185204475</c:v>
                </c:pt>
                <c:pt idx="9441">
                  <c:v>0.44873842592611729</c:v>
                </c:pt>
                <c:pt idx="9442">
                  <c:v>0.44875000000019122</c:v>
                </c:pt>
                <c:pt idx="9443">
                  <c:v>0.44876157407426631</c:v>
                </c:pt>
                <c:pt idx="9444">
                  <c:v>0.44877314814833885</c:v>
                </c:pt>
                <c:pt idx="9445">
                  <c:v>0.44878472222241489</c:v>
                </c:pt>
                <c:pt idx="9446">
                  <c:v>0.44879629629648826</c:v>
                </c:pt>
                <c:pt idx="9447">
                  <c:v>0.44880787037056324</c:v>
                </c:pt>
                <c:pt idx="9448">
                  <c:v>0.44881944444463651</c:v>
                </c:pt>
                <c:pt idx="9449">
                  <c:v>0.44883101851870988</c:v>
                </c:pt>
                <c:pt idx="9450">
                  <c:v>0.44884259259278486</c:v>
                </c:pt>
                <c:pt idx="9451">
                  <c:v>0.44885416666685957</c:v>
                </c:pt>
                <c:pt idx="9452">
                  <c:v>0.44886574074093283</c:v>
                </c:pt>
                <c:pt idx="9453">
                  <c:v>0.44887731481500698</c:v>
                </c:pt>
                <c:pt idx="9454">
                  <c:v>0.44888888888908268</c:v>
                </c:pt>
                <c:pt idx="9455">
                  <c:v>0.44890046296315583</c:v>
                </c:pt>
                <c:pt idx="9456">
                  <c:v>0.44891203703722982</c:v>
                </c:pt>
                <c:pt idx="9457">
                  <c:v>0.44892361111130347</c:v>
                </c:pt>
                <c:pt idx="9458">
                  <c:v>0.44893518518537745</c:v>
                </c:pt>
                <c:pt idx="9459">
                  <c:v>0.44894675925945277</c:v>
                </c:pt>
                <c:pt idx="9460">
                  <c:v>0.44895833333352581</c:v>
                </c:pt>
                <c:pt idx="9461">
                  <c:v>0.44896990740759984</c:v>
                </c:pt>
                <c:pt idx="9462">
                  <c:v>0.44898148148167438</c:v>
                </c:pt>
                <c:pt idx="9463">
                  <c:v>0.44899305555574776</c:v>
                </c:pt>
                <c:pt idx="9464">
                  <c:v>0.44900462962982285</c:v>
                </c:pt>
                <c:pt idx="9465">
                  <c:v>0.44901620370389678</c:v>
                </c:pt>
                <c:pt idx="9466">
                  <c:v>0.44902777777797143</c:v>
                </c:pt>
                <c:pt idx="9467">
                  <c:v>0.44903935185204447</c:v>
                </c:pt>
                <c:pt idx="9468">
                  <c:v>0.44905092592611845</c:v>
                </c:pt>
                <c:pt idx="9469">
                  <c:v>0.44906250000019227</c:v>
                </c:pt>
                <c:pt idx="9470">
                  <c:v>0.44907407407426753</c:v>
                </c:pt>
                <c:pt idx="9471">
                  <c:v>0.44908564814834068</c:v>
                </c:pt>
                <c:pt idx="9472">
                  <c:v>0.44909722222241477</c:v>
                </c:pt>
                <c:pt idx="9473">
                  <c:v>0.44910879629648898</c:v>
                </c:pt>
                <c:pt idx="9474">
                  <c:v>0.44912037037056385</c:v>
                </c:pt>
                <c:pt idx="9475">
                  <c:v>0.44913194444463639</c:v>
                </c:pt>
                <c:pt idx="9476">
                  <c:v>0.44914351851871026</c:v>
                </c:pt>
                <c:pt idx="9477">
                  <c:v>0.44915509259278474</c:v>
                </c:pt>
                <c:pt idx="9478">
                  <c:v>0.44916666666686006</c:v>
                </c:pt>
                <c:pt idx="9479">
                  <c:v>0.44917824074093327</c:v>
                </c:pt>
                <c:pt idx="9480">
                  <c:v>0.44918981481500758</c:v>
                </c:pt>
                <c:pt idx="9481">
                  <c:v>0.44920138888908162</c:v>
                </c:pt>
                <c:pt idx="9482">
                  <c:v>0.44921296296315633</c:v>
                </c:pt>
                <c:pt idx="9483">
                  <c:v>0.44922453703722998</c:v>
                </c:pt>
                <c:pt idx="9484">
                  <c:v>0.44923611111130379</c:v>
                </c:pt>
                <c:pt idx="9485">
                  <c:v>0.449247685185378</c:v>
                </c:pt>
                <c:pt idx="9486">
                  <c:v>0.44925925925945231</c:v>
                </c:pt>
                <c:pt idx="9487">
                  <c:v>0.4492708333335263</c:v>
                </c:pt>
                <c:pt idx="9488">
                  <c:v>0.44928240740760106</c:v>
                </c:pt>
                <c:pt idx="9489">
                  <c:v>0.44929398148167426</c:v>
                </c:pt>
                <c:pt idx="9490">
                  <c:v>0.44930555555574847</c:v>
                </c:pt>
                <c:pt idx="9491">
                  <c:v>0.44931712962982334</c:v>
                </c:pt>
                <c:pt idx="9492">
                  <c:v>0.44932870370389794</c:v>
                </c:pt>
                <c:pt idx="9493">
                  <c:v>0.44934027777797175</c:v>
                </c:pt>
                <c:pt idx="9494">
                  <c:v>0.44935185185204563</c:v>
                </c:pt>
                <c:pt idx="9495">
                  <c:v>0.44936342592611894</c:v>
                </c:pt>
                <c:pt idx="9496">
                  <c:v>0.44937500000019276</c:v>
                </c:pt>
                <c:pt idx="9497">
                  <c:v>0.44938657407426863</c:v>
                </c:pt>
                <c:pt idx="9498">
                  <c:v>0.44939814814834128</c:v>
                </c:pt>
                <c:pt idx="9499">
                  <c:v>0.44940972222241582</c:v>
                </c:pt>
                <c:pt idx="9500">
                  <c:v>0.44942129629648947</c:v>
                </c:pt>
                <c:pt idx="9501">
                  <c:v>0.44943287037056423</c:v>
                </c:pt>
                <c:pt idx="9502">
                  <c:v>0.4494444444446376</c:v>
                </c:pt>
                <c:pt idx="9503">
                  <c:v>0.4494560185187117</c:v>
                </c:pt>
                <c:pt idx="9504">
                  <c:v>0.4494675925927859</c:v>
                </c:pt>
                <c:pt idx="9505">
                  <c:v>0.44947916666686055</c:v>
                </c:pt>
                <c:pt idx="9506">
                  <c:v>0.44949074074093376</c:v>
                </c:pt>
                <c:pt idx="9507">
                  <c:v>0.44950231481500807</c:v>
                </c:pt>
                <c:pt idx="9508">
                  <c:v>0.44951388888908284</c:v>
                </c:pt>
                <c:pt idx="9509">
                  <c:v>0.44952546296315682</c:v>
                </c:pt>
                <c:pt idx="9510">
                  <c:v>0.44953703703723025</c:v>
                </c:pt>
                <c:pt idx="9511">
                  <c:v>0.44954861111130451</c:v>
                </c:pt>
                <c:pt idx="9512">
                  <c:v>0.44956018518537882</c:v>
                </c:pt>
                <c:pt idx="9513">
                  <c:v>0.44957175925945364</c:v>
                </c:pt>
                <c:pt idx="9514">
                  <c:v>0.44958333333352685</c:v>
                </c:pt>
                <c:pt idx="9515">
                  <c:v>0.4495949074076015</c:v>
                </c:pt>
                <c:pt idx="9516">
                  <c:v>0.44960648148167498</c:v>
                </c:pt>
                <c:pt idx="9517">
                  <c:v>0.44961805555574902</c:v>
                </c:pt>
                <c:pt idx="9518">
                  <c:v>0.44962962962982378</c:v>
                </c:pt>
                <c:pt idx="9519">
                  <c:v>0.44964120370389721</c:v>
                </c:pt>
                <c:pt idx="9520">
                  <c:v>0.44965277777797213</c:v>
                </c:pt>
                <c:pt idx="9521">
                  <c:v>0.44966435185204617</c:v>
                </c:pt>
                <c:pt idx="9522">
                  <c:v>0.44967592592611927</c:v>
                </c:pt>
                <c:pt idx="9523">
                  <c:v>0.44968750000019325</c:v>
                </c:pt>
                <c:pt idx="9524">
                  <c:v>0.44969907407426768</c:v>
                </c:pt>
                <c:pt idx="9525">
                  <c:v>0.44971064814834177</c:v>
                </c:pt>
                <c:pt idx="9526">
                  <c:v>0.44972222222241598</c:v>
                </c:pt>
                <c:pt idx="9527">
                  <c:v>0.44973379629648974</c:v>
                </c:pt>
                <c:pt idx="9528">
                  <c:v>0.44974537037056406</c:v>
                </c:pt>
                <c:pt idx="9529">
                  <c:v>0.44975694444463793</c:v>
                </c:pt>
                <c:pt idx="9530">
                  <c:v>0.44976851851871175</c:v>
                </c:pt>
                <c:pt idx="9531">
                  <c:v>0.4497800925927864</c:v>
                </c:pt>
                <c:pt idx="9532">
                  <c:v>0.44979166666686027</c:v>
                </c:pt>
                <c:pt idx="9533">
                  <c:v>0.44980324074093425</c:v>
                </c:pt>
                <c:pt idx="9534">
                  <c:v>0.4498148148150094</c:v>
                </c:pt>
                <c:pt idx="9535">
                  <c:v>0.44982638888908394</c:v>
                </c:pt>
                <c:pt idx="9536">
                  <c:v>0.44983796296315698</c:v>
                </c:pt>
                <c:pt idx="9537">
                  <c:v>0.44984953703723096</c:v>
                </c:pt>
                <c:pt idx="9538">
                  <c:v>0.449861111111305</c:v>
                </c:pt>
                <c:pt idx="9539">
                  <c:v>0.44987268518538026</c:v>
                </c:pt>
                <c:pt idx="9540">
                  <c:v>0.44988425925945469</c:v>
                </c:pt>
                <c:pt idx="9541">
                  <c:v>0.44989583333352734</c:v>
                </c:pt>
                <c:pt idx="9542">
                  <c:v>0.44990740740760182</c:v>
                </c:pt>
                <c:pt idx="9543">
                  <c:v>0.44991898148167642</c:v>
                </c:pt>
                <c:pt idx="9544">
                  <c:v>0.44993055555574957</c:v>
                </c:pt>
                <c:pt idx="9545">
                  <c:v>0.44994212962982433</c:v>
                </c:pt>
                <c:pt idx="9546">
                  <c:v>0.44995370370389798</c:v>
                </c:pt>
                <c:pt idx="9547">
                  <c:v>0.44996527777797263</c:v>
                </c:pt>
                <c:pt idx="9548">
                  <c:v>0.44997685185204728</c:v>
                </c:pt>
                <c:pt idx="9549">
                  <c:v>0.44998842592612032</c:v>
                </c:pt>
                <c:pt idx="9550">
                  <c:v>0.45000000000019375</c:v>
                </c:pt>
                <c:pt idx="9551">
                  <c:v>0.45001157407426884</c:v>
                </c:pt>
                <c:pt idx="9552">
                  <c:v>0.45002314814834216</c:v>
                </c:pt>
                <c:pt idx="9553">
                  <c:v>0.45003472222241631</c:v>
                </c:pt>
                <c:pt idx="9554">
                  <c:v>0.45004629629649034</c:v>
                </c:pt>
                <c:pt idx="9555">
                  <c:v>0.45005787037056488</c:v>
                </c:pt>
                <c:pt idx="9556">
                  <c:v>0.45006944444463853</c:v>
                </c:pt>
                <c:pt idx="9557">
                  <c:v>0.45008101851871263</c:v>
                </c:pt>
                <c:pt idx="9558">
                  <c:v>0.45009259259278672</c:v>
                </c:pt>
                <c:pt idx="9559">
                  <c:v>0.45010416666686082</c:v>
                </c:pt>
                <c:pt idx="9560">
                  <c:v>0.45011574074093474</c:v>
                </c:pt>
                <c:pt idx="9561">
                  <c:v>0.45012731481500901</c:v>
                </c:pt>
                <c:pt idx="9562">
                  <c:v>0.45013888888908332</c:v>
                </c:pt>
                <c:pt idx="9563">
                  <c:v>0.45015046296315731</c:v>
                </c:pt>
                <c:pt idx="9564">
                  <c:v>0.45016203703723134</c:v>
                </c:pt>
                <c:pt idx="9565">
                  <c:v>0.45017361111130533</c:v>
                </c:pt>
                <c:pt idx="9566">
                  <c:v>0.45018518518537948</c:v>
                </c:pt>
                <c:pt idx="9567">
                  <c:v>0.45019675925945446</c:v>
                </c:pt>
                <c:pt idx="9568">
                  <c:v>0.45020833333352767</c:v>
                </c:pt>
                <c:pt idx="9569">
                  <c:v>0.45021990740760182</c:v>
                </c:pt>
                <c:pt idx="9570">
                  <c:v>0.45023148148167574</c:v>
                </c:pt>
                <c:pt idx="9571">
                  <c:v>0.45024305555574973</c:v>
                </c:pt>
                <c:pt idx="9572">
                  <c:v>0.45025462962982432</c:v>
                </c:pt>
                <c:pt idx="9573">
                  <c:v>0.4502662037038983</c:v>
                </c:pt>
                <c:pt idx="9574">
                  <c:v>0.45027777777797301</c:v>
                </c:pt>
                <c:pt idx="9575">
                  <c:v>0.45028935185204638</c:v>
                </c:pt>
                <c:pt idx="9576">
                  <c:v>0.45030092592612042</c:v>
                </c:pt>
                <c:pt idx="9577">
                  <c:v>0.45031250000019452</c:v>
                </c:pt>
                <c:pt idx="9578">
                  <c:v>0.45032407407426994</c:v>
                </c:pt>
                <c:pt idx="9579">
                  <c:v>0.4503356481483427</c:v>
                </c:pt>
                <c:pt idx="9580">
                  <c:v>0.4503472222224168</c:v>
                </c:pt>
                <c:pt idx="9581">
                  <c:v>0.45035879629649161</c:v>
                </c:pt>
                <c:pt idx="9582">
                  <c:v>0.45037037037056615</c:v>
                </c:pt>
                <c:pt idx="9583">
                  <c:v>0.45038194444463908</c:v>
                </c:pt>
                <c:pt idx="9584">
                  <c:v>0.45039351851871279</c:v>
                </c:pt>
                <c:pt idx="9585">
                  <c:v>0.45040509259278727</c:v>
                </c:pt>
                <c:pt idx="9586">
                  <c:v>0.45041666666686236</c:v>
                </c:pt>
                <c:pt idx="9587">
                  <c:v>0.45042824074093546</c:v>
                </c:pt>
                <c:pt idx="9588">
                  <c:v>0.45043981481500955</c:v>
                </c:pt>
                <c:pt idx="9589">
                  <c:v>0.45045138888908381</c:v>
                </c:pt>
                <c:pt idx="9590">
                  <c:v>0.45046296296315858</c:v>
                </c:pt>
                <c:pt idx="9591">
                  <c:v>0.45047453703723256</c:v>
                </c:pt>
                <c:pt idx="9592">
                  <c:v>0.45048611111130632</c:v>
                </c:pt>
                <c:pt idx="9593">
                  <c:v>0.45049768518538008</c:v>
                </c:pt>
                <c:pt idx="9594">
                  <c:v>0.4505092592594549</c:v>
                </c:pt>
                <c:pt idx="9595">
                  <c:v>0.45052083333352838</c:v>
                </c:pt>
                <c:pt idx="9596">
                  <c:v>0.45053240740760231</c:v>
                </c:pt>
                <c:pt idx="9597">
                  <c:v>0.4505439814816764</c:v>
                </c:pt>
                <c:pt idx="9598">
                  <c:v>0.4505555555557505</c:v>
                </c:pt>
                <c:pt idx="9599">
                  <c:v>0.45056712962982481</c:v>
                </c:pt>
                <c:pt idx="9600">
                  <c:v>0.45057870370389952</c:v>
                </c:pt>
                <c:pt idx="9601">
                  <c:v>0.45059027777797345</c:v>
                </c:pt>
                <c:pt idx="9602">
                  <c:v>0.45060185185204688</c:v>
                </c:pt>
                <c:pt idx="9603">
                  <c:v>0.45061342592612075</c:v>
                </c:pt>
                <c:pt idx="9604">
                  <c:v>0.45062500000019479</c:v>
                </c:pt>
                <c:pt idx="9605">
                  <c:v>0.45063657407426932</c:v>
                </c:pt>
                <c:pt idx="9606">
                  <c:v>0.45064814814834325</c:v>
                </c:pt>
                <c:pt idx="9607">
                  <c:v>0.45065972222241735</c:v>
                </c:pt>
                <c:pt idx="9608">
                  <c:v>0.45067129629649144</c:v>
                </c:pt>
                <c:pt idx="9609">
                  <c:v>0.45068287037056654</c:v>
                </c:pt>
                <c:pt idx="9610">
                  <c:v>0.45069444444463963</c:v>
                </c:pt>
                <c:pt idx="9611">
                  <c:v>0.45070601851871323</c:v>
                </c:pt>
                <c:pt idx="9612">
                  <c:v>0.45071759259278776</c:v>
                </c:pt>
                <c:pt idx="9613">
                  <c:v>0.45072916666686191</c:v>
                </c:pt>
                <c:pt idx="9614">
                  <c:v>0.45074074074093579</c:v>
                </c:pt>
                <c:pt idx="9615">
                  <c:v>0.4507523148150101</c:v>
                </c:pt>
                <c:pt idx="9616">
                  <c:v>0.45076388888908431</c:v>
                </c:pt>
                <c:pt idx="9617">
                  <c:v>0.45077546296315835</c:v>
                </c:pt>
                <c:pt idx="9618">
                  <c:v>0.45078703703723239</c:v>
                </c:pt>
                <c:pt idx="9619">
                  <c:v>0.45079861111130626</c:v>
                </c:pt>
                <c:pt idx="9620">
                  <c:v>0.45081018518538146</c:v>
                </c:pt>
                <c:pt idx="9621">
                  <c:v>0.450821759259456</c:v>
                </c:pt>
                <c:pt idx="9622">
                  <c:v>0.45083333333352876</c:v>
                </c:pt>
                <c:pt idx="9623">
                  <c:v>0.45084490740760363</c:v>
                </c:pt>
                <c:pt idx="9624">
                  <c:v>0.45085648148167767</c:v>
                </c:pt>
                <c:pt idx="9625">
                  <c:v>0.45086805555575132</c:v>
                </c:pt>
                <c:pt idx="9626">
                  <c:v>0.45087962962982614</c:v>
                </c:pt>
                <c:pt idx="9627">
                  <c:v>0.45089120370389935</c:v>
                </c:pt>
                <c:pt idx="9628">
                  <c:v>0.45090277777797455</c:v>
                </c:pt>
                <c:pt idx="9629">
                  <c:v>0.45091435185204842</c:v>
                </c:pt>
                <c:pt idx="9630">
                  <c:v>0.45092592592612152</c:v>
                </c:pt>
                <c:pt idx="9631">
                  <c:v>0.45093750000019495</c:v>
                </c:pt>
                <c:pt idx="9632">
                  <c:v>0.45094907407426982</c:v>
                </c:pt>
                <c:pt idx="9633">
                  <c:v>0.4509606481483438</c:v>
                </c:pt>
                <c:pt idx="9634">
                  <c:v>0.45097222222241862</c:v>
                </c:pt>
                <c:pt idx="9635">
                  <c:v>0.45098379629649232</c:v>
                </c:pt>
                <c:pt idx="9636">
                  <c:v>0.45099537037056608</c:v>
                </c:pt>
                <c:pt idx="9637">
                  <c:v>0.45100694444464096</c:v>
                </c:pt>
                <c:pt idx="9638">
                  <c:v>0.45101851851871427</c:v>
                </c:pt>
                <c:pt idx="9639">
                  <c:v>0.45103009259278826</c:v>
                </c:pt>
                <c:pt idx="9640">
                  <c:v>0.45104166666686246</c:v>
                </c:pt>
                <c:pt idx="9641">
                  <c:v>0.45105324074093589</c:v>
                </c:pt>
                <c:pt idx="9642">
                  <c:v>0.45106481481501082</c:v>
                </c:pt>
                <c:pt idx="9643">
                  <c:v>0.45107638888908558</c:v>
                </c:pt>
                <c:pt idx="9644">
                  <c:v>0.45108796296315956</c:v>
                </c:pt>
                <c:pt idx="9645">
                  <c:v>0.45109953703723293</c:v>
                </c:pt>
                <c:pt idx="9646">
                  <c:v>0.45111111111130703</c:v>
                </c:pt>
                <c:pt idx="9647">
                  <c:v>0.4511226851853819</c:v>
                </c:pt>
                <c:pt idx="9648">
                  <c:v>0.45113425925945538</c:v>
                </c:pt>
                <c:pt idx="9649">
                  <c:v>0.45114583333352926</c:v>
                </c:pt>
                <c:pt idx="9650">
                  <c:v>0.45115740740760341</c:v>
                </c:pt>
                <c:pt idx="9651">
                  <c:v>0.45116898148167817</c:v>
                </c:pt>
                <c:pt idx="9652">
                  <c:v>0.45118055555575182</c:v>
                </c:pt>
                <c:pt idx="9653">
                  <c:v>0.4511921296298258</c:v>
                </c:pt>
                <c:pt idx="9654">
                  <c:v>0.45120370370389978</c:v>
                </c:pt>
                <c:pt idx="9655">
                  <c:v>0.45121527777797388</c:v>
                </c:pt>
                <c:pt idx="9656">
                  <c:v>0.45122685185204897</c:v>
                </c:pt>
                <c:pt idx="9657">
                  <c:v>0.45123842592612179</c:v>
                </c:pt>
                <c:pt idx="9658">
                  <c:v>0.45125000000019544</c:v>
                </c:pt>
                <c:pt idx="9659">
                  <c:v>0.45126157407427031</c:v>
                </c:pt>
                <c:pt idx="9660">
                  <c:v>0.45127314814834429</c:v>
                </c:pt>
                <c:pt idx="9661">
                  <c:v>0.45128472222241911</c:v>
                </c:pt>
                <c:pt idx="9662">
                  <c:v>0.45129629629649254</c:v>
                </c:pt>
                <c:pt idx="9663">
                  <c:v>0.45130787037056752</c:v>
                </c:pt>
                <c:pt idx="9664">
                  <c:v>0.4513194444446415</c:v>
                </c:pt>
                <c:pt idx="9665">
                  <c:v>0.45133101851871404</c:v>
                </c:pt>
                <c:pt idx="9666">
                  <c:v>0.45134259259278892</c:v>
                </c:pt>
                <c:pt idx="9667">
                  <c:v>0.45135416666686373</c:v>
                </c:pt>
                <c:pt idx="9668">
                  <c:v>0.4513657407409371</c:v>
                </c:pt>
                <c:pt idx="9669">
                  <c:v>0.45137731481501131</c:v>
                </c:pt>
                <c:pt idx="9670">
                  <c:v>0.45138888888908679</c:v>
                </c:pt>
                <c:pt idx="9671">
                  <c:v>0.45140046296316005</c:v>
                </c:pt>
                <c:pt idx="9672">
                  <c:v>0.45141203703723348</c:v>
                </c:pt>
                <c:pt idx="9673">
                  <c:v>0.45142361111130758</c:v>
                </c:pt>
                <c:pt idx="9674">
                  <c:v>0.45143518518538167</c:v>
                </c:pt>
                <c:pt idx="9675">
                  <c:v>0.45144675925945693</c:v>
                </c:pt>
                <c:pt idx="9676">
                  <c:v>0.45145833333352986</c:v>
                </c:pt>
                <c:pt idx="9677">
                  <c:v>0.45146990740760468</c:v>
                </c:pt>
                <c:pt idx="9678">
                  <c:v>0.45148148148167838</c:v>
                </c:pt>
                <c:pt idx="9679">
                  <c:v>0.45149305555575214</c:v>
                </c:pt>
                <c:pt idx="9680">
                  <c:v>0.45150462962982707</c:v>
                </c:pt>
                <c:pt idx="9681">
                  <c:v>0.451516203703901</c:v>
                </c:pt>
                <c:pt idx="9682">
                  <c:v>0.45152777777797565</c:v>
                </c:pt>
                <c:pt idx="9683">
                  <c:v>0.45153935185204852</c:v>
                </c:pt>
                <c:pt idx="9684">
                  <c:v>0.45155092592612261</c:v>
                </c:pt>
                <c:pt idx="9685">
                  <c:v>0.45156250000019671</c:v>
                </c:pt>
                <c:pt idx="9686">
                  <c:v>0.45157407407427175</c:v>
                </c:pt>
                <c:pt idx="9687">
                  <c:v>0.4515856481483449</c:v>
                </c:pt>
                <c:pt idx="9688">
                  <c:v>0.45159722222241899</c:v>
                </c:pt>
                <c:pt idx="9689">
                  <c:v>0.45160879629649331</c:v>
                </c:pt>
                <c:pt idx="9690">
                  <c:v>0.45162037037056801</c:v>
                </c:pt>
                <c:pt idx="9691">
                  <c:v>0.45163194444464128</c:v>
                </c:pt>
                <c:pt idx="9692">
                  <c:v>0.45164351851871454</c:v>
                </c:pt>
                <c:pt idx="9693">
                  <c:v>0.45165509259278924</c:v>
                </c:pt>
                <c:pt idx="9694">
                  <c:v>0.45166666666686428</c:v>
                </c:pt>
                <c:pt idx="9695">
                  <c:v>0.45167824074093765</c:v>
                </c:pt>
                <c:pt idx="9696">
                  <c:v>0.4516898148150118</c:v>
                </c:pt>
                <c:pt idx="9697">
                  <c:v>0.45170138888908584</c:v>
                </c:pt>
                <c:pt idx="9698">
                  <c:v>0.45171296296316032</c:v>
                </c:pt>
                <c:pt idx="9699">
                  <c:v>0.45172453703723431</c:v>
                </c:pt>
                <c:pt idx="9700">
                  <c:v>0.45173611111130813</c:v>
                </c:pt>
                <c:pt idx="9701">
                  <c:v>0.45174768518538222</c:v>
                </c:pt>
                <c:pt idx="9702">
                  <c:v>0.45175925925945631</c:v>
                </c:pt>
                <c:pt idx="9703">
                  <c:v>0.45177083333353041</c:v>
                </c:pt>
                <c:pt idx="9704">
                  <c:v>0.45178240740760517</c:v>
                </c:pt>
                <c:pt idx="9705">
                  <c:v>0.4517939814816786</c:v>
                </c:pt>
                <c:pt idx="9706">
                  <c:v>0.4518055555557528</c:v>
                </c:pt>
                <c:pt idx="9707">
                  <c:v>0.45181712962982756</c:v>
                </c:pt>
                <c:pt idx="9708">
                  <c:v>0.45182870370390205</c:v>
                </c:pt>
                <c:pt idx="9709">
                  <c:v>0.45184027777797597</c:v>
                </c:pt>
                <c:pt idx="9710">
                  <c:v>0.45185185185204985</c:v>
                </c:pt>
                <c:pt idx="9711">
                  <c:v>0.45186342592612316</c:v>
                </c:pt>
                <c:pt idx="9712">
                  <c:v>0.45187500000019726</c:v>
                </c:pt>
                <c:pt idx="9713">
                  <c:v>0.4518865740742728</c:v>
                </c:pt>
                <c:pt idx="9714">
                  <c:v>0.45189814814834545</c:v>
                </c:pt>
                <c:pt idx="9715">
                  <c:v>0.45190972222241982</c:v>
                </c:pt>
                <c:pt idx="9716">
                  <c:v>0.4519212962964938</c:v>
                </c:pt>
                <c:pt idx="9717">
                  <c:v>0.45193287037056851</c:v>
                </c:pt>
                <c:pt idx="9718">
                  <c:v>0.45194444444464182</c:v>
                </c:pt>
                <c:pt idx="9719">
                  <c:v>0.45195601851871575</c:v>
                </c:pt>
                <c:pt idx="9720">
                  <c:v>0.45196759259279001</c:v>
                </c:pt>
                <c:pt idx="9721">
                  <c:v>0.45197916666686438</c:v>
                </c:pt>
                <c:pt idx="9722">
                  <c:v>0.4519907407409382</c:v>
                </c:pt>
                <c:pt idx="9723">
                  <c:v>0.4520023148150123</c:v>
                </c:pt>
                <c:pt idx="9724">
                  <c:v>0.45201388888908706</c:v>
                </c:pt>
                <c:pt idx="9725">
                  <c:v>0.45202546296316048</c:v>
                </c:pt>
                <c:pt idx="9726">
                  <c:v>0.45203703703723425</c:v>
                </c:pt>
                <c:pt idx="9727">
                  <c:v>0.45204861111130867</c:v>
                </c:pt>
                <c:pt idx="9728">
                  <c:v>0.45206018518538282</c:v>
                </c:pt>
                <c:pt idx="9729">
                  <c:v>0.45207175925945786</c:v>
                </c:pt>
                <c:pt idx="9730">
                  <c:v>0.45208333333353096</c:v>
                </c:pt>
                <c:pt idx="9731">
                  <c:v>0.45209490740760538</c:v>
                </c:pt>
                <c:pt idx="9732">
                  <c:v>0.45210648148167931</c:v>
                </c:pt>
                <c:pt idx="9733">
                  <c:v>0.4521180555557533</c:v>
                </c:pt>
                <c:pt idx="9734">
                  <c:v>0.452129629629828</c:v>
                </c:pt>
                <c:pt idx="9735">
                  <c:v>0.45214120370390143</c:v>
                </c:pt>
                <c:pt idx="9736">
                  <c:v>0.45215277777797641</c:v>
                </c:pt>
                <c:pt idx="9737">
                  <c:v>0.45216435185205039</c:v>
                </c:pt>
                <c:pt idx="9738">
                  <c:v>0.45217592592612371</c:v>
                </c:pt>
                <c:pt idx="9739">
                  <c:v>0.45218750000019775</c:v>
                </c:pt>
                <c:pt idx="9740">
                  <c:v>0.4521990740742719</c:v>
                </c:pt>
                <c:pt idx="9741">
                  <c:v>0.45221064814834599</c:v>
                </c:pt>
                <c:pt idx="9742">
                  <c:v>0.45222222222242031</c:v>
                </c:pt>
                <c:pt idx="9743">
                  <c:v>0.45223379629649413</c:v>
                </c:pt>
                <c:pt idx="9744">
                  <c:v>0.45224537037056828</c:v>
                </c:pt>
                <c:pt idx="9745">
                  <c:v>0.45225694444464237</c:v>
                </c:pt>
                <c:pt idx="9746">
                  <c:v>0.45226851851871624</c:v>
                </c:pt>
                <c:pt idx="9747">
                  <c:v>0.45228009259279056</c:v>
                </c:pt>
                <c:pt idx="9748">
                  <c:v>0.45229166666686466</c:v>
                </c:pt>
                <c:pt idx="9749">
                  <c:v>0.45230324074093875</c:v>
                </c:pt>
                <c:pt idx="9750">
                  <c:v>0.45231481481501357</c:v>
                </c:pt>
                <c:pt idx="9751">
                  <c:v>0.45232638888908816</c:v>
                </c:pt>
                <c:pt idx="9752">
                  <c:v>0.45233796296316131</c:v>
                </c:pt>
                <c:pt idx="9753">
                  <c:v>0.45234953703723518</c:v>
                </c:pt>
                <c:pt idx="9754">
                  <c:v>0.45236111111130922</c:v>
                </c:pt>
                <c:pt idx="9755">
                  <c:v>0.45237268518538443</c:v>
                </c:pt>
                <c:pt idx="9756">
                  <c:v>0.45238425925945891</c:v>
                </c:pt>
                <c:pt idx="9757">
                  <c:v>0.45239583333353151</c:v>
                </c:pt>
                <c:pt idx="9758">
                  <c:v>0.45240740740760582</c:v>
                </c:pt>
                <c:pt idx="9759">
                  <c:v>0.45241898148168064</c:v>
                </c:pt>
                <c:pt idx="9760">
                  <c:v>0.45243055555575384</c:v>
                </c:pt>
                <c:pt idx="9761">
                  <c:v>0.45244212962982788</c:v>
                </c:pt>
                <c:pt idx="9762">
                  <c:v>0.45245370370390198</c:v>
                </c:pt>
                <c:pt idx="9763">
                  <c:v>0.45246527777797696</c:v>
                </c:pt>
                <c:pt idx="9764">
                  <c:v>0.4524768518520515</c:v>
                </c:pt>
                <c:pt idx="9765">
                  <c:v>0.45248842592612432</c:v>
                </c:pt>
                <c:pt idx="9766">
                  <c:v>0.45250000000019824</c:v>
                </c:pt>
                <c:pt idx="9767">
                  <c:v>0.45251157407427317</c:v>
                </c:pt>
                <c:pt idx="9768">
                  <c:v>0.45252314814834654</c:v>
                </c:pt>
                <c:pt idx="9769">
                  <c:v>0.4525347222224208</c:v>
                </c:pt>
                <c:pt idx="9770">
                  <c:v>0.45254629629649484</c:v>
                </c:pt>
                <c:pt idx="9771">
                  <c:v>0.45255787037056888</c:v>
                </c:pt>
                <c:pt idx="9772">
                  <c:v>0.45256944444464292</c:v>
                </c:pt>
                <c:pt idx="9773">
                  <c:v>0.45258101851871679</c:v>
                </c:pt>
                <c:pt idx="9774">
                  <c:v>0.45259259259279111</c:v>
                </c:pt>
                <c:pt idx="9775">
                  <c:v>0.45260416666686532</c:v>
                </c:pt>
                <c:pt idx="9776">
                  <c:v>0.45261574074093924</c:v>
                </c:pt>
                <c:pt idx="9777">
                  <c:v>0.45262731481501339</c:v>
                </c:pt>
                <c:pt idx="9778">
                  <c:v>0.45263888888908782</c:v>
                </c:pt>
                <c:pt idx="9779">
                  <c:v>0.45265046296316158</c:v>
                </c:pt>
                <c:pt idx="9780">
                  <c:v>0.45266203703723568</c:v>
                </c:pt>
                <c:pt idx="9781">
                  <c:v>0.45267361111130977</c:v>
                </c:pt>
                <c:pt idx="9782">
                  <c:v>0.45268518518538386</c:v>
                </c:pt>
                <c:pt idx="9783">
                  <c:v>0.45269675925945885</c:v>
                </c:pt>
                <c:pt idx="9784">
                  <c:v>0.45270833333353205</c:v>
                </c:pt>
                <c:pt idx="9785">
                  <c:v>0.45271990740760631</c:v>
                </c:pt>
                <c:pt idx="9786">
                  <c:v>0.45273148148168024</c:v>
                </c:pt>
                <c:pt idx="9787">
                  <c:v>0.45274305555575423</c:v>
                </c:pt>
                <c:pt idx="9788">
                  <c:v>0.45275462962982882</c:v>
                </c:pt>
                <c:pt idx="9789">
                  <c:v>0.45276620370390258</c:v>
                </c:pt>
                <c:pt idx="9790">
                  <c:v>0.4527777777779774</c:v>
                </c:pt>
                <c:pt idx="9791">
                  <c:v>0.45278935185205088</c:v>
                </c:pt>
                <c:pt idx="9792">
                  <c:v>0.45280092592612481</c:v>
                </c:pt>
                <c:pt idx="9793">
                  <c:v>0.4528125000001989</c:v>
                </c:pt>
                <c:pt idx="9794">
                  <c:v>0.45282407407427433</c:v>
                </c:pt>
                <c:pt idx="9795">
                  <c:v>0.45283564814834709</c:v>
                </c:pt>
                <c:pt idx="9796">
                  <c:v>0.4528472222224213</c:v>
                </c:pt>
                <c:pt idx="9797">
                  <c:v>0.45285879629649595</c:v>
                </c:pt>
                <c:pt idx="9798">
                  <c:v>0.45287037037057054</c:v>
                </c:pt>
                <c:pt idx="9799">
                  <c:v>0.45288194444464436</c:v>
                </c:pt>
                <c:pt idx="9800">
                  <c:v>0.45289351851871729</c:v>
                </c:pt>
                <c:pt idx="9801">
                  <c:v>0.45290509259279166</c:v>
                </c:pt>
                <c:pt idx="9802">
                  <c:v>0.45291666666686675</c:v>
                </c:pt>
                <c:pt idx="9803">
                  <c:v>0.45292824074093985</c:v>
                </c:pt>
                <c:pt idx="9804">
                  <c:v>0.45293981481501394</c:v>
                </c:pt>
                <c:pt idx="9805">
                  <c:v>0.45295138888908831</c:v>
                </c:pt>
                <c:pt idx="9806">
                  <c:v>0.45296296296316302</c:v>
                </c:pt>
                <c:pt idx="9807">
                  <c:v>0.45297453703723689</c:v>
                </c:pt>
                <c:pt idx="9808">
                  <c:v>0.45298611111131032</c:v>
                </c:pt>
                <c:pt idx="9809">
                  <c:v>0.45299768518538441</c:v>
                </c:pt>
                <c:pt idx="9810">
                  <c:v>0.45300925925945923</c:v>
                </c:pt>
                <c:pt idx="9811">
                  <c:v>0.45302083333353282</c:v>
                </c:pt>
                <c:pt idx="9812">
                  <c:v>0.45303240740760681</c:v>
                </c:pt>
                <c:pt idx="9813">
                  <c:v>0.45304398148168085</c:v>
                </c:pt>
                <c:pt idx="9814">
                  <c:v>0.45305555555575489</c:v>
                </c:pt>
                <c:pt idx="9815">
                  <c:v>0.45306712962982898</c:v>
                </c:pt>
                <c:pt idx="9816">
                  <c:v>0.45307870370390396</c:v>
                </c:pt>
                <c:pt idx="9817">
                  <c:v>0.45309027777797783</c:v>
                </c:pt>
                <c:pt idx="9818">
                  <c:v>0.45310185185205132</c:v>
                </c:pt>
                <c:pt idx="9819">
                  <c:v>0.45311342592612525</c:v>
                </c:pt>
                <c:pt idx="9820">
                  <c:v>0.45312500000019929</c:v>
                </c:pt>
                <c:pt idx="9821">
                  <c:v>0.45313657407427382</c:v>
                </c:pt>
                <c:pt idx="9822">
                  <c:v>0.45314814814834764</c:v>
                </c:pt>
                <c:pt idx="9823">
                  <c:v>0.45315972222242185</c:v>
                </c:pt>
                <c:pt idx="9824">
                  <c:v>0.45317129629649583</c:v>
                </c:pt>
                <c:pt idx="9825">
                  <c:v>0.45318287037057092</c:v>
                </c:pt>
                <c:pt idx="9826">
                  <c:v>0.45319444444464402</c:v>
                </c:pt>
                <c:pt idx="9827">
                  <c:v>0.45320601851871745</c:v>
                </c:pt>
                <c:pt idx="9828">
                  <c:v>0.45321759259279221</c:v>
                </c:pt>
                <c:pt idx="9829">
                  <c:v>0.4532291666668663</c:v>
                </c:pt>
                <c:pt idx="9830">
                  <c:v>0.4532407407409404</c:v>
                </c:pt>
                <c:pt idx="9831">
                  <c:v>0.45325231481501449</c:v>
                </c:pt>
                <c:pt idx="9832">
                  <c:v>0.45326388888908858</c:v>
                </c:pt>
                <c:pt idx="9833">
                  <c:v>0.45327546296316268</c:v>
                </c:pt>
                <c:pt idx="9834">
                  <c:v>0.45328703703723677</c:v>
                </c:pt>
                <c:pt idx="9835">
                  <c:v>0.45329861111131076</c:v>
                </c:pt>
                <c:pt idx="9836">
                  <c:v>0.45331018518538585</c:v>
                </c:pt>
                <c:pt idx="9837">
                  <c:v>0.45332175925946039</c:v>
                </c:pt>
                <c:pt idx="9838">
                  <c:v>0.45333333333353315</c:v>
                </c:pt>
                <c:pt idx="9839">
                  <c:v>0.45334490740760808</c:v>
                </c:pt>
                <c:pt idx="9840">
                  <c:v>0.45335648148168206</c:v>
                </c:pt>
                <c:pt idx="9841">
                  <c:v>0.45336805555575582</c:v>
                </c:pt>
                <c:pt idx="9842">
                  <c:v>0.45337962962983053</c:v>
                </c:pt>
                <c:pt idx="9843">
                  <c:v>0.45339120370390362</c:v>
                </c:pt>
                <c:pt idx="9844">
                  <c:v>0.45340277777797894</c:v>
                </c:pt>
                <c:pt idx="9845">
                  <c:v>0.45341435185205275</c:v>
                </c:pt>
                <c:pt idx="9846">
                  <c:v>0.45342592592612591</c:v>
                </c:pt>
                <c:pt idx="9847">
                  <c:v>0.4534375000002</c:v>
                </c:pt>
                <c:pt idx="9848">
                  <c:v>0.45344907407427432</c:v>
                </c:pt>
                <c:pt idx="9849">
                  <c:v>0.4534606481483483</c:v>
                </c:pt>
                <c:pt idx="9850">
                  <c:v>0.453472222222423</c:v>
                </c:pt>
                <c:pt idx="9851">
                  <c:v>0.45348379629649638</c:v>
                </c:pt>
                <c:pt idx="9852">
                  <c:v>0.45349537037057047</c:v>
                </c:pt>
                <c:pt idx="9853">
                  <c:v>0.45350694444464534</c:v>
                </c:pt>
                <c:pt idx="9854">
                  <c:v>0.45351851851871866</c:v>
                </c:pt>
                <c:pt idx="9855">
                  <c:v>0.45353009259279276</c:v>
                </c:pt>
                <c:pt idx="9856">
                  <c:v>0.45354166666686685</c:v>
                </c:pt>
                <c:pt idx="9857">
                  <c:v>0.45355324074094094</c:v>
                </c:pt>
                <c:pt idx="9858">
                  <c:v>0.45356481481501532</c:v>
                </c:pt>
                <c:pt idx="9859">
                  <c:v>0.45357638888909002</c:v>
                </c:pt>
                <c:pt idx="9860">
                  <c:v>0.453587962963164</c:v>
                </c:pt>
                <c:pt idx="9861">
                  <c:v>0.45359953703723727</c:v>
                </c:pt>
                <c:pt idx="9862">
                  <c:v>0.45361111111131125</c:v>
                </c:pt>
                <c:pt idx="9863">
                  <c:v>0.45362268518538623</c:v>
                </c:pt>
                <c:pt idx="9864">
                  <c:v>0.45363425925945988</c:v>
                </c:pt>
                <c:pt idx="9865">
                  <c:v>0.4536458333335337</c:v>
                </c:pt>
                <c:pt idx="9866">
                  <c:v>0.45365740740760785</c:v>
                </c:pt>
                <c:pt idx="9867">
                  <c:v>0.45366898148168255</c:v>
                </c:pt>
                <c:pt idx="9868">
                  <c:v>0.45368055555575598</c:v>
                </c:pt>
                <c:pt idx="9869">
                  <c:v>0.45369212962983008</c:v>
                </c:pt>
                <c:pt idx="9870">
                  <c:v>0.45370370370390417</c:v>
                </c:pt>
                <c:pt idx="9871">
                  <c:v>0.45371527777797832</c:v>
                </c:pt>
                <c:pt idx="9872">
                  <c:v>0.45372685185205336</c:v>
                </c:pt>
                <c:pt idx="9873">
                  <c:v>0.45373842592612629</c:v>
                </c:pt>
                <c:pt idx="9874">
                  <c:v>0.45375000000020055</c:v>
                </c:pt>
                <c:pt idx="9875">
                  <c:v>0.45376157407427481</c:v>
                </c:pt>
                <c:pt idx="9876">
                  <c:v>0.45377314814834874</c:v>
                </c:pt>
                <c:pt idx="9877">
                  <c:v>0.4537847222224235</c:v>
                </c:pt>
                <c:pt idx="9878">
                  <c:v>0.45379629629649693</c:v>
                </c:pt>
                <c:pt idx="9879">
                  <c:v>0.45380787037057191</c:v>
                </c:pt>
                <c:pt idx="9880">
                  <c:v>0.45381944444464589</c:v>
                </c:pt>
                <c:pt idx="9881">
                  <c:v>0.45383101851871849</c:v>
                </c:pt>
                <c:pt idx="9882">
                  <c:v>0.4538425925927933</c:v>
                </c:pt>
                <c:pt idx="9883">
                  <c:v>0.45385416666686812</c:v>
                </c:pt>
                <c:pt idx="9884">
                  <c:v>0.45386574074094188</c:v>
                </c:pt>
                <c:pt idx="9885">
                  <c:v>0.45387731481501581</c:v>
                </c:pt>
                <c:pt idx="9886">
                  <c:v>0.45388888888909118</c:v>
                </c:pt>
                <c:pt idx="9887">
                  <c:v>0.45390046296316444</c:v>
                </c:pt>
                <c:pt idx="9888">
                  <c:v>0.45391203703723787</c:v>
                </c:pt>
                <c:pt idx="9889">
                  <c:v>0.45392361111131196</c:v>
                </c:pt>
                <c:pt idx="9890">
                  <c:v>0.45393518518538606</c:v>
                </c:pt>
                <c:pt idx="9891">
                  <c:v>0.45394675925946137</c:v>
                </c:pt>
                <c:pt idx="9892">
                  <c:v>0.4539583333335343</c:v>
                </c:pt>
                <c:pt idx="9893">
                  <c:v>0.45396990740760906</c:v>
                </c:pt>
                <c:pt idx="9894">
                  <c:v>0.45398148148168282</c:v>
                </c:pt>
                <c:pt idx="9895">
                  <c:v>0.45399305555575653</c:v>
                </c:pt>
                <c:pt idx="9896">
                  <c:v>0.4540046296298314</c:v>
                </c:pt>
                <c:pt idx="9897">
                  <c:v>0.45401620370390539</c:v>
                </c:pt>
                <c:pt idx="9898">
                  <c:v>0.45402777777797976</c:v>
                </c:pt>
                <c:pt idx="9899">
                  <c:v>0.45403935185205291</c:v>
                </c:pt>
                <c:pt idx="9900">
                  <c:v>0.454050925926127</c:v>
                </c:pt>
                <c:pt idx="9901">
                  <c:v>0.45406250000020132</c:v>
                </c:pt>
                <c:pt idx="9902">
                  <c:v>0.45407407407427602</c:v>
                </c:pt>
                <c:pt idx="9903">
                  <c:v>0.45408564814834934</c:v>
                </c:pt>
                <c:pt idx="9904">
                  <c:v>0.45409722222242327</c:v>
                </c:pt>
                <c:pt idx="9905">
                  <c:v>0.45410879629649747</c:v>
                </c:pt>
                <c:pt idx="9906">
                  <c:v>0.45412037037057235</c:v>
                </c:pt>
                <c:pt idx="9907">
                  <c:v>0.45413194444464566</c:v>
                </c:pt>
                <c:pt idx="9908">
                  <c:v>0.45414351851871898</c:v>
                </c:pt>
                <c:pt idx="9909">
                  <c:v>0.45415509259279374</c:v>
                </c:pt>
                <c:pt idx="9910">
                  <c:v>0.45416666666686861</c:v>
                </c:pt>
                <c:pt idx="9911">
                  <c:v>0.45417824074094232</c:v>
                </c:pt>
                <c:pt idx="9912">
                  <c:v>0.4541898148150163</c:v>
                </c:pt>
                <c:pt idx="9913">
                  <c:v>0.45420138888909034</c:v>
                </c:pt>
                <c:pt idx="9914">
                  <c:v>0.45421296296316432</c:v>
                </c:pt>
                <c:pt idx="9915">
                  <c:v>0.45422453703723842</c:v>
                </c:pt>
                <c:pt idx="9916">
                  <c:v>0.45423611111131229</c:v>
                </c:pt>
                <c:pt idx="9917">
                  <c:v>0.45424768518538661</c:v>
                </c:pt>
                <c:pt idx="9918">
                  <c:v>0.45425925925946081</c:v>
                </c:pt>
                <c:pt idx="9919">
                  <c:v>0.4542708333335348</c:v>
                </c:pt>
                <c:pt idx="9920">
                  <c:v>0.45428240740760956</c:v>
                </c:pt>
                <c:pt idx="9921">
                  <c:v>0.45429398148168293</c:v>
                </c:pt>
                <c:pt idx="9922">
                  <c:v>0.45430555555575708</c:v>
                </c:pt>
                <c:pt idx="9923">
                  <c:v>0.45431712962983195</c:v>
                </c:pt>
                <c:pt idx="9924">
                  <c:v>0.45432870370390643</c:v>
                </c:pt>
                <c:pt idx="9925">
                  <c:v>0.45434027777798036</c:v>
                </c:pt>
                <c:pt idx="9926">
                  <c:v>0.45435185185205418</c:v>
                </c:pt>
                <c:pt idx="9927">
                  <c:v>0.45436342592612755</c:v>
                </c:pt>
                <c:pt idx="9928">
                  <c:v>0.45437500000020181</c:v>
                </c:pt>
                <c:pt idx="9929">
                  <c:v>0.45438657407427729</c:v>
                </c:pt>
                <c:pt idx="9930">
                  <c:v>0.45439814814834983</c:v>
                </c:pt>
                <c:pt idx="9931">
                  <c:v>0.45440972222242398</c:v>
                </c:pt>
                <c:pt idx="9932">
                  <c:v>0.45442129629649802</c:v>
                </c:pt>
                <c:pt idx="9933">
                  <c:v>0.45443287037057289</c:v>
                </c:pt>
                <c:pt idx="9934">
                  <c:v>0.45444444444464632</c:v>
                </c:pt>
                <c:pt idx="9935">
                  <c:v>0.45445601851872025</c:v>
                </c:pt>
                <c:pt idx="9936">
                  <c:v>0.4544675925927944</c:v>
                </c:pt>
                <c:pt idx="9937">
                  <c:v>0.45447916666686888</c:v>
                </c:pt>
                <c:pt idx="9938">
                  <c:v>0.45449074074094281</c:v>
                </c:pt>
                <c:pt idx="9939">
                  <c:v>0.45450231481501668</c:v>
                </c:pt>
                <c:pt idx="9940">
                  <c:v>0.45451388888909144</c:v>
                </c:pt>
                <c:pt idx="9941">
                  <c:v>0.45452546296316487</c:v>
                </c:pt>
                <c:pt idx="9942">
                  <c:v>0.45453703703723874</c:v>
                </c:pt>
                <c:pt idx="9943">
                  <c:v>0.45454861111131306</c:v>
                </c:pt>
                <c:pt idx="9944">
                  <c:v>0.45456018518538732</c:v>
                </c:pt>
                <c:pt idx="9945">
                  <c:v>0.45457175925946225</c:v>
                </c:pt>
                <c:pt idx="9946">
                  <c:v>0.45458333333353534</c:v>
                </c:pt>
                <c:pt idx="9947">
                  <c:v>0.45459490740760988</c:v>
                </c:pt>
                <c:pt idx="9948">
                  <c:v>0.45460648148168381</c:v>
                </c:pt>
                <c:pt idx="9949">
                  <c:v>0.45461805555575768</c:v>
                </c:pt>
                <c:pt idx="9950">
                  <c:v>0.45462962962983239</c:v>
                </c:pt>
                <c:pt idx="9951">
                  <c:v>0.45464120370390576</c:v>
                </c:pt>
                <c:pt idx="9952">
                  <c:v>0.45465277777798074</c:v>
                </c:pt>
                <c:pt idx="9953">
                  <c:v>0.45466435185205473</c:v>
                </c:pt>
                <c:pt idx="9954">
                  <c:v>0.4546759259261281</c:v>
                </c:pt>
                <c:pt idx="9955">
                  <c:v>0.4546875000002023</c:v>
                </c:pt>
                <c:pt idx="9956">
                  <c:v>0.45469907407427634</c:v>
                </c:pt>
                <c:pt idx="9957">
                  <c:v>0.45471064814835033</c:v>
                </c:pt>
                <c:pt idx="9958">
                  <c:v>0.45472222222242448</c:v>
                </c:pt>
                <c:pt idx="9959">
                  <c:v>0.45473379629649829</c:v>
                </c:pt>
                <c:pt idx="9960">
                  <c:v>0.45474537037057267</c:v>
                </c:pt>
                <c:pt idx="9961">
                  <c:v>0.45475694444464682</c:v>
                </c:pt>
                <c:pt idx="9962">
                  <c:v>0.45476851851872074</c:v>
                </c:pt>
                <c:pt idx="9963">
                  <c:v>0.45478009259279495</c:v>
                </c:pt>
                <c:pt idx="9964">
                  <c:v>0.45479166666686904</c:v>
                </c:pt>
                <c:pt idx="9965">
                  <c:v>0.4548032407409433</c:v>
                </c:pt>
                <c:pt idx="9966">
                  <c:v>0.45481481481501801</c:v>
                </c:pt>
                <c:pt idx="9967">
                  <c:v>0.45482638888909255</c:v>
                </c:pt>
                <c:pt idx="9968">
                  <c:v>0.45483796296316542</c:v>
                </c:pt>
                <c:pt idx="9969">
                  <c:v>0.45484953703723952</c:v>
                </c:pt>
                <c:pt idx="9970">
                  <c:v>0.45486111111131361</c:v>
                </c:pt>
                <c:pt idx="9971">
                  <c:v>0.45487268518538887</c:v>
                </c:pt>
                <c:pt idx="9972">
                  <c:v>0.4548842592594633</c:v>
                </c:pt>
                <c:pt idx="9973">
                  <c:v>0.45489583333353589</c:v>
                </c:pt>
                <c:pt idx="9974">
                  <c:v>0.45490740740761032</c:v>
                </c:pt>
                <c:pt idx="9975">
                  <c:v>0.45491898148168503</c:v>
                </c:pt>
                <c:pt idx="9976">
                  <c:v>0.45493055555575818</c:v>
                </c:pt>
                <c:pt idx="9977">
                  <c:v>0.45494212962983238</c:v>
                </c:pt>
                <c:pt idx="9978">
                  <c:v>0.45495370370390636</c:v>
                </c:pt>
                <c:pt idx="9979">
                  <c:v>0.45496527777798135</c:v>
                </c:pt>
                <c:pt idx="9980">
                  <c:v>0.45497685185205589</c:v>
                </c:pt>
                <c:pt idx="9981">
                  <c:v>0.45498842592612881</c:v>
                </c:pt>
                <c:pt idx="9982">
                  <c:v>0.4550000000002028</c:v>
                </c:pt>
                <c:pt idx="9983">
                  <c:v>0.45501157407427756</c:v>
                </c:pt>
                <c:pt idx="9984">
                  <c:v>0.45502314814835093</c:v>
                </c:pt>
                <c:pt idx="9985">
                  <c:v>0.45503472222242508</c:v>
                </c:pt>
                <c:pt idx="9986">
                  <c:v>0.45504629629649912</c:v>
                </c:pt>
                <c:pt idx="9987">
                  <c:v>0.45505787037057338</c:v>
                </c:pt>
                <c:pt idx="9988">
                  <c:v>0.45506944444464731</c:v>
                </c:pt>
                <c:pt idx="9989">
                  <c:v>0.45508101851872129</c:v>
                </c:pt>
                <c:pt idx="9990">
                  <c:v>0.4550925925927955</c:v>
                </c:pt>
                <c:pt idx="9991">
                  <c:v>0.45510416666686981</c:v>
                </c:pt>
                <c:pt idx="9992">
                  <c:v>0.4551157407409438</c:v>
                </c:pt>
                <c:pt idx="9993">
                  <c:v>0.45512731481501778</c:v>
                </c:pt>
                <c:pt idx="9994">
                  <c:v>0.45513888888909187</c:v>
                </c:pt>
                <c:pt idx="9995">
                  <c:v>0.45515046296316597</c:v>
                </c:pt>
                <c:pt idx="9996">
                  <c:v>0.45516203703724084</c:v>
                </c:pt>
                <c:pt idx="9997">
                  <c:v>0.45517361111131416</c:v>
                </c:pt>
                <c:pt idx="9998">
                  <c:v>0.45518518518538831</c:v>
                </c:pt>
                <c:pt idx="9999">
                  <c:v>0.45519675925946307</c:v>
                </c:pt>
                <c:pt idx="10000">
                  <c:v>0.45520833333353644</c:v>
                </c:pt>
                <c:pt idx="10001">
                  <c:v>0.45521990740761081</c:v>
                </c:pt>
                <c:pt idx="10002">
                  <c:v>0.45523148148168463</c:v>
                </c:pt>
                <c:pt idx="10003">
                  <c:v>0.45524305555575806</c:v>
                </c:pt>
                <c:pt idx="10004">
                  <c:v>0.45525462962983282</c:v>
                </c:pt>
                <c:pt idx="10005">
                  <c:v>0.45526620370390691</c:v>
                </c:pt>
                <c:pt idx="10006">
                  <c:v>0.45527777777798173</c:v>
                </c:pt>
                <c:pt idx="10007">
                  <c:v>0.45528935185205532</c:v>
                </c:pt>
                <c:pt idx="10008">
                  <c:v>0.45530092592612931</c:v>
                </c:pt>
                <c:pt idx="10009">
                  <c:v>0.45531250000020407</c:v>
                </c:pt>
                <c:pt idx="10010">
                  <c:v>0.45532407407427866</c:v>
                </c:pt>
                <c:pt idx="10011">
                  <c:v>0.45533564814835126</c:v>
                </c:pt>
                <c:pt idx="10012">
                  <c:v>0.45534722222242557</c:v>
                </c:pt>
                <c:pt idx="10013">
                  <c:v>0.45535879629650033</c:v>
                </c:pt>
                <c:pt idx="10014">
                  <c:v>0.45537037037057493</c:v>
                </c:pt>
                <c:pt idx="10015">
                  <c:v>0.45538194444464863</c:v>
                </c:pt>
                <c:pt idx="10016">
                  <c:v>0.45539351851872173</c:v>
                </c:pt>
                <c:pt idx="10017">
                  <c:v>0.45540509259279605</c:v>
                </c:pt>
                <c:pt idx="10018">
                  <c:v>0.45541666666687114</c:v>
                </c:pt>
                <c:pt idx="10019">
                  <c:v>0.45542824074094501</c:v>
                </c:pt>
                <c:pt idx="10020">
                  <c:v>0.45543981481501833</c:v>
                </c:pt>
                <c:pt idx="10021">
                  <c:v>0.45545138888909242</c:v>
                </c:pt>
                <c:pt idx="10022">
                  <c:v>0.45546296296316741</c:v>
                </c:pt>
                <c:pt idx="10023">
                  <c:v>0.45547453703724194</c:v>
                </c:pt>
                <c:pt idx="10024">
                  <c:v>0.45548611111131482</c:v>
                </c:pt>
                <c:pt idx="10025">
                  <c:v>0.4554976851853888</c:v>
                </c:pt>
                <c:pt idx="10026">
                  <c:v>0.45550925925946362</c:v>
                </c:pt>
                <c:pt idx="10027">
                  <c:v>0.45552083333353732</c:v>
                </c:pt>
                <c:pt idx="10028">
                  <c:v>0.45553240740761108</c:v>
                </c:pt>
                <c:pt idx="10029">
                  <c:v>0.45554398148168518</c:v>
                </c:pt>
                <c:pt idx="10030">
                  <c:v>0.45555555555575927</c:v>
                </c:pt>
                <c:pt idx="10031">
                  <c:v>0.45556712962983337</c:v>
                </c:pt>
                <c:pt idx="10032">
                  <c:v>0.45557870370390835</c:v>
                </c:pt>
                <c:pt idx="10033">
                  <c:v>0.45559027777798222</c:v>
                </c:pt>
                <c:pt idx="10034">
                  <c:v>0.45560185185205582</c:v>
                </c:pt>
                <c:pt idx="10035">
                  <c:v>0.45561342592612974</c:v>
                </c:pt>
                <c:pt idx="10036">
                  <c:v>0.45562500000020384</c:v>
                </c:pt>
                <c:pt idx="10037">
                  <c:v>0.45563657407427832</c:v>
                </c:pt>
                <c:pt idx="10038">
                  <c:v>0.45564814814835203</c:v>
                </c:pt>
                <c:pt idx="10039">
                  <c:v>0.45565972222242612</c:v>
                </c:pt>
                <c:pt idx="10040">
                  <c:v>0.45567129629650022</c:v>
                </c:pt>
                <c:pt idx="10041">
                  <c:v>0.45568287037057525</c:v>
                </c:pt>
                <c:pt idx="10042">
                  <c:v>0.45569444444464841</c:v>
                </c:pt>
                <c:pt idx="10043">
                  <c:v>0.45570601851872183</c:v>
                </c:pt>
                <c:pt idx="10044">
                  <c:v>0.45571759259279659</c:v>
                </c:pt>
                <c:pt idx="10045">
                  <c:v>0.4557291666668708</c:v>
                </c:pt>
                <c:pt idx="10046">
                  <c:v>0.45574074074094478</c:v>
                </c:pt>
                <c:pt idx="10047">
                  <c:v>0.45575231481501877</c:v>
                </c:pt>
                <c:pt idx="10048">
                  <c:v>0.45576388888909297</c:v>
                </c:pt>
                <c:pt idx="10049">
                  <c:v>0.45577546296316707</c:v>
                </c:pt>
                <c:pt idx="10050">
                  <c:v>0.45578703703724138</c:v>
                </c:pt>
                <c:pt idx="10051">
                  <c:v>0.45579861111131525</c:v>
                </c:pt>
                <c:pt idx="10052">
                  <c:v>0.45581018518539013</c:v>
                </c:pt>
                <c:pt idx="10053">
                  <c:v>0.45582175925946478</c:v>
                </c:pt>
                <c:pt idx="10054">
                  <c:v>0.45583333333353754</c:v>
                </c:pt>
                <c:pt idx="10055">
                  <c:v>0.45584490740761252</c:v>
                </c:pt>
                <c:pt idx="10056">
                  <c:v>0.4558564814816865</c:v>
                </c:pt>
                <c:pt idx="10057">
                  <c:v>0.45586805555575982</c:v>
                </c:pt>
                <c:pt idx="10058">
                  <c:v>0.45587962962983491</c:v>
                </c:pt>
                <c:pt idx="10059">
                  <c:v>0.45589120370390801</c:v>
                </c:pt>
                <c:pt idx="10060">
                  <c:v>0.45590277777798338</c:v>
                </c:pt>
                <c:pt idx="10061">
                  <c:v>0.45591435185205714</c:v>
                </c:pt>
                <c:pt idx="10062">
                  <c:v>0.45592592592613035</c:v>
                </c:pt>
                <c:pt idx="10063">
                  <c:v>0.45593750000020439</c:v>
                </c:pt>
                <c:pt idx="10064">
                  <c:v>0.45594907407427848</c:v>
                </c:pt>
                <c:pt idx="10065">
                  <c:v>0.45596064814835258</c:v>
                </c:pt>
                <c:pt idx="10066">
                  <c:v>0.45597222222242745</c:v>
                </c:pt>
                <c:pt idx="10067">
                  <c:v>0.45598379629650082</c:v>
                </c:pt>
                <c:pt idx="10068">
                  <c:v>0.45599537037057486</c:v>
                </c:pt>
                <c:pt idx="10069">
                  <c:v>0.45600694444464968</c:v>
                </c:pt>
                <c:pt idx="10070">
                  <c:v>0.45601851851872305</c:v>
                </c:pt>
                <c:pt idx="10071">
                  <c:v>0.45603009259279714</c:v>
                </c:pt>
                <c:pt idx="10072">
                  <c:v>0.45604166666687135</c:v>
                </c:pt>
                <c:pt idx="10073">
                  <c:v>0.45605324074094533</c:v>
                </c:pt>
                <c:pt idx="10074">
                  <c:v>0.45606481481501948</c:v>
                </c:pt>
                <c:pt idx="10075">
                  <c:v>0.45607638888909441</c:v>
                </c:pt>
                <c:pt idx="10076">
                  <c:v>0.45608796296316839</c:v>
                </c:pt>
                <c:pt idx="10077">
                  <c:v>0.45609953703724182</c:v>
                </c:pt>
                <c:pt idx="10078">
                  <c:v>0.45611111111131575</c:v>
                </c:pt>
                <c:pt idx="10079">
                  <c:v>0.45612268518539062</c:v>
                </c:pt>
                <c:pt idx="10080">
                  <c:v>0.45613425925946438</c:v>
                </c:pt>
                <c:pt idx="10081">
                  <c:v>0.45614583333353809</c:v>
                </c:pt>
                <c:pt idx="10082">
                  <c:v>0.45615740740761218</c:v>
                </c:pt>
                <c:pt idx="10083">
                  <c:v>0.45616898148168694</c:v>
                </c:pt>
                <c:pt idx="10084">
                  <c:v>0.45618055555576037</c:v>
                </c:pt>
                <c:pt idx="10085">
                  <c:v>0.45619212962983446</c:v>
                </c:pt>
                <c:pt idx="10086">
                  <c:v>0.45620370370390856</c:v>
                </c:pt>
                <c:pt idx="10087">
                  <c:v>0.45621527777798282</c:v>
                </c:pt>
                <c:pt idx="10088">
                  <c:v>0.45622685185205758</c:v>
                </c:pt>
                <c:pt idx="10089">
                  <c:v>0.45623842592613079</c:v>
                </c:pt>
                <c:pt idx="10090">
                  <c:v>0.45625000000020494</c:v>
                </c:pt>
                <c:pt idx="10091">
                  <c:v>0.45626157407427931</c:v>
                </c:pt>
                <c:pt idx="10092">
                  <c:v>0.45627314814835279</c:v>
                </c:pt>
                <c:pt idx="10093">
                  <c:v>0.45628472222242789</c:v>
                </c:pt>
                <c:pt idx="10094">
                  <c:v>0.45629629629650126</c:v>
                </c:pt>
                <c:pt idx="10095">
                  <c:v>0.45630787037057624</c:v>
                </c:pt>
                <c:pt idx="10096">
                  <c:v>0.45631944444465017</c:v>
                </c:pt>
                <c:pt idx="10097">
                  <c:v>0.45633101851872288</c:v>
                </c:pt>
                <c:pt idx="10098">
                  <c:v>0.4563425925927978</c:v>
                </c:pt>
                <c:pt idx="10099">
                  <c:v>0.45635416666687256</c:v>
                </c:pt>
                <c:pt idx="10100">
                  <c:v>0.45636574074094588</c:v>
                </c:pt>
                <c:pt idx="10101">
                  <c:v>0.45637731481501997</c:v>
                </c:pt>
                <c:pt idx="10102">
                  <c:v>0.45638888888909557</c:v>
                </c:pt>
                <c:pt idx="10103">
                  <c:v>0.45640046296316883</c:v>
                </c:pt>
                <c:pt idx="10104">
                  <c:v>0.45641203703724326</c:v>
                </c:pt>
                <c:pt idx="10105">
                  <c:v>0.45642361111131635</c:v>
                </c:pt>
                <c:pt idx="10106">
                  <c:v>0.45643518518539045</c:v>
                </c:pt>
                <c:pt idx="10107">
                  <c:v>0.45644675925946576</c:v>
                </c:pt>
                <c:pt idx="10108">
                  <c:v>0.4564583333335388</c:v>
                </c:pt>
                <c:pt idx="10109">
                  <c:v>0.45646990740761351</c:v>
                </c:pt>
                <c:pt idx="10110">
                  <c:v>0.45648148148168682</c:v>
                </c:pt>
                <c:pt idx="10111">
                  <c:v>0.45649305555576075</c:v>
                </c:pt>
                <c:pt idx="10112">
                  <c:v>0.45650462962983573</c:v>
                </c:pt>
                <c:pt idx="10113">
                  <c:v>0.45651620370390938</c:v>
                </c:pt>
                <c:pt idx="10114">
                  <c:v>0.45652777777798415</c:v>
                </c:pt>
                <c:pt idx="10115">
                  <c:v>0.4565393518520573</c:v>
                </c:pt>
                <c:pt idx="10116">
                  <c:v>0.45655092592613139</c:v>
                </c:pt>
                <c:pt idx="10117">
                  <c:v>0.45656250000020548</c:v>
                </c:pt>
                <c:pt idx="10118">
                  <c:v>0.45657407407428047</c:v>
                </c:pt>
                <c:pt idx="10119">
                  <c:v>0.45658564814835367</c:v>
                </c:pt>
                <c:pt idx="10120">
                  <c:v>0.45659722222242777</c:v>
                </c:pt>
                <c:pt idx="10121">
                  <c:v>0.45660879629650186</c:v>
                </c:pt>
                <c:pt idx="10122">
                  <c:v>0.45662037037057668</c:v>
                </c:pt>
                <c:pt idx="10123">
                  <c:v>0.45663194444465005</c:v>
                </c:pt>
                <c:pt idx="10124">
                  <c:v>0.45664351851872326</c:v>
                </c:pt>
                <c:pt idx="10125">
                  <c:v>0.45665509259279824</c:v>
                </c:pt>
                <c:pt idx="10126">
                  <c:v>0.456666666666873</c:v>
                </c:pt>
                <c:pt idx="10127">
                  <c:v>0.45667824074094648</c:v>
                </c:pt>
                <c:pt idx="10128">
                  <c:v>0.45668981481502052</c:v>
                </c:pt>
                <c:pt idx="10129">
                  <c:v>0.45670138888909462</c:v>
                </c:pt>
                <c:pt idx="10130">
                  <c:v>0.45671296296316882</c:v>
                </c:pt>
                <c:pt idx="10131">
                  <c:v>0.45672453703724375</c:v>
                </c:pt>
                <c:pt idx="10132">
                  <c:v>0.45673611111131679</c:v>
                </c:pt>
                <c:pt idx="10133">
                  <c:v>0.45674768518539099</c:v>
                </c:pt>
                <c:pt idx="10134">
                  <c:v>0.45675925925946531</c:v>
                </c:pt>
                <c:pt idx="10135">
                  <c:v>0.45677083333353918</c:v>
                </c:pt>
                <c:pt idx="10136">
                  <c:v>0.45678240740761394</c:v>
                </c:pt>
                <c:pt idx="10137">
                  <c:v>0.45679398148168726</c:v>
                </c:pt>
                <c:pt idx="10138">
                  <c:v>0.45680555555576147</c:v>
                </c:pt>
                <c:pt idx="10139">
                  <c:v>0.45681712962983634</c:v>
                </c:pt>
                <c:pt idx="10140">
                  <c:v>0.45682870370391088</c:v>
                </c:pt>
                <c:pt idx="10141">
                  <c:v>0.45684027777798475</c:v>
                </c:pt>
                <c:pt idx="10142">
                  <c:v>0.45685185185205857</c:v>
                </c:pt>
                <c:pt idx="10143">
                  <c:v>0.45686342592613194</c:v>
                </c:pt>
                <c:pt idx="10144">
                  <c:v>0.45687500000020631</c:v>
                </c:pt>
                <c:pt idx="10145">
                  <c:v>0.45688657407428168</c:v>
                </c:pt>
                <c:pt idx="10146">
                  <c:v>0.45689814814835422</c:v>
                </c:pt>
                <c:pt idx="10147">
                  <c:v>0.45690972222242832</c:v>
                </c:pt>
                <c:pt idx="10148">
                  <c:v>0.45692129629650241</c:v>
                </c:pt>
                <c:pt idx="10149">
                  <c:v>0.45693287037057723</c:v>
                </c:pt>
                <c:pt idx="10150">
                  <c:v>0.45694444444465082</c:v>
                </c:pt>
                <c:pt idx="10151">
                  <c:v>0.45695601851872469</c:v>
                </c:pt>
                <c:pt idx="10152">
                  <c:v>0.45696759259279884</c:v>
                </c:pt>
                <c:pt idx="10153">
                  <c:v>0.45697916666687288</c:v>
                </c:pt>
                <c:pt idx="10154">
                  <c:v>0.45699074074094698</c:v>
                </c:pt>
                <c:pt idx="10155">
                  <c:v>0.45700231481502107</c:v>
                </c:pt>
                <c:pt idx="10156">
                  <c:v>0.45701388888909583</c:v>
                </c:pt>
                <c:pt idx="10157">
                  <c:v>0.45702546296316932</c:v>
                </c:pt>
                <c:pt idx="10158">
                  <c:v>0.45703703703724335</c:v>
                </c:pt>
                <c:pt idx="10159">
                  <c:v>0.45704861111131745</c:v>
                </c:pt>
                <c:pt idx="10160">
                  <c:v>0.45706018518539182</c:v>
                </c:pt>
                <c:pt idx="10161">
                  <c:v>0.45707175925946664</c:v>
                </c:pt>
                <c:pt idx="10162">
                  <c:v>0.45708333333353984</c:v>
                </c:pt>
                <c:pt idx="10163">
                  <c:v>0.45709490740761388</c:v>
                </c:pt>
                <c:pt idx="10164">
                  <c:v>0.45710648148168792</c:v>
                </c:pt>
                <c:pt idx="10165">
                  <c:v>0.45711805555576202</c:v>
                </c:pt>
                <c:pt idx="10166">
                  <c:v>0.45712962962983678</c:v>
                </c:pt>
                <c:pt idx="10167">
                  <c:v>0.4571412037039102</c:v>
                </c:pt>
                <c:pt idx="10168">
                  <c:v>0.45715277777798508</c:v>
                </c:pt>
                <c:pt idx="10169">
                  <c:v>0.45716435185205911</c:v>
                </c:pt>
                <c:pt idx="10170">
                  <c:v>0.45717592592613249</c:v>
                </c:pt>
                <c:pt idx="10171">
                  <c:v>0.45718750000020658</c:v>
                </c:pt>
                <c:pt idx="10172">
                  <c:v>0.45719907407428068</c:v>
                </c:pt>
                <c:pt idx="10173">
                  <c:v>0.45721064814835477</c:v>
                </c:pt>
                <c:pt idx="10174">
                  <c:v>0.45722222222242886</c:v>
                </c:pt>
                <c:pt idx="10175">
                  <c:v>0.45723379629650279</c:v>
                </c:pt>
                <c:pt idx="10176">
                  <c:v>0.45724537037057705</c:v>
                </c:pt>
                <c:pt idx="10177">
                  <c:v>0.45725694444465131</c:v>
                </c:pt>
                <c:pt idx="10178">
                  <c:v>0.45726851851872524</c:v>
                </c:pt>
                <c:pt idx="10179">
                  <c:v>0.45728009259279934</c:v>
                </c:pt>
                <c:pt idx="10180">
                  <c:v>0.45729166666687343</c:v>
                </c:pt>
                <c:pt idx="10181">
                  <c:v>0.45730324074094758</c:v>
                </c:pt>
                <c:pt idx="10182">
                  <c:v>0.4573148148150224</c:v>
                </c:pt>
                <c:pt idx="10183">
                  <c:v>0.45732638888909694</c:v>
                </c:pt>
                <c:pt idx="10184">
                  <c:v>0.45733796296316981</c:v>
                </c:pt>
                <c:pt idx="10185">
                  <c:v>0.45734953703724462</c:v>
                </c:pt>
                <c:pt idx="10186">
                  <c:v>0.457361111111318</c:v>
                </c:pt>
                <c:pt idx="10187">
                  <c:v>0.45737268518539304</c:v>
                </c:pt>
                <c:pt idx="10188">
                  <c:v>0.45738425925946768</c:v>
                </c:pt>
                <c:pt idx="10189">
                  <c:v>0.45739583333354095</c:v>
                </c:pt>
                <c:pt idx="10190">
                  <c:v>0.45740740740761437</c:v>
                </c:pt>
                <c:pt idx="10191">
                  <c:v>0.45741898148168936</c:v>
                </c:pt>
                <c:pt idx="10192">
                  <c:v>0.45743055555576256</c:v>
                </c:pt>
                <c:pt idx="10193">
                  <c:v>0.45744212962983682</c:v>
                </c:pt>
                <c:pt idx="10194">
                  <c:v>0.45745370370391081</c:v>
                </c:pt>
                <c:pt idx="10195">
                  <c:v>0.45746527777798557</c:v>
                </c:pt>
                <c:pt idx="10196">
                  <c:v>0.45747685185206027</c:v>
                </c:pt>
                <c:pt idx="10197">
                  <c:v>0.45748842592613331</c:v>
                </c:pt>
                <c:pt idx="10198">
                  <c:v>0.4575000000002073</c:v>
                </c:pt>
                <c:pt idx="10199">
                  <c:v>0.45751157407428189</c:v>
                </c:pt>
                <c:pt idx="10200">
                  <c:v>0.45752314814835526</c:v>
                </c:pt>
                <c:pt idx="10201">
                  <c:v>0.45753472222242941</c:v>
                </c:pt>
                <c:pt idx="10202">
                  <c:v>0.45754629629650351</c:v>
                </c:pt>
                <c:pt idx="10203">
                  <c:v>0.45755787037057782</c:v>
                </c:pt>
                <c:pt idx="10204">
                  <c:v>0.45756944444465181</c:v>
                </c:pt>
                <c:pt idx="10205">
                  <c:v>0.45758101851872579</c:v>
                </c:pt>
                <c:pt idx="10206">
                  <c:v>0.45759259259279983</c:v>
                </c:pt>
                <c:pt idx="10207">
                  <c:v>0.45760416666687398</c:v>
                </c:pt>
                <c:pt idx="10208">
                  <c:v>0.45761574074094807</c:v>
                </c:pt>
                <c:pt idx="10209">
                  <c:v>0.45762731481502217</c:v>
                </c:pt>
                <c:pt idx="10210">
                  <c:v>0.45763888888909632</c:v>
                </c:pt>
                <c:pt idx="10211">
                  <c:v>0.45765046296317036</c:v>
                </c:pt>
                <c:pt idx="10212">
                  <c:v>0.45766203703724517</c:v>
                </c:pt>
                <c:pt idx="10213">
                  <c:v>0.45767361111131855</c:v>
                </c:pt>
                <c:pt idx="10214">
                  <c:v>0.45768518518539281</c:v>
                </c:pt>
                <c:pt idx="10215">
                  <c:v>0.45769675925946751</c:v>
                </c:pt>
                <c:pt idx="10216">
                  <c:v>0.45770833333354088</c:v>
                </c:pt>
                <c:pt idx="10217">
                  <c:v>0.45771990740761492</c:v>
                </c:pt>
                <c:pt idx="10218">
                  <c:v>0.45773148148168874</c:v>
                </c:pt>
                <c:pt idx="10219">
                  <c:v>0.45774305555576245</c:v>
                </c:pt>
                <c:pt idx="10220">
                  <c:v>0.45775462962983732</c:v>
                </c:pt>
                <c:pt idx="10221">
                  <c:v>0.4577662037039113</c:v>
                </c:pt>
                <c:pt idx="10222">
                  <c:v>0.45777777777798612</c:v>
                </c:pt>
                <c:pt idx="10223">
                  <c:v>0.45778935185205982</c:v>
                </c:pt>
                <c:pt idx="10224">
                  <c:v>0.45780092592613358</c:v>
                </c:pt>
                <c:pt idx="10225">
                  <c:v>0.45781250000020846</c:v>
                </c:pt>
                <c:pt idx="10226">
                  <c:v>0.45782407407428294</c:v>
                </c:pt>
                <c:pt idx="10227">
                  <c:v>0.45783564814835576</c:v>
                </c:pt>
                <c:pt idx="10228">
                  <c:v>0.45784722222242996</c:v>
                </c:pt>
                <c:pt idx="10229">
                  <c:v>0.45785879629650472</c:v>
                </c:pt>
                <c:pt idx="10230">
                  <c:v>0.45787037037057937</c:v>
                </c:pt>
                <c:pt idx="10231">
                  <c:v>0.45788194444465308</c:v>
                </c:pt>
                <c:pt idx="10232">
                  <c:v>0.45789351851872623</c:v>
                </c:pt>
                <c:pt idx="10233">
                  <c:v>0.45790509259280082</c:v>
                </c:pt>
                <c:pt idx="10234">
                  <c:v>0.45791666666687553</c:v>
                </c:pt>
                <c:pt idx="10235">
                  <c:v>0.4579282407409494</c:v>
                </c:pt>
                <c:pt idx="10236">
                  <c:v>0.45793981481502272</c:v>
                </c:pt>
                <c:pt idx="10237">
                  <c:v>0.45795138888909681</c:v>
                </c:pt>
                <c:pt idx="10238">
                  <c:v>0.45796296296317174</c:v>
                </c:pt>
                <c:pt idx="10239">
                  <c:v>0.45797453703724633</c:v>
                </c:pt>
                <c:pt idx="10240">
                  <c:v>0.45798611111131932</c:v>
                </c:pt>
                <c:pt idx="10241">
                  <c:v>0.4579976851853933</c:v>
                </c:pt>
                <c:pt idx="10242">
                  <c:v>0.458009259259468</c:v>
                </c:pt>
                <c:pt idx="10243">
                  <c:v>0.45802083333354254</c:v>
                </c:pt>
                <c:pt idx="10244">
                  <c:v>0.45803240740761547</c:v>
                </c:pt>
                <c:pt idx="10245">
                  <c:v>0.45804398148168957</c:v>
                </c:pt>
                <c:pt idx="10246">
                  <c:v>0.45805555555576366</c:v>
                </c:pt>
                <c:pt idx="10247">
                  <c:v>0.45806712962983781</c:v>
                </c:pt>
                <c:pt idx="10248">
                  <c:v>0.45807870370391263</c:v>
                </c:pt>
                <c:pt idx="10249">
                  <c:v>0.45809027777798661</c:v>
                </c:pt>
                <c:pt idx="10250">
                  <c:v>0.45810185185206032</c:v>
                </c:pt>
                <c:pt idx="10251">
                  <c:v>0.45811342592613413</c:v>
                </c:pt>
                <c:pt idx="10252">
                  <c:v>0.45812500000020828</c:v>
                </c:pt>
                <c:pt idx="10253">
                  <c:v>0.45813657407428232</c:v>
                </c:pt>
                <c:pt idx="10254">
                  <c:v>0.45814814814835625</c:v>
                </c:pt>
                <c:pt idx="10255">
                  <c:v>0.45815972222243051</c:v>
                </c:pt>
                <c:pt idx="10256">
                  <c:v>0.4581712962965046</c:v>
                </c:pt>
                <c:pt idx="10257">
                  <c:v>0.45818287037057964</c:v>
                </c:pt>
                <c:pt idx="10258">
                  <c:v>0.45819444444465285</c:v>
                </c:pt>
                <c:pt idx="10259">
                  <c:v>0.45820601851872622</c:v>
                </c:pt>
                <c:pt idx="10260">
                  <c:v>0.45821759259280098</c:v>
                </c:pt>
                <c:pt idx="10261">
                  <c:v>0.45822916666687508</c:v>
                </c:pt>
                <c:pt idx="10262">
                  <c:v>0.45824074074094917</c:v>
                </c:pt>
                <c:pt idx="10263">
                  <c:v>0.45825231481502327</c:v>
                </c:pt>
                <c:pt idx="10264">
                  <c:v>0.45826388888909736</c:v>
                </c:pt>
                <c:pt idx="10265">
                  <c:v>0.45827546296317145</c:v>
                </c:pt>
                <c:pt idx="10266">
                  <c:v>0.45828703703724588</c:v>
                </c:pt>
                <c:pt idx="10267">
                  <c:v>0.45829861111131964</c:v>
                </c:pt>
                <c:pt idx="10268">
                  <c:v>0.45831018518539457</c:v>
                </c:pt>
                <c:pt idx="10269">
                  <c:v>0.45832175925946916</c:v>
                </c:pt>
                <c:pt idx="10270">
                  <c:v>0.45833333333354198</c:v>
                </c:pt>
                <c:pt idx="10271">
                  <c:v>0.45834490740761691</c:v>
                </c:pt>
                <c:pt idx="10272">
                  <c:v>0.45835648148169089</c:v>
                </c:pt>
                <c:pt idx="10273">
                  <c:v>0.45836805555576432</c:v>
                </c:pt>
                <c:pt idx="10274">
                  <c:v>0.45837962962983914</c:v>
                </c:pt>
                <c:pt idx="10275">
                  <c:v>0.4583912037039124</c:v>
                </c:pt>
                <c:pt idx="10276">
                  <c:v>0.45840277777798777</c:v>
                </c:pt>
                <c:pt idx="10277">
                  <c:v>0.45841435185206153</c:v>
                </c:pt>
                <c:pt idx="10278">
                  <c:v>0.45842592592613468</c:v>
                </c:pt>
                <c:pt idx="10279">
                  <c:v>0.45843750000020878</c:v>
                </c:pt>
                <c:pt idx="10280">
                  <c:v>0.45844907407428287</c:v>
                </c:pt>
                <c:pt idx="10281">
                  <c:v>0.45846064814835696</c:v>
                </c:pt>
                <c:pt idx="10282">
                  <c:v>0.45847222222243172</c:v>
                </c:pt>
                <c:pt idx="10283">
                  <c:v>0.45848379629650532</c:v>
                </c:pt>
                <c:pt idx="10284">
                  <c:v>0.4584953703705793</c:v>
                </c:pt>
                <c:pt idx="10285">
                  <c:v>0.45850694444465406</c:v>
                </c:pt>
                <c:pt idx="10286">
                  <c:v>0.45851851851872744</c:v>
                </c:pt>
                <c:pt idx="10287">
                  <c:v>0.45853009259280181</c:v>
                </c:pt>
                <c:pt idx="10288">
                  <c:v>0.45854166666687562</c:v>
                </c:pt>
                <c:pt idx="10289">
                  <c:v>0.45855324074094972</c:v>
                </c:pt>
                <c:pt idx="10290">
                  <c:v>0.45856481481502381</c:v>
                </c:pt>
                <c:pt idx="10291">
                  <c:v>0.45857638888909874</c:v>
                </c:pt>
                <c:pt idx="10292">
                  <c:v>0.45858796296317267</c:v>
                </c:pt>
                <c:pt idx="10293">
                  <c:v>0.45859953703724632</c:v>
                </c:pt>
                <c:pt idx="10294">
                  <c:v>0.45861111111132019</c:v>
                </c:pt>
                <c:pt idx="10295">
                  <c:v>0.45862268518539506</c:v>
                </c:pt>
                <c:pt idx="10296">
                  <c:v>0.45863425925946838</c:v>
                </c:pt>
                <c:pt idx="10297">
                  <c:v>0.45864583333354247</c:v>
                </c:pt>
                <c:pt idx="10298">
                  <c:v>0.45865740740761657</c:v>
                </c:pt>
                <c:pt idx="10299">
                  <c:v>0.45866898148169133</c:v>
                </c:pt>
                <c:pt idx="10300">
                  <c:v>0.45868055555576481</c:v>
                </c:pt>
                <c:pt idx="10301">
                  <c:v>0.45869212962983885</c:v>
                </c:pt>
                <c:pt idx="10302">
                  <c:v>0.45870370370391295</c:v>
                </c:pt>
                <c:pt idx="10303">
                  <c:v>0.45871527777798732</c:v>
                </c:pt>
                <c:pt idx="10304">
                  <c:v>0.45872685185206202</c:v>
                </c:pt>
                <c:pt idx="10305">
                  <c:v>0.45873842592613523</c:v>
                </c:pt>
                <c:pt idx="10306">
                  <c:v>0.45875000000020927</c:v>
                </c:pt>
                <c:pt idx="10307">
                  <c:v>0.45876157407428342</c:v>
                </c:pt>
                <c:pt idx="10308">
                  <c:v>0.45877314814835729</c:v>
                </c:pt>
                <c:pt idx="10309">
                  <c:v>0.45878472222243188</c:v>
                </c:pt>
                <c:pt idx="10310">
                  <c:v>0.4587962962965057</c:v>
                </c:pt>
                <c:pt idx="10311">
                  <c:v>0.45880787037058057</c:v>
                </c:pt>
                <c:pt idx="10312">
                  <c:v>0.45881944444465456</c:v>
                </c:pt>
                <c:pt idx="10313">
                  <c:v>0.4588310185187271</c:v>
                </c:pt>
                <c:pt idx="10314">
                  <c:v>0.45884259259280297</c:v>
                </c:pt>
                <c:pt idx="10315">
                  <c:v>0.45885416666687695</c:v>
                </c:pt>
                <c:pt idx="10316">
                  <c:v>0.45886574074095032</c:v>
                </c:pt>
                <c:pt idx="10317">
                  <c:v>0.45887731481502436</c:v>
                </c:pt>
                <c:pt idx="10318">
                  <c:v>0.45888888888909996</c:v>
                </c:pt>
                <c:pt idx="10319">
                  <c:v>0.45890046296317288</c:v>
                </c:pt>
                <c:pt idx="10320">
                  <c:v>0.45891203703724764</c:v>
                </c:pt>
                <c:pt idx="10321">
                  <c:v>0.45892361111132085</c:v>
                </c:pt>
                <c:pt idx="10322">
                  <c:v>0.45893518518539483</c:v>
                </c:pt>
                <c:pt idx="10323">
                  <c:v>0.45894675925947015</c:v>
                </c:pt>
                <c:pt idx="10324">
                  <c:v>0.45895833333354391</c:v>
                </c:pt>
                <c:pt idx="10325">
                  <c:v>0.45896990740761789</c:v>
                </c:pt>
                <c:pt idx="10326">
                  <c:v>0.45898148148169132</c:v>
                </c:pt>
                <c:pt idx="10327">
                  <c:v>0.45899305555576525</c:v>
                </c:pt>
                <c:pt idx="10328">
                  <c:v>0.45900462962984023</c:v>
                </c:pt>
                <c:pt idx="10329">
                  <c:v>0.45901620370391388</c:v>
                </c:pt>
                <c:pt idx="10330">
                  <c:v>0.45902777777798853</c:v>
                </c:pt>
                <c:pt idx="10331">
                  <c:v>0.45903935185206168</c:v>
                </c:pt>
                <c:pt idx="10332">
                  <c:v>0.45905092592613578</c:v>
                </c:pt>
                <c:pt idx="10333">
                  <c:v>0.45906250000020987</c:v>
                </c:pt>
                <c:pt idx="10334">
                  <c:v>0.45907407407428485</c:v>
                </c:pt>
                <c:pt idx="10335">
                  <c:v>0.45908564814835806</c:v>
                </c:pt>
                <c:pt idx="10336">
                  <c:v>0.45909722222243216</c:v>
                </c:pt>
                <c:pt idx="10337">
                  <c:v>0.45910879629650631</c:v>
                </c:pt>
                <c:pt idx="10338">
                  <c:v>0.45912037037058107</c:v>
                </c:pt>
                <c:pt idx="10339">
                  <c:v>0.45913194444465444</c:v>
                </c:pt>
                <c:pt idx="10340">
                  <c:v>0.45914351851872764</c:v>
                </c:pt>
                <c:pt idx="10341">
                  <c:v>0.45915509259280268</c:v>
                </c:pt>
                <c:pt idx="10342">
                  <c:v>0.45916666666687739</c:v>
                </c:pt>
                <c:pt idx="10343">
                  <c:v>0.45917824074095082</c:v>
                </c:pt>
                <c:pt idx="10344">
                  <c:v>0.45918981481502491</c:v>
                </c:pt>
                <c:pt idx="10345">
                  <c:v>0.459201388889099</c:v>
                </c:pt>
                <c:pt idx="10346">
                  <c:v>0.45921296296317332</c:v>
                </c:pt>
                <c:pt idx="10347">
                  <c:v>0.45922453703724814</c:v>
                </c:pt>
                <c:pt idx="10348">
                  <c:v>0.45923611111132129</c:v>
                </c:pt>
                <c:pt idx="10349">
                  <c:v>0.45924768518539533</c:v>
                </c:pt>
                <c:pt idx="10350">
                  <c:v>0.45925925925946948</c:v>
                </c:pt>
                <c:pt idx="10351">
                  <c:v>0.45927083333354446</c:v>
                </c:pt>
                <c:pt idx="10352">
                  <c:v>0.45928240740761833</c:v>
                </c:pt>
                <c:pt idx="10353">
                  <c:v>0.45929398148169176</c:v>
                </c:pt>
                <c:pt idx="10354">
                  <c:v>0.45930555555576585</c:v>
                </c:pt>
                <c:pt idx="10355">
                  <c:v>0.45931712962984139</c:v>
                </c:pt>
                <c:pt idx="10356">
                  <c:v>0.45932870370391526</c:v>
                </c:pt>
                <c:pt idx="10357">
                  <c:v>0.45934027777798914</c:v>
                </c:pt>
                <c:pt idx="10358">
                  <c:v>0.45935185185206301</c:v>
                </c:pt>
                <c:pt idx="10359">
                  <c:v>0.45936342592613633</c:v>
                </c:pt>
                <c:pt idx="10360">
                  <c:v>0.45937500000021042</c:v>
                </c:pt>
                <c:pt idx="10361">
                  <c:v>0.45938657407428607</c:v>
                </c:pt>
                <c:pt idx="10362">
                  <c:v>0.45939814814835861</c:v>
                </c:pt>
                <c:pt idx="10363">
                  <c:v>0.45940972222243281</c:v>
                </c:pt>
                <c:pt idx="10364">
                  <c:v>0.4594212962965068</c:v>
                </c:pt>
                <c:pt idx="10365">
                  <c:v>0.45943287037058161</c:v>
                </c:pt>
                <c:pt idx="10366">
                  <c:v>0.45944444444465532</c:v>
                </c:pt>
                <c:pt idx="10367">
                  <c:v>0.45945601851872903</c:v>
                </c:pt>
                <c:pt idx="10368">
                  <c:v>0.45946759259280395</c:v>
                </c:pt>
                <c:pt idx="10369">
                  <c:v>0.45947916666687738</c:v>
                </c:pt>
                <c:pt idx="10370">
                  <c:v>0.45949074074095136</c:v>
                </c:pt>
                <c:pt idx="10371">
                  <c:v>0.45950231481502546</c:v>
                </c:pt>
                <c:pt idx="10372">
                  <c:v>0.45951388888910022</c:v>
                </c:pt>
                <c:pt idx="10373">
                  <c:v>0.45952546296317381</c:v>
                </c:pt>
                <c:pt idx="10374">
                  <c:v>0.4595370370372478</c:v>
                </c:pt>
                <c:pt idx="10375">
                  <c:v>0.45954861111132184</c:v>
                </c:pt>
                <c:pt idx="10376">
                  <c:v>0.45956018518539632</c:v>
                </c:pt>
                <c:pt idx="10377">
                  <c:v>0.45957175925947097</c:v>
                </c:pt>
                <c:pt idx="10378">
                  <c:v>0.4595833333335449</c:v>
                </c:pt>
                <c:pt idx="10379">
                  <c:v>0.45959490740761832</c:v>
                </c:pt>
                <c:pt idx="10380">
                  <c:v>0.45960648148169231</c:v>
                </c:pt>
                <c:pt idx="10381">
                  <c:v>0.4596180555557664</c:v>
                </c:pt>
                <c:pt idx="10382">
                  <c:v>0.45962962962984183</c:v>
                </c:pt>
                <c:pt idx="10383">
                  <c:v>0.45964120370391459</c:v>
                </c:pt>
                <c:pt idx="10384">
                  <c:v>0.45965277777798952</c:v>
                </c:pt>
                <c:pt idx="10385">
                  <c:v>0.45966435185206345</c:v>
                </c:pt>
                <c:pt idx="10386">
                  <c:v>0.45967592592613676</c:v>
                </c:pt>
                <c:pt idx="10387">
                  <c:v>0.45968750000021097</c:v>
                </c:pt>
                <c:pt idx="10388">
                  <c:v>0.45969907407428506</c:v>
                </c:pt>
                <c:pt idx="10389">
                  <c:v>0.45971064814835916</c:v>
                </c:pt>
                <c:pt idx="10390">
                  <c:v>0.45972222222243331</c:v>
                </c:pt>
                <c:pt idx="10391">
                  <c:v>0.45973379629650729</c:v>
                </c:pt>
                <c:pt idx="10392">
                  <c:v>0.45974537037058144</c:v>
                </c:pt>
                <c:pt idx="10393">
                  <c:v>0.45975694444465581</c:v>
                </c:pt>
                <c:pt idx="10394">
                  <c:v>0.45976851851872963</c:v>
                </c:pt>
                <c:pt idx="10395">
                  <c:v>0.45978009259280439</c:v>
                </c:pt>
                <c:pt idx="10396">
                  <c:v>0.45979166666687776</c:v>
                </c:pt>
                <c:pt idx="10397">
                  <c:v>0.45980324074095191</c:v>
                </c:pt>
                <c:pt idx="10398">
                  <c:v>0.45981481481502673</c:v>
                </c:pt>
                <c:pt idx="10399">
                  <c:v>0.45982638888910127</c:v>
                </c:pt>
                <c:pt idx="10400">
                  <c:v>0.45983796296317431</c:v>
                </c:pt>
                <c:pt idx="10401">
                  <c:v>0.45984953703724907</c:v>
                </c:pt>
                <c:pt idx="10402">
                  <c:v>0.45986111111132233</c:v>
                </c:pt>
                <c:pt idx="10403">
                  <c:v>0.45987268518539748</c:v>
                </c:pt>
                <c:pt idx="10404">
                  <c:v>0.45988425925947207</c:v>
                </c:pt>
                <c:pt idx="10405">
                  <c:v>0.45989583333354533</c:v>
                </c:pt>
                <c:pt idx="10406">
                  <c:v>0.45990740740761882</c:v>
                </c:pt>
                <c:pt idx="10407">
                  <c:v>0.45991898148169363</c:v>
                </c:pt>
                <c:pt idx="10408">
                  <c:v>0.45993055555576695</c:v>
                </c:pt>
                <c:pt idx="10409">
                  <c:v>0.45994212962984227</c:v>
                </c:pt>
                <c:pt idx="10410">
                  <c:v>0.45995370370391531</c:v>
                </c:pt>
                <c:pt idx="10411">
                  <c:v>0.45996527777799001</c:v>
                </c:pt>
                <c:pt idx="10412">
                  <c:v>0.45997685185206455</c:v>
                </c:pt>
                <c:pt idx="10413">
                  <c:v>0.45998842592613742</c:v>
                </c:pt>
                <c:pt idx="10414">
                  <c:v>0.46000000000021152</c:v>
                </c:pt>
                <c:pt idx="10415">
                  <c:v>0.46001157407428628</c:v>
                </c:pt>
                <c:pt idx="10416">
                  <c:v>0.46002314814835971</c:v>
                </c:pt>
                <c:pt idx="10417">
                  <c:v>0.4600347222224338</c:v>
                </c:pt>
                <c:pt idx="10418">
                  <c:v>0.4600462962965079</c:v>
                </c:pt>
                <c:pt idx="10419">
                  <c:v>0.46005787037058232</c:v>
                </c:pt>
                <c:pt idx="10420">
                  <c:v>0.46006944444465608</c:v>
                </c:pt>
                <c:pt idx="10421">
                  <c:v>0.46008101851872979</c:v>
                </c:pt>
                <c:pt idx="10422">
                  <c:v>0.46009259259280438</c:v>
                </c:pt>
                <c:pt idx="10423">
                  <c:v>0.46010416666687837</c:v>
                </c:pt>
                <c:pt idx="10424">
                  <c:v>0.46011574074095246</c:v>
                </c:pt>
                <c:pt idx="10425">
                  <c:v>0.46012731481502656</c:v>
                </c:pt>
                <c:pt idx="10426">
                  <c:v>0.46013888888910082</c:v>
                </c:pt>
                <c:pt idx="10427">
                  <c:v>0.4601504629631748</c:v>
                </c:pt>
                <c:pt idx="10428">
                  <c:v>0.46016203703724956</c:v>
                </c:pt>
                <c:pt idx="10429">
                  <c:v>0.46017361111132293</c:v>
                </c:pt>
                <c:pt idx="10430">
                  <c:v>0.46018518518539708</c:v>
                </c:pt>
                <c:pt idx="10431">
                  <c:v>0.4601967592594719</c:v>
                </c:pt>
                <c:pt idx="10432">
                  <c:v>0.46020833333354538</c:v>
                </c:pt>
                <c:pt idx="10433">
                  <c:v>0.46021990740761931</c:v>
                </c:pt>
                <c:pt idx="10434">
                  <c:v>0.46023148148169329</c:v>
                </c:pt>
                <c:pt idx="10435">
                  <c:v>0.46024305555576683</c:v>
                </c:pt>
                <c:pt idx="10436">
                  <c:v>0.46025462962984276</c:v>
                </c:pt>
                <c:pt idx="10437">
                  <c:v>0.4602662037039158</c:v>
                </c:pt>
                <c:pt idx="10438">
                  <c:v>0.4602777777779905</c:v>
                </c:pt>
                <c:pt idx="10439">
                  <c:v>0.46028935185206388</c:v>
                </c:pt>
                <c:pt idx="10440">
                  <c:v>0.46030092592613797</c:v>
                </c:pt>
                <c:pt idx="10441">
                  <c:v>0.46031250000021284</c:v>
                </c:pt>
                <c:pt idx="10442">
                  <c:v>0.46032407407428738</c:v>
                </c:pt>
                <c:pt idx="10443">
                  <c:v>0.46033564814836025</c:v>
                </c:pt>
                <c:pt idx="10444">
                  <c:v>0.46034722222243435</c:v>
                </c:pt>
                <c:pt idx="10445">
                  <c:v>0.46035879629650911</c:v>
                </c:pt>
                <c:pt idx="10446">
                  <c:v>0.46037037037058376</c:v>
                </c:pt>
                <c:pt idx="10447">
                  <c:v>0.46038194444465752</c:v>
                </c:pt>
                <c:pt idx="10448">
                  <c:v>0.46039351851873073</c:v>
                </c:pt>
                <c:pt idx="10449">
                  <c:v>0.46040509259280482</c:v>
                </c:pt>
                <c:pt idx="10450">
                  <c:v>0.46041666666687991</c:v>
                </c:pt>
                <c:pt idx="10451">
                  <c:v>0.46042824074095373</c:v>
                </c:pt>
                <c:pt idx="10452">
                  <c:v>0.4604398148150271</c:v>
                </c:pt>
                <c:pt idx="10453">
                  <c:v>0.46045138888910131</c:v>
                </c:pt>
                <c:pt idx="10454">
                  <c:v>0.46046296296317613</c:v>
                </c:pt>
                <c:pt idx="10455">
                  <c:v>0.46047453703725072</c:v>
                </c:pt>
                <c:pt idx="10456">
                  <c:v>0.46048611111132348</c:v>
                </c:pt>
                <c:pt idx="10457">
                  <c:v>0.46049768518539758</c:v>
                </c:pt>
                <c:pt idx="10458">
                  <c:v>0.46050925925947245</c:v>
                </c:pt>
                <c:pt idx="10459">
                  <c:v>0.46052083333354693</c:v>
                </c:pt>
                <c:pt idx="10460">
                  <c:v>0.46053240740761986</c:v>
                </c:pt>
                <c:pt idx="10461">
                  <c:v>0.46054398148169395</c:v>
                </c:pt>
                <c:pt idx="10462">
                  <c:v>0.46055555555576805</c:v>
                </c:pt>
                <c:pt idx="10463">
                  <c:v>0.46056712962984314</c:v>
                </c:pt>
                <c:pt idx="10464">
                  <c:v>0.46057870370391707</c:v>
                </c:pt>
                <c:pt idx="10465">
                  <c:v>0.460590277777991</c:v>
                </c:pt>
                <c:pt idx="10466">
                  <c:v>0.46060185185206448</c:v>
                </c:pt>
                <c:pt idx="10467">
                  <c:v>0.46061342592613824</c:v>
                </c:pt>
                <c:pt idx="10468">
                  <c:v>0.46062500000021261</c:v>
                </c:pt>
                <c:pt idx="10469">
                  <c:v>0.46063657407428682</c:v>
                </c:pt>
                <c:pt idx="10470">
                  <c:v>0.46064814814836075</c:v>
                </c:pt>
                <c:pt idx="10471">
                  <c:v>0.4606597222224349</c:v>
                </c:pt>
                <c:pt idx="10472">
                  <c:v>0.46067129629650899</c:v>
                </c:pt>
                <c:pt idx="10473">
                  <c:v>0.46068287037058403</c:v>
                </c:pt>
                <c:pt idx="10474">
                  <c:v>0.46069444444465718</c:v>
                </c:pt>
                <c:pt idx="10475">
                  <c:v>0.46070601851873061</c:v>
                </c:pt>
                <c:pt idx="10476">
                  <c:v>0.46071759259280537</c:v>
                </c:pt>
                <c:pt idx="10477">
                  <c:v>0.46072916666687946</c:v>
                </c:pt>
                <c:pt idx="10478">
                  <c:v>0.46074074074095356</c:v>
                </c:pt>
                <c:pt idx="10479">
                  <c:v>0.46075231481502765</c:v>
                </c:pt>
                <c:pt idx="10480">
                  <c:v>0.4607638888891018</c:v>
                </c:pt>
                <c:pt idx="10481">
                  <c:v>0.46077546296317584</c:v>
                </c:pt>
                <c:pt idx="10482">
                  <c:v>0.46078703703725032</c:v>
                </c:pt>
                <c:pt idx="10483">
                  <c:v>0.46079861111132403</c:v>
                </c:pt>
                <c:pt idx="10484">
                  <c:v>0.4608101851853989</c:v>
                </c:pt>
                <c:pt idx="10485">
                  <c:v>0.46082175925947355</c:v>
                </c:pt>
                <c:pt idx="10486">
                  <c:v>0.46083333333354631</c:v>
                </c:pt>
                <c:pt idx="10487">
                  <c:v>0.46084490740762124</c:v>
                </c:pt>
                <c:pt idx="10488">
                  <c:v>0.46085648148169517</c:v>
                </c:pt>
                <c:pt idx="10489">
                  <c:v>0.46086805555576882</c:v>
                </c:pt>
                <c:pt idx="10490">
                  <c:v>0.46087962962984419</c:v>
                </c:pt>
                <c:pt idx="10491">
                  <c:v>0.46089120370391684</c:v>
                </c:pt>
                <c:pt idx="10492">
                  <c:v>0.46090277777799205</c:v>
                </c:pt>
                <c:pt idx="10493">
                  <c:v>0.46091435185206597</c:v>
                </c:pt>
                <c:pt idx="10494">
                  <c:v>0.46092592592613907</c:v>
                </c:pt>
                <c:pt idx="10495">
                  <c:v>0.46093750000021316</c:v>
                </c:pt>
                <c:pt idx="10496">
                  <c:v>0.46094907407428731</c:v>
                </c:pt>
                <c:pt idx="10497">
                  <c:v>0.46096064814836135</c:v>
                </c:pt>
                <c:pt idx="10498">
                  <c:v>0.46097222222243611</c:v>
                </c:pt>
                <c:pt idx="10499">
                  <c:v>0.46098379629650982</c:v>
                </c:pt>
                <c:pt idx="10500">
                  <c:v>0.4609953703705838</c:v>
                </c:pt>
                <c:pt idx="10501">
                  <c:v>0.46100694444465851</c:v>
                </c:pt>
                <c:pt idx="10502">
                  <c:v>0.46101851851873177</c:v>
                </c:pt>
                <c:pt idx="10503">
                  <c:v>0.46103009259280592</c:v>
                </c:pt>
                <c:pt idx="10504">
                  <c:v>0.46104166666688001</c:v>
                </c:pt>
                <c:pt idx="10505">
                  <c:v>0.46105324074095411</c:v>
                </c:pt>
                <c:pt idx="10506">
                  <c:v>0.46106481481502831</c:v>
                </c:pt>
                <c:pt idx="10507">
                  <c:v>0.46107638888910307</c:v>
                </c:pt>
                <c:pt idx="10508">
                  <c:v>0.46108796296317706</c:v>
                </c:pt>
                <c:pt idx="10509">
                  <c:v>0.46109953703725048</c:v>
                </c:pt>
                <c:pt idx="10510">
                  <c:v>0.46111111111132425</c:v>
                </c:pt>
                <c:pt idx="10511">
                  <c:v>0.46112268518539945</c:v>
                </c:pt>
                <c:pt idx="10512">
                  <c:v>0.46113425925947282</c:v>
                </c:pt>
                <c:pt idx="10513">
                  <c:v>0.46114583333354686</c:v>
                </c:pt>
                <c:pt idx="10514">
                  <c:v>0.46115740740762096</c:v>
                </c:pt>
                <c:pt idx="10515">
                  <c:v>0.46116898148169538</c:v>
                </c:pt>
                <c:pt idx="10516">
                  <c:v>0.46118055555576931</c:v>
                </c:pt>
                <c:pt idx="10517">
                  <c:v>0.46119212962984407</c:v>
                </c:pt>
                <c:pt idx="10518">
                  <c:v>0.46120370370391733</c:v>
                </c:pt>
                <c:pt idx="10519">
                  <c:v>0.46121527777799148</c:v>
                </c:pt>
                <c:pt idx="10520">
                  <c:v>0.46122685185206641</c:v>
                </c:pt>
                <c:pt idx="10521">
                  <c:v>0.46123842592613923</c:v>
                </c:pt>
                <c:pt idx="10522">
                  <c:v>0.46125000000021371</c:v>
                </c:pt>
                <c:pt idx="10523">
                  <c:v>0.46126157407428781</c:v>
                </c:pt>
                <c:pt idx="10524">
                  <c:v>0.46127314814836179</c:v>
                </c:pt>
                <c:pt idx="10525">
                  <c:v>0.46128472222243638</c:v>
                </c:pt>
                <c:pt idx="10526">
                  <c:v>0.46129629629651009</c:v>
                </c:pt>
                <c:pt idx="10527">
                  <c:v>0.46130787037058502</c:v>
                </c:pt>
                <c:pt idx="10528">
                  <c:v>0.46131944444465894</c:v>
                </c:pt>
                <c:pt idx="10529">
                  <c:v>0.46133101851873154</c:v>
                </c:pt>
                <c:pt idx="10530">
                  <c:v>0.46134259259280735</c:v>
                </c:pt>
                <c:pt idx="10531">
                  <c:v>0.46135416666688134</c:v>
                </c:pt>
                <c:pt idx="10532">
                  <c:v>0.46136574074095482</c:v>
                </c:pt>
                <c:pt idx="10533">
                  <c:v>0.46137731481502881</c:v>
                </c:pt>
                <c:pt idx="10534">
                  <c:v>0.46138888888910429</c:v>
                </c:pt>
                <c:pt idx="10535">
                  <c:v>0.46140046296317738</c:v>
                </c:pt>
                <c:pt idx="10536">
                  <c:v>0.46141203703725203</c:v>
                </c:pt>
                <c:pt idx="10537">
                  <c:v>0.46142361111132518</c:v>
                </c:pt>
                <c:pt idx="10538">
                  <c:v>0.46143518518539922</c:v>
                </c:pt>
                <c:pt idx="10539">
                  <c:v>0.46144675925947443</c:v>
                </c:pt>
                <c:pt idx="10540">
                  <c:v>0.46145833333354824</c:v>
                </c:pt>
                <c:pt idx="10541">
                  <c:v>0.46146990740762223</c:v>
                </c:pt>
                <c:pt idx="10542">
                  <c:v>0.46148148148169582</c:v>
                </c:pt>
                <c:pt idx="10543">
                  <c:v>0.46149305555576969</c:v>
                </c:pt>
                <c:pt idx="10544">
                  <c:v>0.46150462962984529</c:v>
                </c:pt>
                <c:pt idx="10545">
                  <c:v>0.46151620370391788</c:v>
                </c:pt>
                <c:pt idx="10546">
                  <c:v>0.46152777777799298</c:v>
                </c:pt>
                <c:pt idx="10547">
                  <c:v>0.46153935185206607</c:v>
                </c:pt>
                <c:pt idx="10548">
                  <c:v>0.46155092592614083</c:v>
                </c:pt>
                <c:pt idx="10549">
                  <c:v>0.46156250000021432</c:v>
                </c:pt>
                <c:pt idx="10550">
                  <c:v>0.46157407407428913</c:v>
                </c:pt>
                <c:pt idx="10551">
                  <c:v>0.46158564814836245</c:v>
                </c:pt>
                <c:pt idx="10552">
                  <c:v>0.46159722222243654</c:v>
                </c:pt>
                <c:pt idx="10553">
                  <c:v>0.4616087962965108</c:v>
                </c:pt>
                <c:pt idx="10554">
                  <c:v>0.46162037037058551</c:v>
                </c:pt>
                <c:pt idx="10555">
                  <c:v>0.46163194444465883</c:v>
                </c:pt>
                <c:pt idx="10556">
                  <c:v>0.46164351851873203</c:v>
                </c:pt>
                <c:pt idx="10557">
                  <c:v>0.46165509259280701</c:v>
                </c:pt>
                <c:pt idx="10558">
                  <c:v>0.46166666666688178</c:v>
                </c:pt>
                <c:pt idx="10559">
                  <c:v>0.46167824074095531</c:v>
                </c:pt>
                <c:pt idx="10560">
                  <c:v>0.4616898148150293</c:v>
                </c:pt>
                <c:pt idx="10561">
                  <c:v>0.46170138888910339</c:v>
                </c:pt>
                <c:pt idx="10562">
                  <c:v>0.46171296296317782</c:v>
                </c:pt>
                <c:pt idx="10563">
                  <c:v>0.46172453703725252</c:v>
                </c:pt>
                <c:pt idx="10564">
                  <c:v>0.46173611111132529</c:v>
                </c:pt>
                <c:pt idx="10565">
                  <c:v>0.46174768518539977</c:v>
                </c:pt>
                <c:pt idx="10566">
                  <c:v>0.46175925925947386</c:v>
                </c:pt>
                <c:pt idx="10567">
                  <c:v>0.46177083333354874</c:v>
                </c:pt>
                <c:pt idx="10568">
                  <c:v>0.46178240740762272</c:v>
                </c:pt>
                <c:pt idx="10569">
                  <c:v>0.46179398148169615</c:v>
                </c:pt>
                <c:pt idx="10570">
                  <c:v>0.4618055555557703</c:v>
                </c:pt>
                <c:pt idx="10571">
                  <c:v>0.46181712962984567</c:v>
                </c:pt>
                <c:pt idx="10572">
                  <c:v>0.46182870370391965</c:v>
                </c:pt>
                <c:pt idx="10573">
                  <c:v>0.46184027777799347</c:v>
                </c:pt>
                <c:pt idx="10574">
                  <c:v>0.4618518518520674</c:v>
                </c:pt>
                <c:pt idx="10575">
                  <c:v>0.46186342592614082</c:v>
                </c:pt>
                <c:pt idx="10576">
                  <c:v>0.46187500000021481</c:v>
                </c:pt>
                <c:pt idx="10577">
                  <c:v>0.4618865740742904</c:v>
                </c:pt>
                <c:pt idx="10578">
                  <c:v>0.461898148148363</c:v>
                </c:pt>
                <c:pt idx="10579">
                  <c:v>0.46190972222243731</c:v>
                </c:pt>
                <c:pt idx="10580">
                  <c:v>0.4619212962965113</c:v>
                </c:pt>
                <c:pt idx="10581">
                  <c:v>0.46193287037058595</c:v>
                </c:pt>
                <c:pt idx="10582">
                  <c:v>0.46194444444465937</c:v>
                </c:pt>
                <c:pt idx="10583">
                  <c:v>0.46195601851873325</c:v>
                </c:pt>
                <c:pt idx="10584">
                  <c:v>0.46196759259280834</c:v>
                </c:pt>
                <c:pt idx="10585">
                  <c:v>0.46197916666688182</c:v>
                </c:pt>
                <c:pt idx="10586">
                  <c:v>0.46199074074095581</c:v>
                </c:pt>
                <c:pt idx="10587">
                  <c:v>0.46200231481502985</c:v>
                </c:pt>
                <c:pt idx="10588">
                  <c:v>0.46201388888910438</c:v>
                </c:pt>
                <c:pt idx="10589">
                  <c:v>0.46202546296317831</c:v>
                </c:pt>
                <c:pt idx="10590">
                  <c:v>0.4620370370372523</c:v>
                </c:pt>
                <c:pt idx="10591">
                  <c:v>0.46204861111132622</c:v>
                </c:pt>
                <c:pt idx="10592">
                  <c:v>0.46206018518540143</c:v>
                </c:pt>
                <c:pt idx="10593">
                  <c:v>0.46207175925947525</c:v>
                </c:pt>
                <c:pt idx="10594">
                  <c:v>0.46208333333354923</c:v>
                </c:pt>
                <c:pt idx="10595">
                  <c:v>0.46209490740762282</c:v>
                </c:pt>
                <c:pt idx="10596">
                  <c:v>0.46210648148169681</c:v>
                </c:pt>
                <c:pt idx="10597">
                  <c:v>0.46211805555577085</c:v>
                </c:pt>
                <c:pt idx="10598">
                  <c:v>0.46212962962984605</c:v>
                </c:pt>
                <c:pt idx="10599">
                  <c:v>0.46214120370391876</c:v>
                </c:pt>
                <c:pt idx="10600">
                  <c:v>0.46215277777799396</c:v>
                </c:pt>
                <c:pt idx="10601">
                  <c:v>0.46216435185206783</c:v>
                </c:pt>
                <c:pt idx="10602">
                  <c:v>0.46217592592614132</c:v>
                </c:pt>
                <c:pt idx="10603">
                  <c:v>0.46218750000021536</c:v>
                </c:pt>
                <c:pt idx="10604">
                  <c:v>0.46219907407428945</c:v>
                </c:pt>
                <c:pt idx="10605">
                  <c:v>0.46221064814836355</c:v>
                </c:pt>
                <c:pt idx="10606">
                  <c:v>0.46222222222243781</c:v>
                </c:pt>
                <c:pt idx="10607">
                  <c:v>0.46223379629651173</c:v>
                </c:pt>
                <c:pt idx="10608">
                  <c:v>0.46224537037058583</c:v>
                </c:pt>
                <c:pt idx="10609">
                  <c:v>0.46225694444465992</c:v>
                </c:pt>
                <c:pt idx="10610">
                  <c:v>0.46226851851873374</c:v>
                </c:pt>
                <c:pt idx="10611">
                  <c:v>0.46228009259280878</c:v>
                </c:pt>
                <c:pt idx="10612">
                  <c:v>0.46229166666688221</c:v>
                </c:pt>
                <c:pt idx="10613">
                  <c:v>0.4623032407409563</c:v>
                </c:pt>
                <c:pt idx="10614">
                  <c:v>0.46231481481503112</c:v>
                </c:pt>
                <c:pt idx="10615">
                  <c:v>0.46232638888910566</c:v>
                </c:pt>
                <c:pt idx="10616">
                  <c:v>0.46233796296317858</c:v>
                </c:pt>
                <c:pt idx="10617">
                  <c:v>0.46234953703725346</c:v>
                </c:pt>
                <c:pt idx="10618">
                  <c:v>0.46236111111132677</c:v>
                </c:pt>
                <c:pt idx="10619">
                  <c:v>0.46237268518540253</c:v>
                </c:pt>
                <c:pt idx="10620">
                  <c:v>0.46238425925947646</c:v>
                </c:pt>
                <c:pt idx="10621">
                  <c:v>0.46239583333354972</c:v>
                </c:pt>
                <c:pt idx="10622">
                  <c:v>0.46240740740762332</c:v>
                </c:pt>
                <c:pt idx="10623">
                  <c:v>0.46241898148169808</c:v>
                </c:pt>
                <c:pt idx="10624">
                  <c:v>0.46243055555577134</c:v>
                </c:pt>
                <c:pt idx="10625">
                  <c:v>0.46244212962984665</c:v>
                </c:pt>
                <c:pt idx="10626">
                  <c:v>0.46245370370391958</c:v>
                </c:pt>
                <c:pt idx="10627">
                  <c:v>0.4624652777779944</c:v>
                </c:pt>
                <c:pt idx="10628">
                  <c:v>0.46247685185206894</c:v>
                </c:pt>
                <c:pt idx="10629">
                  <c:v>0.46248842592614275</c:v>
                </c:pt>
                <c:pt idx="10630">
                  <c:v>0.46250000000021591</c:v>
                </c:pt>
                <c:pt idx="10631">
                  <c:v>0.46251157407429067</c:v>
                </c:pt>
                <c:pt idx="10632">
                  <c:v>0.46252314814836409</c:v>
                </c:pt>
                <c:pt idx="10633">
                  <c:v>0.4625347222224383</c:v>
                </c:pt>
                <c:pt idx="10634">
                  <c:v>0.46254629629651228</c:v>
                </c:pt>
                <c:pt idx="10635">
                  <c:v>0.46255787037058638</c:v>
                </c:pt>
                <c:pt idx="10636">
                  <c:v>0.46256944444466047</c:v>
                </c:pt>
                <c:pt idx="10637">
                  <c:v>0.46258101851873429</c:v>
                </c:pt>
                <c:pt idx="10638">
                  <c:v>0.46259259259280888</c:v>
                </c:pt>
                <c:pt idx="10639">
                  <c:v>0.46260416666688281</c:v>
                </c:pt>
                <c:pt idx="10640">
                  <c:v>0.46261574074095685</c:v>
                </c:pt>
                <c:pt idx="10641">
                  <c:v>0.46262731481503094</c:v>
                </c:pt>
                <c:pt idx="10642">
                  <c:v>0.46263888888910532</c:v>
                </c:pt>
                <c:pt idx="10643">
                  <c:v>0.4626504629631793</c:v>
                </c:pt>
                <c:pt idx="10644">
                  <c:v>0.462662037037254</c:v>
                </c:pt>
                <c:pt idx="10645">
                  <c:v>0.46267361111132727</c:v>
                </c:pt>
                <c:pt idx="10646">
                  <c:v>0.46268518518540241</c:v>
                </c:pt>
                <c:pt idx="10647">
                  <c:v>0.46269675925947623</c:v>
                </c:pt>
                <c:pt idx="10648">
                  <c:v>0.46270833333354988</c:v>
                </c:pt>
                <c:pt idx="10649">
                  <c:v>0.46271990740762381</c:v>
                </c:pt>
                <c:pt idx="10650">
                  <c:v>0.46273148148169779</c:v>
                </c:pt>
                <c:pt idx="10651">
                  <c:v>0.46274305555577122</c:v>
                </c:pt>
                <c:pt idx="10652">
                  <c:v>0.46275462962984715</c:v>
                </c:pt>
                <c:pt idx="10653">
                  <c:v>0.46276620370392008</c:v>
                </c:pt>
                <c:pt idx="10654">
                  <c:v>0.46277777777799495</c:v>
                </c:pt>
                <c:pt idx="10655">
                  <c:v>0.46278935185206832</c:v>
                </c:pt>
                <c:pt idx="10656">
                  <c:v>0.46280092592614336</c:v>
                </c:pt>
                <c:pt idx="10657">
                  <c:v>0.46281250000021718</c:v>
                </c:pt>
                <c:pt idx="10658">
                  <c:v>0.46282407407429177</c:v>
                </c:pt>
                <c:pt idx="10659">
                  <c:v>0.46283564814836464</c:v>
                </c:pt>
                <c:pt idx="10660">
                  <c:v>0.46284722222243885</c:v>
                </c:pt>
                <c:pt idx="10661">
                  <c:v>0.4628587962965135</c:v>
                </c:pt>
                <c:pt idx="10662">
                  <c:v>0.46287037037058804</c:v>
                </c:pt>
                <c:pt idx="10663">
                  <c:v>0.46288194444466191</c:v>
                </c:pt>
                <c:pt idx="10664">
                  <c:v>0.46289351851873473</c:v>
                </c:pt>
                <c:pt idx="10665">
                  <c:v>0.46290509259280932</c:v>
                </c:pt>
                <c:pt idx="10666">
                  <c:v>0.46291666666688414</c:v>
                </c:pt>
                <c:pt idx="10667">
                  <c:v>0.46292824074095812</c:v>
                </c:pt>
                <c:pt idx="10668">
                  <c:v>0.46293981481503149</c:v>
                </c:pt>
                <c:pt idx="10669">
                  <c:v>0.46295138888910581</c:v>
                </c:pt>
                <c:pt idx="10670">
                  <c:v>0.46296296296318046</c:v>
                </c:pt>
                <c:pt idx="10671">
                  <c:v>0.46297453703725511</c:v>
                </c:pt>
                <c:pt idx="10672">
                  <c:v>0.46298611111132787</c:v>
                </c:pt>
                <c:pt idx="10673">
                  <c:v>0.46299768518540285</c:v>
                </c:pt>
                <c:pt idx="10674">
                  <c:v>0.46300925925947672</c:v>
                </c:pt>
                <c:pt idx="10675">
                  <c:v>0.46302083333355137</c:v>
                </c:pt>
                <c:pt idx="10676">
                  <c:v>0.4630324074076243</c:v>
                </c:pt>
                <c:pt idx="10677">
                  <c:v>0.46304398148169834</c:v>
                </c:pt>
                <c:pt idx="10678">
                  <c:v>0.46305555555577244</c:v>
                </c:pt>
                <c:pt idx="10679">
                  <c:v>0.46306712962984753</c:v>
                </c:pt>
                <c:pt idx="10680">
                  <c:v>0.4630787037039214</c:v>
                </c:pt>
                <c:pt idx="10681">
                  <c:v>0.46309027777799538</c:v>
                </c:pt>
                <c:pt idx="10682">
                  <c:v>0.46310185185206881</c:v>
                </c:pt>
                <c:pt idx="10683">
                  <c:v>0.46311342592614291</c:v>
                </c:pt>
                <c:pt idx="10684">
                  <c:v>0.463125000000217</c:v>
                </c:pt>
                <c:pt idx="10685">
                  <c:v>0.46313657407429132</c:v>
                </c:pt>
                <c:pt idx="10686">
                  <c:v>0.46314814814836519</c:v>
                </c:pt>
                <c:pt idx="10687">
                  <c:v>0.46315972222243934</c:v>
                </c:pt>
                <c:pt idx="10688">
                  <c:v>0.46317129629651327</c:v>
                </c:pt>
                <c:pt idx="10689">
                  <c:v>0.46318287037058847</c:v>
                </c:pt>
                <c:pt idx="10690">
                  <c:v>0.46319444444466157</c:v>
                </c:pt>
                <c:pt idx="10691">
                  <c:v>0.463206018518735</c:v>
                </c:pt>
                <c:pt idx="10692">
                  <c:v>0.46321759259280981</c:v>
                </c:pt>
                <c:pt idx="10693">
                  <c:v>0.46322916666688385</c:v>
                </c:pt>
                <c:pt idx="10694">
                  <c:v>0.46324074074095795</c:v>
                </c:pt>
                <c:pt idx="10695">
                  <c:v>0.46325231481503204</c:v>
                </c:pt>
                <c:pt idx="10696">
                  <c:v>0.4632638888891063</c:v>
                </c:pt>
                <c:pt idx="10697">
                  <c:v>0.46327546296318028</c:v>
                </c:pt>
                <c:pt idx="10698">
                  <c:v>0.46328703703725432</c:v>
                </c:pt>
                <c:pt idx="10699">
                  <c:v>0.46329861111132825</c:v>
                </c:pt>
                <c:pt idx="10700">
                  <c:v>0.46331018518540401</c:v>
                </c:pt>
                <c:pt idx="10701">
                  <c:v>0.46332175925947788</c:v>
                </c:pt>
                <c:pt idx="10702">
                  <c:v>0.46333333333355081</c:v>
                </c:pt>
                <c:pt idx="10703">
                  <c:v>0.46334490740762557</c:v>
                </c:pt>
                <c:pt idx="10704">
                  <c:v>0.46335648148169956</c:v>
                </c:pt>
                <c:pt idx="10705">
                  <c:v>0.46336805555577298</c:v>
                </c:pt>
                <c:pt idx="10706">
                  <c:v>0.46337962962984858</c:v>
                </c:pt>
                <c:pt idx="10707">
                  <c:v>0.46339120370392117</c:v>
                </c:pt>
                <c:pt idx="10708">
                  <c:v>0.46340277777799643</c:v>
                </c:pt>
                <c:pt idx="10709">
                  <c:v>0.46341435185207036</c:v>
                </c:pt>
                <c:pt idx="10710">
                  <c:v>0.46342592592614418</c:v>
                </c:pt>
                <c:pt idx="10711">
                  <c:v>0.46343750000021755</c:v>
                </c:pt>
                <c:pt idx="10712">
                  <c:v>0.46344907407429181</c:v>
                </c:pt>
                <c:pt idx="10713">
                  <c:v>0.46346064814836585</c:v>
                </c:pt>
                <c:pt idx="10714">
                  <c:v>0.463472222222441</c:v>
                </c:pt>
                <c:pt idx="10715">
                  <c:v>0.46348379629651398</c:v>
                </c:pt>
                <c:pt idx="10716">
                  <c:v>0.46349537037058802</c:v>
                </c:pt>
                <c:pt idx="10717">
                  <c:v>0.46350694444466289</c:v>
                </c:pt>
                <c:pt idx="10718">
                  <c:v>0.46351851851873621</c:v>
                </c:pt>
                <c:pt idx="10719">
                  <c:v>0.46353009259281031</c:v>
                </c:pt>
                <c:pt idx="10720">
                  <c:v>0.4635416666668844</c:v>
                </c:pt>
                <c:pt idx="10721">
                  <c:v>0.46355324074095849</c:v>
                </c:pt>
                <c:pt idx="10722">
                  <c:v>0.46356481481503281</c:v>
                </c:pt>
                <c:pt idx="10723">
                  <c:v>0.46357638888910752</c:v>
                </c:pt>
                <c:pt idx="10724">
                  <c:v>0.46358796296318144</c:v>
                </c:pt>
                <c:pt idx="10725">
                  <c:v>0.46359953703725487</c:v>
                </c:pt>
                <c:pt idx="10726">
                  <c:v>0.46361111111132874</c:v>
                </c:pt>
                <c:pt idx="10727">
                  <c:v>0.4636226851854045</c:v>
                </c:pt>
                <c:pt idx="10728">
                  <c:v>0.46363425925947732</c:v>
                </c:pt>
                <c:pt idx="10729">
                  <c:v>0.4636458333335513</c:v>
                </c:pt>
                <c:pt idx="10730">
                  <c:v>0.46365740740762534</c:v>
                </c:pt>
                <c:pt idx="10731">
                  <c:v>0.46366898148169988</c:v>
                </c:pt>
                <c:pt idx="10732">
                  <c:v>0.46368055555577381</c:v>
                </c:pt>
                <c:pt idx="10733">
                  <c:v>0.46369212962984852</c:v>
                </c:pt>
                <c:pt idx="10734">
                  <c:v>0.46370370370392172</c:v>
                </c:pt>
                <c:pt idx="10735">
                  <c:v>0.46371527777799582</c:v>
                </c:pt>
                <c:pt idx="10736">
                  <c:v>0.46372685185207074</c:v>
                </c:pt>
                <c:pt idx="10737">
                  <c:v>0.463738425926144</c:v>
                </c:pt>
                <c:pt idx="10738">
                  <c:v>0.4637500000002181</c:v>
                </c:pt>
                <c:pt idx="10739">
                  <c:v>0.4637615740742923</c:v>
                </c:pt>
                <c:pt idx="10740">
                  <c:v>0.46377314814836629</c:v>
                </c:pt>
                <c:pt idx="10741">
                  <c:v>0.46378472222244155</c:v>
                </c:pt>
                <c:pt idx="10742">
                  <c:v>0.46379629629651425</c:v>
                </c:pt>
                <c:pt idx="10743">
                  <c:v>0.46380787037058946</c:v>
                </c:pt>
                <c:pt idx="10744">
                  <c:v>0.46381944444466333</c:v>
                </c:pt>
                <c:pt idx="10745">
                  <c:v>0.46383101851873598</c:v>
                </c:pt>
                <c:pt idx="10746">
                  <c:v>0.46384259259281163</c:v>
                </c:pt>
                <c:pt idx="10747">
                  <c:v>0.46385416666688567</c:v>
                </c:pt>
                <c:pt idx="10748">
                  <c:v>0.46386574074095932</c:v>
                </c:pt>
                <c:pt idx="10749">
                  <c:v>0.4638773148150333</c:v>
                </c:pt>
                <c:pt idx="10750">
                  <c:v>0.46388888888910873</c:v>
                </c:pt>
                <c:pt idx="10751">
                  <c:v>0.46390046296318138</c:v>
                </c:pt>
                <c:pt idx="10752">
                  <c:v>0.46391203703725642</c:v>
                </c:pt>
                <c:pt idx="10753">
                  <c:v>0.46392361111132951</c:v>
                </c:pt>
                <c:pt idx="10754">
                  <c:v>0.46393518518540428</c:v>
                </c:pt>
                <c:pt idx="10755">
                  <c:v>0.46394675925947887</c:v>
                </c:pt>
                <c:pt idx="10756">
                  <c:v>0.46395833333355257</c:v>
                </c:pt>
                <c:pt idx="10757">
                  <c:v>0.46396990740762661</c:v>
                </c:pt>
                <c:pt idx="10758">
                  <c:v>0.46398148148170032</c:v>
                </c:pt>
                <c:pt idx="10759">
                  <c:v>0.46399305555577403</c:v>
                </c:pt>
                <c:pt idx="10760">
                  <c:v>0.46400462962984967</c:v>
                </c:pt>
                <c:pt idx="10761">
                  <c:v>0.46401620370392238</c:v>
                </c:pt>
                <c:pt idx="10762">
                  <c:v>0.46402777777799736</c:v>
                </c:pt>
                <c:pt idx="10763">
                  <c:v>0.46403935185207046</c:v>
                </c:pt>
                <c:pt idx="10764">
                  <c:v>0.46405092592614522</c:v>
                </c:pt>
                <c:pt idx="10765">
                  <c:v>0.46406250000021881</c:v>
                </c:pt>
                <c:pt idx="10766">
                  <c:v>0.46407407407429357</c:v>
                </c:pt>
                <c:pt idx="10767">
                  <c:v>0.46408564814836684</c:v>
                </c:pt>
                <c:pt idx="10768">
                  <c:v>0.46409722222244132</c:v>
                </c:pt>
                <c:pt idx="10769">
                  <c:v>0.46410879629651502</c:v>
                </c:pt>
                <c:pt idx="10770">
                  <c:v>0.4641203703705899</c:v>
                </c:pt>
                <c:pt idx="10771">
                  <c:v>0.46413194444466321</c:v>
                </c:pt>
                <c:pt idx="10772">
                  <c:v>0.46414351851873648</c:v>
                </c:pt>
                <c:pt idx="10773">
                  <c:v>0.4641550925928114</c:v>
                </c:pt>
                <c:pt idx="10774">
                  <c:v>0.46416666666688616</c:v>
                </c:pt>
                <c:pt idx="10775">
                  <c:v>0.46417824074095981</c:v>
                </c:pt>
                <c:pt idx="10776">
                  <c:v>0.4641898148150338</c:v>
                </c:pt>
                <c:pt idx="10777">
                  <c:v>0.46420138888910778</c:v>
                </c:pt>
                <c:pt idx="10778">
                  <c:v>0.46421296296318187</c:v>
                </c:pt>
                <c:pt idx="10779">
                  <c:v>0.46422453703725686</c:v>
                </c:pt>
                <c:pt idx="10780">
                  <c:v>0.46423611111132979</c:v>
                </c:pt>
                <c:pt idx="10781">
                  <c:v>0.46424768518540432</c:v>
                </c:pt>
                <c:pt idx="10782">
                  <c:v>0.46425925925947831</c:v>
                </c:pt>
                <c:pt idx="10783">
                  <c:v>0.46427083333355307</c:v>
                </c:pt>
                <c:pt idx="10784">
                  <c:v>0.46428240740762688</c:v>
                </c:pt>
                <c:pt idx="10785">
                  <c:v>0.46429398148170054</c:v>
                </c:pt>
                <c:pt idx="10786">
                  <c:v>0.46430555555577468</c:v>
                </c:pt>
                <c:pt idx="10787">
                  <c:v>0.46431712962985006</c:v>
                </c:pt>
                <c:pt idx="10788">
                  <c:v>0.46432870370392393</c:v>
                </c:pt>
                <c:pt idx="10789">
                  <c:v>0.46434027777799775</c:v>
                </c:pt>
                <c:pt idx="10790">
                  <c:v>0.46435185185207173</c:v>
                </c:pt>
                <c:pt idx="10791">
                  <c:v>0.46436342592614532</c:v>
                </c:pt>
                <c:pt idx="10792">
                  <c:v>0.46437500000021931</c:v>
                </c:pt>
                <c:pt idx="10793">
                  <c:v>0.46438657407429479</c:v>
                </c:pt>
                <c:pt idx="10794">
                  <c:v>0.46439814814836733</c:v>
                </c:pt>
                <c:pt idx="10795">
                  <c:v>0.46440972222244248</c:v>
                </c:pt>
                <c:pt idx="10796">
                  <c:v>0.46442129629651557</c:v>
                </c:pt>
                <c:pt idx="10797">
                  <c:v>0.46443287037059033</c:v>
                </c:pt>
                <c:pt idx="10798">
                  <c:v>0.46444444444466382</c:v>
                </c:pt>
                <c:pt idx="10799">
                  <c:v>0.46445601851873775</c:v>
                </c:pt>
                <c:pt idx="10800">
                  <c:v>0.46446759259281267</c:v>
                </c:pt>
                <c:pt idx="10801">
                  <c:v>0.46447916666688632</c:v>
                </c:pt>
                <c:pt idx="10802">
                  <c:v>0.46449074074096031</c:v>
                </c:pt>
                <c:pt idx="10803">
                  <c:v>0.46450231481503435</c:v>
                </c:pt>
                <c:pt idx="10804">
                  <c:v>0.46451388888910838</c:v>
                </c:pt>
                <c:pt idx="10805">
                  <c:v>0.46452546296318242</c:v>
                </c:pt>
                <c:pt idx="10806">
                  <c:v>0.46453703703725652</c:v>
                </c:pt>
                <c:pt idx="10807">
                  <c:v>0.46454861111133061</c:v>
                </c:pt>
                <c:pt idx="10808">
                  <c:v>0.46456018518540587</c:v>
                </c:pt>
                <c:pt idx="10809">
                  <c:v>0.46457175925947958</c:v>
                </c:pt>
                <c:pt idx="10810">
                  <c:v>0.46458333333355362</c:v>
                </c:pt>
                <c:pt idx="10811">
                  <c:v>0.46459490740762732</c:v>
                </c:pt>
                <c:pt idx="10812">
                  <c:v>0.46460648148170108</c:v>
                </c:pt>
                <c:pt idx="10813">
                  <c:v>0.46461805555577518</c:v>
                </c:pt>
                <c:pt idx="10814">
                  <c:v>0.46462962962985044</c:v>
                </c:pt>
                <c:pt idx="10815">
                  <c:v>0.46464120370392326</c:v>
                </c:pt>
                <c:pt idx="10816">
                  <c:v>0.46465277777799835</c:v>
                </c:pt>
                <c:pt idx="10817">
                  <c:v>0.46466435185207222</c:v>
                </c:pt>
                <c:pt idx="10818">
                  <c:v>0.46467592592614582</c:v>
                </c:pt>
                <c:pt idx="10819">
                  <c:v>0.4646875000002198</c:v>
                </c:pt>
                <c:pt idx="10820">
                  <c:v>0.46469907407429384</c:v>
                </c:pt>
                <c:pt idx="10821">
                  <c:v>0.46471064814836793</c:v>
                </c:pt>
                <c:pt idx="10822">
                  <c:v>0.46472222222244303</c:v>
                </c:pt>
                <c:pt idx="10823">
                  <c:v>0.46473379629651579</c:v>
                </c:pt>
                <c:pt idx="10824">
                  <c:v>0.46474537037059022</c:v>
                </c:pt>
                <c:pt idx="10825">
                  <c:v>0.46475694444466431</c:v>
                </c:pt>
                <c:pt idx="10826">
                  <c:v>0.46476851851873829</c:v>
                </c:pt>
                <c:pt idx="10827">
                  <c:v>0.46478009259281317</c:v>
                </c:pt>
                <c:pt idx="10828">
                  <c:v>0.46479166666688659</c:v>
                </c:pt>
                <c:pt idx="10829">
                  <c:v>0.4648032407409608</c:v>
                </c:pt>
                <c:pt idx="10830">
                  <c:v>0.4648148148150355</c:v>
                </c:pt>
                <c:pt idx="10831">
                  <c:v>0.46482638888911004</c:v>
                </c:pt>
                <c:pt idx="10832">
                  <c:v>0.46483796296318297</c:v>
                </c:pt>
                <c:pt idx="10833">
                  <c:v>0.46484953703725784</c:v>
                </c:pt>
                <c:pt idx="10834">
                  <c:v>0.46486111111133116</c:v>
                </c:pt>
                <c:pt idx="10835">
                  <c:v>0.46487268518540698</c:v>
                </c:pt>
                <c:pt idx="10836">
                  <c:v>0.46488425925948079</c:v>
                </c:pt>
                <c:pt idx="10837">
                  <c:v>0.46489583333355411</c:v>
                </c:pt>
                <c:pt idx="10838">
                  <c:v>0.46490740740762782</c:v>
                </c:pt>
                <c:pt idx="10839">
                  <c:v>0.46491898148170252</c:v>
                </c:pt>
                <c:pt idx="10840">
                  <c:v>0.46493055555577578</c:v>
                </c:pt>
                <c:pt idx="10841">
                  <c:v>0.46494212962985093</c:v>
                </c:pt>
                <c:pt idx="10842">
                  <c:v>0.46495370370392392</c:v>
                </c:pt>
                <c:pt idx="10843">
                  <c:v>0.46496527777799873</c:v>
                </c:pt>
                <c:pt idx="10844">
                  <c:v>0.46497685185207338</c:v>
                </c:pt>
                <c:pt idx="10845">
                  <c:v>0.46498842592614714</c:v>
                </c:pt>
                <c:pt idx="10846">
                  <c:v>0.46500000000022035</c:v>
                </c:pt>
                <c:pt idx="10847">
                  <c:v>0.46501157407429505</c:v>
                </c:pt>
                <c:pt idx="10848">
                  <c:v>0.46502314814836843</c:v>
                </c:pt>
                <c:pt idx="10849">
                  <c:v>0.46503472222244346</c:v>
                </c:pt>
                <c:pt idx="10850">
                  <c:v>0.46504629629651667</c:v>
                </c:pt>
                <c:pt idx="10851">
                  <c:v>0.46505787037059082</c:v>
                </c:pt>
                <c:pt idx="10852">
                  <c:v>0.46506944444466486</c:v>
                </c:pt>
                <c:pt idx="10853">
                  <c:v>0.46508101851873879</c:v>
                </c:pt>
                <c:pt idx="10854">
                  <c:v>0.46509259259281338</c:v>
                </c:pt>
                <c:pt idx="10855">
                  <c:v>0.46510416666688731</c:v>
                </c:pt>
                <c:pt idx="10856">
                  <c:v>0.46511574074096135</c:v>
                </c:pt>
                <c:pt idx="10857">
                  <c:v>0.46512731481503533</c:v>
                </c:pt>
                <c:pt idx="10858">
                  <c:v>0.46513888888910948</c:v>
                </c:pt>
                <c:pt idx="10859">
                  <c:v>0.46515046296318352</c:v>
                </c:pt>
                <c:pt idx="10860">
                  <c:v>0.46516203703725834</c:v>
                </c:pt>
                <c:pt idx="10861">
                  <c:v>0.46517361111133171</c:v>
                </c:pt>
                <c:pt idx="10862">
                  <c:v>0.46518518518540658</c:v>
                </c:pt>
                <c:pt idx="10863">
                  <c:v>0.46519675925948062</c:v>
                </c:pt>
                <c:pt idx="10864">
                  <c:v>0.46520833333355432</c:v>
                </c:pt>
                <c:pt idx="10865">
                  <c:v>0.46521990740762831</c:v>
                </c:pt>
                <c:pt idx="10866">
                  <c:v>0.46523148148170179</c:v>
                </c:pt>
                <c:pt idx="10867">
                  <c:v>0.46524305555577561</c:v>
                </c:pt>
                <c:pt idx="10868">
                  <c:v>0.46525462962985137</c:v>
                </c:pt>
                <c:pt idx="10869">
                  <c:v>0.46526620370392446</c:v>
                </c:pt>
                <c:pt idx="10870">
                  <c:v>0.46527777777799922</c:v>
                </c:pt>
                <c:pt idx="10871">
                  <c:v>0.46528935185207282</c:v>
                </c:pt>
                <c:pt idx="10872">
                  <c:v>0.46530092592614758</c:v>
                </c:pt>
                <c:pt idx="10873">
                  <c:v>0.46531250000022156</c:v>
                </c:pt>
                <c:pt idx="10874">
                  <c:v>0.46532407407429616</c:v>
                </c:pt>
                <c:pt idx="10875">
                  <c:v>0.46533564814836903</c:v>
                </c:pt>
                <c:pt idx="10876">
                  <c:v>0.4653472222224439</c:v>
                </c:pt>
                <c:pt idx="10877">
                  <c:v>0.46535879629651788</c:v>
                </c:pt>
                <c:pt idx="10878">
                  <c:v>0.46537037037059226</c:v>
                </c:pt>
                <c:pt idx="10879">
                  <c:v>0.46538194444466624</c:v>
                </c:pt>
                <c:pt idx="10880">
                  <c:v>0.46539351851873884</c:v>
                </c:pt>
                <c:pt idx="10881">
                  <c:v>0.46540509259281382</c:v>
                </c:pt>
                <c:pt idx="10882">
                  <c:v>0.46541666666688852</c:v>
                </c:pt>
                <c:pt idx="10883">
                  <c:v>0.46542824074096251</c:v>
                </c:pt>
                <c:pt idx="10884">
                  <c:v>0.46543981481503577</c:v>
                </c:pt>
                <c:pt idx="10885">
                  <c:v>0.46545138888910997</c:v>
                </c:pt>
                <c:pt idx="10886">
                  <c:v>0.46546296296318485</c:v>
                </c:pt>
                <c:pt idx="10887">
                  <c:v>0.46547453703725938</c:v>
                </c:pt>
                <c:pt idx="10888">
                  <c:v>0.46548611111133231</c:v>
                </c:pt>
                <c:pt idx="10889">
                  <c:v>0.46549768518540713</c:v>
                </c:pt>
                <c:pt idx="10890">
                  <c:v>0.46550925925948111</c:v>
                </c:pt>
                <c:pt idx="10891">
                  <c:v>0.46552083333355576</c:v>
                </c:pt>
                <c:pt idx="10892">
                  <c:v>0.4655324074076288</c:v>
                </c:pt>
                <c:pt idx="10893">
                  <c:v>0.46554398148170278</c:v>
                </c:pt>
                <c:pt idx="10894">
                  <c:v>0.46555555555577677</c:v>
                </c:pt>
                <c:pt idx="10895">
                  <c:v>0.46556712962985192</c:v>
                </c:pt>
                <c:pt idx="10896">
                  <c:v>0.46557870370392573</c:v>
                </c:pt>
                <c:pt idx="10897">
                  <c:v>0.46559027777799938</c:v>
                </c:pt>
                <c:pt idx="10898">
                  <c:v>0.46560185185207331</c:v>
                </c:pt>
                <c:pt idx="10899">
                  <c:v>0.4656134259261473</c:v>
                </c:pt>
                <c:pt idx="10900">
                  <c:v>0.46562500000022139</c:v>
                </c:pt>
                <c:pt idx="10901">
                  <c:v>0.46563657407429548</c:v>
                </c:pt>
                <c:pt idx="10902">
                  <c:v>0.46564814814836925</c:v>
                </c:pt>
                <c:pt idx="10903">
                  <c:v>0.46565972222244445</c:v>
                </c:pt>
                <c:pt idx="10904">
                  <c:v>0.46567129629651777</c:v>
                </c:pt>
                <c:pt idx="10905">
                  <c:v>0.46568287037059286</c:v>
                </c:pt>
                <c:pt idx="10906">
                  <c:v>0.46569444444466596</c:v>
                </c:pt>
                <c:pt idx="10907">
                  <c:v>0.46570601851874005</c:v>
                </c:pt>
                <c:pt idx="10908">
                  <c:v>0.46571759259281431</c:v>
                </c:pt>
                <c:pt idx="10909">
                  <c:v>0.46572916666688835</c:v>
                </c:pt>
                <c:pt idx="10910">
                  <c:v>0.46574074074096233</c:v>
                </c:pt>
                <c:pt idx="10911">
                  <c:v>0.46575231481503643</c:v>
                </c:pt>
                <c:pt idx="10912">
                  <c:v>0.46576388888911052</c:v>
                </c:pt>
                <c:pt idx="10913">
                  <c:v>0.46577546296318462</c:v>
                </c:pt>
                <c:pt idx="10914">
                  <c:v>0.46578703703725882</c:v>
                </c:pt>
                <c:pt idx="10915">
                  <c:v>0.46579861111133275</c:v>
                </c:pt>
                <c:pt idx="10916">
                  <c:v>0.4658101851854084</c:v>
                </c:pt>
                <c:pt idx="10917">
                  <c:v>0.46582175925948227</c:v>
                </c:pt>
                <c:pt idx="10918">
                  <c:v>0.46583333333355531</c:v>
                </c:pt>
                <c:pt idx="10919">
                  <c:v>0.46584490740763002</c:v>
                </c:pt>
                <c:pt idx="10920">
                  <c:v>0.46585648148170394</c:v>
                </c:pt>
                <c:pt idx="10921">
                  <c:v>0.46586805555577737</c:v>
                </c:pt>
                <c:pt idx="10922">
                  <c:v>0.46587962962985296</c:v>
                </c:pt>
                <c:pt idx="10923">
                  <c:v>0.46589120370392556</c:v>
                </c:pt>
                <c:pt idx="10924">
                  <c:v>0.46590277777800088</c:v>
                </c:pt>
                <c:pt idx="10925">
                  <c:v>0.46591435185207475</c:v>
                </c:pt>
                <c:pt idx="10926">
                  <c:v>0.46592592592614857</c:v>
                </c:pt>
                <c:pt idx="10927">
                  <c:v>0.46593750000022194</c:v>
                </c:pt>
                <c:pt idx="10928">
                  <c:v>0.46594907407429631</c:v>
                </c:pt>
                <c:pt idx="10929">
                  <c:v>0.46596064814837018</c:v>
                </c:pt>
                <c:pt idx="10930">
                  <c:v>0.46597222222244555</c:v>
                </c:pt>
                <c:pt idx="10931">
                  <c:v>0.46598379629651832</c:v>
                </c:pt>
                <c:pt idx="10932">
                  <c:v>0.46599537037059241</c:v>
                </c:pt>
                <c:pt idx="10933">
                  <c:v>0.46600694444466723</c:v>
                </c:pt>
                <c:pt idx="10934">
                  <c:v>0.46601851851874082</c:v>
                </c:pt>
                <c:pt idx="10935">
                  <c:v>0.4660300925928148</c:v>
                </c:pt>
                <c:pt idx="10936">
                  <c:v>0.46604166666688884</c:v>
                </c:pt>
                <c:pt idx="10937">
                  <c:v>0.46605324074096283</c:v>
                </c:pt>
                <c:pt idx="10938">
                  <c:v>0.46606481481503698</c:v>
                </c:pt>
                <c:pt idx="10939">
                  <c:v>0.46607638888911196</c:v>
                </c:pt>
                <c:pt idx="10940">
                  <c:v>0.46608796296318583</c:v>
                </c:pt>
                <c:pt idx="10941">
                  <c:v>0.46609953703725931</c:v>
                </c:pt>
                <c:pt idx="10942">
                  <c:v>0.46611111111133324</c:v>
                </c:pt>
                <c:pt idx="10943">
                  <c:v>0.46612268518540884</c:v>
                </c:pt>
                <c:pt idx="10944">
                  <c:v>0.46613425925948182</c:v>
                </c:pt>
                <c:pt idx="10945">
                  <c:v>0.4661458333335558</c:v>
                </c:pt>
                <c:pt idx="10946">
                  <c:v>0.46615740740762984</c:v>
                </c:pt>
                <c:pt idx="10947">
                  <c:v>0.46616898148170388</c:v>
                </c:pt>
                <c:pt idx="10948">
                  <c:v>0.46618055555577792</c:v>
                </c:pt>
                <c:pt idx="10949">
                  <c:v>0.4661921296298529</c:v>
                </c:pt>
                <c:pt idx="10950">
                  <c:v>0.46620370370392611</c:v>
                </c:pt>
                <c:pt idx="10951">
                  <c:v>0.46621527777800031</c:v>
                </c:pt>
                <c:pt idx="10952">
                  <c:v>0.46622685185207507</c:v>
                </c:pt>
                <c:pt idx="10953">
                  <c:v>0.46623842592614839</c:v>
                </c:pt>
                <c:pt idx="10954">
                  <c:v>0.46625000000022249</c:v>
                </c:pt>
                <c:pt idx="10955">
                  <c:v>0.46626157407429658</c:v>
                </c:pt>
                <c:pt idx="10956">
                  <c:v>0.46627314814837029</c:v>
                </c:pt>
                <c:pt idx="10957">
                  <c:v>0.46628472222244594</c:v>
                </c:pt>
                <c:pt idx="10958">
                  <c:v>0.46629629629651875</c:v>
                </c:pt>
                <c:pt idx="10959">
                  <c:v>0.46630787037059368</c:v>
                </c:pt>
                <c:pt idx="10960">
                  <c:v>0.46631944444466772</c:v>
                </c:pt>
                <c:pt idx="10961">
                  <c:v>0.46633101851874115</c:v>
                </c:pt>
                <c:pt idx="10962">
                  <c:v>0.46634259259281607</c:v>
                </c:pt>
                <c:pt idx="10963">
                  <c:v>0.46635416666689</c:v>
                </c:pt>
                <c:pt idx="10964">
                  <c:v>0.46636574074096382</c:v>
                </c:pt>
                <c:pt idx="10965">
                  <c:v>0.46637731481503752</c:v>
                </c:pt>
                <c:pt idx="10966">
                  <c:v>0.46638888888911312</c:v>
                </c:pt>
                <c:pt idx="10967">
                  <c:v>0.46640046296318582</c:v>
                </c:pt>
                <c:pt idx="10968">
                  <c:v>0.46641203703726075</c:v>
                </c:pt>
                <c:pt idx="10969">
                  <c:v>0.4664236111113339</c:v>
                </c:pt>
                <c:pt idx="10970">
                  <c:v>0.46643518518540866</c:v>
                </c:pt>
                <c:pt idx="10971">
                  <c:v>0.46644675925948303</c:v>
                </c:pt>
                <c:pt idx="10972">
                  <c:v>0.46645833333355702</c:v>
                </c:pt>
                <c:pt idx="10973">
                  <c:v>0.46646990740763095</c:v>
                </c:pt>
                <c:pt idx="10974">
                  <c:v>0.46648148148170437</c:v>
                </c:pt>
                <c:pt idx="10975">
                  <c:v>0.46649305555577825</c:v>
                </c:pt>
                <c:pt idx="10976">
                  <c:v>0.46650462962985401</c:v>
                </c:pt>
                <c:pt idx="10977">
                  <c:v>0.46651620370392682</c:v>
                </c:pt>
                <c:pt idx="10978">
                  <c:v>0.46652777777800175</c:v>
                </c:pt>
                <c:pt idx="10979">
                  <c:v>0.46653935185207485</c:v>
                </c:pt>
                <c:pt idx="10980">
                  <c:v>0.46655092592614938</c:v>
                </c:pt>
                <c:pt idx="10981">
                  <c:v>0.46656250000022331</c:v>
                </c:pt>
                <c:pt idx="10982">
                  <c:v>0.46657407407429802</c:v>
                </c:pt>
                <c:pt idx="10983">
                  <c:v>0.46658564814837122</c:v>
                </c:pt>
                <c:pt idx="10984">
                  <c:v>0.46659722222244532</c:v>
                </c:pt>
                <c:pt idx="10985">
                  <c:v>0.46660879629651941</c:v>
                </c:pt>
                <c:pt idx="10986">
                  <c:v>0.46662037037059423</c:v>
                </c:pt>
                <c:pt idx="10987">
                  <c:v>0.4666319444446676</c:v>
                </c:pt>
                <c:pt idx="10988">
                  <c:v>0.4666435185187417</c:v>
                </c:pt>
                <c:pt idx="10989">
                  <c:v>0.46665509259281585</c:v>
                </c:pt>
                <c:pt idx="10990">
                  <c:v>0.46666666666688988</c:v>
                </c:pt>
                <c:pt idx="10991">
                  <c:v>0.46667824074096398</c:v>
                </c:pt>
                <c:pt idx="10992">
                  <c:v>0.46668981481503807</c:v>
                </c:pt>
                <c:pt idx="10993">
                  <c:v>0.46670138888911217</c:v>
                </c:pt>
                <c:pt idx="10994">
                  <c:v>0.46671296296318632</c:v>
                </c:pt>
                <c:pt idx="10995">
                  <c:v>0.46672453703726113</c:v>
                </c:pt>
                <c:pt idx="10996">
                  <c:v>0.46673611111133423</c:v>
                </c:pt>
                <c:pt idx="10997">
                  <c:v>0.46674768518540882</c:v>
                </c:pt>
                <c:pt idx="10998">
                  <c:v>0.46675925925948281</c:v>
                </c:pt>
                <c:pt idx="10999">
                  <c:v>0.46677083333355751</c:v>
                </c:pt>
                <c:pt idx="11000">
                  <c:v>0.46678240740763088</c:v>
                </c:pt>
                <c:pt idx="11001">
                  <c:v>0.46679398148170476</c:v>
                </c:pt>
                <c:pt idx="11002">
                  <c:v>0.46680555555577902</c:v>
                </c:pt>
                <c:pt idx="11003">
                  <c:v>0.46681712962985444</c:v>
                </c:pt>
                <c:pt idx="11004">
                  <c:v>0.46682870370392837</c:v>
                </c:pt>
                <c:pt idx="11005">
                  <c:v>0.46684027777800208</c:v>
                </c:pt>
                <c:pt idx="11006">
                  <c:v>0.46685185185207612</c:v>
                </c:pt>
                <c:pt idx="11007">
                  <c:v>0.46686342592614982</c:v>
                </c:pt>
                <c:pt idx="11008">
                  <c:v>0.46687500000022358</c:v>
                </c:pt>
                <c:pt idx="11009">
                  <c:v>0.46688657407429918</c:v>
                </c:pt>
                <c:pt idx="11010">
                  <c:v>0.46689814814837177</c:v>
                </c:pt>
                <c:pt idx="11011">
                  <c:v>0.46690972222244687</c:v>
                </c:pt>
                <c:pt idx="11012">
                  <c:v>0.46692129629651996</c:v>
                </c:pt>
                <c:pt idx="11013">
                  <c:v>0.46693287037059472</c:v>
                </c:pt>
                <c:pt idx="11014">
                  <c:v>0.46694444444466832</c:v>
                </c:pt>
                <c:pt idx="11015">
                  <c:v>0.4669560185187423</c:v>
                </c:pt>
                <c:pt idx="11016">
                  <c:v>0.46696759259281706</c:v>
                </c:pt>
                <c:pt idx="11017">
                  <c:v>0.46697916666689082</c:v>
                </c:pt>
                <c:pt idx="11018">
                  <c:v>0.46699074074096458</c:v>
                </c:pt>
                <c:pt idx="11019">
                  <c:v>0.46700231481503862</c:v>
                </c:pt>
                <c:pt idx="11020">
                  <c:v>0.46701388888911288</c:v>
                </c:pt>
                <c:pt idx="11021">
                  <c:v>0.46702546296318681</c:v>
                </c:pt>
                <c:pt idx="11022">
                  <c:v>0.4670370370372609</c:v>
                </c:pt>
                <c:pt idx="11023">
                  <c:v>0.467048611111335</c:v>
                </c:pt>
                <c:pt idx="11024">
                  <c:v>0.46706018518541026</c:v>
                </c:pt>
                <c:pt idx="11025">
                  <c:v>0.46707175925948402</c:v>
                </c:pt>
                <c:pt idx="11026">
                  <c:v>0.467083333333558</c:v>
                </c:pt>
                <c:pt idx="11027">
                  <c:v>0.46709490740763138</c:v>
                </c:pt>
                <c:pt idx="11028">
                  <c:v>0.46710648148170547</c:v>
                </c:pt>
                <c:pt idx="11029">
                  <c:v>0.46711805555577957</c:v>
                </c:pt>
                <c:pt idx="11030">
                  <c:v>0.46712962962985488</c:v>
                </c:pt>
                <c:pt idx="11031">
                  <c:v>0.46714120370392775</c:v>
                </c:pt>
                <c:pt idx="11032">
                  <c:v>0.46715277777800263</c:v>
                </c:pt>
                <c:pt idx="11033">
                  <c:v>0.46716435185207661</c:v>
                </c:pt>
                <c:pt idx="11034">
                  <c:v>0.46717592592615031</c:v>
                </c:pt>
                <c:pt idx="11035">
                  <c:v>0.4671875000002243</c:v>
                </c:pt>
                <c:pt idx="11036">
                  <c:v>0.46719907407429828</c:v>
                </c:pt>
                <c:pt idx="11037">
                  <c:v>0.46721064814837227</c:v>
                </c:pt>
                <c:pt idx="11038">
                  <c:v>0.46722222222244741</c:v>
                </c:pt>
                <c:pt idx="11039">
                  <c:v>0.46723379629652029</c:v>
                </c:pt>
                <c:pt idx="11040">
                  <c:v>0.4672453703705946</c:v>
                </c:pt>
                <c:pt idx="11041">
                  <c:v>0.46725694444466881</c:v>
                </c:pt>
                <c:pt idx="11042">
                  <c:v>0.46726851851874285</c:v>
                </c:pt>
                <c:pt idx="11043">
                  <c:v>0.46728009259281755</c:v>
                </c:pt>
                <c:pt idx="11044">
                  <c:v>0.46729166666689093</c:v>
                </c:pt>
                <c:pt idx="11045">
                  <c:v>0.46730324074096508</c:v>
                </c:pt>
                <c:pt idx="11046">
                  <c:v>0.46731481481503995</c:v>
                </c:pt>
                <c:pt idx="11047">
                  <c:v>0.46732638888911443</c:v>
                </c:pt>
                <c:pt idx="11048">
                  <c:v>0.46733796296318736</c:v>
                </c:pt>
                <c:pt idx="11049">
                  <c:v>0.46734953703726217</c:v>
                </c:pt>
                <c:pt idx="11050">
                  <c:v>0.46736111111133555</c:v>
                </c:pt>
                <c:pt idx="11051">
                  <c:v>0.46737268518541136</c:v>
                </c:pt>
                <c:pt idx="11052">
                  <c:v>0.46738425925948524</c:v>
                </c:pt>
                <c:pt idx="11053">
                  <c:v>0.4673958333335585</c:v>
                </c:pt>
                <c:pt idx="11054">
                  <c:v>0.46740740740763198</c:v>
                </c:pt>
                <c:pt idx="11055">
                  <c:v>0.46741898148170691</c:v>
                </c:pt>
                <c:pt idx="11056">
                  <c:v>0.46743055555578011</c:v>
                </c:pt>
                <c:pt idx="11057">
                  <c:v>0.46744212962985537</c:v>
                </c:pt>
                <c:pt idx="11058">
                  <c:v>0.4674537037039283</c:v>
                </c:pt>
                <c:pt idx="11059">
                  <c:v>0.46746527777800312</c:v>
                </c:pt>
                <c:pt idx="11060">
                  <c:v>0.46747685185207766</c:v>
                </c:pt>
                <c:pt idx="11061">
                  <c:v>0.46748842592615153</c:v>
                </c:pt>
                <c:pt idx="11062">
                  <c:v>0.46750000000022468</c:v>
                </c:pt>
                <c:pt idx="11063">
                  <c:v>0.46751157407429944</c:v>
                </c:pt>
                <c:pt idx="11064">
                  <c:v>0.46752314814837276</c:v>
                </c:pt>
                <c:pt idx="11065">
                  <c:v>0.46753472222244785</c:v>
                </c:pt>
                <c:pt idx="11066">
                  <c:v>0.46754629629652106</c:v>
                </c:pt>
                <c:pt idx="11067">
                  <c:v>0.46755787037059532</c:v>
                </c:pt>
                <c:pt idx="11068">
                  <c:v>0.4675694444446693</c:v>
                </c:pt>
                <c:pt idx="11069">
                  <c:v>0.46758101851874334</c:v>
                </c:pt>
                <c:pt idx="11070">
                  <c:v>0.46759259259281782</c:v>
                </c:pt>
                <c:pt idx="11071">
                  <c:v>0.46760416666689181</c:v>
                </c:pt>
                <c:pt idx="11072">
                  <c:v>0.46761574074096562</c:v>
                </c:pt>
                <c:pt idx="11073">
                  <c:v>0.46762731481503972</c:v>
                </c:pt>
                <c:pt idx="11074">
                  <c:v>0.46763888888911381</c:v>
                </c:pt>
                <c:pt idx="11075">
                  <c:v>0.46765046296318791</c:v>
                </c:pt>
                <c:pt idx="11076">
                  <c:v>0.46766203703726267</c:v>
                </c:pt>
                <c:pt idx="11077">
                  <c:v>0.4676736111113361</c:v>
                </c:pt>
                <c:pt idx="11078">
                  <c:v>0.46768518518541102</c:v>
                </c:pt>
                <c:pt idx="11079">
                  <c:v>0.46769675925948501</c:v>
                </c:pt>
                <c:pt idx="11080">
                  <c:v>0.46770833333355838</c:v>
                </c:pt>
                <c:pt idx="11081">
                  <c:v>0.46771990740763247</c:v>
                </c:pt>
                <c:pt idx="11082">
                  <c:v>0.46773148148170629</c:v>
                </c:pt>
                <c:pt idx="11083">
                  <c:v>0.46774305555577994</c:v>
                </c:pt>
                <c:pt idx="11084">
                  <c:v>0.46775462962985576</c:v>
                </c:pt>
                <c:pt idx="11085">
                  <c:v>0.46776620370392885</c:v>
                </c:pt>
                <c:pt idx="11086">
                  <c:v>0.46777777777800361</c:v>
                </c:pt>
                <c:pt idx="11087">
                  <c:v>0.46778935185207732</c:v>
                </c:pt>
                <c:pt idx="11088">
                  <c:v>0.46780092592615202</c:v>
                </c:pt>
                <c:pt idx="11089">
                  <c:v>0.46781250000022601</c:v>
                </c:pt>
                <c:pt idx="11090">
                  <c:v>0.46782407407430043</c:v>
                </c:pt>
                <c:pt idx="11091">
                  <c:v>0.46783564814837325</c:v>
                </c:pt>
                <c:pt idx="11092">
                  <c:v>0.46784722222244823</c:v>
                </c:pt>
                <c:pt idx="11093">
                  <c:v>0.46785879629652188</c:v>
                </c:pt>
                <c:pt idx="11094">
                  <c:v>0.46787037037059664</c:v>
                </c:pt>
                <c:pt idx="11095">
                  <c:v>0.46788194444467057</c:v>
                </c:pt>
                <c:pt idx="11096">
                  <c:v>0.46789351851874389</c:v>
                </c:pt>
                <c:pt idx="11097">
                  <c:v>0.46790509259281798</c:v>
                </c:pt>
                <c:pt idx="11098">
                  <c:v>0.46791666666689297</c:v>
                </c:pt>
                <c:pt idx="11099">
                  <c:v>0.46792824074096695</c:v>
                </c:pt>
                <c:pt idx="11100">
                  <c:v>0.46793981481504032</c:v>
                </c:pt>
                <c:pt idx="11101">
                  <c:v>0.46795138888911436</c:v>
                </c:pt>
                <c:pt idx="11102">
                  <c:v>0.46796296296318918</c:v>
                </c:pt>
                <c:pt idx="11103">
                  <c:v>0.46797453703726377</c:v>
                </c:pt>
                <c:pt idx="11104">
                  <c:v>0.46798611111133681</c:v>
                </c:pt>
                <c:pt idx="11105">
                  <c:v>0.46799768518541157</c:v>
                </c:pt>
                <c:pt idx="11106">
                  <c:v>0.4680092592594855</c:v>
                </c:pt>
                <c:pt idx="11107">
                  <c:v>0.46802083333356015</c:v>
                </c:pt>
                <c:pt idx="11108">
                  <c:v>0.46803240740763302</c:v>
                </c:pt>
                <c:pt idx="11109">
                  <c:v>0.46804398148170712</c:v>
                </c:pt>
                <c:pt idx="11110">
                  <c:v>0.46805555555578121</c:v>
                </c:pt>
                <c:pt idx="11111">
                  <c:v>0.46806712962985625</c:v>
                </c:pt>
                <c:pt idx="11112">
                  <c:v>0.46807870370393012</c:v>
                </c:pt>
                <c:pt idx="11113">
                  <c:v>0.46809027777800388</c:v>
                </c:pt>
                <c:pt idx="11114">
                  <c:v>0.46810185185207781</c:v>
                </c:pt>
                <c:pt idx="11115">
                  <c:v>0.46811342592615168</c:v>
                </c:pt>
                <c:pt idx="11116">
                  <c:v>0.46812500000022578</c:v>
                </c:pt>
                <c:pt idx="11117">
                  <c:v>0.46813657407429987</c:v>
                </c:pt>
                <c:pt idx="11118">
                  <c:v>0.46814814814837374</c:v>
                </c:pt>
                <c:pt idx="11119">
                  <c:v>0.46815972222244884</c:v>
                </c:pt>
                <c:pt idx="11120">
                  <c:v>0.46817129629652215</c:v>
                </c:pt>
                <c:pt idx="11121">
                  <c:v>0.46818287037059725</c:v>
                </c:pt>
                <c:pt idx="11122">
                  <c:v>0.46819444444467034</c:v>
                </c:pt>
                <c:pt idx="11123">
                  <c:v>0.46820601851874444</c:v>
                </c:pt>
                <c:pt idx="11124">
                  <c:v>0.46821759259281881</c:v>
                </c:pt>
                <c:pt idx="11125">
                  <c:v>0.46822916666689268</c:v>
                </c:pt>
                <c:pt idx="11126">
                  <c:v>0.46824074074096672</c:v>
                </c:pt>
                <c:pt idx="11127">
                  <c:v>0.46825231481504082</c:v>
                </c:pt>
                <c:pt idx="11128">
                  <c:v>0.46826388888911491</c:v>
                </c:pt>
                <c:pt idx="11129">
                  <c:v>0.468275462963189</c:v>
                </c:pt>
                <c:pt idx="11130">
                  <c:v>0.46828703703726332</c:v>
                </c:pt>
                <c:pt idx="11131">
                  <c:v>0.46829861111133719</c:v>
                </c:pt>
                <c:pt idx="11132">
                  <c:v>0.46831018518541279</c:v>
                </c:pt>
                <c:pt idx="11133">
                  <c:v>0.46832175925948655</c:v>
                </c:pt>
                <c:pt idx="11134">
                  <c:v>0.46833333333355948</c:v>
                </c:pt>
                <c:pt idx="11135">
                  <c:v>0.46834490740763446</c:v>
                </c:pt>
                <c:pt idx="11136">
                  <c:v>0.46835648148170833</c:v>
                </c:pt>
                <c:pt idx="11137">
                  <c:v>0.46836805555578181</c:v>
                </c:pt>
                <c:pt idx="11138">
                  <c:v>0.46837962962985735</c:v>
                </c:pt>
                <c:pt idx="11139">
                  <c:v>0.46839120370392995</c:v>
                </c:pt>
                <c:pt idx="11140">
                  <c:v>0.46840277777800526</c:v>
                </c:pt>
                <c:pt idx="11141">
                  <c:v>0.46841435185207914</c:v>
                </c:pt>
                <c:pt idx="11142">
                  <c:v>0.46842592592615301</c:v>
                </c:pt>
                <c:pt idx="11143">
                  <c:v>0.46843750000022633</c:v>
                </c:pt>
                <c:pt idx="11144">
                  <c:v>0.46844907407430042</c:v>
                </c:pt>
                <c:pt idx="11145">
                  <c:v>0.46846064814837451</c:v>
                </c:pt>
                <c:pt idx="11146">
                  <c:v>0.46847222222244994</c:v>
                </c:pt>
                <c:pt idx="11147">
                  <c:v>0.46848379629652281</c:v>
                </c:pt>
                <c:pt idx="11148">
                  <c:v>0.4684953703705968</c:v>
                </c:pt>
                <c:pt idx="11149">
                  <c:v>0.46850694444467161</c:v>
                </c:pt>
                <c:pt idx="11150">
                  <c:v>0.46851851851874532</c:v>
                </c:pt>
                <c:pt idx="11151">
                  <c:v>0.46853009259281908</c:v>
                </c:pt>
                <c:pt idx="11152">
                  <c:v>0.46854166666689318</c:v>
                </c:pt>
                <c:pt idx="11153">
                  <c:v>0.46855324074096727</c:v>
                </c:pt>
                <c:pt idx="11154">
                  <c:v>0.46856481481504236</c:v>
                </c:pt>
                <c:pt idx="11155">
                  <c:v>0.46857638888911618</c:v>
                </c:pt>
                <c:pt idx="11156">
                  <c:v>0.46858796296319022</c:v>
                </c:pt>
                <c:pt idx="11157">
                  <c:v>0.46859953703726381</c:v>
                </c:pt>
                <c:pt idx="11158">
                  <c:v>0.46861111111133774</c:v>
                </c:pt>
                <c:pt idx="11159">
                  <c:v>0.46862268518541317</c:v>
                </c:pt>
                <c:pt idx="11160">
                  <c:v>0.46863425925948632</c:v>
                </c:pt>
                <c:pt idx="11161">
                  <c:v>0.46864583333356002</c:v>
                </c:pt>
                <c:pt idx="11162">
                  <c:v>0.46865740740763412</c:v>
                </c:pt>
                <c:pt idx="11163">
                  <c:v>0.46866898148170832</c:v>
                </c:pt>
                <c:pt idx="11164">
                  <c:v>0.46868055555578231</c:v>
                </c:pt>
                <c:pt idx="11165">
                  <c:v>0.46869212962985712</c:v>
                </c:pt>
                <c:pt idx="11166">
                  <c:v>0.4687037037039305</c:v>
                </c:pt>
                <c:pt idx="11167">
                  <c:v>0.46871527777800481</c:v>
                </c:pt>
                <c:pt idx="11168">
                  <c:v>0.46872685185207952</c:v>
                </c:pt>
                <c:pt idx="11169">
                  <c:v>0.46873842592615278</c:v>
                </c:pt>
                <c:pt idx="11170">
                  <c:v>0.46875000000022676</c:v>
                </c:pt>
                <c:pt idx="11171">
                  <c:v>0.46876157407430097</c:v>
                </c:pt>
                <c:pt idx="11172">
                  <c:v>0.46877314814837479</c:v>
                </c:pt>
                <c:pt idx="11173">
                  <c:v>0.46878472222245038</c:v>
                </c:pt>
                <c:pt idx="11174">
                  <c:v>0.46879629629652325</c:v>
                </c:pt>
                <c:pt idx="11175">
                  <c:v>0.46880787037059807</c:v>
                </c:pt>
                <c:pt idx="11176">
                  <c:v>0.46881944444467188</c:v>
                </c:pt>
                <c:pt idx="11177">
                  <c:v>0.46883101851874553</c:v>
                </c:pt>
                <c:pt idx="11178">
                  <c:v>0.46884259259282052</c:v>
                </c:pt>
                <c:pt idx="11179">
                  <c:v>0.46885416666689439</c:v>
                </c:pt>
                <c:pt idx="11180">
                  <c:v>0.46886574074096782</c:v>
                </c:pt>
                <c:pt idx="11181">
                  <c:v>0.46887731481504274</c:v>
                </c:pt>
                <c:pt idx="11182">
                  <c:v>0.46888888888911751</c:v>
                </c:pt>
                <c:pt idx="11183">
                  <c:v>0.46890046296319032</c:v>
                </c:pt>
                <c:pt idx="11184">
                  <c:v>0.46891203703726514</c:v>
                </c:pt>
                <c:pt idx="11185">
                  <c:v>0.46892361111133835</c:v>
                </c:pt>
                <c:pt idx="11186">
                  <c:v>0.46893518518541238</c:v>
                </c:pt>
                <c:pt idx="11187">
                  <c:v>0.46894675925948748</c:v>
                </c:pt>
                <c:pt idx="11188">
                  <c:v>0.46895833333356146</c:v>
                </c:pt>
                <c:pt idx="11189">
                  <c:v>0.46896990740763533</c:v>
                </c:pt>
                <c:pt idx="11190">
                  <c:v>0.46898148148170882</c:v>
                </c:pt>
                <c:pt idx="11191">
                  <c:v>0.46899305555578275</c:v>
                </c:pt>
                <c:pt idx="11192">
                  <c:v>0.46900462962985839</c:v>
                </c:pt>
                <c:pt idx="11193">
                  <c:v>0.46901620370393132</c:v>
                </c:pt>
                <c:pt idx="11194">
                  <c:v>0.46902777777800614</c:v>
                </c:pt>
                <c:pt idx="11195">
                  <c:v>0.46903935185207934</c:v>
                </c:pt>
                <c:pt idx="11196">
                  <c:v>0.46905092592615338</c:v>
                </c:pt>
                <c:pt idx="11197">
                  <c:v>0.46906250000022742</c:v>
                </c:pt>
                <c:pt idx="11198">
                  <c:v>0.46907407407430241</c:v>
                </c:pt>
                <c:pt idx="11199">
                  <c:v>0.46908564814837561</c:v>
                </c:pt>
                <c:pt idx="11200">
                  <c:v>0.46909722222244982</c:v>
                </c:pt>
                <c:pt idx="11201">
                  <c:v>0.4691087962965238</c:v>
                </c:pt>
                <c:pt idx="11202">
                  <c:v>0.46912037037059862</c:v>
                </c:pt>
                <c:pt idx="11203">
                  <c:v>0.46913194444467199</c:v>
                </c:pt>
                <c:pt idx="11204">
                  <c:v>0.46914351851874603</c:v>
                </c:pt>
                <c:pt idx="11205">
                  <c:v>0.46915509259282018</c:v>
                </c:pt>
                <c:pt idx="11206">
                  <c:v>0.46916666666689438</c:v>
                </c:pt>
                <c:pt idx="11207">
                  <c:v>0.46917824074096837</c:v>
                </c:pt>
                <c:pt idx="11208">
                  <c:v>0.46918981481504335</c:v>
                </c:pt>
                <c:pt idx="11209">
                  <c:v>0.46920138888911656</c:v>
                </c:pt>
                <c:pt idx="11210">
                  <c:v>0.46921296296319082</c:v>
                </c:pt>
                <c:pt idx="11211">
                  <c:v>0.46922453703726558</c:v>
                </c:pt>
                <c:pt idx="11212">
                  <c:v>0.46923611111133873</c:v>
                </c:pt>
                <c:pt idx="11213">
                  <c:v>0.46924768518541332</c:v>
                </c:pt>
                <c:pt idx="11214">
                  <c:v>0.46925925925948708</c:v>
                </c:pt>
                <c:pt idx="11215">
                  <c:v>0.4692708333335619</c:v>
                </c:pt>
                <c:pt idx="11216">
                  <c:v>0.46928240740763538</c:v>
                </c:pt>
                <c:pt idx="11217">
                  <c:v>0.46929398148170925</c:v>
                </c:pt>
                <c:pt idx="11218">
                  <c:v>0.4693055555557834</c:v>
                </c:pt>
                <c:pt idx="11219">
                  <c:v>0.46931712962985883</c:v>
                </c:pt>
                <c:pt idx="11220">
                  <c:v>0.46932870370393276</c:v>
                </c:pt>
                <c:pt idx="11221">
                  <c:v>0.46934027777800652</c:v>
                </c:pt>
                <c:pt idx="11222">
                  <c:v>0.4693518518520805</c:v>
                </c:pt>
                <c:pt idx="11223">
                  <c:v>0.46936342592615388</c:v>
                </c:pt>
                <c:pt idx="11224">
                  <c:v>0.46937500000022797</c:v>
                </c:pt>
                <c:pt idx="11225">
                  <c:v>0.46938657407430356</c:v>
                </c:pt>
                <c:pt idx="11226">
                  <c:v>0.46939814814837616</c:v>
                </c:pt>
                <c:pt idx="11227">
                  <c:v>0.46940972222245125</c:v>
                </c:pt>
                <c:pt idx="11228">
                  <c:v>0.46942129629652435</c:v>
                </c:pt>
                <c:pt idx="11229">
                  <c:v>0.46943287037059911</c:v>
                </c:pt>
                <c:pt idx="11230">
                  <c:v>0.46944444444467281</c:v>
                </c:pt>
                <c:pt idx="11231">
                  <c:v>0.4694560185187468</c:v>
                </c:pt>
                <c:pt idx="11232">
                  <c:v>0.4694675925928215</c:v>
                </c:pt>
                <c:pt idx="11233">
                  <c:v>0.46947916666689482</c:v>
                </c:pt>
                <c:pt idx="11234">
                  <c:v>0.46949074074096891</c:v>
                </c:pt>
                <c:pt idx="11235">
                  <c:v>0.46950231481504373</c:v>
                </c:pt>
                <c:pt idx="11236">
                  <c:v>0.46951388888911738</c:v>
                </c:pt>
                <c:pt idx="11237">
                  <c:v>0.46952546296319131</c:v>
                </c:pt>
                <c:pt idx="11238">
                  <c:v>0.46953703703726535</c:v>
                </c:pt>
                <c:pt idx="11239">
                  <c:v>0.46954861111133939</c:v>
                </c:pt>
                <c:pt idx="11240">
                  <c:v>0.46956018518541454</c:v>
                </c:pt>
                <c:pt idx="11241">
                  <c:v>0.46957175925948846</c:v>
                </c:pt>
                <c:pt idx="11242">
                  <c:v>0.46958333333356245</c:v>
                </c:pt>
                <c:pt idx="11243">
                  <c:v>0.46959490740763582</c:v>
                </c:pt>
                <c:pt idx="11244">
                  <c:v>0.46960648148170986</c:v>
                </c:pt>
                <c:pt idx="11245">
                  <c:v>0.46961805555578395</c:v>
                </c:pt>
                <c:pt idx="11246">
                  <c:v>0.46962962962985927</c:v>
                </c:pt>
                <c:pt idx="11247">
                  <c:v>0.46964120370393214</c:v>
                </c:pt>
                <c:pt idx="11248">
                  <c:v>0.46965277777800701</c:v>
                </c:pt>
                <c:pt idx="11249">
                  <c:v>0.469664351852081</c:v>
                </c:pt>
                <c:pt idx="11250">
                  <c:v>0.46967592592615448</c:v>
                </c:pt>
                <c:pt idx="11251">
                  <c:v>0.46968750000022852</c:v>
                </c:pt>
                <c:pt idx="11252">
                  <c:v>0.46969907407430261</c:v>
                </c:pt>
                <c:pt idx="11253">
                  <c:v>0.46971064814837671</c:v>
                </c:pt>
                <c:pt idx="11254">
                  <c:v>0.46972222222245158</c:v>
                </c:pt>
                <c:pt idx="11255">
                  <c:v>0.46973379629652479</c:v>
                </c:pt>
                <c:pt idx="11256">
                  <c:v>0.46974537037059899</c:v>
                </c:pt>
                <c:pt idx="11257">
                  <c:v>0.46975694444467331</c:v>
                </c:pt>
                <c:pt idx="11258">
                  <c:v>0.46976851851874718</c:v>
                </c:pt>
                <c:pt idx="11259">
                  <c:v>0.46978009259282194</c:v>
                </c:pt>
                <c:pt idx="11260">
                  <c:v>0.46979166666689526</c:v>
                </c:pt>
                <c:pt idx="11261">
                  <c:v>0.46980324074096946</c:v>
                </c:pt>
                <c:pt idx="11262">
                  <c:v>0.46981481481504489</c:v>
                </c:pt>
                <c:pt idx="11263">
                  <c:v>0.46982638888911887</c:v>
                </c:pt>
                <c:pt idx="11264">
                  <c:v>0.4698379629631918</c:v>
                </c:pt>
                <c:pt idx="11265">
                  <c:v>0.46984953703726656</c:v>
                </c:pt>
                <c:pt idx="11266">
                  <c:v>0.46986111111133994</c:v>
                </c:pt>
                <c:pt idx="11267">
                  <c:v>0.46987268518541558</c:v>
                </c:pt>
                <c:pt idx="11268">
                  <c:v>0.46988425925948962</c:v>
                </c:pt>
                <c:pt idx="11269">
                  <c:v>0.46989583333356238</c:v>
                </c:pt>
                <c:pt idx="11270">
                  <c:v>0.46990740740763631</c:v>
                </c:pt>
                <c:pt idx="11271">
                  <c:v>0.46991898148171124</c:v>
                </c:pt>
                <c:pt idx="11272">
                  <c:v>0.4699305555557845</c:v>
                </c:pt>
                <c:pt idx="11273">
                  <c:v>0.46994212962985976</c:v>
                </c:pt>
                <c:pt idx="11274">
                  <c:v>0.4699537037039328</c:v>
                </c:pt>
                <c:pt idx="11275">
                  <c:v>0.46996527777800751</c:v>
                </c:pt>
                <c:pt idx="11276">
                  <c:v>0.46997685185208204</c:v>
                </c:pt>
                <c:pt idx="11277">
                  <c:v>0.46998842592615597</c:v>
                </c:pt>
                <c:pt idx="11278">
                  <c:v>0.47000000000022907</c:v>
                </c:pt>
                <c:pt idx="11279">
                  <c:v>0.47001157407430338</c:v>
                </c:pt>
                <c:pt idx="11280">
                  <c:v>0.47002314814837726</c:v>
                </c:pt>
                <c:pt idx="11281">
                  <c:v>0.47003472222245213</c:v>
                </c:pt>
                <c:pt idx="11282">
                  <c:v>0.47004629629652545</c:v>
                </c:pt>
                <c:pt idx="11283">
                  <c:v>0.47005787037059982</c:v>
                </c:pt>
                <c:pt idx="11284">
                  <c:v>0.4700694444446738</c:v>
                </c:pt>
                <c:pt idx="11285">
                  <c:v>0.47008101851874778</c:v>
                </c:pt>
                <c:pt idx="11286">
                  <c:v>0.47009259259282182</c:v>
                </c:pt>
                <c:pt idx="11287">
                  <c:v>0.47010416666689592</c:v>
                </c:pt>
                <c:pt idx="11288">
                  <c:v>0.47011574074097001</c:v>
                </c:pt>
                <c:pt idx="11289">
                  <c:v>0.47012731481504438</c:v>
                </c:pt>
                <c:pt idx="11290">
                  <c:v>0.47013888888911831</c:v>
                </c:pt>
                <c:pt idx="11291">
                  <c:v>0.47015046296319235</c:v>
                </c:pt>
                <c:pt idx="11292">
                  <c:v>0.47016203703726706</c:v>
                </c:pt>
                <c:pt idx="11293">
                  <c:v>0.47017361111134048</c:v>
                </c:pt>
                <c:pt idx="11294">
                  <c:v>0.47018518518541547</c:v>
                </c:pt>
                <c:pt idx="11295">
                  <c:v>0.47019675925948945</c:v>
                </c:pt>
                <c:pt idx="11296">
                  <c:v>0.47020833333356282</c:v>
                </c:pt>
                <c:pt idx="11297">
                  <c:v>0.47021990740763686</c:v>
                </c:pt>
                <c:pt idx="11298">
                  <c:v>0.47023148148171079</c:v>
                </c:pt>
                <c:pt idx="11299">
                  <c:v>0.47024305555578427</c:v>
                </c:pt>
                <c:pt idx="11300">
                  <c:v>0.47025462962986014</c:v>
                </c:pt>
                <c:pt idx="11301">
                  <c:v>0.47026620370393335</c:v>
                </c:pt>
                <c:pt idx="11302">
                  <c:v>0.470277777778008</c:v>
                </c:pt>
                <c:pt idx="11303">
                  <c:v>0.47028935185208148</c:v>
                </c:pt>
                <c:pt idx="11304">
                  <c:v>0.47030092592615641</c:v>
                </c:pt>
                <c:pt idx="11305">
                  <c:v>0.47031250000023039</c:v>
                </c:pt>
                <c:pt idx="11306">
                  <c:v>0.47032407407430488</c:v>
                </c:pt>
                <c:pt idx="11307">
                  <c:v>0.47033564814837775</c:v>
                </c:pt>
                <c:pt idx="11308">
                  <c:v>0.47034722222245262</c:v>
                </c:pt>
                <c:pt idx="11309">
                  <c:v>0.47035879629652638</c:v>
                </c:pt>
                <c:pt idx="11310">
                  <c:v>0.47037037037060186</c:v>
                </c:pt>
                <c:pt idx="11311">
                  <c:v>0.47038194444467502</c:v>
                </c:pt>
                <c:pt idx="11312">
                  <c:v>0.47039351851874828</c:v>
                </c:pt>
                <c:pt idx="11313">
                  <c:v>0.47040509259282237</c:v>
                </c:pt>
                <c:pt idx="11314">
                  <c:v>0.47041666666689735</c:v>
                </c:pt>
                <c:pt idx="11315">
                  <c:v>0.47042824074097134</c:v>
                </c:pt>
                <c:pt idx="11316">
                  <c:v>0.47043981481504482</c:v>
                </c:pt>
                <c:pt idx="11317">
                  <c:v>0.4704513888891188</c:v>
                </c:pt>
                <c:pt idx="11318">
                  <c:v>0.47046296296319357</c:v>
                </c:pt>
                <c:pt idx="11319">
                  <c:v>0.47047453703726816</c:v>
                </c:pt>
                <c:pt idx="11320">
                  <c:v>0.47048611111134203</c:v>
                </c:pt>
                <c:pt idx="11321">
                  <c:v>0.47049768518541601</c:v>
                </c:pt>
                <c:pt idx="11322">
                  <c:v>0.47050925925948989</c:v>
                </c:pt>
                <c:pt idx="11323">
                  <c:v>0.47052083333356443</c:v>
                </c:pt>
                <c:pt idx="11324">
                  <c:v>0.47053240740763741</c:v>
                </c:pt>
                <c:pt idx="11325">
                  <c:v>0.4705439814817115</c:v>
                </c:pt>
                <c:pt idx="11326">
                  <c:v>0.4705555555557856</c:v>
                </c:pt>
                <c:pt idx="11327">
                  <c:v>0.47056712962986064</c:v>
                </c:pt>
                <c:pt idx="11328">
                  <c:v>0.47057870370393456</c:v>
                </c:pt>
                <c:pt idx="11329">
                  <c:v>0.47059027777800788</c:v>
                </c:pt>
                <c:pt idx="11330">
                  <c:v>0.47060185185208198</c:v>
                </c:pt>
                <c:pt idx="11331">
                  <c:v>0.47061342592615607</c:v>
                </c:pt>
                <c:pt idx="11332">
                  <c:v>0.47062500000023016</c:v>
                </c:pt>
                <c:pt idx="11333">
                  <c:v>0.47063657407430431</c:v>
                </c:pt>
                <c:pt idx="11334">
                  <c:v>0.47064814814837824</c:v>
                </c:pt>
                <c:pt idx="11335">
                  <c:v>0.47065972222245317</c:v>
                </c:pt>
                <c:pt idx="11336">
                  <c:v>0.47067129629652654</c:v>
                </c:pt>
                <c:pt idx="11337">
                  <c:v>0.47068287037060219</c:v>
                </c:pt>
                <c:pt idx="11338">
                  <c:v>0.47069444444467484</c:v>
                </c:pt>
                <c:pt idx="11339">
                  <c:v>0.47070601851874883</c:v>
                </c:pt>
                <c:pt idx="11340">
                  <c:v>0.47071759259282292</c:v>
                </c:pt>
                <c:pt idx="11341">
                  <c:v>0.47072916666689701</c:v>
                </c:pt>
                <c:pt idx="11342">
                  <c:v>0.47074074074097111</c:v>
                </c:pt>
                <c:pt idx="11343">
                  <c:v>0.47075231481504531</c:v>
                </c:pt>
                <c:pt idx="11344">
                  <c:v>0.4707638888891193</c:v>
                </c:pt>
                <c:pt idx="11345">
                  <c:v>0.47077546296319339</c:v>
                </c:pt>
                <c:pt idx="11346">
                  <c:v>0.47078703703726782</c:v>
                </c:pt>
                <c:pt idx="11347">
                  <c:v>0.47079861111134158</c:v>
                </c:pt>
                <c:pt idx="11348">
                  <c:v>0.47081018518541717</c:v>
                </c:pt>
                <c:pt idx="11349">
                  <c:v>0.47082175925949094</c:v>
                </c:pt>
                <c:pt idx="11350">
                  <c:v>0.47083333333356386</c:v>
                </c:pt>
                <c:pt idx="11351">
                  <c:v>0.47084490740763868</c:v>
                </c:pt>
                <c:pt idx="11352">
                  <c:v>0.47085648148171272</c:v>
                </c:pt>
                <c:pt idx="11353">
                  <c:v>0.47086805555578631</c:v>
                </c:pt>
                <c:pt idx="11354">
                  <c:v>0.4708796296298618</c:v>
                </c:pt>
                <c:pt idx="11355">
                  <c:v>0.47089120370393434</c:v>
                </c:pt>
                <c:pt idx="11356">
                  <c:v>0.47090277777800965</c:v>
                </c:pt>
                <c:pt idx="11357">
                  <c:v>0.47091435185208341</c:v>
                </c:pt>
                <c:pt idx="11358">
                  <c:v>0.4709259259261574</c:v>
                </c:pt>
                <c:pt idx="11359">
                  <c:v>0.47093750000023071</c:v>
                </c:pt>
                <c:pt idx="11360">
                  <c:v>0.47094907407430481</c:v>
                </c:pt>
                <c:pt idx="11361">
                  <c:v>0.4709606481483789</c:v>
                </c:pt>
                <c:pt idx="11362">
                  <c:v>0.47097222222245427</c:v>
                </c:pt>
                <c:pt idx="11363">
                  <c:v>0.47098379629652731</c:v>
                </c:pt>
                <c:pt idx="11364">
                  <c:v>0.47099537037060202</c:v>
                </c:pt>
                <c:pt idx="11365">
                  <c:v>0.47100694444467595</c:v>
                </c:pt>
                <c:pt idx="11366">
                  <c:v>0.47101851851874937</c:v>
                </c:pt>
                <c:pt idx="11367">
                  <c:v>0.47103009259282347</c:v>
                </c:pt>
                <c:pt idx="11368">
                  <c:v>0.47104166666689756</c:v>
                </c:pt>
                <c:pt idx="11369">
                  <c:v>0.47105324074097166</c:v>
                </c:pt>
                <c:pt idx="11370">
                  <c:v>0.47106481481504675</c:v>
                </c:pt>
                <c:pt idx="11371">
                  <c:v>0.47107638888912057</c:v>
                </c:pt>
                <c:pt idx="11372">
                  <c:v>0.47108796296319438</c:v>
                </c:pt>
                <c:pt idx="11373">
                  <c:v>0.47109953703726831</c:v>
                </c:pt>
                <c:pt idx="11374">
                  <c:v>0.47111111111134218</c:v>
                </c:pt>
                <c:pt idx="11375">
                  <c:v>0.47112268518541756</c:v>
                </c:pt>
                <c:pt idx="11376">
                  <c:v>0.47113425925949032</c:v>
                </c:pt>
                <c:pt idx="11377">
                  <c:v>0.47114583333356441</c:v>
                </c:pt>
                <c:pt idx="11378">
                  <c:v>0.47115740740763851</c:v>
                </c:pt>
                <c:pt idx="11379">
                  <c:v>0.47116898148171282</c:v>
                </c:pt>
                <c:pt idx="11380">
                  <c:v>0.47118055555578681</c:v>
                </c:pt>
                <c:pt idx="11381">
                  <c:v>0.47119212962986157</c:v>
                </c:pt>
                <c:pt idx="11382">
                  <c:v>0.47120370370393483</c:v>
                </c:pt>
                <c:pt idx="11383">
                  <c:v>0.47121527777800898</c:v>
                </c:pt>
                <c:pt idx="11384">
                  <c:v>0.47122685185208396</c:v>
                </c:pt>
                <c:pt idx="11385">
                  <c:v>0.47123842592615717</c:v>
                </c:pt>
                <c:pt idx="11386">
                  <c:v>0.47125000000023126</c:v>
                </c:pt>
                <c:pt idx="11387">
                  <c:v>0.47126157407430536</c:v>
                </c:pt>
                <c:pt idx="11388">
                  <c:v>0.47127314814837923</c:v>
                </c:pt>
                <c:pt idx="11389">
                  <c:v>0.47128472222245477</c:v>
                </c:pt>
                <c:pt idx="11390">
                  <c:v>0.47129629629652764</c:v>
                </c:pt>
                <c:pt idx="11391">
                  <c:v>0.47130787037060323</c:v>
                </c:pt>
                <c:pt idx="11392">
                  <c:v>0.47131944444467588</c:v>
                </c:pt>
                <c:pt idx="11393">
                  <c:v>0.47133101851874976</c:v>
                </c:pt>
                <c:pt idx="11394">
                  <c:v>0.4713425925928249</c:v>
                </c:pt>
                <c:pt idx="11395">
                  <c:v>0.47135416666689878</c:v>
                </c:pt>
                <c:pt idx="11396">
                  <c:v>0.47136574074097232</c:v>
                </c:pt>
                <c:pt idx="11397">
                  <c:v>0.47137731481504708</c:v>
                </c:pt>
                <c:pt idx="11398">
                  <c:v>0.47138888888912189</c:v>
                </c:pt>
                <c:pt idx="11399">
                  <c:v>0.47140046296319482</c:v>
                </c:pt>
                <c:pt idx="11400">
                  <c:v>0.47141203703726953</c:v>
                </c:pt>
                <c:pt idx="11401">
                  <c:v>0.47142361111134345</c:v>
                </c:pt>
                <c:pt idx="11402">
                  <c:v>0.47143518518541688</c:v>
                </c:pt>
                <c:pt idx="11403">
                  <c:v>0.47144675925949187</c:v>
                </c:pt>
                <c:pt idx="11404">
                  <c:v>0.47145833333356585</c:v>
                </c:pt>
                <c:pt idx="11405">
                  <c:v>0.47146990740763972</c:v>
                </c:pt>
                <c:pt idx="11406">
                  <c:v>0.47148148148171332</c:v>
                </c:pt>
                <c:pt idx="11407">
                  <c:v>0.47149305555578724</c:v>
                </c:pt>
                <c:pt idx="11408">
                  <c:v>0.47150462962986273</c:v>
                </c:pt>
                <c:pt idx="11409">
                  <c:v>0.47151620370393582</c:v>
                </c:pt>
                <c:pt idx="11410">
                  <c:v>0.47152777777801053</c:v>
                </c:pt>
                <c:pt idx="11411">
                  <c:v>0.47153935185208362</c:v>
                </c:pt>
                <c:pt idx="11412">
                  <c:v>0.47155092592615788</c:v>
                </c:pt>
                <c:pt idx="11413">
                  <c:v>0.47156250000023181</c:v>
                </c:pt>
                <c:pt idx="11414">
                  <c:v>0.47157407407430674</c:v>
                </c:pt>
                <c:pt idx="11415">
                  <c:v>0.47158564814838</c:v>
                </c:pt>
                <c:pt idx="11416">
                  <c:v>0.47159722222245432</c:v>
                </c:pt>
                <c:pt idx="11417">
                  <c:v>0.4716087962965283</c:v>
                </c:pt>
                <c:pt idx="11418">
                  <c:v>0.47162037037060373</c:v>
                </c:pt>
                <c:pt idx="11419">
                  <c:v>0.47163194444467627</c:v>
                </c:pt>
                <c:pt idx="11420">
                  <c:v>0.47164351851875025</c:v>
                </c:pt>
                <c:pt idx="11421">
                  <c:v>0.47165509259282457</c:v>
                </c:pt>
                <c:pt idx="11422">
                  <c:v>0.47166666666689888</c:v>
                </c:pt>
                <c:pt idx="11423">
                  <c:v>0.47167824074097281</c:v>
                </c:pt>
                <c:pt idx="11424">
                  <c:v>0.47168981481504763</c:v>
                </c:pt>
                <c:pt idx="11425">
                  <c:v>0.47170138888912094</c:v>
                </c:pt>
                <c:pt idx="11426">
                  <c:v>0.47171296296319531</c:v>
                </c:pt>
                <c:pt idx="11427">
                  <c:v>0.47172453703727002</c:v>
                </c:pt>
                <c:pt idx="11428">
                  <c:v>0.47173611111134328</c:v>
                </c:pt>
                <c:pt idx="11429">
                  <c:v>0.47174768518541732</c:v>
                </c:pt>
                <c:pt idx="11430">
                  <c:v>0.47175925925949141</c:v>
                </c:pt>
                <c:pt idx="11431">
                  <c:v>0.47177083333356623</c:v>
                </c:pt>
                <c:pt idx="11432">
                  <c:v>0.47178240740763988</c:v>
                </c:pt>
                <c:pt idx="11433">
                  <c:v>0.4717939814817137</c:v>
                </c:pt>
                <c:pt idx="11434">
                  <c:v>0.47180555555578785</c:v>
                </c:pt>
                <c:pt idx="11435">
                  <c:v>0.47181712962986322</c:v>
                </c:pt>
                <c:pt idx="11436">
                  <c:v>0.47182870370393704</c:v>
                </c:pt>
                <c:pt idx="11437">
                  <c:v>0.47184027777801096</c:v>
                </c:pt>
                <c:pt idx="11438">
                  <c:v>0.47185185185208489</c:v>
                </c:pt>
                <c:pt idx="11439">
                  <c:v>0.47186342592615832</c:v>
                </c:pt>
                <c:pt idx="11440">
                  <c:v>0.47187500000023236</c:v>
                </c:pt>
                <c:pt idx="11441">
                  <c:v>0.47188657407430795</c:v>
                </c:pt>
                <c:pt idx="11442">
                  <c:v>0.47189814814838055</c:v>
                </c:pt>
                <c:pt idx="11443">
                  <c:v>0.47190972222245564</c:v>
                </c:pt>
                <c:pt idx="11444">
                  <c:v>0.47192129629652885</c:v>
                </c:pt>
                <c:pt idx="11445">
                  <c:v>0.47193287037060416</c:v>
                </c:pt>
                <c:pt idx="11446">
                  <c:v>0.47194444444467692</c:v>
                </c:pt>
                <c:pt idx="11447">
                  <c:v>0.47195601851875102</c:v>
                </c:pt>
                <c:pt idx="11448">
                  <c:v>0.47196759259282578</c:v>
                </c:pt>
                <c:pt idx="11449">
                  <c:v>0.47197916666689932</c:v>
                </c:pt>
                <c:pt idx="11450">
                  <c:v>0.4719907407409733</c:v>
                </c:pt>
                <c:pt idx="11451">
                  <c:v>0.47200231481504812</c:v>
                </c:pt>
                <c:pt idx="11452">
                  <c:v>0.47201388888912182</c:v>
                </c:pt>
                <c:pt idx="11453">
                  <c:v>0.47202546296319581</c:v>
                </c:pt>
                <c:pt idx="11454">
                  <c:v>0.47203703703726968</c:v>
                </c:pt>
                <c:pt idx="11455">
                  <c:v>0.47204861111134444</c:v>
                </c:pt>
                <c:pt idx="11456">
                  <c:v>0.47206018518541887</c:v>
                </c:pt>
                <c:pt idx="11457">
                  <c:v>0.47207175925949285</c:v>
                </c:pt>
                <c:pt idx="11458">
                  <c:v>0.47208333333356672</c:v>
                </c:pt>
                <c:pt idx="11459">
                  <c:v>0.47209490740764137</c:v>
                </c:pt>
                <c:pt idx="11460">
                  <c:v>0.4721064814817143</c:v>
                </c:pt>
                <c:pt idx="11461">
                  <c:v>0.47211805555578834</c:v>
                </c:pt>
                <c:pt idx="11462">
                  <c:v>0.47212962962986366</c:v>
                </c:pt>
                <c:pt idx="11463">
                  <c:v>0.47214120370393653</c:v>
                </c:pt>
                <c:pt idx="11464">
                  <c:v>0.4721527777780114</c:v>
                </c:pt>
                <c:pt idx="11465">
                  <c:v>0.47216435185208488</c:v>
                </c:pt>
                <c:pt idx="11466">
                  <c:v>0.47217592592615881</c:v>
                </c:pt>
                <c:pt idx="11467">
                  <c:v>0.47218750000023291</c:v>
                </c:pt>
                <c:pt idx="11468">
                  <c:v>0.472199074074307</c:v>
                </c:pt>
                <c:pt idx="11469">
                  <c:v>0.4722106481483811</c:v>
                </c:pt>
                <c:pt idx="11470">
                  <c:v>0.47222222222245602</c:v>
                </c:pt>
                <c:pt idx="11471">
                  <c:v>0.47223379629652923</c:v>
                </c:pt>
                <c:pt idx="11472">
                  <c:v>0.47224537037060338</c:v>
                </c:pt>
                <c:pt idx="11473">
                  <c:v>0.47225694444467747</c:v>
                </c:pt>
                <c:pt idx="11474">
                  <c:v>0.47226851851875157</c:v>
                </c:pt>
                <c:pt idx="11475">
                  <c:v>0.47228009259282588</c:v>
                </c:pt>
                <c:pt idx="11476">
                  <c:v>0.47229166666689976</c:v>
                </c:pt>
                <c:pt idx="11477">
                  <c:v>0.47230324074097385</c:v>
                </c:pt>
                <c:pt idx="11478">
                  <c:v>0.47231481481504928</c:v>
                </c:pt>
                <c:pt idx="11479">
                  <c:v>0.47232638888912326</c:v>
                </c:pt>
                <c:pt idx="11480">
                  <c:v>0.4723379629631963</c:v>
                </c:pt>
                <c:pt idx="11481">
                  <c:v>0.47234953703727101</c:v>
                </c:pt>
                <c:pt idx="11482">
                  <c:v>0.47236111111134432</c:v>
                </c:pt>
                <c:pt idx="11483">
                  <c:v>0.47237268518541997</c:v>
                </c:pt>
                <c:pt idx="11484">
                  <c:v>0.47238425925949401</c:v>
                </c:pt>
                <c:pt idx="11485">
                  <c:v>0.47239583333356688</c:v>
                </c:pt>
                <c:pt idx="11486">
                  <c:v>0.47240740740764164</c:v>
                </c:pt>
                <c:pt idx="11487">
                  <c:v>0.47241898148171563</c:v>
                </c:pt>
                <c:pt idx="11488">
                  <c:v>0.47243055555578889</c:v>
                </c:pt>
                <c:pt idx="11489">
                  <c:v>0.47244212962986415</c:v>
                </c:pt>
                <c:pt idx="11490">
                  <c:v>0.47245370370393708</c:v>
                </c:pt>
                <c:pt idx="11491">
                  <c:v>0.47246527777801195</c:v>
                </c:pt>
                <c:pt idx="11492">
                  <c:v>0.47247685185208643</c:v>
                </c:pt>
                <c:pt idx="11493">
                  <c:v>0.47248842592616036</c:v>
                </c:pt>
                <c:pt idx="11494">
                  <c:v>0.47250000000023346</c:v>
                </c:pt>
                <c:pt idx="11495">
                  <c:v>0.47251157407430788</c:v>
                </c:pt>
                <c:pt idx="11496">
                  <c:v>0.47252314814838164</c:v>
                </c:pt>
                <c:pt idx="11497">
                  <c:v>0.47253472222245657</c:v>
                </c:pt>
                <c:pt idx="11498">
                  <c:v>0.47254629629652983</c:v>
                </c:pt>
                <c:pt idx="11499">
                  <c:v>0.47255787037060515</c:v>
                </c:pt>
                <c:pt idx="11500">
                  <c:v>0.47256944444467802</c:v>
                </c:pt>
                <c:pt idx="11501">
                  <c:v>0.47258101851875212</c:v>
                </c:pt>
                <c:pt idx="11502">
                  <c:v>0.47259259259282632</c:v>
                </c:pt>
                <c:pt idx="11503">
                  <c:v>0.4726041666669003</c:v>
                </c:pt>
                <c:pt idx="11504">
                  <c:v>0.4726157407409744</c:v>
                </c:pt>
                <c:pt idx="11505">
                  <c:v>0.47262731481504888</c:v>
                </c:pt>
                <c:pt idx="11506">
                  <c:v>0.47263888888912281</c:v>
                </c:pt>
                <c:pt idx="11507">
                  <c:v>0.47265046296319668</c:v>
                </c:pt>
                <c:pt idx="11508">
                  <c:v>0.47266203703727144</c:v>
                </c:pt>
                <c:pt idx="11509">
                  <c:v>0.47267361111134487</c:v>
                </c:pt>
                <c:pt idx="11510">
                  <c:v>0.47268518518541985</c:v>
                </c:pt>
                <c:pt idx="11511">
                  <c:v>0.47269675925949384</c:v>
                </c:pt>
                <c:pt idx="11512">
                  <c:v>0.47270833333356732</c:v>
                </c:pt>
                <c:pt idx="11513">
                  <c:v>0.47271990740764225</c:v>
                </c:pt>
                <c:pt idx="11514">
                  <c:v>0.47273148148171529</c:v>
                </c:pt>
                <c:pt idx="11515">
                  <c:v>0.47274305555578866</c:v>
                </c:pt>
                <c:pt idx="11516">
                  <c:v>0.47275462962986453</c:v>
                </c:pt>
                <c:pt idx="11517">
                  <c:v>0.47276620370393768</c:v>
                </c:pt>
                <c:pt idx="11518">
                  <c:v>0.47277777777801239</c:v>
                </c:pt>
                <c:pt idx="11519">
                  <c:v>0.47278935185208582</c:v>
                </c:pt>
                <c:pt idx="11520">
                  <c:v>0.47280092592616074</c:v>
                </c:pt>
                <c:pt idx="11521">
                  <c:v>0.47281250000023473</c:v>
                </c:pt>
                <c:pt idx="11522">
                  <c:v>0.47282407407430926</c:v>
                </c:pt>
                <c:pt idx="11523">
                  <c:v>0.47283564814838219</c:v>
                </c:pt>
                <c:pt idx="11524">
                  <c:v>0.47284722222245706</c:v>
                </c:pt>
                <c:pt idx="11525">
                  <c:v>0.47285879629653038</c:v>
                </c:pt>
                <c:pt idx="11526">
                  <c:v>0.4728703703706062</c:v>
                </c:pt>
                <c:pt idx="11527">
                  <c:v>0.47288194444467946</c:v>
                </c:pt>
                <c:pt idx="11528">
                  <c:v>0.47289351851875266</c:v>
                </c:pt>
                <c:pt idx="11529">
                  <c:v>0.47290509259282681</c:v>
                </c:pt>
                <c:pt idx="11530">
                  <c:v>0.47291666666690163</c:v>
                </c:pt>
                <c:pt idx="11531">
                  <c:v>0.47292824074097567</c:v>
                </c:pt>
                <c:pt idx="11532">
                  <c:v>0.47293981481504932</c:v>
                </c:pt>
                <c:pt idx="11533">
                  <c:v>0.4729513888891233</c:v>
                </c:pt>
                <c:pt idx="11534">
                  <c:v>0.47296296296319801</c:v>
                </c:pt>
                <c:pt idx="11535">
                  <c:v>0.47297453703727255</c:v>
                </c:pt>
                <c:pt idx="11536">
                  <c:v>0.47298611111134642</c:v>
                </c:pt>
                <c:pt idx="11537">
                  <c:v>0.47299768518542035</c:v>
                </c:pt>
                <c:pt idx="11538">
                  <c:v>0.47300925925949427</c:v>
                </c:pt>
                <c:pt idx="11539">
                  <c:v>0.47302083333356865</c:v>
                </c:pt>
                <c:pt idx="11540">
                  <c:v>0.47303240740764257</c:v>
                </c:pt>
                <c:pt idx="11541">
                  <c:v>0.47304398148171589</c:v>
                </c:pt>
                <c:pt idx="11542">
                  <c:v>0.47305555555578999</c:v>
                </c:pt>
                <c:pt idx="11543">
                  <c:v>0.47306712962986497</c:v>
                </c:pt>
                <c:pt idx="11544">
                  <c:v>0.47307870370393895</c:v>
                </c:pt>
                <c:pt idx="11545">
                  <c:v>0.47309027777801232</c:v>
                </c:pt>
                <c:pt idx="11546">
                  <c:v>0.47310185185208636</c:v>
                </c:pt>
                <c:pt idx="11547">
                  <c:v>0.47311342592616046</c:v>
                </c:pt>
                <c:pt idx="11548">
                  <c:v>0.47312500000023455</c:v>
                </c:pt>
                <c:pt idx="11549">
                  <c:v>0.47313657407430881</c:v>
                </c:pt>
                <c:pt idx="11550">
                  <c:v>0.47314814814838274</c:v>
                </c:pt>
                <c:pt idx="11551">
                  <c:v>0.4731597222224575</c:v>
                </c:pt>
                <c:pt idx="11552">
                  <c:v>0.47317129629653093</c:v>
                </c:pt>
                <c:pt idx="11553">
                  <c:v>0.47318287037060652</c:v>
                </c:pt>
                <c:pt idx="11554">
                  <c:v>0.47319444444467912</c:v>
                </c:pt>
                <c:pt idx="11555">
                  <c:v>0.47320601851875321</c:v>
                </c:pt>
                <c:pt idx="11556">
                  <c:v>0.47321759259282731</c:v>
                </c:pt>
                <c:pt idx="11557">
                  <c:v>0.4732291666669014</c:v>
                </c:pt>
                <c:pt idx="11558">
                  <c:v>0.4732407407409755</c:v>
                </c:pt>
                <c:pt idx="11559">
                  <c:v>0.47325231481504981</c:v>
                </c:pt>
                <c:pt idx="11560">
                  <c:v>0.4732638888891238</c:v>
                </c:pt>
                <c:pt idx="11561">
                  <c:v>0.47327546296319778</c:v>
                </c:pt>
                <c:pt idx="11562">
                  <c:v>0.47328703703727187</c:v>
                </c:pt>
                <c:pt idx="11563">
                  <c:v>0.47329861111134597</c:v>
                </c:pt>
                <c:pt idx="11564">
                  <c:v>0.47331018518542151</c:v>
                </c:pt>
                <c:pt idx="11565">
                  <c:v>0.47332175925949538</c:v>
                </c:pt>
                <c:pt idx="11566">
                  <c:v>0.47333333333356831</c:v>
                </c:pt>
                <c:pt idx="11567">
                  <c:v>0.47334490740764379</c:v>
                </c:pt>
                <c:pt idx="11568">
                  <c:v>0.47335648148171688</c:v>
                </c:pt>
                <c:pt idx="11569">
                  <c:v>0.47336805555579081</c:v>
                </c:pt>
                <c:pt idx="11570">
                  <c:v>0.47337962962986618</c:v>
                </c:pt>
                <c:pt idx="11571">
                  <c:v>0.47339120370393872</c:v>
                </c:pt>
                <c:pt idx="11572">
                  <c:v>0.47340277777801393</c:v>
                </c:pt>
                <c:pt idx="11573">
                  <c:v>0.47341435185208774</c:v>
                </c:pt>
                <c:pt idx="11574">
                  <c:v>0.47342592592616173</c:v>
                </c:pt>
                <c:pt idx="11575">
                  <c:v>0.4734375000002351</c:v>
                </c:pt>
                <c:pt idx="11576">
                  <c:v>0.47344907407430931</c:v>
                </c:pt>
                <c:pt idx="11577">
                  <c:v>0.47346064814838335</c:v>
                </c:pt>
                <c:pt idx="11578">
                  <c:v>0.47347222222245855</c:v>
                </c:pt>
                <c:pt idx="11579">
                  <c:v>0.47348379629653148</c:v>
                </c:pt>
                <c:pt idx="11580">
                  <c:v>0.47349537037060646</c:v>
                </c:pt>
                <c:pt idx="11581">
                  <c:v>0.47350694444468033</c:v>
                </c:pt>
                <c:pt idx="11582">
                  <c:v>0.47351851851875382</c:v>
                </c:pt>
                <c:pt idx="11583">
                  <c:v>0.47353009259282786</c:v>
                </c:pt>
                <c:pt idx="11584">
                  <c:v>0.47354166666690195</c:v>
                </c:pt>
                <c:pt idx="11585">
                  <c:v>0.47355324074097604</c:v>
                </c:pt>
                <c:pt idx="11586">
                  <c:v>0.47356481481505114</c:v>
                </c:pt>
                <c:pt idx="11587">
                  <c:v>0.47357638888912501</c:v>
                </c:pt>
                <c:pt idx="11588">
                  <c:v>0.47358796296319838</c:v>
                </c:pt>
                <c:pt idx="11589">
                  <c:v>0.47359953703727242</c:v>
                </c:pt>
                <c:pt idx="11590">
                  <c:v>0.47361111111134652</c:v>
                </c:pt>
                <c:pt idx="11591">
                  <c:v>0.47362268518542194</c:v>
                </c:pt>
                <c:pt idx="11592">
                  <c:v>0.47363425925949482</c:v>
                </c:pt>
                <c:pt idx="11593">
                  <c:v>0.4736458333335688</c:v>
                </c:pt>
                <c:pt idx="11594">
                  <c:v>0.47365740740764362</c:v>
                </c:pt>
                <c:pt idx="11595">
                  <c:v>0.47366898148171732</c:v>
                </c:pt>
                <c:pt idx="11596">
                  <c:v>0.47368055555579108</c:v>
                </c:pt>
                <c:pt idx="11597">
                  <c:v>0.47369212962986595</c:v>
                </c:pt>
                <c:pt idx="11598">
                  <c:v>0.47370370370393927</c:v>
                </c:pt>
                <c:pt idx="11599">
                  <c:v>0.47371527777801337</c:v>
                </c:pt>
                <c:pt idx="11600">
                  <c:v>0.47372685185208835</c:v>
                </c:pt>
                <c:pt idx="11601">
                  <c:v>0.47373842592616155</c:v>
                </c:pt>
                <c:pt idx="11602">
                  <c:v>0.47375000000023565</c:v>
                </c:pt>
                <c:pt idx="11603">
                  <c:v>0.4737615740743098</c:v>
                </c:pt>
                <c:pt idx="11604">
                  <c:v>0.47377314814838373</c:v>
                </c:pt>
                <c:pt idx="11605">
                  <c:v>0.47378472222245915</c:v>
                </c:pt>
                <c:pt idx="11606">
                  <c:v>0.47379629629653203</c:v>
                </c:pt>
                <c:pt idx="11607">
                  <c:v>0.47380787037060762</c:v>
                </c:pt>
                <c:pt idx="11608">
                  <c:v>0.47381944444468038</c:v>
                </c:pt>
                <c:pt idx="11609">
                  <c:v>0.47383101851875425</c:v>
                </c:pt>
                <c:pt idx="11610">
                  <c:v>0.47384259259282924</c:v>
                </c:pt>
                <c:pt idx="11611">
                  <c:v>0.47385416666690316</c:v>
                </c:pt>
                <c:pt idx="11612">
                  <c:v>0.47386574074097682</c:v>
                </c:pt>
                <c:pt idx="11613">
                  <c:v>0.47387731481505152</c:v>
                </c:pt>
                <c:pt idx="11614">
                  <c:v>0.47388888888912623</c:v>
                </c:pt>
                <c:pt idx="11615">
                  <c:v>0.47390046296319888</c:v>
                </c:pt>
                <c:pt idx="11616">
                  <c:v>0.47391203703727397</c:v>
                </c:pt>
                <c:pt idx="11617">
                  <c:v>0.47392361111134784</c:v>
                </c:pt>
                <c:pt idx="11618">
                  <c:v>0.47393518518542138</c:v>
                </c:pt>
                <c:pt idx="11619">
                  <c:v>0.47394675925949625</c:v>
                </c:pt>
                <c:pt idx="11620">
                  <c:v>0.47395833333357013</c:v>
                </c:pt>
                <c:pt idx="11621">
                  <c:v>0.47396990740764477</c:v>
                </c:pt>
                <c:pt idx="11622">
                  <c:v>0.47398148148171781</c:v>
                </c:pt>
                <c:pt idx="11623">
                  <c:v>0.47399305555579163</c:v>
                </c:pt>
                <c:pt idx="11624">
                  <c:v>0.47400462962986717</c:v>
                </c:pt>
                <c:pt idx="11625">
                  <c:v>0.47401620370393982</c:v>
                </c:pt>
                <c:pt idx="11626">
                  <c:v>0.47402777777801491</c:v>
                </c:pt>
                <c:pt idx="11627">
                  <c:v>0.47403935185208801</c:v>
                </c:pt>
                <c:pt idx="11628">
                  <c:v>0.47405092592616238</c:v>
                </c:pt>
                <c:pt idx="11629">
                  <c:v>0.47406250000023631</c:v>
                </c:pt>
                <c:pt idx="11630">
                  <c:v>0.47407407407431112</c:v>
                </c:pt>
                <c:pt idx="11631">
                  <c:v>0.47408564814838439</c:v>
                </c:pt>
                <c:pt idx="11632">
                  <c:v>0.47409722222245848</c:v>
                </c:pt>
                <c:pt idx="11633">
                  <c:v>0.47410879629653258</c:v>
                </c:pt>
                <c:pt idx="11634">
                  <c:v>0.474120370370608</c:v>
                </c:pt>
                <c:pt idx="11635">
                  <c:v>0.47413194444468076</c:v>
                </c:pt>
                <c:pt idx="11636">
                  <c:v>0.47414351851875475</c:v>
                </c:pt>
                <c:pt idx="11637">
                  <c:v>0.47415509259282895</c:v>
                </c:pt>
                <c:pt idx="11638">
                  <c:v>0.47416666666690332</c:v>
                </c:pt>
                <c:pt idx="11639">
                  <c:v>0.47417824074097731</c:v>
                </c:pt>
                <c:pt idx="11640">
                  <c:v>0.47418981481505201</c:v>
                </c:pt>
                <c:pt idx="11641">
                  <c:v>0.47420138888912533</c:v>
                </c:pt>
                <c:pt idx="11642">
                  <c:v>0.47421296296319942</c:v>
                </c:pt>
                <c:pt idx="11643">
                  <c:v>0.47422453703727441</c:v>
                </c:pt>
                <c:pt idx="11644">
                  <c:v>0.47423611111134761</c:v>
                </c:pt>
                <c:pt idx="11645">
                  <c:v>0.47424768518542182</c:v>
                </c:pt>
                <c:pt idx="11646">
                  <c:v>0.4742592592594958</c:v>
                </c:pt>
                <c:pt idx="11647">
                  <c:v>0.47427083333357062</c:v>
                </c:pt>
                <c:pt idx="11648">
                  <c:v>0.47428240740764516</c:v>
                </c:pt>
                <c:pt idx="11649">
                  <c:v>0.47429398148171809</c:v>
                </c:pt>
                <c:pt idx="11650">
                  <c:v>0.47430555555579218</c:v>
                </c:pt>
                <c:pt idx="11651">
                  <c:v>0.47431712962986755</c:v>
                </c:pt>
                <c:pt idx="11652">
                  <c:v>0.47432870370394203</c:v>
                </c:pt>
                <c:pt idx="11653">
                  <c:v>0.47434027777801535</c:v>
                </c:pt>
                <c:pt idx="11654">
                  <c:v>0.47435185185208922</c:v>
                </c:pt>
                <c:pt idx="11655">
                  <c:v>0.47436342592616282</c:v>
                </c:pt>
                <c:pt idx="11656">
                  <c:v>0.4743750000002368</c:v>
                </c:pt>
                <c:pt idx="11657">
                  <c:v>0.47438657407431223</c:v>
                </c:pt>
                <c:pt idx="11658">
                  <c:v>0.47439814814838493</c:v>
                </c:pt>
                <c:pt idx="11659">
                  <c:v>0.47440972222246003</c:v>
                </c:pt>
                <c:pt idx="11660">
                  <c:v>0.47442129629653312</c:v>
                </c:pt>
                <c:pt idx="11661">
                  <c:v>0.47443287037060844</c:v>
                </c:pt>
                <c:pt idx="11662">
                  <c:v>0.47444444444468131</c:v>
                </c:pt>
                <c:pt idx="11663">
                  <c:v>0.47445601851875541</c:v>
                </c:pt>
                <c:pt idx="11664">
                  <c:v>0.47446759259283017</c:v>
                </c:pt>
                <c:pt idx="11665">
                  <c:v>0.47447916666690382</c:v>
                </c:pt>
                <c:pt idx="11666">
                  <c:v>0.4744907407409778</c:v>
                </c:pt>
                <c:pt idx="11667">
                  <c:v>0.47450231481505251</c:v>
                </c:pt>
                <c:pt idx="11668">
                  <c:v>0.47451388888912588</c:v>
                </c:pt>
                <c:pt idx="11669">
                  <c:v>0.47452546296319997</c:v>
                </c:pt>
                <c:pt idx="11670">
                  <c:v>0.47453703703727407</c:v>
                </c:pt>
                <c:pt idx="11671">
                  <c:v>0.47454861111134838</c:v>
                </c:pt>
                <c:pt idx="11672">
                  <c:v>0.47456018518542326</c:v>
                </c:pt>
                <c:pt idx="11673">
                  <c:v>0.47457175925949713</c:v>
                </c:pt>
                <c:pt idx="11674">
                  <c:v>0.47458333333357111</c:v>
                </c:pt>
                <c:pt idx="11675">
                  <c:v>0.47459490740764576</c:v>
                </c:pt>
                <c:pt idx="11676">
                  <c:v>0.4746064814817188</c:v>
                </c:pt>
                <c:pt idx="11677">
                  <c:v>0.47461805555579278</c:v>
                </c:pt>
                <c:pt idx="11678">
                  <c:v>0.47462962962986793</c:v>
                </c:pt>
                <c:pt idx="11679">
                  <c:v>0.47464120370394092</c:v>
                </c:pt>
                <c:pt idx="11680">
                  <c:v>0.47465277777801573</c:v>
                </c:pt>
                <c:pt idx="11681">
                  <c:v>0.47466435185208938</c:v>
                </c:pt>
                <c:pt idx="11682">
                  <c:v>0.47467592592616331</c:v>
                </c:pt>
                <c:pt idx="11683">
                  <c:v>0.47468750000023735</c:v>
                </c:pt>
                <c:pt idx="11684">
                  <c:v>0.47469907407431139</c:v>
                </c:pt>
                <c:pt idx="11685">
                  <c:v>0.47471064814838543</c:v>
                </c:pt>
                <c:pt idx="11686">
                  <c:v>0.47472222222246047</c:v>
                </c:pt>
                <c:pt idx="11687">
                  <c:v>0.47473379629653323</c:v>
                </c:pt>
                <c:pt idx="11688">
                  <c:v>0.47474537037060782</c:v>
                </c:pt>
                <c:pt idx="11689">
                  <c:v>0.47475694444468186</c:v>
                </c:pt>
                <c:pt idx="11690">
                  <c:v>0.47476851851875596</c:v>
                </c:pt>
                <c:pt idx="11691">
                  <c:v>0.47478009259283038</c:v>
                </c:pt>
                <c:pt idx="11692">
                  <c:v>0.47479166666690414</c:v>
                </c:pt>
                <c:pt idx="11693">
                  <c:v>0.47480324074097835</c:v>
                </c:pt>
                <c:pt idx="11694">
                  <c:v>0.47481481481505367</c:v>
                </c:pt>
                <c:pt idx="11695">
                  <c:v>0.47482638888912765</c:v>
                </c:pt>
                <c:pt idx="11696">
                  <c:v>0.47483796296320141</c:v>
                </c:pt>
                <c:pt idx="11697">
                  <c:v>0.47484953703727539</c:v>
                </c:pt>
                <c:pt idx="11698">
                  <c:v>0.47486111111134882</c:v>
                </c:pt>
                <c:pt idx="11699">
                  <c:v>0.47487268518542436</c:v>
                </c:pt>
                <c:pt idx="11700">
                  <c:v>0.4748842592594984</c:v>
                </c:pt>
                <c:pt idx="11701">
                  <c:v>0.47489583333357138</c:v>
                </c:pt>
                <c:pt idx="11702">
                  <c:v>0.47490740740764603</c:v>
                </c:pt>
                <c:pt idx="11703">
                  <c:v>0.47491898148172002</c:v>
                </c:pt>
                <c:pt idx="11704">
                  <c:v>0.47493055555579328</c:v>
                </c:pt>
                <c:pt idx="11705">
                  <c:v>0.47494212962986854</c:v>
                </c:pt>
                <c:pt idx="11706">
                  <c:v>0.47495370370394235</c:v>
                </c:pt>
                <c:pt idx="11707">
                  <c:v>0.47496527777801634</c:v>
                </c:pt>
                <c:pt idx="11708">
                  <c:v>0.47497685185209088</c:v>
                </c:pt>
                <c:pt idx="11709">
                  <c:v>0.47498842592616475</c:v>
                </c:pt>
                <c:pt idx="11710">
                  <c:v>0.47500000000023784</c:v>
                </c:pt>
                <c:pt idx="11711">
                  <c:v>0.47501157407431238</c:v>
                </c:pt>
                <c:pt idx="11712">
                  <c:v>0.47502314814838603</c:v>
                </c:pt>
                <c:pt idx="11713">
                  <c:v>0.47503472222246101</c:v>
                </c:pt>
                <c:pt idx="11714">
                  <c:v>0.47504629629653422</c:v>
                </c:pt>
                <c:pt idx="11715">
                  <c:v>0.47505787037060943</c:v>
                </c:pt>
                <c:pt idx="11716">
                  <c:v>0.47506944444468241</c:v>
                </c:pt>
                <c:pt idx="11717">
                  <c:v>0.4750810185187565</c:v>
                </c:pt>
                <c:pt idx="11718">
                  <c:v>0.47509259259283082</c:v>
                </c:pt>
                <c:pt idx="11719">
                  <c:v>0.4751041666669048</c:v>
                </c:pt>
                <c:pt idx="11720">
                  <c:v>0.47511574074097884</c:v>
                </c:pt>
                <c:pt idx="11721">
                  <c:v>0.47512731481505288</c:v>
                </c:pt>
                <c:pt idx="11722">
                  <c:v>0.47513888888912698</c:v>
                </c:pt>
                <c:pt idx="11723">
                  <c:v>0.47515046296320196</c:v>
                </c:pt>
                <c:pt idx="11724">
                  <c:v>0.47516203703727583</c:v>
                </c:pt>
                <c:pt idx="11725">
                  <c:v>0.47517361111134931</c:v>
                </c:pt>
                <c:pt idx="11726">
                  <c:v>0.47518518518542413</c:v>
                </c:pt>
                <c:pt idx="11727">
                  <c:v>0.47519675925949817</c:v>
                </c:pt>
                <c:pt idx="11728">
                  <c:v>0.47520833333357182</c:v>
                </c:pt>
                <c:pt idx="11729">
                  <c:v>0.47521990740764658</c:v>
                </c:pt>
                <c:pt idx="11730">
                  <c:v>0.47523148148171973</c:v>
                </c:pt>
                <c:pt idx="11731">
                  <c:v>0.4752430555557931</c:v>
                </c:pt>
                <c:pt idx="11732">
                  <c:v>0.47525462962986892</c:v>
                </c:pt>
                <c:pt idx="11733">
                  <c:v>0.47526620370394285</c:v>
                </c:pt>
                <c:pt idx="11734">
                  <c:v>0.47527777777801677</c:v>
                </c:pt>
                <c:pt idx="11735">
                  <c:v>0.47528935185209031</c:v>
                </c:pt>
                <c:pt idx="11736">
                  <c:v>0.47530092592616507</c:v>
                </c:pt>
                <c:pt idx="11737">
                  <c:v>0.47531250000023906</c:v>
                </c:pt>
                <c:pt idx="11738">
                  <c:v>0.47532407407431365</c:v>
                </c:pt>
                <c:pt idx="11739">
                  <c:v>0.47533564814838625</c:v>
                </c:pt>
                <c:pt idx="11740">
                  <c:v>0.47534722222246145</c:v>
                </c:pt>
                <c:pt idx="11741">
                  <c:v>0.47535879629653482</c:v>
                </c:pt>
                <c:pt idx="11742">
                  <c:v>0.47537037037061047</c:v>
                </c:pt>
                <c:pt idx="11743">
                  <c:v>0.47538194444468368</c:v>
                </c:pt>
                <c:pt idx="11744">
                  <c:v>0.47539351851875705</c:v>
                </c:pt>
                <c:pt idx="11745">
                  <c:v>0.47540509259283131</c:v>
                </c:pt>
                <c:pt idx="11746">
                  <c:v>0.47541666666690607</c:v>
                </c:pt>
                <c:pt idx="11747">
                  <c:v>0.47542824074098</c:v>
                </c:pt>
                <c:pt idx="11748">
                  <c:v>0.47543981481505382</c:v>
                </c:pt>
                <c:pt idx="11749">
                  <c:v>0.47545138888912752</c:v>
                </c:pt>
                <c:pt idx="11750">
                  <c:v>0.47546296296320312</c:v>
                </c:pt>
                <c:pt idx="11751">
                  <c:v>0.47547453703727688</c:v>
                </c:pt>
                <c:pt idx="11752">
                  <c:v>0.47548611111135075</c:v>
                </c:pt>
                <c:pt idx="11753">
                  <c:v>0.47549768518542462</c:v>
                </c:pt>
                <c:pt idx="11754">
                  <c:v>0.47550925925949838</c:v>
                </c:pt>
                <c:pt idx="11755">
                  <c:v>0.47552083333357303</c:v>
                </c:pt>
                <c:pt idx="11756">
                  <c:v>0.47553240740764702</c:v>
                </c:pt>
                <c:pt idx="11757">
                  <c:v>0.47554398148172028</c:v>
                </c:pt>
                <c:pt idx="11758">
                  <c:v>0.47555555555579426</c:v>
                </c:pt>
                <c:pt idx="11759">
                  <c:v>0.47556712962986936</c:v>
                </c:pt>
                <c:pt idx="11760">
                  <c:v>0.47557870370394401</c:v>
                </c:pt>
                <c:pt idx="11761">
                  <c:v>0.47559027777801682</c:v>
                </c:pt>
                <c:pt idx="11762">
                  <c:v>0.47560185185209081</c:v>
                </c:pt>
                <c:pt idx="11763">
                  <c:v>0.47561342592616485</c:v>
                </c:pt>
                <c:pt idx="11764">
                  <c:v>0.47562500000023894</c:v>
                </c:pt>
                <c:pt idx="11765">
                  <c:v>0.47563657407431331</c:v>
                </c:pt>
                <c:pt idx="11766">
                  <c:v>0.47564814814838713</c:v>
                </c:pt>
                <c:pt idx="11767">
                  <c:v>0.47565972222246189</c:v>
                </c:pt>
                <c:pt idx="11768">
                  <c:v>0.47567129629653526</c:v>
                </c:pt>
                <c:pt idx="11769">
                  <c:v>0.47568287037061091</c:v>
                </c:pt>
                <c:pt idx="11770">
                  <c:v>0.47569444444468351</c:v>
                </c:pt>
                <c:pt idx="11771">
                  <c:v>0.4757060185187576</c:v>
                </c:pt>
                <c:pt idx="11772">
                  <c:v>0.47571759259283181</c:v>
                </c:pt>
                <c:pt idx="11773">
                  <c:v>0.47572916666690584</c:v>
                </c:pt>
                <c:pt idx="11774">
                  <c:v>0.47574074074097983</c:v>
                </c:pt>
                <c:pt idx="11775">
                  <c:v>0.47575231481505398</c:v>
                </c:pt>
                <c:pt idx="11776">
                  <c:v>0.47576388888912807</c:v>
                </c:pt>
                <c:pt idx="11777">
                  <c:v>0.47577546296320283</c:v>
                </c:pt>
                <c:pt idx="11778">
                  <c:v>0.47578703703727632</c:v>
                </c:pt>
                <c:pt idx="11779">
                  <c:v>0.47579861111135036</c:v>
                </c:pt>
                <c:pt idx="11780">
                  <c:v>0.47581018518542589</c:v>
                </c:pt>
                <c:pt idx="11781">
                  <c:v>0.47582175925949977</c:v>
                </c:pt>
                <c:pt idx="11782">
                  <c:v>0.47583333333357281</c:v>
                </c:pt>
                <c:pt idx="11783">
                  <c:v>0.47584490740764823</c:v>
                </c:pt>
                <c:pt idx="11784">
                  <c:v>0.47585648148172088</c:v>
                </c:pt>
                <c:pt idx="11785">
                  <c:v>0.47586805555579492</c:v>
                </c:pt>
                <c:pt idx="11786">
                  <c:v>0.47587962962987057</c:v>
                </c:pt>
                <c:pt idx="11787">
                  <c:v>0.47589120370394378</c:v>
                </c:pt>
                <c:pt idx="11788">
                  <c:v>0.47590277777801837</c:v>
                </c:pt>
                <c:pt idx="11789">
                  <c:v>0.47591435185209208</c:v>
                </c:pt>
                <c:pt idx="11790">
                  <c:v>0.47592592592616612</c:v>
                </c:pt>
                <c:pt idx="11791">
                  <c:v>0.47593750000023949</c:v>
                </c:pt>
                <c:pt idx="11792">
                  <c:v>0.47594907407431358</c:v>
                </c:pt>
                <c:pt idx="11793">
                  <c:v>0.47596064814838768</c:v>
                </c:pt>
                <c:pt idx="11794">
                  <c:v>0.47597222222246294</c:v>
                </c:pt>
                <c:pt idx="11795">
                  <c:v>0.47598379629653587</c:v>
                </c:pt>
                <c:pt idx="11796">
                  <c:v>0.47599537037061085</c:v>
                </c:pt>
                <c:pt idx="11797">
                  <c:v>0.47600694444468472</c:v>
                </c:pt>
                <c:pt idx="11798">
                  <c:v>0.47601851851875832</c:v>
                </c:pt>
                <c:pt idx="11799">
                  <c:v>0.4760300925928323</c:v>
                </c:pt>
                <c:pt idx="11800">
                  <c:v>0.47604166666690634</c:v>
                </c:pt>
                <c:pt idx="11801">
                  <c:v>0.47605324074098043</c:v>
                </c:pt>
                <c:pt idx="11802">
                  <c:v>0.47606481481505553</c:v>
                </c:pt>
                <c:pt idx="11803">
                  <c:v>0.4760763888891294</c:v>
                </c:pt>
                <c:pt idx="11804">
                  <c:v>0.47608796296320394</c:v>
                </c:pt>
                <c:pt idx="11805">
                  <c:v>0.47609953703727681</c:v>
                </c:pt>
                <c:pt idx="11806">
                  <c:v>0.4761111111113509</c:v>
                </c:pt>
                <c:pt idx="11807">
                  <c:v>0.47612268518542633</c:v>
                </c:pt>
                <c:pt idx="11808">
                  <c:v>0.47613425925949932</c:v>
                </c:pt>
                <c:pt idx="11809">
                  <c:v>0.4761458333335733</c:v>
                </c:pt>
                <c:pt idx="11810">
                  <c:v>0.476157407407648</c:v>
                </c:pt>
                <c:pt idx="11811">
                  <c:v>0.47616898148172138</c:v>
                </c:pt>
                <c:pt idx="11812">
                  <c:v>0.47618055555579547</c:v>
                </c:pt>
                <c:pt idx="11813">
                  <c:v>0.47619212962987034</c:v>
                </c:pt>
                <c:pt idx="11814">
                  <c:v>0.47620370370394388</c:v>
                </c:pt>
                <c:pt idx="11815">
                  <c:v>0.47621527777801781</c:v>
                </c:pt>
                <c:pt idx="11816">
                  <c:v>0.47622685185209263</c:v>
                </c:pt>
                <c:pt idx="11817">
                  <c:v>0.47623842592616594</c:v>
                </c:pt>
                <c:pt idx="11818">
                  <c:v>0.47625000000024031</c:v>
                </c:pt>
                <c:pt idx="11819">
                  <c:v>0.4762615740743143</c:v>
                </c:pt>
                <c:pt idx="11820">
                  <c:v>0.47627314814838823</c:v>
                </c:pt>
                <c:pt idx="11821">
                  <c:v>0.47628472222246343</c:v>
                </c:pt>
                <c:pt idx="11822">
                  <c:v>0.47629629629653625</c:v>
                </c:pt>
                <c:pt idx="11823">
                  <c:v>0.47630787037061201</c:v>
                </c:pt>
                <c:pt idx="11824">
                  <c:v>0.47631944444468488</c:v>
                </c:pt>
                <c:pt idx="11825">
                  <c:v>0.4763310185187587</c:v>
                </c:pt>
                <c:pt idx="11826">
                  <c:v>0.47634259259283362</c:v>
                </c:pt>
                <c:pt idx="11827">
                  <c:v>0.47635416666690755</c:v>
                </c:pt>
                <c:pt idx="11828">
                  <c:v>0.47636574074098098</c:v>
                </c:pt>
                <c:pt idx="11829">
                  <c:v>0.47637731481505596</c:v>
                </c:pt>
                <c:pt idx="11830">
                  <c:v>0.4763888888891305</c:v>
                </c:pt>
                <c:pt idx="11831">
                  <c:v>0.47640046296320443</c:v>
                </c:pt>
                <c:pt idx="11832">
                  <c:v>0.47641203703727814</c:v>
                </c:pt>
                <c:pt idx="11833">
                  <c:v>0.47642361111135217</c:v>
                </c:pt>
                <c:pt idx="11834">
                  <c:v>0.47643518518542582</c:v>
                </c:pt>
                <c:pt idx="11835">
                  <c:v>0.47644675925950064</c:v>
                </c:pt>
                <c:pt idx="11836">
                  <c:v>0.47645833333357451</c:v>
                </c:pt>
                <c:pt idx="11837">
                  <c:v>0.47646990740764916</c:v>
                </c:pt>
                <c:pt idx="11838">
                  <c:v>0.47648148148172192</c:v>
                </c:pt>
                <c:pt idx="11839">
                  <c:v>0.47649305555579574</c:v>
                </c:pt>
                <c:pt idx="11840">
                  <c:v>0.47650462962987145</c:v>
                </c:pt>
                <c:pt idx="11841">
                  <c:v>0.47651620370394537</c:v>
                </c:pt>
                <c:pt idx="11842">
                  <c:v>0.47652777777801908</c:v>
                </c:pt>
                <c:pt idx="11843">
                  <c:v>0.4765393518520924</c:v>
                </c:pt>
                <c:pt idx="11844">
                  <c:v>0.47655092592616682</c:v>
                </c:pt>
                <c:pt idx="11845">
                  <c:v>0.47656250000024153</c:v>
                </c:pt>
                <c:pt idx="11846">
                  <c:v>0.47657407407431546</c:v>
                </c:pt>
                <c:pt idx="11847">
                  <c:v>0.47658564814838877</c:v>
                </c:pt>
                <c:pt idx="11848">
                  <c:v>0.47659722222246287</c:v>
                </c:pt>
                <c:pt idx="11849">
                  <c:v>0.47660879629653696</c:v>
                </c:pt>
                <c:pt idx="11850">
                  <c:v>0.47662037037061239</c:v>
                </c:pt>
                <c:pt idx="11851">
                  <c:v>0.47663194444468515</c:v>
                </c:pt>
                <c:pt idx="11852">
                  <c:v>0.47664351851875925</c:v>
                </c:pt>
                <c:pt idx="11853">
                  <c:v>0.47665509259283334</c:v>
                </c:pt>
                <c:pt idx="11854">
                  <c:v>0.47666666666690782</c:v>
                </c:pt>
                <c:pt idx="11855">
                  <c:v>0.47667824074098158</c:v>
                </c:pt>
                <c:pt idx="11856">
                  <c:v>0.4766898148150564</c:v>
                </c:pt>
                <c:pt idx="11857">
                  <c:v>0.47670138888912972</c:v>
                </c:pt>
                <c:pt idx="11858">
                  <c:v>0.47671296296320476</c:v>
                </c:pt>
                <c:pt idx="11859">
                  <c:v>0.47672453703727874</c:v>
                </c:pt>
                <c:pt idx="11860">
                  <c:v>0.476736111111352</c:v>
                </c:pt>
                <c:pt idx="11861">
                  <c:v>0.47674768518542632</c:v>
                </c:pt>
                <c:pt idx="11862">
                  <c:v>0.4767592592595003</c:v>
                </c:pt>
                <c:pt idx="11863">
                  <c:v>0.47677083333357501</c:v>
                </c:pt>
                <c:pt idx="11864">
                  <c:v>0.47678240740764954</c:v>
                </c:pt>
                <c:pt idx="11865">
                  <c:v>0.47679398148172225</c:v>
                </c:pt>
                <c:pt idx="11866">
                  <c:v>0.47680555555579657</c:v>
                </c:pt>
                <c:pt idx="11867">
                  <c:v>0.47681712962987188</c:v>
                </c:pt>
                <c:pt idx="11868">
                  <c:v>0.47682870370394648</c:v>
                </c:pt>
                <c:pt idx="11869">
                  <c:v>0.47684027777801963</c:v>
                </c:pt>
                <c:pt idx="11870">
                  <c:v>0.47685185185209361</c:v>
                </c:pt>
                <c:pt idx="11871">
                  <c:v>0.47686342592616732</c:v>
                </c:pt>
                <c:pt idx="11872">
                  <c:v>0.47687500000024202</c:v>
                </c:pt>
                <c:pt idx="11873">
                  <c:v>0.47688657407431673</c:v>
                </c:pt>
                <c:pt idx="11874">
                  <c:v>0.47689814814838927</c:v>
                </c:pt>
                <c:pt idx="11875">
                  <c:v>0.47690972222246442</c:v>
                </c:pt>
                <c:pt idx="11876">
                  <c:v>0.47692129629653751</c:v>
                </c:pt>
                <c:pt idx="11877">
                  <c:v>0.47693287037061288</c:v>
                </c:pt>
                <c:pt idx="11878">
                  <c:v>0.47694444444468581</c:v>
                </c:pt>
                <c:pt idx="11879">
                  <c:v>0.47695601851875985</c:v>
                </c:pt>
                <c:pt idx="11880">
                  <c:v>0.47696759259283456</c:v>
                </c:pt>
                <c:pt idx="11881">
                  <c:v>0.47697916666690798</c:v>
                </c:pt>
                <c:pt idx="11882">
                  <c:v>0.47699074074098208</c:v>
                </c:pt>
                <c:pt idx="11883">
                  <c:v>0.47700231481505695</c:v>
                </c:pt>
                <c:pt idx="11884">
                  <c:v>0.47701388888913032</c:v>
                </c:pt>
                <c:pt idx="11885">
                  <c:v>0.47702546296320536</c:v>
                </c:pt>
                <c:pt idx="11886">
                  <c:v>0.47703703703727846</c:v>
                </c:pt>
                <c:pt idx="11887">
                  <c:v>0.47704861111135288</c:v>
                </c:pt>
                <c:pt idx="11888">
                  <c:v>0.47706018518542764</c:v>
                </c:pt>
                <c:pt idx="11889">
                  <c:v>0.47707175925950157</c:v>
                </c:pt>
                <c:pt idx="11890">
                  <c:v>0.4770833333335755</c:v>
                </c:pt>
                <c:pt idx="11891">
                  <c:v>0.47709490740765015</c:v>
                </c:pt>
                <c:pt idx="11892">
                  <c:v>0.47710648148172302</c:v>
                </c:pt>
                <c:pt idx="11893">
                  <c:v>0.47711805555579712</c:v>
                </c:pt>
                <c:pt idx="11894">
                  <c:v>0.47712962962987238</c:v>
                </c:pt>
                <c:pt idx="11895">
                  <c:v>0.4771412037039453</c:v>
                </c:pt>
                <c:pt idx="11896">
                  <c:v>0.47715277777802012</c:v>
                </c:pt>
                <c:pt idx="11897">
                  <c:v>0.47716435185209388</c:v>
                </c:pt>
                <c:pt idx="11898">
                  <c:v>0.47717592592616781</c:v>
                </c:pt>
                <c:pt idx="11899">
                  <c:v>0.47718750000024251</c:v>
                </c:pt>
                <c:pt idx="11900">
                  <c:v>0.47719907407431578</c:v>
                </c:pt>
                <c:pt idx="11901">
                  <c:v>0.47721064814838976</c:v>
                </c:pt>
                <c:pt idx="11902">
                  <c:v>0.47722222222246485</c:v>
                </c:pt>
                <c:pt idx="11903">
                  <c:v>0.47723379629653773</c:v>
                </c:pt>
                <c:pt idx="11904">
                  <c:v>0.47724537037061232</c:v>
                </c:pt>
                <c:pt idx="11905">
                  <c:v>0.4772569444446863</c:v>
                </c:pt>
                <c:pt idx="11906">
                  <c:v>0.47726851851876034</c:v>
                </c:pt>
                <c:pt idx="11907">
                  <c:v>0.47728009259283488</c:v>
                </c:pt>
                <c:pt idx="11908">
                  <c:v>0.47729166666690853</c:v>
                </c:pt>
                <c:pt idx="11909">
                  <c:v>0.47730324074098268</c:v>
                </c:pt>
                <c:pt idx="11910">
                  <c:v>0.47731481481505805</c:v>
                </c:pt>
                <c:pt idx="11911">
                  <c:v>0.47732638888913193</c:v>
                </c:pt>
                <c:pt idx="11912">
                  <c:v>0.47733796296320574</c:v>
                </c:pt>
                <c:pt idx="11913">
                  <c:v>0.47734953703727973</c:v>
                </c:pt>
                <c:pt idx="11914">
                  <c:v>0.47736111111135332</c:v>
                </c:pt>
                <c:pt idx="11915">
                  <c:v>0.47737268518542869</c:v>
                </c:pt>
                <c:pt idx="11916">
                  <c:v>0.47738425925950279</c:v>
                </c:pt>
                <c:pt idx="11917">
                  <c:v>0.47739583333357538</c:v>
                </c:pt>
                <c:pt idx="11918">
                  <c:v>0.47740740740765047</c:v>
                </c:pt>
                <c:pt idx="11919">
                  <c:v>0.47741898148172446</c:v>
                </c:pt>
                <c:pt idx="11920">
                  <c:v>0.47743055555579766</c:v>
                </c:pt>
                <c:pt idx="11921">
                  <c:v>0.47744212962987287</c:v>
                </c:pt>
                <c:pt idx="11922">
                  <c:v>0.47745370370394663</c:v>
                </c:pt>
                <c:pt idx="11923">
                  <c:v>0.47746527777802067</c:v>
                </c:pt>
                <c:pt idx="11924">
                  <c:v>0.47747685185209526</c:v>
                </c:pt>
                <c:pt idx="11925">
                  <c:v>0.47748842592616902</c:v>
                </c:pt>
                <c:pt idx="11926">
                  <c:v>0.47750000000024301</c:v>
                </c:pt>
                <c:pt idx="11927">
                  <c:v>0.47751157407431638</c:v>
                </c:pt>
                <c:pt idx="11928">
                  <c:v>0.47752314814839025</c:v>
                </c:pt>
                <c:pt idx="11929">
                  <c:v>0.47753472222246524</c:v>
                </c:pt>
                <c:pt idx="11930">
                  <c:v>0.47754629629653861</c:v>
                </c:pt>
                <c:pt idx="11931">
                  <c:v>0.47755787037061365</c:v>
                </c:pt>
                <c:pt idx="11932">
                  <c:v>0.4775694444446868</c:v>
                </c:pt>
                <c:pt idx="11933">
                  <c:v>0.47758101851876089</c:v>
                </c:pt>
                <c:pt idx="11934">
                  <c:v>0.47759259259283532</c:v>
                </c:pt>
                <c:pt idx="11935">
                  <c:v>0.47760416666690908</c:v>
                </c:pt>
                <c:pt idx="11936">
                  <c:v>0.47761574074098317</c:v>
                </c:pt>
                <c:pt idx="11937">
                  <c:v>0.47762731481505732</c:v>
                </c:pt>
                <c:pt idx="11938">
                  <c:v>0.47763888888913136</c:v>
                </c:pt>
                <c:pt idx="11939">
                  <c:v>0.47765046296320618</c:v>
                </c:pt>
                <c:pt idx="11940">
                  <c:v>0.47766203703728022</c:v>
                </c:pt>
                <c:pt idx="11941">
                  <c:v>0.47767361111135381</c:v>
                </c:pt>
                <c:pt idx="11942">
                  <c:v>0.47768518518542857</c:v>
                </c:pt>
                <c:pt idx="11943">
                  <c:v>0.4776967592595025</c:v>
                </c:pt>
                <c:pt idx="11944">
                  <c:v>0.47770833333357632</c:v>
                </c:pt>
                <c:pt idx="11945">
                  <c:v>0.47771990740765091</c:v>
                </c:pt>
                <c:pt idx="11946">
                  <c:v>0.47773148148172379</c:v>
                </c:pt>
                <c:pt idx="11947">
                  <c:v>0.47774305555579749</c:v>
                </c:pt>
                <c:pt idx="11948">
                  <c:v>0.47775462962987325</c:v>
                </c:pt>
                <c:pt idx="11949">
                  <c:v>0.47776620370394712</c:v>
                </c:pt>
                <c:pt idx="11950">
                  <c:v>0.47777777777802088</c:v>
                </c:pt>
                <c:pt idx="11951">
                  <c:v>0.47778935185209481</c:v>
                </c:pt>
                <c:pt idx="11952">
                  <c:v>0.47780092592616952</c:v>
                </c:pt>
                <c:pt idx="11953">
                  <c:v>0.47781250000024411</c:v>
                </c:pt>
                <c:pt idx="11954">
                  <c:v>0.47782407407431804</c:v>
                </c:pt>
                <c:pt idx="11955">
                  <c:v>0.47783564814839075</c:v>
                </c:pt>
                <c:pt idx="11956">
                  <c:v>0.47784722222246584</c:v>
                </c:pt>
                <c:pt idx="11957">
                  <c:v>0.47785879629653932</c:v>
                </c:pt>
                <c:pt idx="11958">
                  <c:v>0.47787037037061486</c:v>
                </c:pt>
                <c:pt idx="11959">
                  <c:v>0.47788194444468807</c:v>
                </c:pt>
                <c:pt idx="11960">
                  <c:v>0.47789351851876144</c:v>
                </c:pt>
                <c:pt idx="11961">
                  <c:v>0.47790509259283581</c:v>
                </c:pt>
                <c:pt idx="11962">
                  <c:v>0.47791666666691052</c:v>
                </c:pt>
                <c:pt idx="11963">
                  <c:v>0.47792824074098439</c:v>
                </c:pt>
                <c:pt idx="11964">
                  <c:v>0.47793981481505782</c:v>
                </c:pt>
                <c:pt idx="11965">
                  <c:v>0.47795138888913191</c:v>
                </c:pt>
                <c:pt idx="11966">
                  <c:v>0.4779629629632075</c:v>
                </c:pt>
                <c:pt idx="11967">
                  <c:v>0.47797453703728127</c:v>
                </c:pt>
                <c:pt idx="11968">
                  <c:v>0.47798611111135514</c:v>
                </c:pt>
                <c:pt idx="11969">
                  <c:v>0.47799768518542907</c:v>
                </c:pt>
                <c:pt idx="11970">
                  <c:v>0.47800925925950238</c:v>
                </c:pt>
                <c:pt idx="11971">
                  <c:v>0.47802083333357748</c:v>
                </c:pt>
                <c:pt idx="11972">
                  <c:v>0.47803240740765146</c:v>
                </c:pt>
                <c:pt idx="11973">
                  <c:v>0.47804398148172467</c:v>
                </c:pt>
                <c:pt idx="11974">
                  <c:v>0.47805555555579876</c:v>
                </c:pt>
                <c:pt idx="11975">
                  <c:v>0.47806712962987363</c:v>
                </c:pt>
                <c:pt idx="11976">
                  <c:v>0.47807870370394839</c:v>
                </c:pt>
                <c:pt idx="11977">
                  <c:v>0.47809027777802132</c:v>
                </c:pt>
                <c:pt idx="11978">
                  <c:v>0.47810185185209531</c:v>
                </c:pt>
                <c:pt idx="11979">
                  <c:v>0.47811342592616934</c:v>
                </c:pt>
                <c:pt idx="11980">
                  <c:v>0.47812500000024338</c:v>
                </c:pt>
                <c:pt idx="11981">
                  <c:v>0.47813657407431742</c:v>
                </c:pt>
                <c:pt idx="11982">
                  <c:v>0.47814814814839129</c:v>
                </c:pt>
                <c:pt idx="11983">
                  <c:v>0.47815972222246628</c:v>
                </c:pt>
                <c:pt idx="11984">
                  <c:v>0.47817129629653971</c:v>
                </c:pt>
                <c:pt idx="11985">
                  <c:v>0.4781828703706153</c:v>
                </c:pt>
                <c:pt idx="11986">
                  <c:v>0.47819444444468789</c:v>
                </c:pt>
                <c:pt idx="11987">
                  <c:v>0.47820601851876199</c:v>
                </c:pt>
                <c:pt idx="11988">
                  <c:v>0.47821759259283608</c:v>
                </c:pt>
                <c:pt idx="11989">
                  <c:v>0.47822916666691018</c:v>
                </c:pt>
                <c:pt idx="11990">
                  <c:v>0.47824074074098427</c:v>
                </c:pt>
                <c:pt idx="11991">
                  <c:v>0.47825231481505837</c:v>
                </c:pt>
                <c:pt idx="11992">
                  <c:v>0.47826388888913246</c:v>
                </c:pt>
                <c:pt idx="11993">
                  <c:v>0.47827546296320722</c:v>
                </c:pt>
                <c:pt idx="11994">
                  <c:v>0.47828703703728082</c:v>
                </c:pt>
                <c:pt idx="11995">
                  <c:v>0.4782986111113548</c:v>
                </c:pt>
                <c:pt idx="11996">
                  <c:v>0.47831018518543023</c:v>
                </c:pt>
                <c:pt idx="11997">
                  <c:v>0.47832175925950415</c:v>
                </c:pt>
                <c:pt idx="11998">
                  <c:v>0.47833333333357708</c:v>
                </c:pt>
                <c:pt idx="11999">
                  <c:v>0.47834490740765262</c:v>
                </c:pt>
                <c:pt idx="12000">
                  <c:v>0.47835648148172538</c:v>
                </c:pt>
                <c:pt idx="12001">
                  <c:v>0.47836805555579931</c:v>
                </c:pt>
                <c:pt idx="12002">
                  <c:v>0.47837962962987496</c:v>
                </c:pt>
                <c:pt idx="12003">
                  <c:v>0.47839120370394816</c:v>
                </c:pt>
                <c:pt idx="12004">
                  <c:v>0.47840277777802276</c:v>
                </c:pt>
                <c:pt idx="12005">
                  <c:v>0.47841435185209652</c:v>
                </c:pt>
                <c:pt idx="12006">
                  <c:v>0.4784259259261705</c:v>
                </c:pt>
                <c:pt idx="12007">
                  <c:v>0.47843750000024388</c:v>
                </c:pt>
                <c:pt idx="12008">
                  <c:v>0.47844907407431797</c:v>
                </c:pt>
                <c:pt idx="12009">
                  <c:v>0.47846064814839206</c:v>
                </c:pt>
                <c:pt idx="12010">
                  <c:v>0.47847222222246738</c:v>
                </c:pt>
                <c:pt idx="12011">
                  <c:v>0.47848379629654125</c:v>
                </c:pt>
                <c:pt idx="12012">
                  <c:v>0.47849537037061513</c:v>
                </c:pt>
                <c:pt idx="12013">
                  <c:v>0.47850694444468911</c:v>
                </c:pt>
                <c:pt idx="12014">
                  <c:v>0.47851851851876281</c:v>
                </c:pt>
                <c:pt idx="12015">
                  <c:v>0.4785300925928368</c:v>
                </c:pt>
                <c:pt idx="12016">
                  <c:v>0.47854166666691078</c:v>
                </c:pt>
                <c:pt idx="12017">
                  <c:v>0.47855324074098476</c:v>
                </c:pt>
                <c:pt idx="12018">
                  <c:v>0.47856481481505986</c:v>
                </c:pt>
                <c:pt idx="12019">
                  <c:v>0.47857638888913373</c:v>
                </c:pt>
                <c:pt idx="12020">
                  <c:v>0.47858796296320838</c:v>
                </c:pt>
                <c:pt idx="12021">
                  <c:v>0.47859953703728131</c:v>
                </c:pt>
                <c:pt idx="12022">
                  <c:v>0.47861111111135535</c:v>
                </c:pt>
                <c:pt idx="12023">
                  <c:v>0.47862268518543072</c:v>
                </c:pt>
                <c:pt idx="12024">
                  <c:v>0.47863425925950348</c:v>
                </c:pt>
                <c:pt idx="12025">
                  <c:v>0.47864583333357757</c:v>
                </c:pt>
                <c:pt idx="12026">
                  <c:v>0.47865740740765234</c:v>
                </c:pt>
                <c:pt idx="12027">
                  <c:v>0.47866898148172582</c:v>
                </c:pt>
                <c:pt idx="12028">
                  <c:v>0.47868055555579986</c:v>
                </c:pt>
                <c:pt idx="12029">
                  <c:v>0.47869212962987467</c:v>
                </c:pt>
                <c:pt idx="12030">
                  <c:v>0.47870370370394832</c:v>
                </c:pt>
                <c:pt idx="12031">
                  <c:v>0.47871527777802231</c:v>
                </c:pt>
                <c:pt idx="12032">
                  <c:v>0.47872685185209701</c:v>
                </c:pt>
                <c:pt idx="12033">
                  <c:v>0.47873842592617033</c:v>
                </c:pt>
                <c:pt idx="12034">
                  <c:v>0.47875000000024442</c:v>
                </c:pt>
                <c:pt idx="12035">
                  <c:v>0.47876157407431852</c:v>
                </c:pt>
                <c:pt idx="12036">
                  <c:v>0.47877314814839195</c:v>
                </c:pt>
                <c:pt idx="12037">
                  <c:v>0.47878472222246787</c:v>
                </c:pt>
                <c:pt idx="12038">
                  <c:v>0.4787962962965408</c:v>
                </c:pt>
                <c:pt idx="12039">
                  <c:v>0.4788078703706164</c:v>
                </c:pt>
                <c:pt idx="12040">
                  <c:v>0.47881944444468932</c:v>
                </c:pt>
                <c:pt idx="12041">
                  <c:v>0.47883101851876309</c:v>
                </c:pt>
                <c:pt idx="12042">
                  <c:v>0.47884259259283796</c:v>
                </c:pt>
                <c:pt idx="12043">
                  <c:v>0.47885416666691138</c:v>
                </c:pt>
                <c:pt idx="12044">
                  <c:v>0.47886574074098537</c:v>
                </c:pt>
                <c:pt idx="12045">
                  <c:v>0.47887731481506035</c:v>
                </c:pt>
                <c:pt idx="12046">
                  <c:v>0.47888888888913489</c:v>
                </c:pt>
                <c:pt idx="12047">
                  <c:v>0.47890046296320887</c:v>
                </c:pt>
                <c:pt idx="12048">
                  <c:v>0.47891203703728258</c:v>
                </c:pt>
                <c:pt idx="12049">
                  <c:v>0.47892361111135656</c:v>
                </c:pt>
                <c:pt idx="12050">
                  <c:v>0.47893518518543032</c:v>
                </c:pt>
                <c:pt idx="12051">
                  <c:v>0.47894675925950503</c:v>
                </c:pt>
                <c:pt idx="12052">
                  <c:v>0.4789583333335789</c:v>
                </c:pt>
                <c:pt idx="12053">
                  <c:v>0.47896990740765344</c:v>
                </c:pt>
                <c:pt idx="12054">
                  <c:v>0.47898148148172631</c:v>
                </c:pt>
                <c:pt idx="12055">
                  <c:v>0.47899305555580041</c:v>
                </c:pt>
                <c:pt idx="12056">
                  <c:v>0.47900462962987583</c:v>
                </c:pt>
                <c:pt idx="12057">
                  <c:v>0.47901620370394976</c:v>
                </c:pt>
                <c:pt idx="12058">
                  <c:v>0.47902777777802352</c:v>
                </c:pt>
                <c:pt idx="12059">
                  <c:v>0.47903935185209678</c:v>
                </c:pt>
                <c:pt idx="12060">
                  <c:v>0.47905092592617088</c:v>
                </c:pt>
                <c:pt idx="12061">
                  <c:v>0.47906250000024597</c:v>
                </c:pt>
                <c:pt idx="12062">
                  <c:v>0.47907407407431984</c:v>
                </c:pt>
                <c:pt idx="12063">
                  <c:v>0.47908564814839316</c:v>
                </c:pt>
                <c:pt idx="12064">
                  <c:v>0.47909722222246731</c:v>
                </c:pt>
                <c:pt idx="12065">
                  <c:v>0.47910879629654213</c:v>
                </c:pt>
                <c:pt idx="12066">
                  <c:v>0.47912037037061678</c:v>
                </c:pt>
                <c:pt idx="12067">
                  <c:v>0.47913194444468954</c:v>
                </c:pt>
                <c:pt idx="12068">
                  <c:v>0.47914351851876363</c:v>
                </c:pt>
                <c:pt idx="12069">
                  <c:v>0.47915509259283778</c:v>
                </c:pt>
                <c:pt idx="12070">
                  <c:v>0.47916666666691182</c:v>
                </c:pt>
                <c:pt idx="12071">
                  <c:v>0.47917824074098592</c:v>
                </c:pt>
                <c:pt idx="12072">
                  <c:v>0.47918981481506073</c:v>
                </c:pt>
                <c:pt idx="12073">
                  <c:v>0.47920138888913411</c:v>
                </c:pt>
                <c:pt idx="12074">
                  <c:v>0.47921296296320914</c:v>
                </c:pt>
                <c:pt idx="12075">
                  <c:v>0.47922453703728313</c:v>
                </c:pt>
                <c:pt idx="12076">
                  <c:v>0.47923611111135639</c:v>
                </c:pt>
                <c:pt idx="12077">
                  <c:v>0.47924768518543048</c:v>
                </c:pt>
                <c:pt idx="12078">
                  <c:v>0.47925925925950458</c:v>
                </c:pt>
                <c:pt idx="12079">
                  <c:v>0.47927083333357945</c:v>
                </c:pt>
                <c:pt idx="12080">
                  <c:v>0.47928240740765393</c:v>
                </c:pt>
                <c:pt idx="12081">
                  <c:v>0.47929398148172675</c:v>
                </c:pt>
                <c:pt idx="12082">
                  <c:v>0.47930555555580168</c:v>
                </c:pt>
                <c:pt idx="12083">
                  <c:v>0.47931712962987627</c:v>
                </c:pt>
                <c:pt idx="12084">
                  <c:v>0.47932870370395086</c:v>
                </c:pt>
                <c:pt idx="12085">
                  <c:v>0.47934027777802407</c:v>
                </c:pt>
                <c:pt idx="12086">
                  <c:v>0.479351851852098</c:v>
                </c:pt>
                <c:pt idx="12087">
                  <c:v>0.47936342592617148</c:v>
                </c:pt>
                <c:pt idx="12088">
                  <c:v>0.47937500000024641</c:v>
                </c:pt>
                <c:pt idx="12089">
                  <c:v>0.47938657407432111</c:v>
                </c:pt>
                <c:pt idx="12090">
                  <c:v>0.47939814814839371</c:v>
                </c:pt>
                <c:pt idx="12091">
                  <c:v>0.47940972222246875</c:v>
                </c:pt>
                <c:pt idx="12092">
                  <c:v>0.47942129629654262</c:v>
                </c:pt>
                <c:pt idx="12093">
                  <c:v>0.47943287037061727</c:v>
                </c:pt>
                <c:pt idx="12094">
                  <c:v>0.47944444444469031</c:v>
                </c:pt>
                <c:pt idx="12095">
                  <c:v>0.47945601851876418</c:v>
                </c:pt>
                <c:pt idx="12096">
                  <c:v>0.47946759259283894</c:v>
                </c:pt>
                <c:pt idx="12097">
                  <c:v>0.47947916666691237</c:v>
                </c:pt>
                <c:pt idx="12098">
                  <c:v>0.47949074074098647</c:v>
                </c:pt>
                <c:pt idx="12099">
                  <c:v>0.47950231481506134</c:v>
                </c:pt>
                <c:pt idx="12100">
                  <c:v>0.47951388888913482</c:v>
                </c:pt>
                <c:pt idx="12101">
                  <c:v>0.47952546296320975</c:v>
                </c:pt>
                <c:pt idx="12102">
                  <c:v>0.47953703703728284</c:v>
                </c:pt>
                <c:pt idx="12103">
                  <c:v>0.47954861111135738</c:v>
                </c:pt>
                <c:pt idx="12104">
                  <c:v>0.47956018518543203</c:v>
                </c:pt>
                <c:pt idx="12105">
                  <c:v>0.47957175925950601</c:v>
                </c:pt>
                <c:pt idx="12106">
                  <c:v>0.47958333333357989</c:v>
                </c:pt>
                <c:pt idx="12107">
                  <c:v>0.47959490740765442</c:v>
                </c:pt>
                <c:pt idx="12108">
                  <c:v>0.47960648148172741</c:v>
                </c:pt>
                <c:pt idx="12109">
                  <c:v>0.47961805555580223</c:v>
                </c:pt>
                <c:pt idx="12110">
                  <c:v>0.47962962962987676</c:v>
                </c:pt>
                <c:pt idx="12111">
                  <c:v>0.4796412037039498</c:v>
                </c:pt>
                <c:pt idx="12112">
                  <c:v>0.47965277777802456</c:v>
                </c:pt>
                <c:pt idx="12113">
                  <c:v>0.47966435185209788</c:v>
                </c:pt>
                <c:pt idx="12114">
                  <c:v>0.47967592592617198</c:v>
                </c:pt>
                <c:pt idx="12115">
                  <c:v>0.4796875000002469</c:v>
                </c:pt>
                <c:pt idx="12116">
                  <c:v>0.47969907407432016</c:v>
                </c:pt>
                <c:pt idx="12117">
                  <c:v>0.47971064814839426</c:v>
                </c:pt>
                <c:pt idx="12118">
                  <c:v>0.47972222222246913</c:v>
                </c:pt>
                <c:pt idx="12119">
                  <c:v>0.47973379629654245</c:v>
                </c:pt>
                <c:pt idx="12120">
                  <c:v>0.47974537037061682</c:v>
                </c:pt>
                <c:pt idx="12121">
                  <c:v>0.4797569444446908</c:v>
                </c:pt>
                <c:pt idx="12122">
                  <c:v>0.47976851851876484</c:v>
                </c:pt>
                <c:pt idx="12123">
                  <c:v>0.47978009259283882</c:v>
                </c:pt>
                <c:pt idx="12124">
                  <c:v>0.47979166666691275</c:v>
                </c:pt>
                <c:pt idx="12125">
                  <c:v>0.47980324074098701</c:v>
                </c:pt>
                <c:pt idx="12126">
                  <c:v>0.47981481481506244</c:v>
                </c:pt>
                <c:pt idx="12127">
                  <c:v>0.47982638888913615</c:v>
                </c:pt>
                <c:pt idx="12128">
                  <c:v>0.47983796296321007</c:v>
                </c:pt>
                <c:pt idx="12129">
                  <c:v>0.47984953703728406</c:v>
                </c:pt>
                <c:pt idx="12130">
                  <c:v>0.47986111111135782</c:v>
                </c:pt>
                <c:pt idx="12131">
                  <c:v>0.47987268518543308</c:v>
                </c:pt>
                <c:pt idx="12132">
                  <c:v>0.47988425925950712</c:v>
                </c:pt>
                <c:pt idx="12133">
                  <c:v>0.47989583333357982</c:v>
                </c:pt>
                <c:pt idx="12134">
                  <c:v>0.47990740740765486</c:v>
                </c:pt>
                <c:pt idx="12135">
                  <c:v>0.47991898148172868</c:v>
                </c:pt>
                <c:pt idx="12136">
                  <c:v>0.47993055555580272</c:v>
                </c:pt>
                <c:pt idx="12137">
                  <c:v>0.47994212962987715</c:v>
                </c:pt>
                <c:pt idx="12138">
                  <c:v>0.47995370370395107</c:v>
                </c:pt>
                <c:pt idx="12139">
                  <c:v>0.479965277778025</c:v>
                </c:pt>
                <c:pt idx="12140">
                  <c:v>0.47997685185209965</c:v>
                </c:pt>
                <c:pt idx="12141">
                  <c:v>0.47998842592617341</c:v>
                </c:pt>
                <c:pt idx="12142">
                  <c:v>0.4800000000002474</c:v>
                </c:pt>
                <c:pt idx="12143">
                  <c:v>0.48001157407432082</c:v>
                </c:pt>
                <c:pt idx="12144">
                  <c:v>0.48002314814839475</c:v>
                </c:pt>
                <c:pt idx="12145">
                  <c:v>0.48003472222246962</c:v>
                </c:pt>
                <c:pt idx="12146">
                  <c:v>0.48004629629654338</c:v>
                </c:pt>
                <c:pt idx="12147">
                  <c:v>0.48005787037061803</c:v>
                </c:pt>
                <c:pt idx="12148">
                  <c:v>0.48006944444469118</c:v>
                </c:pt>
                <c:pt idx="12149">
                  <c:v>0.48008101851876528</c:v>
                </c:pt>
                <c:pt idx="12150">
                  <c:v>0.48009259259283937</c:v>
                </c:pt>
                <c:pt idx="12151">
                  <c:v>0.48010416666691347</c:v>
                </c:pt>
                <c:pt idx="12152">
                  <c:v>0.48011574074098756</c:v>
                </c:pt>
                <c:pt idx="12153">
                  <c:v>0.48012731481506182</c:v>
                </c:pt>
                <c:pt idx="12154">
                  <c:v>0.48013888888913581</c:v>
                </c:pt>
                <c:pt idx="12155">
                  <c:v>0.48015046296321057</c:v>
                </c:pt>
                <c:pt idx="12156">
                  <c:v>0.48016203703728438</c:v>
                </c:pt>
                <c:pt idx="12157">
                  <c:v>0.48017361111135831</c:v>
                </c:pt>
                <c:pt idx="12158">
                  <c:v>0.48018518518543302</c:v>
                </c:pt>
                <c:pt idx="12159">
                  <c:v>0.48019675925950689</c:v>
                </c:pt>
                <c:pt idx="12160">
                  <c:v>0.48020833333358032</c:v>
                </c:pt>
                <c:pt idx="12161">
                  <c:v>0.48021990740765524</c:v>
                </c:pt>
                <c:pt idx="12162">
                  <c:v>0.48023148148172823</c:v>
                </c:pt>
                <c:pt idx="12163">
                  <c:v>0.4802430555558026</c:v>
                </c:pt>
                <c:pt idx="12164">
                  <c:v>0.48025462962987764</c:v>
                </c:pt>
                <c:pt idx="12165">
                  <c:v>0.48026620370395157</c:v>
                </c:pt>
                <c:pt idx="12166">
                  <c:v>0.48027777777802488</c:v>
                </c:pt>
                <c:pt idx="12167">
                  <c:v>0.48028935185209898</c:v>
                </c:pt>
                <c:pt idx="12168">
                  <c:v>0.48030092592617396</c:v>
                </c:pt>
                <c:pt idx="12169">
                  <c:v>0.4803125000002485</c:v>
                </c:pt>
                <c:pt idx="12170">
                  <c:v>0.48032407407432243</c:v>
                </c:pt>
                <c:pt idx="12171">
                  <c:v>0.48033564814839524</c:v>
                </c:pt>
                <c:pt idx="12172">
                  <c:v>0.48034722222247017</c:v>
                </c:pt>
                <c:pt idx="12173">
                  <c:v>0.48035879629654477</c:v>
                </c:pt>
                <c:pt idx="12174">
                  <c:v>0.48037037037061919</c:v>
                </c:pt>
                <c:pt idx="12175">
                  <c:v>0.48038194444469251</c:v>
                </c:pt>
                <c:pt idx="12176">
                  <c:v>0.48039351851876583</c:v>
                </c:pt>
                <c:pt idx="12177">
                  <c:v>0.48040509259283992</c:v>
                </c:pt>
                <c:pt idx="12178">
                  <c:v>0.4804166666669149</c:v>
                </c:pt>
                <c:pt idx="12179">
                  <c:v>0.48042824074098878</c:v>
                </c:pt>
                <c:pt idx="12180">
                  <c:v>0.48043981481506232</c:v>
                </c:pt>
                <c:pt idx="12181">
                  <c:v>0.4804513888891363</c:v>
                </c:pt>
                <c:pt idx="12182">
                  <c:v>0.48046296296321189</c:v>
                </c:pt>
                <c:pt idx="12183">
                  <c:v>0.48047453703728565</c:v>
                </c:pt>
                <c:pt idx="12184">
                  <c:v>0.48048611111135953</c:v>
                </c:pt>
                <c:pt idx="12185">
                  <c:v>0.48049768518543345</c:v>
                </c:pt>
                <c:pt idx="12186">
                  <c:v>0.48050925925950688</c:v>
                </c:pt>
                <c:pt idx="12187">
                  <c:v>0.48052083333358186</c:v>
                </c:pt>
                <c:pt idx="12188">
                  <c:v>0.48053240740765585</c:v>
                </c:pt>
                <c:pt idx="12189">
                  <c:v>0.48054398148172905</c:v>
                </c:pt>
                <c:pt idx="12190">
                  <c:v>0.48055555555580332</c:v>
                </c:pt>
                <c:pt idx="12191">
                  <c:v>0.48056712962987808</c:v>
                </c:pt>
                <c:pt idx="12192">
                  <c:v>0.48057870370395273</c:v>
                </c:pt>
                <c:pt idx="12193">
                  <c:v>0.48059027777802582</c:v>
                </c:pt>
                <c:pt idx="12194">
                  <c:v>0.48060185185209958</c:v>
                </c:pt>
                <c:pt idx="12195">
                  <c:v>0.48061342592617362</c:v>
                </c:pt>
                <c:pt idx="12196">
                  <c:v>0.48062500000024788</c:v>
                </c:pt>
                <c:pt idx="12197">
                  <c:v>0.48063657407432181</c:v>
                </c:pt>
                <c:pt idx="12198">
                  <c:v>0.48064814814839579</c:v>
                </c:pt>
                <c:pt idx="12199">
                  <c:v>0.48065972222247066</c:v>
                </c:pt>
                <c:pt idx="12200">
                  <c:v>0.48067129629654431</c:v>
                </c:pt>
                <c:pt idx="12201">
                  <c:v>0.48068287037061969</c:v>
                </c:pt>
                <c:pt idx="12202">
                  <c:v>0.48069444444469228</c:v>
                </c:pt>
                <c:pt idx="12203">
                  <c:v>0.48070601851876626</c:v>
                </c:pt>
                <c:pt idx="12204">
                  <c:v>0.48071759259284147</c:v>
                </c:pt>
                <c:pt idx="12205">
                  <c:v>0.48072916666691456</c:v>
                </c:pt>
                <c:pt idx="12206">
                  <c:v>0.48074074074098866</c:v>
                </c:pt>
                <c:pt idx="12207">
                  <c:v>0.48075231481506281</c:v>
                </c:pt>
                <c:pt idx="12208">
                  <c:v>0.48076388888913685</c:v>
                </c:pt>
                <c:pt idx="12209">
                  <c:v>0.48077546296321161</c:v>
                </c:pt>
                <c:pt idx="12210">
                  <c:v>0.48078703703728531</c:v>
                </c:pt>
                <c:pt idx="12211">
                  <c:v>0.4807986111113593</c:v>
                </c:pt>
                <c:pt idx="12212">
                  <c:v>0.48081018518543461</c:v>
                </c:pt>
                <c:pt idx="12213">
                  <c:v>0.48082175925950843</c:v>
                </c:pt>
                <c:pt idx="12214">
                  <c:v>0.48083333333358141</c:v>
                </c:pt>
                <c:pt idx="12215">
                  <c:v>0.48084490740765701</c:v>
                </c:pt>
                <c:pt idx="12216">
                  <c:v>0.48085648148172982</c:v>
                </c:pt>
                <c:pt idx="12217">
                  <c:v>0.48086805555580464</c:v>
                </c:pt>
                <c:pt idx="12218">
                  <c:v>0.48087962962987929</c:v>
                </c:pt>
                <c:pt idx="12219">
                  <c:v>0.48089120370395255</c:v>
                </c:pt>
                <c:pt idx="12220">
                  <c:v>0.48090277777802698</c:v>
                </c:pt>
                <c:pt idx="12221">
                  <c:v>0.48091435185210096</c:v>
                </c:pt>
                <c:pt idx="12222">
                  <c:v>0.48092592592617484</c:v>
                </c:pt>
                <c:pt idx="12223">
                  <c:v>0.48093750000024832</c:v>
                </c:pt>
                <c:pt idx="12224">
                  <c:v>0.48094907407432236</c:v>
                </c:pt>
                <c:pt idx="12225">
                  <c:v>0.48096064814839645</c:v>
                </c:pt>
                <c:pt idx="12226">
                  <c:v>0.48097222222247177</c:v>
                </c:pt>
                <c:pt idx="12227">
                  <c:v>0.48098379629654564</c:v>
                </c:pt>
                <c:pt idx="12228">
                  <c:v>0.48099537037061951</c:v>
                </c:pt>
                <c:pt idx="12229">
                  <c:v>0.4810069444446935</c:v>
                </c:pt>
                <c:pt idx="12230">
                  <c:v>0.48101851851876692</c:v>
                </c:pt>
                <c:pt idx="12231">
                  <c:v>0.48103009259284191</c:v>
                </c:pt>
                <c:pt idx="12232">
                  <c:v>0.48104166666691511</c:v>
                </c:pt>
                <c:pt idx="12233">
                  <c:v>0.48105324074098921</c:v>
                </c:pt>
                <c:pt idx="12234">
                  <c:v>0.48106481481506408</c:v>
                </c:pt>
                <c:pt idx="12235">
                  <c:v>0.48107638888913812</c:v>
                </c:pt>
                <c:pt idx="12236">
                  <c:v>0.48108796296321266</c:v>
                </c:pt>
                <c:pt idx="12237">
                  <c:v>0.48109953703728581</c:v>
                </c:pt>
                <c:pt idx="12238">
                  <c:v>0.48111111111135968</c:v>
                </c:pt>
                <c:pt idx="12239">
                  <c:v>0.48112268518543494</c:v>
                </c:pt>
                <c:pt idx="12240">
                  <c:v>0.48113425925950787</c:v>
                </c:pt>
                <c:pt idx="12241">
                  <c:v>0.48114583333358196</c:v>
                </c:pt>
                <c:pt idx="12242">
                  <c:v>0.48115740740765672</c:v>
                </c:pt>
                <c:pt idx="12243">
                  <c:v>0.48116898148173032</c:v>
                </c:pt>
                <c:pt idx="12244">
                  <c:v>0.48118055555580508</c:v>
                </c:pt>
                <c:pt idx="12245">
                  <c:v>0.48119212962987906</c:v>
                </c:pt>
                <c:pt idx="12246">
                  <c:v>0.48120370370395282</c:v>
                </c:pt>
                <c:pt idx="12247">
                  <c:v>0.48121527777802658</c:v>
                </c:pt>
                <c:pt idx="12248">
                  <c:v>0.4812268518521014</c:v>
                </c:pt>
                <c:pt idx="12249">
                  <c:v>0.48123842592617472</c:v>
                </c:pt>
                <c:pt idx="12250">
                  <c:v>0.48125000000024881</c:v>
                </c:pt>
                <c:pt idx="12251">
                  <c:v>0.48126157407432291</c:v>
                </c:pt>
                <c:pt idx="12252">
                  <c:v>0.48127314814839633</c:v>
                </c:pt>
                <c:pt idx="12253">
                  <c:v>0.48128472222247226</c:v>
                </c:pt>
                <c:pt idx="12254">
                  <c:v>0.4812962962965453</c:v>
                </c:pt>
                <c:pt idx="12255">
                  <c:v>0.48130787037062073</c:v>
                </c:pt>
                <c:pt idx="12256">
                  <c:v>0.48131944444469338</c:v>
                </c:pt>
                <c:pt idx="12257">
                  <c:v>0.48133101851876725</c:v>
                </c:pt>
                <c:pt idx="12258">
                  <c:v>0.48134259259284307</c:v>
                </c:pt>
                <c:pt idx="12259">
                  <c:v>0.48135416666691588</c:v>
                </c:pt>
                <c:pt idx="12260">
                  <c:v>0.48136574074098981</c:v>
                </c:pt>
                <c:pt idx="12261">
                  <c:v>0.48137731481506463</c:v>
                </c:pt>
                <c:pt idx="12262">
                  <c:v>0.48138888888913928</c:v>
                </c:pt>
                <c:pt idx="12263">
                  <c:v>0.48140046296321326</c:v>
                </c:pt>
                <c:pt idx="12264">
                  <c:v>0.48141203703728702</c:v>
                </c:pt>
                <c:pt idx="12265">
                  <c:v>0.48142361111136101</c:v>
                </c:pt>
                <c:pt idx="12266">
                  <c:v>0.48143518518543432</c:v>
                </c:pt>
                <c:pt idx="12267">
                  <c:v>0.48144675925950942</c:v>
                </c:pt>
                <c:pt idx="12268">
                  <c:v>0.48145833333358323</c:v>
                </c:pt>
                <c:pt idx="12269">
                  <c:v>0.48146990740765788</c:v>
                </c:pt>
                <c:pt idx="12270">
                  <c:v>0.48148148148173081</c:v>
                </c:pt>
                <c:pt idx="12271">
                  <c:v>0.48149305555580485</c:v>
                </c:pt>
                <c:pt idx="12272">
                  <c:v>0.48150462962988022</c:v>
                </c:pt>
                <c:pt idx="12273">
                  <c:v>0.48151620370395415</c:v>
                </c:pt>
                <c:pt idx="12274">
                  <c:v>0.48152777777802797</c:v>
                </c:pt>
                <c:pt idx="12275">
                  <c:v>0.48153935185210117</c:v>
                </c:pt>
                <c:pt idx="12276">
                  <c:v>0.48155092592617532</c:v>
                </c:pt>
                <c:pt idx="12277">
                  <c:v>0.48156250000025036</c:v>
                </c:pt>
                <c:pt idx="12278">
                  <c:v>0.48157407407432418</c:v>
                </c:pt>
                <c:pt idx="12279">
                  <c:v>0.48158564814839755</c:v>
                </c:pt>
                <c:pt idx="12280">
                  <c:v>0.48159722222247181</c:v>
                </c:pt>
                <c:pt idx="12281">
                  <c:v>0.48160879629654657</c:v>
                </c:pt>
                <c:pt idx="12282">
                  <c:v>0.48162037037062116</c:v>
                </c:pt>
                <c:pt idx="12283">
                  <c:v>0.48163194444469393</c:v>
                </c:pt>
                <c:pt idx="12284">
                  <c:v>0.48164351851876774</c:v>
                </c:pt>
                <c:pt idx="12285">
                  <c:v>0.48165509259284289</c:v>
                </c:pt>
                <c:pt idx="12286">
                  <c:v>0.48166666666691632</c:v>
                </c:pt>
                <c:pt idx="12287">
                  <c:v>0.4816782407409903</c:v>
                </c:pt>
                <c:pt idx="12288">
                  <c:v>0.48168981481506512</c:v>
                </c:pt>
                <c:pt idx="12289">
                  <c:v>0.48170138888913849</c:v>
                </c:pt>
                <c:pt idx="12290">
                  <c:v>0.48171296296321353</c:v>
                </c:pt>
                <c:pt idx="12291">
                  <c:v>0.48172453703728751</c:v>
                </c:pt>
                <c:pt idx="12292">
                  <c:v>0.48173611111136078</c:v>
                </c:pt>
                <c:pt idx="12293">
                  <c:v>0.48174768518543487</c:v>
                </c:pt>
                <c:pt idx="12294">
                  <c:v>0.48175925925950897</c:v>
                </c:pt>
                <c:pt idx="12295">
                  <c:v>0.48177083333358384</c:v>
                </c:pt>
                <c:pt idx="12296">
                  <c:v>0.48178240740765838</c:v>
                </c:pt>
                <c:pt idx="12297">
                  <c:v>0.48179398148173125</c:v>
                </c:pt>
                <c:pt idx="12298">
                  <c:v>0.48180555555580606</c:v>
                </c:pt>
                <c:pt idx="12299">
                  <c:v>0.48181712962988066</c:v>
                </c:pt>
                <c:pt idx="12300">
                  <c:v>0.48182870370395525</c:v>
                </c:pt>
                <c:pt idx="12301">
                  <c:v>0.48184027777802851</c:v>
                </c:pt>
                <c:pt idx="12302">
                  <c:v>0.48185185185210239</c:v>
                </c:pt>
                <c:pt idx="12303">
                  <c:v>0.48186342592617581</c:v>
                </c:pt>
                <c:pt idx="12304">
                  <c:v>0.48187500000025074</c:v>
                </c:pt>
                <c:pt idx="12305">
                  <c:v>0.48188657407432545</c:v>
                </c:pt>
                <c:pt idx="12306">
                  <c:v>0.4818981481483981</c:v>
                </c:pt>
                <c:pt idx="12307">
                  <c:v>0.48190972222247308</c:v>
                </c:pt>
                <c:pt idx="12308">
                  <c:v>0.48192129629654706</c:v>
                </c:pt>
                <c:pt idx="12309">
                  <c:v>0.48193287037062155</c:v>
                </c:pt>
                <c:pt idx="12310">
                  <c:v>0.48194444444469448</c:v>
                </c:pt>
                <c:pt idx="12311">
                  <c:v>0.48195601851876857</c:v>
                </c:pt>
                <c:pt idx="12312">
                  <c:v>0.481967592592844</c:v>
                </c:pt>
                <c:pt idx="12313">
                  <c:v>0.48197916666691681</c:v>
                </c:pt>
                <c:pt idx="12314">
                  <c:v>0.48199074074099085</c:v>
                </c:pt>
                <c:pt idx="12315">
                  <c:v>0.48200231481506561</c:v>
                </c:pt>
                <c:pt idx="12316">
                  <c:v>0.48201388888913932</c:v>
                </c:pt>
                <c:pt idx="12317">
                  <c:v>0.48202546296321402</c:v>
                </c:pt>
                <c:pt idx="12318">
                  <c:v>0.48203703703728734</c:v>
                </c:pt>
                <c:pt idx="12319">
                  <c:v>0.48204861111136132</c:v>
                </c:pt>
                <c:pt idx="12320">
                  <c:v>0.48206018518543642</c:v>
                </c:pt>
                <c:pt idx="12321">
                  <c:v>0.48207175925951024</c:v>
                </c:pt>
                <c:pt idx="12322">
                  <c:v>0.48208333333358427</c:v>
                </c:pt>
                <c:pt idx="12323">
                  <c:v>0.48209490740765865</c:v>
                </c:pt>
                <c:pt idx="12324">
                  <c:v>0.4821064814817318</c:v>
                </c:pt>
                <c:pt idx="12325">
                  <c:v>0.48211805555580656</c:v>
                </c:pt>
                <c:pt idx="12326">
                  <c:v>0.48212962962988115</c:v>
                </c:pt>
                <c:pt idx="12327">
                  <c:v>0.48214120370395408</c:v>
                </c:pt>
                <c:pt idx="12328">
                  <c:v>0.48215277777802895</c:v>
                </c:pt>
                <c:pt idx="12329">
                  <c:v>0.48216435185210232</c:v>
                </c:pt>
                <c:pt idx="12330">
                  <c:v>0.48217592592617636</c:v>
                </c:pt>
                <c:pt idx="12331">
                  <c:v>0.48218750000025118</c:v>
                </c:pt>
                <c:pt idx="12332">
                  <c:v>0.48219907407432455</c:v>
                </c:pt>
                <c:pt idx="12333">
                  <c:v>0.48221064814839865</c:v>
                </c:pt>
                <c:pt idx="12334">
                  <c:v>0.48222222222247357</c:v>
                </c:pt>
                <c:pt idx="12335">
                  <c:v>0.48223379629654683</c:v>
                </c:pt>
                <c:pt idx="12336">
                  <c:v>0.48224537037062098</c:v>
                </c:pt>
                <c:pt idx="12337">
                  <c:v>0.48225694444469502</c:v>
                </c:pt>
                <c:pt idx="12338">
                  <c:v>0.48226851851876912</c:v>
                </c:pt>
                <c:pt idx="12339">
                  <c:v>0.48228009259284438</c:v>
                </c:pt>
                <c:pt idx="12340">
                  <c:v>0.48229166666691725</c:v>
                </c:pt>
                <c:pt idx="12341">
                  <c:v>0.4823032407409914</c:v>
                </c:pt>
                <c:pt idx="12342">
                  <c:v>0.48231481481506677</c:v>
                </c:pt>
                <c:pt idx="12343">
                  <c:v>0.48232638888914092</c:v>
                </c:pt>
                <c:pt idx="12344">
                  <c:v>0.48233796296321452</c:v>
                </c:pt>
                <c:pt idx="12345">
                  <c:v>0.48234953703728844</c:v>
                </c:pt>
                <c:pt idx="12346">
                  <c:v>0.48236111111136187</c:v>
                </c:pt>
                <c:pt idx="12347">
                  <c:v>0.48237268518543747</c:v>
                </c:pt>
                <c:pt idx="12348">
                  <c:v>0.48238425925951151</c:v>
                </c:pt>
                <c:pt idx="12349">
                  <c:v>0.48239583333358432</c:v>
                </c:pt>
                <c:pt idx="12350">
                  <c:v>0.48240740740765925</c:v>
                </c:pt>
                <c:pt idx="12351">
                  <c:v>0.48241898148173307</c:v>
                </c:pt>
                <c:pt idx="12352">
                  <c:v>0.48243055555580688</c:v>
                </c:pt>
                <c:pt idx="12353">
                  <c:v>0.48244212962988153</c:v>
                </c:pt>
                <c:pt idx="12354">
                  <c:v>0.48245370370395552</c:v>
                </c:pt>
                <c:pt idx="12355">
                  <c:v>0.48246527777802939</c:v>
                </c:pt>
                <c:pt idx="12356">
                  <c:v>0.48247685185210393</c:v>
                </c:pt>
                <c:pt idx="12357">
                  <c:v>0.48248842592617774</c:v>
                </c:pt>
                <c:pt idx="12358">
                  <c:v>0.48250000000025173</c:v>
                </c:pt>
                <c:pt idx="12359">
                  <c:v>0.48251157407432532</c:v>
                </c:pt>
                <c:pt idx="12360">
                  <c:v>0.48252314814839919</c:v>
                </c:pt>
                <c:pt idx="12361">
                  <c:v>0.48253472222247407</c:v>
                </c:pt>
                <c:pt idx="12362">
                  <c:v>0.48254629629654738</c:v>
                </c:pt>
                <c:pt idx="12363">
                  <c:v>0.48255787037062248</c:v>
                </c:pt>
                <c:pt idx="12364">
                  <c:v>0.48256944444469557</c:v>
                </c:pt>
                <c:pt idx="12365">
                  <c:v>0.48258101851876967</c:v>
                </c:pt>
                <c:pt idx="12366">
                  <c:v>0.48259259259284493</c:v>
                </c:pt>
                <c:pt idx="12367">
                  <c:v>0.48260416666691786</c:v>
                </c:pt>
                <c:pt idx="12368">
                  <c:v>0.48261574074099195</c:v>
                </c:pt>
                <c:pt idx="12369">
                  <c:v>0.48262731481506632</c:v>
                </c:pt>
                <c:pt idx="12370">
                  <c:v>0.48263888888914114</c:v>
                </c:pt>
                <c:pt idx="12371">
                  <c:v>0.48265046296321501</c:v>
                </c:pt>
                <c:pt idx="12372">
                  <c:v>0.48266203703728838</c:v>
                </c:pt>
                <c:pt idx="12373">
                  <c:v>0.48267361111136242</c:v>
                </c:pt>
                <c:pt idx="12374">
                  <c:v>0.4826851851854374</c:v>
                </c:pt>
                <c:pt idx="12375">
                  <c:v>0.48269675925951128</c:v>
                </c:pt>
                <c:pt idx="12376">
                  <c:v>0.48270833333358482</c:v>
                </c:pt>
                <c:pt idx="12377">
                  <c:v>0.48271990740765958</c:v>
                </c:pt>
                <c:pt idx="12378">
                  <c:v>0.48273148148173273</c:v>
                </c:pt>
                <c:pt idx="12379">
                  <c:v>0.48274305555580699</c:v>
                </c:pt>
                <c:pt idx="12380">
                  <c:v>0.48275462962988203</c:v>
                </c:pt>
                <c:pt idx="12381">
                  <c:v>0.48276620370395595</c:v>
                </c:pt>
                <c:pt idx="12382">
                  <c:v>0.48277777777802938</c:v>
                </c:pt>
                <c:pt idx="12383">
                  <c:v>0.48278935185210337</c:v>
                </c:pt>
                <c:pt idx="12384">
                  <c:v>0.48280092592617835</c:v>
                </c:pt>
                <c:pt idx="12385">
                  <c:v>0.48281250000025289</c:v>
                </c:pt>
                <c:pt idx="12386">
                  <c:v>0.48282407407432687</c:v>
                </c:pt>
                <c:pt idx="12387">
                  <c:v>0.48283564814839974</c:v>
                </c:pt>
                <c:pt idx="12388">
                  <c:v>0.48284722222247456</c:v>
                </c:pt>
                <c:pt idx="12389">
                  <c:v>0.48285879629654915</c:v>
                </c:pt>
                <c:pt idx="12390">
                  <c:v>0.48287037037062358</c:v>
                </c:pt>
                <c:pt idx="12391">
                  <c:v>0.4828819444446969</c:v>
                </c:pt>
                <c:pt idx="12392">
                  <c:v>0.48289351851877022</c:v>
                </c:pt>
                <c:pt idx="12393">
                  <c:v>0.48290509259284525</c:v>
                </c:pt>
                <c:pt idx="12394">
                  <c:v>0.48291666666691924</c:v>
                </c:pt>
                <c:pt idx="12395">
                  <c:v>0.48292824074099316</c:v>
                </c:pt>
                <c:pt idx="12396">
                  <c:v>0.48293981481506681</c:v>
                </c:pt>
                <c:pt idx="12397">
                  <c:v>0.48295138888914152</c:v>
                </c:pt>
                <c:pt idx="12398">
                  <c:v>0.48296296296321622</c:v>
                </c:pt>
                <c:pt idx="12399">
                  <c:v>0.48297453703729004</c:v>
                </c:pt>
                <c:pt idx="12400">
                  <c:v>0.48298611111136397</c:v>
                </c:pt>
                <c:pt idx="12401">
                  <c:v>0.48299768518543784</c:v>
                </c:pt>
                <c:pt idx="12402">
                  <c:v>0.48300925925951138</c:v>
                </c:pt>
                <c:pt idx="12403">
                  <c:v>0.48302083333358625</c:v>
                </c:pt>
                <c:pt idx="12404">
                  <c:v>0.48303240740766012</c:v>
                </c:pt>
                <c:pt idx="12405">
                  <c:v>0.48304398148173344</c:v>
                </c:pt>
                <c:pt idx="12406">
                  <c:v>0.48305555555580781</c:v>
                </c:pt>
                <c:pt idx="12407">
                  <c:v>0.48306712962988252</c:v>
                </c:pt>
                <c:pt idx="12408">
                  <c:v>0.48307870370395711</c:v>
                </c:pt>
                <c:pt idx="12409">
                  <c:v>0.48309027777802982</c:v>
                </c:pt>
                <c:pt idx="12410">
                  <c:v>0.48310185185210391</c:v>
                </c:pt>
                <c:pt idx="12411">
                  <c:v>0.48311342592617801</c:v>
                </c:pt>
                <c:pt idx="12412">
                  <c:v>0.48312500000025232</c:v>
                </c:pt>
                <c:pt idx="12413">
                  <c:v>0.48313657407432631</c:v>
                </c:pt>
                <c:pt idx="12414">
                  <c:v>0.48314814814840035</c:v>
                </c:pt>
                <c:pt idx="12415">
                  <c:v>0.48315972222247505</c:v>
                </c:pt>
                <c:pt idx="12416">
                  <c:v>0.48317129629654848</c:v>
                </c:pt>
                <c:pt idx="12417">
                  <c:v>0.48318287037062402</c:v>
                </c:pt>
                <c:pt idx="12418">
                  <c:v>0.48319444444469667</c:v>
                </c:pt>
                <c:pt idx="12419">
                  <c:v>0.48320601851877076</c:v>
                </c:pt>
                <c:pt idx="12420">
                  <c:v>0.48321759259284564</c:v>
                </c:pt>
                <c:pt idx="12421">
                  <c:v>0.48322916666691895</c:v>
                </c:pt>
                <c:pt idx="12422">
                  <c:v>0.48324074074099305</c:v>
                </c:pt>
                <c:pt idx="12423">
                  <c:v>0.48325231481506731</c:v>
                </c:pt>
                <c:pt idx="12424">
                  <c:v>0.48326388888914201</c:v>
                </c:pt>
                <c:pt idx="12425">
                  <c:v>0.48327546296321588</c:v>
                </c:pt>
                <c:pt idx="12426">
                  <c:v>0.48328703703728942</c:v>
                </c:pt>
                <c:pt idx="12427">
                  <c:v>0.48329861111136352</c:v>
                </c:pt>
                <c:pt idx="12428">
                  <c:v>0.48331018518543895</c:v>
                </c:pt>
                <c:pt idx="12429">
                  <c:v>0.48332175925951287</c:v>
                </c:pt>
                <c:pt idx="12430">
                  <c:v>0.4833333333335858</c:v>
                </c:pt>
                <c:pt idx="12431">
                  <c:v>0.48334490740766139</c:v>
                </c:pt>
                <c:pt idx="12432">
                  <c:v>0.48335648148173432</c:v>
                </c:pt>
                <c:pt idx="12433">
                  <c:v>0.48336805555580903</c:v>
                </c:pt>
                <c:pt idx="12434">
                  <c:v>0.48337962962988368</c:v>
                </c:pt>
                <c:pt idx="12435">
                  <c:v>0.48339120370395638</c:v>
                </c:pt>
                <c:pt idx="12436">
                  <c:v>0.48340277777803137</c:v>
                </c:pt>
                <c:pt idx="12437">
                  <c:v>0.48341435185210535</c:v>
                </c:pt>
                <c:pt idx="12438">
                  <c:v>0.48342592592617922</c:v>
                </c:pt>
                <c:pt idx="12439">
                  <c:v>0.48343750000025282</c:v>
                </c:pt>
                <c:pt idx="12440">
                  <c:v>0.4834490740743268</c:v>
                </c:pt>
                <c:pt idx="12441">
                  <c:v>0.48346064814840156</c:v>
                </c:pt>
                <c:pt idx="12442">
                  <c:v>0.48347222222247616</c:v>
                </c:pt>
                <c:pt idx="12443">
                  <c:v>0.48348379629655003</c:v>
                </c:pt>
                <c:pt idx="12444">
                  <c:v>0.4834953703706239</c:v>
                </c:pt>
                <c:pt idx="12445">
                  <c:v>0.48350694444469738</c:v>
                </c:pt>
                <c:pt idx="12446">
                  <c:v>0.48351851851877131</c:v>
                </c:pt>
                <c:pt idx="12447">
                  <c:v>0.48353009259284624</c:v>
                </c:pt>
                <c:pt idx="12448">
                  <c:v>0.4835416666669195</c:v>
                </c:pt>
                <c:pt idx="12449">
                  <c:v>0.4835532407409936</c:v>
                </c:pt>
                <c:pt idx="12450">
                  <c:v>0.48356481481506852</c:v>
                </c:pt>
                <c:pt idx="12451">
                  <c:v>0.48357638888914323</c:v>
                </c:pt>
                <c:pt idx="12452">
                  <c:v>0.48358796296321704</c:v>
                </c:pt>
                <c:pt idx="12453">
                  <c:v>0.48359953703728997</c:v>
                </c:pt>
                <c:pt idx="12454">
                  <c:v>0.48361111111136407</c:v>
                </c:pt>
                <c:pt idx="12455">
                  <c:v>0.48362268518543938</c:v>
                </c:pt>
                <c:pt idx="12456">
                  <c:v>0.48363425925951231</c:v>
                </c:pt>
                <c:pt idx="12457">
                  <c:v>0.48364583333358635</c:v>
                </c:pt>
                <c:pt idx="12458">
                  <c:v>0.48365740740766111</c:v>
                </c:pt>
                <c:pt idx="12459">
                  <c:v>0.48366898148173482</c:v>
                </c:pt>
                <c:pt idx="12460">
                  <c:v>0.48368055555580952</c:v>
                </c:pt>
                <c:pt idx="12461">
                  <c:v>0.4836921296298835</c:v>
                </c:pt>
                <c:pt idx="12462">
                  <c:v>0.48370370370395682</c:v>
                </c:pt>
                <c:pt idx="12463">
                  <c:v>0.48371527777803092</c:v>
                </c:pt>
                <c:pt idx="12464">
                  <c:v>0.48372685185210573</c:v>
                </c:pt>
                <c:pt idx="12465">
                  <c:v>0.48373842592617911</c:v>
                </c:pt>
                <c:pt idx="12466">
                  <c:v>0.48375000000025331</c:v>
                </c:pt>
                <c:pt idx="12467">
                  <c:v>0.48376157407432735</c:v>
                </c:pt>
                <c:pt idx="12468">
                  <c:v>0.48377314814840139</c:v>
                </c:pt>
                <c:pt idx="12469">
                  <c:v>0.48378472222247665</c:v>
                </c:pt>
                <c:pt idx="12470">
                  <c:v>0.48379629629654958</c:v>
                </c:pt>
                <c:pt idx="12471">
                  <c:v>0.48380787037062511</c:v>
                </c:pt>
                <c:pt idx="12472">
                  <c:v>0.48381944444469782</c:v>
                </c:pt>
                <c:pt idx="12473">
                  <c:v>0.48383101851877175</c:v>
                </c:pt>
                <c:pt idx="12474">
                  <c:v>0.48384259259284745</c:v>
                </c:pt>
                <c:pt idx="12475">
                  <c:v>0.48385416666692038</c:v>
                </c:pt>
                <c:pt idx="12476">
                  <c:v>0.48386574074099431</c:v>
                </c:pt>
                <c:pt idx="12477">
                  <c:v>0.48387731481506907</c:v>
                </c:pt>
                <c:pt idx="12478">
                  <c:v>0.48388888888914433</c:v>
                </c:pt>
                <c:pt idx="12479">
                  <c:v>0.48390046296321765</c:v>
                </c:pt>
                <c:pt idx="12480">
                  <c:v>0.48391203703729141</c:v>
                </c:pt>
                <c:pt idx="12481">
                  <c:v>0.48392361111136539</c:v>
                </c:pt>
                <c:pt idx="12482">
                  <c:v>0.48393518518543882</c:v>
                </c:pt>
                <c:pt idx="12483">
                  <c:v>0.48394675925951375</c:v>
                </c:pt>
                <c:pt idx="12484">
                  <c:v>0.48395833333358762</c:v>
                </c:pt>
                <c:pt idx="12485">
                  <c:v>0.48396990740766227</c:v>
                </c:pt>
                <c:pt idx="12486">
                  <c:v>0.48398148148173531</c:v>
                </c:pt>
                <c:pt idx="12487">
                  <c:v>0.48399305555580918</c:v>
                </c:pt>
                <c:pt idx="12488">
                  <c:v>0.48400462962988461</c:v>
                </c:pt>
                <c:pt idx="12489">
                  <c:v>0.48401620370395854</c:v>
                </c:pt>
                <c:pt idx="12490">
                  <c:v>0.48402777777803235</c:v>
                </c:pt>
                <c:pt idx="12491">
                  <c:v>0.48403935185210556</c:v>
                </c:pt>
                <c:pt idx="12492">
                  <c:v>0.48405092592617982</c:v>
                </c:pt>
                <c:pt idx="12493">
                  <c:v>0.48406250000025475</c:v>
                </c:pt>
                <c:pt idx="12494">
                  <c:v>0.48407407407432856</c:v>
                </c:pt>
                <c:pt idx="12495">
                  <c:v>0.48408564814840238</c:v>
                </c:pt>
                <c:pt idx="12496">
                  <c:v>0.48409722222247631</c:v>
                </c:pt>
                <c:pt idx="12497">
                  <c:v>0.48410879629655101</c:v>
                </c:pt>
                <c:pt idx="12498">
                  <c:v>0.48412037037062555</c:v>
                </c:pt>
                <c:pt idx="12499">
                  <c:v>0.48413194444469826</c:v>
                </c:pt>
                <c:pt idx="12500">
                  <c:v>0.48414351851877224</c:v>
                </c:pt>
                <c:pt idx="12501">
                  <c:v>0.48415509259284722</c:v>
                </c:pt>
                <c:pt idx="12502">
                  <c:v>0.48416666666692082</c:v>
                </c:pt>
                <c:pt idx="12503">
                  <c:v>0.4841782407409948</c:v>
                </c:pt>
                <c:pt idx="12504">
                  <c:v>0.48418981481506956</c:v>
                </c:pt>
                <c:pt idx="12505">
                  <c:v>0.48420138888914288</c:v>
                </c:pt>
                <c:pt idx="12506">
                  <c:v>0.48421296296321797</c:v>
                </c:pt>
                <c:pt idx="12507">
                  <c:v>0.4842245370372919</c:v>
                </c:pt>
                <c:pt idx="12508">
                  <c:v>0.48423611111136516</c:v>
                </c:pt>
                <c:pt idx="12509">
                  <c:v>0.48424768518543931</c:v>
                </c:pt>
                <c:pt idx="12510">
                  <c:v>0.48425925925951335</c:v>
                </c:pt>
                <c:pt idx="12511">
                  <c:v>0.48427083333358811</c:v>
                </c:pt>
                <c:pt idx="12512">
                  <c:v>0.48428240740766276</c:v>
                </c:pt>
                <c:pt idx="12513">
                  <c:v>0.48429398148173564</c:v>
                </c:pt>
                <c:pt idx="12514">
                  <c:v>0.48430555555581051</c:v>
                </c:pt>
                <c:pt idx="12515">
                  <c:v>0.48431712962988493</c:v>
                </c:pt>
                <c:pt idx="12516">
                  <c:v>0.48432870370395958</c:v>
                </c:pt>
                <c:pt idx="12517">
                  <c:v>0.48434027777803274</c:v>
                </c:pt>
                <c:pt idx="12518">
                  <c:v>0.48435185185210677</c:v>
                </c:pt>
                <c:pt idx="12519">
                  <c:v>0.48436342592618031</c:v>
                </c:pt>
                <c:pt idx="12520">
                  <c:v>0.48437500000025507</c:v>
                </c:pt>
                <c:pt idx="12521">
                  <c:v>0.48438657407432972</c:v>
                </c:pt>
                <c:pt idx="12522">
                  <c:v>0.48439814814840282</c:v>
                </c:pt>
                <c:pt idx="12523">
                  <c:v>0.48440972222247747</c:v>
                </c:pt>
                <c:pt idx="12524">
                  <c:v>0.48442129629655145</c:v>
                </c:pt>
                <c:pt idx="12525">
                  <c:v>0.48443287037062593</c:v>
                </c:pt>
                <c:pt idx="12526">
                  <c:v>0.48444444444469886</c:v>
                </c:pt>
                <c:pt idx="12527">
                  <c:v>0.48445601851877296</c:v>
                </c:pt>
                <c:pt idx="12528">
                  <c:v>0.48446759259284827</c:v>
                </c:pt>
                <c:pt idx="12529">
                  <c:v>0.48447916666692131</c:v>
                </c:pt>
                <c:pt idx="12530">
                  <c:v>0.4844907407409953</c:v>
                </c:pt>
                <c:pt idx="12531">
                  <c:v>0.48450231481507</c:v>
                </c:pt>
                <c:pt idx="12532">
                  <c:v>0.48451388888914465</c:v>
                </c:pt>
                <c:pt idx="12533">
                  <c:v>0.48452546296321841</c:v>
                </c:pt>
                <c:pt idx="12534">
                  <c:v>0.48453703703729162</c:v>
                </c:pt>
                <c:pt idx="12535">
                  <c:v>0.48454861111136582</c:v>
                </c:pt>
                <c:pt idx="12536">
                  <c:v>0.48456018518544108</c:v>
                </c:pt>
                <c:pt idx="12537">
                  <c:v>0.48457175925951462</c:v>
                </c:pt>
                <c:pt idx="12538">
                  <c:v>0.48458333333358838</c:v>
                </c:pt>
                <c:pt idx="12539">
                  <c:v>0.48459490740766303</c:v>
                </c:pt>
                <c:pt idx="12540">
                  <c:v>0.48460648148173618</c:v>
                </c:pt>
                <c:pt idx="12541">
                  <c:v>0.48461805555581094</c:v>
                </c:pt>
                <c:pt idx="12542">
                  <c:v>0.48462962962988554</c:v>
                </c:pt>
                <c:pt idx="12543">
                  <c:v>0.48464120370395847</c:v>
                </c:pt>
                <c:pt idx="12544">
                  <c:v>0.48465277777803334</c:v>
                </c:pt>
                <c:pt idx="12545">
                  <c:v>0.48466435185210682</c:v>
                </c:pt>
                <c:pt idx="12546">
                  <c:v>0.48467592592618081</c:v>
                </c:pt>
                <c:pt idx="12547">
                  <c:v>0.48468750000025557</c:v>
                </c:pt>
                <c:pt idx="12548">
                  <c:v>0.48469907407432894</c:v>
                </c:pt>
                <c:pt idx="12549">
                  <c:v>0.48471064814840331</c:v>
                </c:pt>
                <c:pt idx="12550">
                  <c:v>0.48472222222247802</c:v>
                </c:pt>
                <c:pt idx="12551">
                  <c:v>0.48473379629655122</c:v>
                </c:pt>
                <c:pt idx="12552">
                  <c:v>0.48474537037062532</c:v>
                </c:pt>
                <c:pt idx="12553">
                  <c:v>0.48475694444469941</c:v>
                </c:pt>
                <c:pt idx="12554">
                  <c:v>0.48476851851877351</c:v>
                </c:pt>
                <c:pt idx="12555">
                  <c:v>0.48478009259284877</c:v>
                </c:pt>
                <c:pt idx="12556">
                  <c:v>0.48479166666692169</c:v>
                </c:pt>
                <c:pt idx="12557">
                  <c:v>0.48480324074099584</c:v>
                </c:pt>
                <c:pt idx="12558">
                  <c:v>0.48481481481507105</c:v>
                </c:pt>
                <c:pt idx="12559">
                  <c:v>0.4848263888891457</c:v>
                </c:pt>
                <c:pt idx="12560">
                  <c:v>0.48483796296321896</c:v>
                </c:pt>
                <c:pt idx="12561">
                  <c:v>0.48484953703729283</c:v>
                </c:pt>
                <c:pt idx="12562">
                  <c:v>0.48486111111136632</c:v>
                </c:pt>
                <c:pt idx="12563">
                  <c:v>0.48487268518544258</c:v>
                </c:pt>
                <c:pt idx="12564">
                  <c:v>0.48488425925951589</c:v>
                </c:pt>
                <c:pt idx="12565">
                  <c:v>0.48489583333358882</c:v>
                </c:pt>
                <c:pt idx="12566">
                  <c:v>0.48490740740766364</c:v>
                </c:pt>
                <c:pt idx="12567">
                  <c:v>0.48491898148173751</c:v>
                </c:pt>
                <c:pt idx="12568">
                  <c:v>0.48493055555581088</c:v>
                </c:pt>
                <c:pt idx="12569">
                  <c:v>0.48494212962988592</c:v>
                </c:pt>
                <c:pt idx="12570">
                  <c:v>0.4849537037039599</c:v>
                </c:pt>
                <c:pt idx="12571">
                  <c:v>0.48496527777803378</c:v>
                </c:pt>
                <c:pt idx="12572">
                  <c:v>0.48497685185210837</c:v>
                </c:pt>
                <c:pt idx="12573">
                  <c:v>0.48498842592618208</c:v>
                </c:pt>
                <c:pt idx="12574">
                  <c:v>0.48500000000025612</c:v>
                </c:pt>
                <c:pt idx="12575">
                  <c:v>0.48501157407432982</c:v>
                </c:pt>
                <c:pt idx="12576">
                  <c:v>0.48502314814840358</c:v>
                </c:pt>
                <c:pt idx="12577">
                  <c:v>0.48503472222247845</c:v>
                </c:pt>
                <c:pt idx="12578">
                  <c:v>0.48504629629655188</c:v>
                </c:pt>
                <c:pt idx="12579">
                  <c:v>0.48505787037062686</c:v>
                </c:pt>
                <c:pt idx="12580">
                  <c:v>0.48506944444469996</c:v>
                </c:pt>
                <c:pt idx="12581">
                  <c:v>0.48508101851877405</c:v>
                </c:pt>
                <c:pt idx="12582">
                  <c:v>0.48509259259284937</c:v>
                </c:pt>
                <c:pt idx="12583">
                  <c:v>0.4851041666669223</c:v>
                </c:pt>
                <c:pt idx="12584">
                  <c:v>0.48511574074099634</c:v>
                </c:pt>
                <c:pt idx="12585">
                  <c:v>0.48512731481507082</c:v>
                </c:pt>
                <c:pt idx="12586">
                  <c:v>0.48513888888914553</c:v>
                </c:pt>
                <c:pt idx="12587">
                  <c:v>0.4851504629632194</c:v>
                </c:pt>
                <c:pt idx="12588">
                  <c:v>0.48516203703729288</c:v>
                </c:pt>
                <c:pt idx="12589">
                  <c:v>0.48517361111136681</c:v>
                </c:pt>
                <c:pt idx="12590">
                  <c:v>0.48518518518544246</c:v>
                </c:pt>
                <c:pt idx="12591">
                  <c:v>0.48519675925951566</c:v>
                </c:pt>
                <c:pt idx="12592">
                  <c:v>0.48520833333358931</c:v>
                </c:pt>
                <c:pt idx="12593">
                  <c:v>0.48521990740766402</c:v>
                </c:pt>
                <c:pt idx="12594">
                  <c:v>0.48523148148173723</c:v>
                </c:pt>
                <c:pt idx="12595">
                  <c:v>0.48524305555581126</c:v>
                </c:pt>
                <c:pt idx="12596">
                  <c:v>0.48525462962988647</c:v>
                </c:pt>
                <c:pt idx="12597">
                  <c:v>0.48526620370396034</c:v>
                </c:pt>
                <c:pt idx="12598">
                  <c:v>0.48527777777803388</c:v>
                </c:pt>
                <c:pt idx="12599">
                  <c:v>0.48528935185210781</c:v>
                </c:pt>
                <c:pt idx="12600">
                  <c:v>0.48530092592618262</c:v>
                </c:pt>
                <c:pt idx="12601">
                  <c:v>0.48531250000025727</c:v>
                </c:pt>
                <c:pt idx="12602">
                  <c:v>0.48532407407433104</c:v>
                </c:pt>
                <c:pt idx="12603">
                  <c:v>0.4853356481484043</c:v>
                </c:pt>
                <c:pt idx="12604">
                  <c:v>0.48534722222247895</c:v>
                </c:pt>
                <c:pt idx="12605">
                  <c:v>0.48535879629655343</c:v>
                </c:pt>
                <c:pt idx="12606">
                  <c:v>0.48537037037062791</c:v>
                </c:pt>
                <c:pt idx="12607">
                  <c:v>0.48538194444470123</c:v>
                </c:pt>
                <c:pt idx="12608">
                  <c:v>0.4853935185187746</c:v>
                </c:pt>
                <c:pt idx="12609">
                  <c:v>0.48540509259284964</c:v>
                </c:pt>
                <c:pt idx="12610">
                  <c:v>0.48541666666692357</c:v>
                </c:pt>
                <c:pt idx="12611">
                  <c:v>0.48542824074099755</c:v>
                </c:pt>
                <c:pt idx="12612">
                  <c:v>0.48543981481507098</c:v>
                </c:pt>
                <c:pt idx="12613">
                  <c:v>0.48545138888914596</c:v>
                </c:pt>
                <c:pt idx="12614">
                  <c:v>0.4854629629632205</c:v>
                </c:pt>
                <c:pt idx="12615">
                  <c:v>0.48547453703729443</c:v>
                </c:pt>
                <c:pt idx="12616">
                  <c:v>0.48548611111136813</c:v>
                </c:pt>
                <c:pt idx="12617">
                  <c:v>0.4854976851854429</c:v>
                </c:pt>
                <c:pt idx="12618">
                  <c:v>0.48550925925951582</c:v>
                </c:pt>
                <c:pt idx="12619">
                  <c:v>0.48552083333359064</c:v>
                </c:pt>
                <c:pt idx="12620">
                  <c:v>0.48553240740766451</c:v>
                </c:pt>
                <c:pt idx="12621">
                  <c:v>0.48554398148173783</c:v>
                </c:pt>
                <c:pt idx="12622">
                  <c:v>0.48555555555581192</c:v>
                </c:pt>
                <c:pt idx="12623">
                  <c:v>0.48556712962988691</c:v>
                </c:pt>
                <c:pt idx="12624">
                  <c:v>0.48557870370396145</c:v>
                </c:pt>
                <c:pt idx="12625">
                  <c:v>0.48559027777803432</c:v>
                </c:pt>
                <c:pt idx="12626">
                  <c:v>0.4856018518521083</c:v>
                </c:pt>
                <c:pt idx="12627">
                  <c:v>0.4856134259261824</c:v>
                </c:pt>
                <c:pt idx="12628">
                  <c:v>0.48562500000025682</c:v>
                </c:pt>
                <c:pt idx="12629">
                  <c:v>0.48563657407433058</c:v>
                </c:pt>
                <c:pt idx="12630">
                  <c:v>0.48564814814840468</c:v>
                </c:pt>
                <c:pt idx="12631">
                  <c:v>0.48565972222247888</c:v>
                </c:pt>
                <c:pt idx="12632">
                  <c:v>0.48567129629655287</c:v>
                </c:pt>
                <c:pt idx="12633">
                  <c:v>0.48568287037062846</c:v>
                </c:pt>
                <c:pt idx="12634">
                  <c:v>0.48569444444470106</c:v>
                </c:pt>
                <c:pt idx="12635">
                  <c:v>0.48570601851877515</c:v>
                </c:pt>
                <c:pt idx="12636">
                  <c:v>0.48571759259285008</c:v>
                </c:pt>
                <c:pt idx="12637">
                  <c:v>0.48572916666692334</c:v>
                </c:pt>
                <c:pt idx="12638">
                  <c:v>0.48574074074099743</c:v>
                </c:pt>
                <c:pt idx="12639">
                  <c:v>0.48575231481507158</c:v>
                </c:pt>
                <c:pt idx="12640">
                  <c:v>0.4857638888891464</c:v>
                </c:pt>
                <c:pt idx="12641">
                  <c:v>0.48577546296321988</c:v>
                </c:pt>
                <c:pt idx="12642">
                  <c:v>0.48578703703729381</c:v>
                </c:pt>
                <c:pt idx="12643">
                  <c:v>0.48579861111136791</c:v>
                </c:pt>
                <c:pt idx="12644">
                  <c:v>0.485810185185444</c:v>
                </c:pt>
                <c:pt idx="12645">
                  <c:v>0.48582175925951726</c:v>
                </c:pt>
                <c:pt idx="12646">
                  <c:v>0.4858333333335903</c:v>
                </c:pt>
                <c:pt idx="12647">
                  <c:v>0.48584490740766573</c:v>
                </c:pt>
                <c:pt idx="12648">
                  <c:v>0.48585648148173838</c:v>
                </c:pt>
                <c:pt idx="12649">
                  <c:v>0.48586805555581347</c:v>
                </c:pt>
                <c:pt idx="12650">
                  <c:v>0.48587962962988807</c:v>
                </c:pt>
                <c:pt idx="12651">
                  <c:v>0.48589120370396088</c:v>
                </c:pt>
                <c:pt idx="12652">
                  <c:v>0.48590277777803575</c:v>
                </c:pt>
                <c:pt idx="12653">
                  <c:v>0.48591435185210963</c:v>
                </c:pt>
                <c:pt idx="12654">
                  <c:v>0.48592592592618361</c:v>
                </c:pt>
                <c:pt idx="12655">
                  <c:v>0.48593750000025732</c:v>
                </c:pt>
                <c:pt idx="12656">
                  <c:v>0.4859490740743313</c:v>
                </c:pt>
                <c:pt idx="12657">
                  <c:v>0.485960648148406</c:v>
                </c:pt>
                <c:pt idx="12658">
                  <c:v>0.48597222222248043</c:v>
                </c:pt>
                <c:pt idx="12659">
                  <c:v>0.48598379629655442</c:v>
                </c:pt>
                <c:pt idx="12660">
                  <c:v>0.48599537037062823</c:v>
                </c:pt>
                <c:pt idx="12661">
                  <c:v>0.48600694444470188</c:v>
                </c:pt>
                <c:pt idx="12662">
                  <c:v>0.48601851851877581</c:v>
                </c:pt>
                <c:pt idx="12663">
                  <c:v>0.48603009259285063</c:v>
                </c:pt>
                <c:pt idx="12664">
                  <c:v>0.48604166666692389</c:v>
                </c:pt>
                <c:pt idx="12665">
                  <c:v>0.48605324074099793</c:v>
                </c:pt>
                <c:pt idx="12666">
                  <c:v>0.48606481481507297</c:v>
                </c:pt>
                <c:pt idx="12667">
                  <c:v>0.48607638888914761</c:v>
                </c:pt>
                <c:pt idx="12668">
                  <c:v>0.48608796296322143</c:v>
                </c:pt>
                <c:pt idx="12669">
                  <c:v>0.48609953703729436</c:v>
                </c:pt>
                <c:pt idx="12670">
                  <c:v>0.48611111111136845</c:v>
                </c:pt>
                <c:pt idx="12671">
                  <c:v>0.48612268518544449</c:v>
                </c:pt>
                <c:pt idx="12672">
                  <c:v>0.48613425925951681</c:v>
                </c:pt>
                <c:pt idx="12673">
                  <c:v>0.48614583333359085</c:v>
                </c:pt>
                <c:pt idx="12674">
                  <c:v>0.4861574074076655</c:v>
                </c:pt>
                <c:pt idx="12675">
                  <c:v>0.48616898148173898</c:v>
                </c:pt>
                <c:pt idx="12676">
                  <c:v>0.48618055555581391</c:v>
                </c:pt>
                <c:pt idx="12677">
                  <c:v>0.48619212962988789</c:v>
                </c:pt>
                <c:pt idx="12678">
                  <c:v>0.48620370370396132</c:v>
                </c:pt>
                <c:pt idx="12679">
                  <c:v>0.4862152777780353</c:v>
                </c:pt>
                <c:pt idx="12680">
                  <c:v>0.48622685185211012</c:v>
                </c:pt>
                <c:pt idx="12681">
                  <c:v>0.48623842592618349</c:v>
                </c:pt>
                <c:pt idx="12682">
                  <c:v>0.48625000000025781</c:v>
                </c:pt>
                <c:pt idx="12683">
                  <c:v>0.48626157407433168</c:v>
                </c:pt>
                <c:pt idx="12684">
                  <c:v>0.48627314814840578</c:v>
                </c:pt>
                <c:pt idx="12685">
                  <c:v>0.48628472222248104</c:v>
                </c:pt>
                <c:pt idx="12686">
                  <c:v>0.48629629629655396</c:v>
                </c:pt>
                <c:pt idx="12687">
                  <c:v>0.48630787037062945</c:v>
                </c:pt>
                <c:pt idx="12688">
                  <c:v>0.48631944444470232</c:v>
                </c:pt>
                <c:pt idx="12689">
                  <c:v>0.48633101851877625</c:v>
                </c:pt>
                <c:pt idx="12690">
                  <c:v>0.48634259259285179</c:v>
                </c:pt>
                <c:pt idx="12691">
                  <c:v>0.48635416666692488</c:v>
                </c:pt>
                <c:pt idx="12692">
                  <c:v>0.48636574074099881</c:v>
                </c:pt>
                <c:pt idx="12693">
                  <c:v>0.48637731481507351</c:v>
                </c:pt>
                <c:pt idx="12694">
                  <c:v>0.48638888888914872</c:v>
                </c:pt>
                <c:pt idx="12695">
                  <c:v>0.48640046296322187</c:v>
                </c:pt>
                <c:pt idx="12696">
                  <c:v>0.48641203703729574</c:v>
                </c:pt>
                <c:pt idx="12697">
                  <c:v>0.48642361111136972</c:v>
                </c:pt>
                <c:pt idx="12698">
                  <c:v>0.48643518518544426</c:v>
                </c:pt>
                <c:pt idx="12699">
                  <c:v>0.48644675925951802</c:v>
                </c:pt>
                <c:pt idx="12700">
                  <c:v>0.48645833333359206</c:v>
                </c:pt>
                <c:pt idx="12701">
                  <c:v>0.48646990740766655</c:v>
                </c:pt>
                <c:pt idx="12702">
                  <c:v>0.48648148148173948</c:v>
                </c:pt>
                <c:pt idx="12703">
                  <c:v>0.48649305555581357</c:v>
                </c:pt>
                <c:pt idx="12704">
                  <c:v>0.486504629629889</c:v>
                </c:pt>
                <c:pt idx="12705">
                  <c:v>0.48651620370396276</c:v>
                </c:pt>
                <c:pt idx="12706">
                  <c:v>0.48652777777803663</c:v>
                </c:pt>
                <c:pt idx="12707">
                  <c:v>0.48653935185210995</c:v>
                </c:pt>
                <c:pt idx="12708">
                  <c:v>0.48655092592618432</c:v>
                </c:pt>
                <c:pt idx="12709">
                  <c:v>0.48656250000025902</c:v>
                </c:pt>
                <c:pt idx="12710">
                  <c:v>0.48657407407433301</c:v>
                </c:pt>
                <c:pt idx="12711">
                  <c:v>0.48658564814840632</c:v>
                </c:pt>
                <c:pt idx="12712">
                  <c:v>0.48659722222248042</c:v>
                </c:pt>
                <c:pt idx="12713">
                  <c:v>0.48660879629655523</c:v>
                </c:pt>
                <c:pt idx="12714">
                  <c:v>0.48662037037062988</c:v>
                </c:pt>
                <c:pt idx="12715">
                  <c:v>0.4866319444447027</c:v>
                </c:pt>
                <c:pt idx="12716">
                  <c:v>0.48664351851877674</c:v>
                </c:pt>
                <c:pt idx="12717">
                  <c:v>0.48665509259285156</c:v>
                </c:pt>
                <c:pt idx="12718">
                  <c:v>0.48666666666692532</c:v>
                </c:pt>
                <c:pt idx="12719">
                  <c:v>0.48667824074099908</c:v>
                </c:pt>
                <c:pt idx="12720">
                  <c:v>0.48668981481507395</c:v>
                </c:pt>
                <c:pt idx="12721">
                  <c:v>0.48670138888914732</c:v>
                </c:pt>
                <c:pt idx="12722">
                  <c:v>0.48671296296322236</c:v>
                </c:pt>
                <c:pt idx="12723">
                  <c:v>0.48672453703729618</c:v>
                </c:pt>
                <c:pt idx="12724">
                  <c:v>0.48673611111136955</c:v>
                </c:pt>
                <c:pt idx="12725">
                  <c:v>0.48674768518544465</c:v>
                </c:pt>
                <c:pt idx="12726">
                  <c:v>0.4867592592595178</c:v>
                </c:pt>
                <c:pt idx="12727">
                  <c:v>0.4867708333335925</c:v>
                </c:pt>
                <c:pt idx="12728">
                  <c:v>0.48678240740766715</c:v>
                </c:pt>
                <c:pt idx="12729">
                  <c:v>0.48679398148174002</c:v>
                </c:pt>
                <c:pt idx="12730">
                  <c:v>0.4868055555558149</c:v>
                </c:pt>
                <c:pt idx="12731">
                  <c:v>0.48681712962988938</c:v>
                </c:pt>
                <c:pt idx="12732">
                  <c:v>0.48682870370396386</c:v>
                </c:pt>
                <c:pt idx="12733">
                  <c:v>0.48684027777803712</c:v>
                </c:pt>
                <c:pt idx="12734">
                  <c:v>0.48685185185211088</c:v>
                </c:pt>
                <c:pt idx="12735">
                  <c:v>0.48686342592618481</c:v>
                </c:pt>
                <c:pt idx="12736">
                  <c:v>0.48687500000025952</c:v>
                </c:pt>
                <c:pt idx="12737">
                  <c:v>0.48688657407433411</c:v>
                </c:pt>
                <c:pt idx="12738">
                  <c:v>0.48689814814840687</c:v>
                </c:pt>
                <c:pt idx="12739">
                  <c:v>0.48690972222248186</c:v>
                </c:pt>
                <c:pt idx="12740">
                  <c:v>0.48692129629655584</c:v>
                </c:pt>
                <c:pt idx="12741">
                  <c:v>0.48693287037063038</c:v>
                </c:pt>
                <c:pt idx="12742">
                  <c:v>0.48694444444470331</c:v>
                </c:pt>
                <c:pt idx="12743">
                  <c:v>0.48695601851877734</c:v>
                </c:pt>
                <c:pt idx="12744">
                  <c:v>0.48696759259285266</c:v>
                </c:pt>
                <c:pt idx="12745">
                  <c:v>0.48697916666692581</c:v>
                </c:pt>
                <c:pt idx="12746">
                  <c:v>0.48699074074099968</c:v>
                </c:pt>
                <c:pt idx="12747">
                  <c:v>0.48700231481507439</c:v>
                </c:pt>
                <c:pt idx="12748">
                  <c:v>0.48701388888914893</c:v>
                </c:pt>
                <c:pt idx="12749">
                  <c:v>0.48702546296322274</c:v>
                </c:pt>
                <c:pt idx="12750">
                  <c:v>0.48703703703729601</c:v>
                </c:pt>
                <c:pt idx="12751">
                  <c:v>0.48704861111137032</c:v>
                </c:pt>
                <c:pt idx="12752">
                  <c:v>0.48706018518544569</c:v>
                </c:pt>
                <c:pt idx="12753">
                  <c:v>0.48707175925951907</c:v>
                </c:pt>
                <c:pt idx="12754">
                  <c:v>0.48708333333359238</c:v>
                </c:pt>
                <c:pt idx="12755">
                  <c:v>0.48709490740766748</c:v>
                </c:pt>
                <c:pt idx="12756">
                  <c:v>0.48710648148174146</c:v>
                </c:pt>
                <c:pt idx="12757">
                  <c:v>0.48711805555581533</c:v>
                </c:pt>
                <c:pt idx="12758">
                  <c:v>0.48712962962988993</c:v>
                </c:pt>
                <c:pt idx="12759">
                  <c:v>0.48714120370396286</c:v>
                </c:pt>
                <c:pt idx="12760">
                  <c:v>0.48715277777803767</c:v>
                </c:pt>
                <c:pt idx="12761">
                  <c:v>0.48716435185211132</c:v>
                </c:pt>
                <c:pt idx="12762">
                  <c:v>0.4871759259261853</c:v>
                </c:pt>
                <c:pt idx="12763">
                  <c:v>0.48718750000026001</c:v>
                </c:pt>
                <c:pt idx="12764">
                  <c:v>0.48719907407433333</c:v>
                </c:pt>
                <c:pt idx="12765">
                  <c:v>0.48721064814840742</c:v>
                </c:pt>
                <c:pt idx="12766">
                  <c:v>0.4872222222224824</c:v>
                </c:pt>
                <c:pt idx="12767">
                  <c:v>0.48723379629655561</c:v>
                </c:pt>
                <c:pt idx="12768">
                  <c:v>0.48724537037062982</c:v>
                </c:pt>
                <c:pt idx="12769">
                  <c:v>0.4872569444447038</c:v>
                </c:pt>
                <c:pt idx="12770">
                  <c:v>0.48726851851877789</c:v>
                </c:pt>
                <c:pt idx="12771">
                  <c:v>0.48728009259285315</c:v>
                </c:pt>
                <c:pt idx="12772">
                  <c:v>0.48729166666692603</c:v>
                </c:pt>
                <c:pt idx="12773">
                  <c:v>0.48730324074100018</c:v>
                </c:pt>
                <c:pt idx="12774">
                  <c:v>0.48731481481507544</c:v>
                </c:pt>
                <c:pt idx="12775">
                  <c:v>0.48732638888915003</c:v>
                </c:pt>
                <c:pt idx="12776">
                  <c:v>0.48733796296322335</c:v>
                </c:pt>
                <c:pt idx="12777">
                  <c:v>0.48734953703729722</c:v>
                </c:pt>
                <c:pt idx="12778">
                  <c:v>0.48736111111137081</c:v>
                </c:pt>
                <c:pt idx="12779">
                  <c:v>0.48737268518544702</c:v>
                </c:pt>
                <c:pt idx="12780">
                  <c:v>0.48738425925952022</c:v>
                </c:pt>
                <c:pt idx="12781">
                  <c:v>0.48739583333359332</c:v>
                </c:pt>
                <c:pt idx="12782">
                  <c:v>0.48740740740766803</c:v>
                </c:pt>
                <c:pt idx="12783">
                  <c:v>0.48741898148174262</c:v>
                </c:pt>
                <c:pt idx="12784">
                  <c:v>0.48743055555581538</c:v>
                </c:pt>
                <c:pt idx="12785">
                  <c:v>0.48744212962989025</c:v>
                </c:pt>
                <c:pt idx="12786">
                  <c:v>0.48745370370396424</c:v>
                </c:pt>
                <c:pt idx="12787">
                  <c:v>0.48746527777803816</c:v>
                </c:pt>
                <c:pt idx="12788">
                  <c:v>0.48747685185211265</c:v>
                </c:pt>
                <c:pt idx="12789">
                  <c:v>0.48748842592618652</c:v>
                </c:pt>
                <c:pt idx="12790">
                  <c:v>0.4875000000002605</c:v>
                </c:pt>
                <c:pt idx="12791">
                  <c:v>0.48751157407433388</c:v>
                </c:pt>
                <c:pt idx="12792">
                  <c:v>0.48752314814840797</c:v>
                </c:pt>
                <c:pt idx="12793">
                  <c:v>0.48753472222248284</c:v>
                </c:pt>
                <c:pt idx="12794">
                  <c:v>0.48754629629655638</c:v>
                </c:pt>
                <c:pt idx="12795">
                  <c:v>0.48755787037063125</c:v>
                </c:pt>
                <c:pt idx="12796">
                  <c:v>0.48756944444470435</c:v>
                </c:pt>
                <c:pt idx="12797">
                  <c:v>0.48758101851877844</c:v>
                </c:pt>
                <c:pt idx="12798">
                  <c:v>0.48759259259285354</c:v>
                </c:pt>
                <c:pt idx="12799">
                  <c:v>0.4876041666669268</c:v>
                </c:pt>
                <c:pt idx="12800">
                  <c:v>0.48761574074100072</c:v>
                </c:pt>
                <c:pt idx="12801">
                  <c:v>0.48762731481507482</c:v>
                </c:pt>
                <c:pt idx="12802">
                  <c:v>0.48763888888914975</c:v>
                </c:pt>
                <c:pt idx="12803">
                  <c:v>0.48765046296322373</c:v>
                </c:pt>
                <c:pt idx="12804">
                  <c:v>0.48766203703729732</c:v>
                </c:pt>
                <c:pt idx="12805">
                  <c:v>0.48767361111137131</c:v>
                </c:pt>
                <c:pt idx="12806">
                  <c:v>0.48768518518544679</c:v>
                </c:pt>
                <c:pt idx="12807">
                  <c:v>0.48769675925952005</c:v>
                </c:pt>
                <c:pt idx="12808">
                  <c:v>0.48770833333359348</c:v>
                </c:pt>
                <c:pt idx="12809">
                  <c:v>0.48771990740766846</c:v>
                </c:pt>
                <c:pt idx="12810">
                  <c:v>0.48773148148174167</c:v>
                </c:pt>
                <c:pt idx="12811">
                  <c:v>0.48774305555581576</c:v>
                </c:pt>
                <c:pt idx="12812">
                  <c:v>0.48775462962989063</c:v>
                </c:pt>
                <c:pt idx="12813">
                  <c:v>0.48776620370396467</c:v>
                </c:pt>
                <c:pt idx="12814">
                  <c:v>0.48777777777803832</c:v>
                </c:pt>
                <c:pt idx="12815">
                  <c:v>0.48778935185211231</c:v>
                </c:pt>
                <c:pt idx="12816">
                  <c:v>0.48780092592618701</c:v>
                </c:pt>
                <c:pt idx="12817">
                  <c:v>0.48781250000026155</c:v>
                </c:pt>
                <c:pt idx="12818">
                  <c:v>0.48782407407433542</c:v>
                </c:pt>
                <c:pt idx="12819">
                  <c:v>0.48783564814840852</c:v>
                </c:pt>
                <c:pt idx="12820">
                  <c:v>0.48784722222248328</c:v>
                </c:pt>
                <c:pt idx="12821">
                  <c:v>0.48785879629655787</c:v>
                </c:pt>
                <c:pt idx="12822">
                  <c:v>0.4878703703706323</c:v>
                </c:pt>
                <c:pt idx="12823">
                  <c:v>0.48788194444470562</c:v>
                </c:pt>
                <c:pt idx="12824">
                  <c:v>0.48789351851877899</c:v>
                </c:pt>
                <c:pt idx="12825">
                  <c:v>0.48790509259285403</c:v>
                </c:pt>
                <c:pt idx="12826">
                  <c:v>0.48791666666692796</c:v>
                </c:pt>
                <c:pt idx="12827">
                  <c:v>0.48792824074100138</c:v>
                </c:pt>
                <c:pt idx="12828">
                  <c:v>0.48793981481507537</c:v>
                </c:pt>
                <c:pt idx="12829">
                  <c:v>0.48795138888915035</c:v>
                </c:pt>
                <c:pt idx="12830">
                  <c:v>0.48796296296322489</c:v>
                </c:pt>
                <c:pt idx="12831">
                  <c:v>0.48797453703729887</c:v>
                </c:pt>
                <c:pt idx="12832">
                  <c:v>0.48798611111137258</c:v>
                </c:pt>
                <c:pt idx="12833">
                  <c:v>0.48799768518544723</c:v>
                </c:pt>
                <c:pt idx="12834">
                  <c:v>0.48800925925952032</c:v>
                </c:pt>
                <c:pt idx="12835">
                  <c:v>0.48802083333359503</c:v>
                </c:pt>
                <c:pt idx="12836">
                  <c:v>0.4880324074076689</c:v>
                </c:pt>
                <c:pt idx="12837">
                  <c:v>0.48804398148174238</c:v>
                </c:pt>
                <c:pt idx="12838">
                  <c:v>0.48805555555581631</c:v>
                </c:pt>
                <c:pt idx="12839">
                  <c:v>0.48806712962989124</c:v>
                </c:pt>
                <c:pt idx="12840">
                  <c:v>0.48807870370396583</c:v>
                </c:pt>
                <c:pt idx="12841">
                  <c:v>0.48809027777803882</c:v>
                </c:pt>
                <c:pt idx="12842">
                  <c:v>0.4881018518521128</c:v>
                </c:pt>
                <c:pt idx="12843">
                  <c:v>0.48811342592618678</c:v>
                </c:pt>
                <c:pt idx="12844">
                  <c:v>0.48812500000026088</c:v>
                </c:pt>
                <c:pt idx="12845">
                  <c:v>0.48813657407433497</c:v>
                </c:pt>
                <c:pt idx="12846">
                  <c:v>0.48814814814840907</c:v>
                </c:pt>
                <c:pt idx="12847">
                  <c:v>0.48815972222248338</c:v>
                </c:pt>
                <c:pt idx="12848">
                  <c:v>0.48817129629655731</c:v>
                </c:pt>
                <c:pt idx="12849">
                  <c:v>0.48818287037063279</c:v>
                </c:pt>
                <c:pt idx="12850">
                  <c:v>0.48819444444470544</c:v>
                </c:pt>
                <c:pt idx="12851">
                  <c:v>0.48820601851877954</c:v>
                </c:pt>
                <c:pt idx="12852">
                  <c:v>0.48821759259285452</c:v>
                </c:pt>
                <c:pt idx="12853">
                  <c:v>0.48822916666692778</c:v>
                </c:pt>
                <c:pt idx="12854">
                  <c:v>0.48824074074100177</c:v>
                </c:pt>
                <c:pt idx="12855">
                  <c:v>0.48825231481507592</c:v>
                </c:pt>
                <c:pt idx="12856">
                  <c:v>0.48826388888915073</c:v>
                </c:pt>
                <c:pt idx="12857">
                  <c:v>0.48827546296322438</c:v>
                </c:pt>
                <c:pt idx="12858">
                  <c:v>0.48828703703729831</c:v>
                </c:pt>
                <c:pt idx="12859">
                  <c:v>0.48829861111137235</c:v>
                </c:pt>
                <c:pt idx="12860">
                  <c:v>0.48831018518544839</c:v>
                </c:pt>
                <c:pt idx="12861">
                  <c:v>0.48832175925952165</c:v>
                </c:pt>
                <c:pt idx="12862">
                  <c:v>0.48833333333359458</c:v>
                </c:pt>
                <c:pt idx="12863">
                  <c:v>0.48834490740767011</c:v>
                </c:pt>
                <c:pt idx="12864">
                  <c:v>0.48835648148174393</c:v>
                </c:pt>
                <c:pt idx="12865">
                  <c:v>0.48836805555581786</c:v>
                </c:pt>
                <c:pt idx="12866">
                  <c:v>0.48837962962989245</c:v>
                </c:pt>
                <c:pt idx="12867">
                  <c:v>0.48839120370396538</c:v>
                </c:pt>
                <c:pt idx="12868">
                  <c:v>0.4884027777780402</c:v>
                </c:pt>
                <c:pt idx="12869">
                  <c:v>0.48841435185211407</c:v>
                </c:pt>
                <c:pt idx="12870">
                  <c:v>0.488425925926188</c:v>
                </c:pt>
                <c:pt idx="12871">
                  <c:v>0.48843750000026148</c:v>
                </c:pt>
                <c:pt idx="12872">
                  <c:v>0.48844907407433552</c:v>
                </c:pt>
                <c:pt idx="12873">
                  <c:v>0.48846064814841039</c:v>
                </c:pt>
                <c:pt idx="12874">
                  <c:v>0.48847222222248488</c:v>
                </c:pt>
                <c:pt idx="12875">
                  <c:v>0.48848379629655875</c:v>
                </c:pt>
                <c:pt idx="12876">
                  <c:v>0.48849537037063262</c:v>
                </c:pt>
                <c:pt idx="12877">
                  <c:v>0.48850694444470638</c:v>
                </c:pt>
                <c:pt idx="12878">
                  <c:v>0.48851851851878031</c:v>
                </c:pt>
                <c:pt idx="12879">
                  <c:v>0.48853009259285501</c:v>
                </c:pt>
                <c:pt idx="12880">
                  <c:v>0.48854166666692828</c:v>
                </c:pt>
                <c:pt idx="12881">
                  <c:v>0.48855324074100226</c:v>
                </c:pt>
                <c:pt idx="12882">
                  <c:v>0.48856481481507735</c:v>
                </c:pt>
                <c:pt idx="12883">
                  <c:v>0.48857638888915195</c:v>
                </c:pt>
                <c:pt idx="12884">
                  <c:v>0.48858796296322587</c:v>
                </c:pt>
                <c:pt idx="12885">
                  <c:v>0.4885995370372988</c:v>
                </c:pt>
                <c:pt idx="12886">
                  <c:v>0.48861111111137284</c:v>
                </c:pt>
                <c:pt idx="12887">
                  <c:v>0.48862268518544894</c:v>
                </c:pt>
                <c:pt idx="12888">
                  <c:v>0.48863425925952131</c:v>
                </c:pt>
                <c:pt idx="12889">
                  <c:v>0.48864583333359518</c:v>
                </c:pt>
                <c:pt idx="12890">
                  <c:v>0.48865740740766989</c:v>
                </c:pt>
                <c:pt idx="12891">
                  <c:v>0.48866898148174437</c:v>
                </c:pt>
                <c:pt idx="12892">
                  <c:v>0.48868055555581824</c:v>
                </c:pt>
                <c:pt idx="12893">
                  <c:v>0.48869212962989217</c:v>
                </c:pt>
                <c:pt idx="12894">
                  <c:v>0.48870370370396582</c:v>
                </c:pt>
                <c:pt idx="12895">
                  <c:v>0.4887152777780398</c:v>
                </c:pt>
                <c:pt idx="12896">
                  <c:v>0.48872685185211456</c:v>
                </c:pt>
                <c:pt idx="12897">
                  <c:v>0.48873842592618777</c:v>
                </c:pt>
                <c:pt idx="12898">
                  <c:v>0.48875000000026197</c:v>
                </c:pt>
                <c:pt idx="12899">
                  <c:v>0.48876157407433607</c:v>
                </c:pt>
                <c:pt idx="12900">
                  <c:v>0.48877314814841016</c:v>
                </c:pt>
                <c:pt idx="12901">
                  <c:v>0.48878472222248526</c:v>
                </c:pt>
                <c:pt idx="12902">
                  <c:v>0.48879629629655835</c:v>
                </c:pt>
                <c:pt idx="12903">
                  <c:v>0.48880787037063378</c:v>
                </c:pt>
                <c:pt idx="12904">
                  <c:v>0.48881944444470682</c:v>
                </c:pt>
                <c:pt idx="12905">
                  <c:v>0.48883101851878064</c:v>
                </c:pt>
                <c:pt idx="12906">
                  <c:v>0.48884259259285623</c:v>
                </c:pt>
                <c:pt idx="12907">
                  <c:v>0.48885416666692882</c:v>
                </c:pt>
                <c:pt idx="12908">
                  <c:v>0.48886574074100292</c:v>
                </c:pt>
                <c:pt idx="12909">
                  <c:v>0.48887731481507773</c:v>
                </c:pt>
                <c:pt idx="12910">
                  <c:v>0.48888888888915311</c:v>
                </c:pt>
                <c:pt idx="12911">
                  <c:v>0.48890046296322615</c:v>
                </c:pt>
                <c:pt idx="12912">
                  <c:v>0.48891203703730007</c:v>
                </c:pt>
                <c:pt idx="12913">
                  <c:v>0.48892361111137406</c:v>
                </c:pt>
                <c:pt idx="12914">
                  <c:v>0.48893518518544865</c:v>
                </c:pt>
                <c:pt idx="12915">
                  <c:v>0.48894675925952247</c:v>
                </c:pt>
                <c:pt idx="12916">
                  <c:v>0.48895833333359645</c:v>
                </c:pt>
                <c:pt idx="12917">
                  <c:v>0.48896990740767093</c:v>
                </c:pt>
                <c:pt idx="12918">
                  <c:v>0.48898148148174486</c:v>
                </c:pt>
                <c:pt idx="12919">
                  <c:v>0.48899305555581796</c:v>
                </c:pt>
                <c:pt idx="12920">
                  <c:v>0.48900462962989327</c:v>
                </c:pt>
                <c:pt idx="12921">
                  <c:v>0.48901620370396714</c:v>
                </c:pt>
                <c:pt idx="12922">
                  <c:v>0.48902777777804179</c:v>
                </c:pt>
                <c:pt idx="12923">
                  <c:v>0.48903935185211433</c:v>
                </c:pt>
                <c:pt idx="12924">
                  <c:v>0.48905092592618848</c:v>
                </c:pt>
                <c:pt idx="12925">
                  <c:v>0.48906250000026341</c:v>
                </c:pt>
                <c:pt idx="12926">
                  <c:v>0.48907407407433739</c:v>
                </c:pt>
                <c:pt idx="12927">
                  <c:v>0.48908564814841082</c:v>
                </c:pt>
                <c:pt idx="12928">
                  <c:v>0.48909722222248481</c:v>
                </c:pt>
                <c:pt idx="12929">
                  <c:v>0.48910879629655962</c:v>
                </c:pt>
                <c:pt idx="12930">
                  <c:v>0.48912037037063427</c:v>
                </c:pt>
                <c:pt idx="12931">
                  <c:v>0.48913194444470709</c:v>
                </c:pt>
                <c:pt idx="12932">
                  <c:v>0.48914351851878113</c:v>
                </c:pt>
                <c:pt idx="12933">
                  <c:v>0.48915509259285594</c:v>
                </c:pt>
                <c:pt idx="12934">
                  <c:v>0.48916666666692937</c:v>
                </c:pt>
                <c:pt idx="12935">
                  <c:v>0.48917824074100347</c:v>
                </c:pt>
                <c:pt idx="12936">
                  <c:v>0.48918981481507834</c:v>
                </c:pt>
                <c:pt idx="12937">
                  <c:v>0.48920138888915182</c:v>
                </c:pt>
                <c:pt idx="12938">
                  <c:v>0.48921296296322675</c:v>
                </c:pt>
                <c:pt idx="12939">
                  <c:v>0.48922453703730057</c:v>
                </c:pt>
                <c:pt idx="12940">
                  <c:v>0.48923611111137394</c:v>
                </c:pt>
                <c:pt idx="12941">
                  <c:v>0.48924768518544903</c:v>
                </c:pt>
                <c:pt idx="12942">
                  <c:v>0.48925925925952218</c:v>
                </c:pt>
                <c:pt idx="12943">
                  <c:v>0.48927083333359689</c:v>
                </c:pt>
                <c:pt idx="12944">
                  <c:v>0.48928240740767143</c:v>
                </c:pt>
                <c:pt idx="12945">
                  <c:v>0.48929398148174441</c:v>
                </c:pt>
                <c:pt idx="12946">
                  <c:v>0.48930555555581923</c:v>
                </c:pt>
                <c:pt idx="12947">
                  <c:v>0.48931712962989377</c:v>
                </c:pt>
                <c:pt idx="12948">
                  <c:v>0.48932870370396819</c:v>
                </c:pt>
                <c:pt idx="12949">
                  <c:v>0.48934027777804229</c:v>
                </c:pt>
                <c:pt idx="12950">
                  <c:v>0.48935185185211488</c:v>
                </c:pt>
                <c:pt idx="12951">
                  <c:v>0.48936342592618898</c:v>
                </c:pt>
                <c:pt idx="12952">
                  <c:v>0.48937500000026396</c:v>
                </c:pt>
                <c:pt idx="12953">
                  <c:v>0.4893865740743385</c:v>
                </c:pt>
                <c:pt idx="12954">
                  <c:v>0.48939814814841132</c:v>
                </c:pt>
                <c:pt idx="12955">
                  <c:v>0.48940972222248613</c:v>
                </c:pt>
                <c:pt idx="12956">
                  <c:v>0.48942129629656017</c:v>
                </c:pt>
                <c:pt idx="12957">
                  <c:v>0.48943287037063476</c:v>
                </c:pt>
                <c:pt idx="12958">
                  <c:v>0.4894444444447078</c:v>
                </c:pt>
                <c:pt idx="12959">
                  <c:v>0.48945601851878184</c:v>
                </c:pt>
                <c:pt idx="12960">
                  <c:v>0.48946759259285705</c:v>
                </c:pt>
                <c:pt idx="12961">
                  <c:v>0.48947916666692992</c:v>
                </c:pt>
                <c:pt idx="12962">
                  <c:v>0.48949074074100402</c:v>
                </c:pt>
                <c:pt idx="12963">
                  <c:v>0.48950231481507878</c:v>
                </c:pt>
                <c:pt idx="12964">
                  <c:v>0.48951388888915337</c:v>
                </c:pt>
                <c:pt idx="12965">
                  <c:v>0.48952546296322708</c:v>
                </c:pt>
                <c:pt idx="12966">
                  <c:v>0.48953703703730039</c:v>
                </c:pt>
                <c:pt idx="12967">
                  <c:v>0.48954861111137482</c:v>
                </c:pt>
                <c:pt idx="12968">
                  <c:v>0.48956018518545008</c:v>
                </c:pt>
                <c:pt idx="12969">
                  <c:v>0.48957175925952345</c:v>
                </c:pt>
                <c:pt idx="12970">
                  <c:v>0.48958333333359688</c:v>
                </c:pt>
                <c:pt idx="12971">
                  <c:v>0.48959490740767186</c:v>
                </c:pt>
                <c:pt idx="12972">
                  <c:v>0.48960648148174585</c:v>
                </c:pt>
                <c:pt idx="12973">
                  <c:v>0.48961805555581972</c:v>
                </c:pt>
                <c:pt idx="12974">
                  <c:v>0.48962962962989437</c:v>
                </c:pt>
                <c:pt idx="12975">
                  <c:v>0.4896412037039673</c:v>
                </c:pt>
                <c:pt idx="12976">
                  <c:v>0.48965277777804272</c:v>
                </c:pt>
                <c:pt idx="12977">
                  <c:v>0.48966435185211582</c:v>
                </c:pt>
                <c:pt idx="12978">
                  <c:v>0.48967592592618958</c:v>
                </c:pt>
                <c:pt idx="12979">
                  <c:v>0.4896875000002644</c:v>
                </c:pt>
                <c:pt idx="12980">
                  <c:v>0.48969907407433771</c:v>
                </c:pt>
                <c:pt idx="12981">
                  <c:v>0.48971064814841181</c:v>
                </c:pt>
                <c:pt idx="12982">
                  <c:v>0.48972222222248674</c:v>
                </c:pt>
                <c:pt idx="12983">
                  <c:v>0.48973379629656</c:v>
                </c:pt>
                <c:pt idx="12984">
                  <c:v>0.48974537037063431</c:v>
                </c:pt>
                <c:pt idx="12985">
                  <c:v>0.4897569444447083</c:v>
                </c:pt>
                <c:pt idx="12986">
                  <c:v>0.48976851851878228</c:v>
                </c:pt>
                <c:pt idx="12987">
                  <c:v>0.48978009259285754</c:v>
                </c:pt>
                <c:pt idx="12988">
                  <c:v>0.48979166666693025</c:v>
                </c:pt>
                <c:pt idx="12989">
                  <c:v>0.48980324074100456</c:v>
                </c:pt>
                <c:pt idx="12990">
                  <c:v>0.48981481481507988</c:v>
                </c:pt>
                <c:pt idx="12991">
                  <c:v>0.48982638888915447</c:v>
                </c:pt>
                <c:pt idx="12992">
                  <c:v>0.48983796296322757</c:v>
                </c:pt>
                <c:pt idx="12993">
                  <c:v>0.48984953703730161</c:v>
                </c:pt>
                <c:pt idx="12994">
                  <c:v>0.48986111111137531</c:v>
                </c:pt>
                <c:pt idx="12995">
                  <c:v>0.48987268518545135</c:v>
                </c:pt>
                <c:pt idx="12996">
                  <c:v>0.48988425925952456</c:v>
                </c:pt>
                <c:pt idx="12997">
                  <c:v>0.48989583333359732</c:v>
                </c:pt>
                <c:pt idx="12998">
                  <c:v>0.48990740740767225</c:v>
                </c:pt>
                <c:pt idx="12999">
                  <c:v>0.48991898148174701</c:v>
                </c:pt>
                <c:pt idx="13000">
                  <c:v>0.48993055555581982</c:v>
                </c:pt>
                <c:pt idx="13001">
                  <c:v>0.48994212962989464</c:v>
                </c:pt>
                <c:pt idx="13002">
                  <c:v>0.48995370370396857</c:v>
                </c:pt>
                <c:pt idx="13003">
                  <c:v>0.48996527777804316</c:v>
                </c:pt>
                <c:pt idx="13004">
                  <c:v>0.48997685185211698</c:v>
                </c:pt>
                <c:pt idx="13005">
                  <c:v>0.48998842592619096</c:v>
                </c:pt>
                <c:pt idx="13006">
                  <c:v>0.49000000000026483</c:v>
                </c:pt>
                <c:pt idx="13007">
                  <c:v>0.49001157407433832</c:v>
                </c:pt>
                <c:pt idx="13008">
                  <c:v>0.49002314814841236</c:v>
                </c:pt>
                <c:pt idx="13009">
                  <c:v>0.49003472222248717</c:v>
                </c:pt>
                <c:pt idx="13010">
                  <c:v>0.49004629629656082</c:v>
                </c:pt>
                <c:pt idx="13011">
                  <c:v>0.49005787037063564</c:v>
                </c:pt>
                <c:pt idx="13012">
                  <c:v>0.49006944444470885</c:v>
                </c:pt>
                <c:pt idx="13013">
                  <c:v>0.49008101851878283</c:v>
                </c:pt>
                <c:pt idx="13014">
                  <c:v>0.49009259259285792</c:v>
                </c:pt>
                <c:pt idx="13015">
                  <c:v>0.49010416666693102</c:v>
                </c:pt>
                <c:pt idx="13016">
                  <c:v>0.49011574074100511</c:v>
                </c:pt>
                <c:pt idx="13017">
                  <c:v>0.49012731481507932</c:v>
                </c:pt>
                <c:pt idx="13018">
                  <c:v>0.49013888888915408</c:v>
                </c:pt>
                <c:pt idx="13019">
                  <c:v>0.49015046296322812</c:v>
                </c:pt>
                <c:pt idx="13020">
                  <c:v>0.49016203703730182</c:v>
                </c:pt>
                <c:pt idx="13021">
                  <c:v>0.49017361111137558</c:v>
                </c:pt>
                <c:pt idx="13022">
                  <c:v>0.49018518518545118</c:v>
                </c:pt>
                <c:pt idx="13023">
                  <c:v>0.49019675925952388</c:v>
                </c:pt>
                <c:pt idx="13024">
                  <c:v>0.49020833333359787</c:v>
                </c:pt>
                <c:pt idx="13025">
                  <c:v>0.49021990740767285</c:v>
                </c:pt>
                <c:pt idx="13026">
                  <c:v>0.49023148148174606</c:v>
                </c:pt>
                <c:pt idx="13027">
                  <c:v>0.49024305555582015</c:v>
                </c:pt>
                <c:pt idx="13028">
                  <c:v>0.49025462962989508</c:v>
                </c:pt>
                <c:pt idx="13029">
                  <c:v>0.49026620370396906</c:v>
                </c:pt>
                <c:pt idx="13030">
                  <c:v>0.49027777777804366</c:v>
                </c:pt>
                <c:pt idx="13031">
                  <c:v>0.49028935185211658</c:v>
                </c:pt>
                <c:pt idx="13032">
                  <c:v>0.4903009259261914</c:v>
                </c:pt>
                <c:pt idx="13033">
                  <c:v>0.49031250000026594</c:v>
                </c:pt>
                <c:pt idx="13034">
                  <c:v>0.49032407407433976</c:v>
                </c:pt>
                <c:pt idx="13035">
                  <c:v>0.49033564814841291</c:v>
                </c:pt>
                <c:pt idx="13036">
                  <c:v>0.49034722222248767</c:v>
                </c:pt>
                <c:pt idx="13037">
                  <c:v>0.49035879629656226</c:v>
                </c:pt>
                <c:pt idx="13038">
                  <c:v>0.49037037037063669</c:v>
                </c:pt>
                <c:pt idx="13039">
                  <c:v>0.49038194444471001</c:v>
                </c:pt>
                <c:pt idx="13040">
                  <c:v>0.49039351851878327</c:v>
                </c:pt>
                <c:pt idx="13041">
                  <c:v>0.49040509259285847</c:v>
                </c:pt>
                <c:pt idx="13042">
                  <c:v>0.49041666666693234</c:v>
                </c:pt>
                <c:pt idx="13043">
                  <c:v>0.49042824074100588</c:v>
                </c:pt>
                <c:pt idx="13044">
                  <c:v>0.49043981481507981</c:v>
                </c:pt>
                <c:pt idx="13045">
                  <c:v>0.49045138888915463</c:v>
                </c:pt>
                <c:pt idx="13046">
                  <c:v>0.49046296296322928</c:v>
                </c:pt>
                <c:pt idx="13047">
                  <c:v>0.49047453703730326</c:v>
                </c:pt>
                <c:pt idx="13048">
                  <c:v>0.49048611111137702</c:v>
                </c:pt>
                <c:pt idx="13049">
                  <c:v>0.49049768518545173</c:v>
                </c:pt>
                <c:pt idx="13050">
                  <c:v>0.49050925925952432</c:v>
                </c:pt>
                <c:pt idx="13051">
                  <c:v>0.49052083333359942</c:v>
                </c:pt>
                <c:pt idx="13052">
                  <c:v>0.49053240740767323</c:v>
                </c:pt>
                <c:pt idx="13053">
                  <c:v>0.49054398148174688</c:v>
                </c:pt>
                <c:pt idx="13054">
                  <c:v>0.49055555555582081</c:v>
                </c:pt>
                <c:pt idx="13055">
                  <c:v>0.49056712962989563</c:v>
                </c:pt>
                <c:pt idx="13056">
                  <c:v>0.49057870370397022</c:v>
                </c:pt>
                <c:pt idx="13057">
                  <c:v>0.49059027777804415</c:v>
                </c:pt>
                <c:pt idx="13058">
                  <c:v>0.49060185185211708</c:v>
                </c:pt>
                <c:pt idx="13059">
                  <c:v>0.49061342592619117</c:v>
                </c:pt>
                <c:pt idx="13060">
                  <c:v>0.49062500000026532</c:v>
                </c:pt>
                <c:pt idx="13061">
                  <c:v>0.49063657407433936</c:v>
                </c:pt>
                <c:pt idx="13062">
                  <c:v>0.49064814814841345</c:v>
                </c:pt>
                <c:pt idx="13063">
                  <c:v>0.49065972222248788</c:v>
                </c:pt>
                <c:pt idx="13064">
                  <c:v>0.49067129629656181</c:v>
                </c:pt>
                <c:pt idx="13065">
                  <c:v>0.49068287037063729</c:v>
                </c:pt>
                <c:pt idx="13066">
                  <c:v>0.49069444444470983</c:v>
                </c:pt>
                <c:pt idx="13067">
                  <c:v>0.49070601851878393</c:v>
                </c:pt>
                <c:pt idx="13068">
                  <c:v>0.49071759259285891</c:v>
                </c:pt>
                <c:pt idx="13069">
                  <c:v>0.49072916666693212</c:v>
                </c:pt>
                <c:pt idx="13070">
                  <c:v>0.49074074074100621</c:v>
                </c:pt>
                <c:pt idx="13071">
                  <c:v>0.4907523148150803</c:v>
                </c:pt>
                <c:pt idx="13072">
                  <c:v>0.49076388888915512</c:v>
                </c:pt>
                <c:pt idx="13073">
                  <c:v>0.49077546296322888</c:v>
                </c:pt>
                <c:pt idx="13074">
                  <c:v>0.49078703703730281</c:v>
                </c:pt>
                <c:pt idx="13075">
                  <c:v>0.49079861111137668</c:v>
                </c:pt>
                <c:pt idx="13076">
                  <c:v>0.49081018518545277</c:v>
                </c:pt>
                <c:pt idx="13077">
                  <c:v>0.49082175925952598</c:v>
                </c:pt>
                <c:pt idx="13078">
                  <c:v>0.49083333333359896</c:v>
                </c:pt>
                <c:pt idx="13079">
                  <c:v>0.49084490740767445</c:v>
                </c:pt>
                <c:pt idx="13080">
                  <c:v>0.49085648148174837</c:v>
                </c:pt>
                <c:pt idx="13081">
                  <c:v>0.49086805555582214</c:v>
                </c:pt>
                <c:pt idx="13082">
                  <c:v>0.49087962962989679</c:v>
                </c:pt>
                <c:pt idx="13083">
                  <c:v>0.49089120370396988</c:v>
                </c:pt>
                <c:pt idx="13084">
                  <c:v>0.49090277777804525</c:v>
                </c:pt>
                <c:pt idx="13085">
                  <c:v>0.49091435185211846</c:v>
                </c:pt>
                <c:pt idx="13086">
                  <c:v>0.49092592592619239</c:v>
                </c:pt>
                <c:pt idx="13087">
                  <c:v>0.49093750000026581</c:v>
                </c:pt>
                <c:pt idx="13088">
                  <c:v>0.49094907407433991</c:v>
                </c:pt>
                <c:pt idx="13089">
                  <c:v>0.49096064814841467</c:v>
                </c:pt>
                <c:pt idx="13090">
                  <c:v>0.49097222222248926</c:v>
                </c:pt>
                <c:pt idx="13091">
                  <c:v>0.49098379629656302</c:v>
                </c:pt>
                <c:pt idx="13092">
                  <c:v>0.49099537037063706</c:v>
                </c:pt>
                <c:pt idx="13093">
                  <c:v>0.49100694444471038</c:v>
                </c:pt>
                <c:pt idx="13094">
                  <c:v>0.49101851851878447</c:v>
                </c:pt>
                <c:pt idx="13095">
                  <c:v>0.49103009259285935</c:v>
                </c:pt>
                <c:pt idx="13096">
                  <c:v>0.49104166666693266</c:v>
                </c:pt>
                <c:pt idx="13097">
                  <c:v>0.49105324074100676</c:v>
                </c:pt>
                <c:pt idx="13098">
                  <c:v>0.49106481481508163</c:v>
                </c:pt>
                <c:pt idx="13099">
                  <c:v>0.49107638888915628</c:v>
                </c:pt>
                <c:pt idx="13100">
                  <c:v>0.49108796296323026</c:v>
                </c:pt>
                <c:pt idx="13101">
                  <c:v>0.4910995370373033</c:v>
                </c:pt>
                <c:pt idx="13102">
                  <c:v>0.49111111111137734</c:v>
                </c:pt>
                <c:pt idx="13103">
                  <c:v>0.49112268518545327</c:v>
                </c:pt>
                <c:pt idx="13104">
                  <c:v>0.49113425925952542</c:v>
                </c:pt>
                <c:pt idx="13105">
                  <c:v>0.49114583333359951</c:v>
                </c:pt>
                <c:pt idx="13106">
                  <c:v>0.49115740740767388</c:v>
                </c:pt>
                <c:pt idx="13107">
                  <c:v>0.49116898148174865</c:v>
                </c:pt>
                <c:pt idx="13108">
                  <c:v>0.49118055555582257</c:v>
                </c:pt>
                <c:pt idx="13109">
                  <c:v>0.49119212962989656</c:v>
                </c:pt>
                <c:pt idx="13110">
                  <c:v>0.49120370370396998</c:v>
                </c:pt>
                <c:pt idx="13111">
                  <c:v>0.49121527777804497</c:v>
                </c:pt>
                <c:pt idx="13112">
                  <c:v>0.49122685185211895</c:v>
                </c:pt>
                <c:pt idx="13113">
                  <c:v>0.49123842592619227</c:v>
                </c:pt>
                <c:pt idx="13114">
                  <c:v>0.49125000000026636</c:v>
                </c:pt>
                <c:pt idx="13115">
                  <c:v>0.49126157407434118</c:v>
                </c:pt>
                <c:pt idx="13116">
                  <c:v>0.49127314814841455</c:v>
                </c:pt>
                <c:pt idx="13117">
                  <c:v>0.49128472222248964</c:v>
                </c:pt>
                <c:pt idx="13118">
                  <c:v>0.4912962962965628</c:v>
                </c:pt>
                <c:pt idx="13119">
                  <c:v>0.49130787037063817</c:v>
                </c:pt>
                <c:pt idx="13120">
                  <c:v>0.49131944444471098</c:v>
                </c:pt>
                <c:pt idx="13121">
                  <c:v>0.49133101851878475</c:v>
                </c:pt>
                <c:pt idx="13122">
                  <c:v>0.49134259259286062</c:v>
                </c:pt>
                <c:pt idx="13123">
                  <c:v>0.49135416666693332</c:v>
                </c:pt>
                <c:pt idx="13124">
                  <c:v>0.49136574074100731</c:v>
                </c:pt>
                <c:pt idx="13125">
                  <c:v>0.49137731481508212</c:v>
                </c:pt>
                <c:pt idx="13126">
                  <c:v>0.49138888888915749</c:v>
                </c:pt>
                <c:pt idx="13127">
                  <c:v>0.49140046296323053</c:v>
                </c:pt>
                <c:pt idx="13128">
                  <c:v>0.49141203703730452</c:v>
                </c:pt>
                <c:pt idx="13129">
                  <c:v>0.49142361111137844</c:v>
                </c:pt>
                <c:pt idx="13130">
                  <c:v>0.49143518518545304</c:v>
                </c:pt>
                <c:pt idx="13131">
                  <c:v>0.49144675925952686</c:v>
                </c:pt>
                <c:pt idx="13132">
                  <c:v>0.4914583333336015</c:v>
                </c:pt>
                <c:pt idx="13133">
                  <c:v>0.49146990740767538</c:v>
                </c:pt>
                <c:pt idx="13134">
                  <c:v>0.49148148148174925</c:v>
                </c:pt>
                <c:pt idx="13135">
                  <c:v>0.49149305555582234</c:v>
                </c:pt>
                <c:pt idx="13136">
                  <c:v>0.49150462962989766</c:v>
                </c:pt>
                <c:pt idx="13137">
                  <c:v>0.49151620370397153</c:v>
                </c:pt>
                <c:pt idx="13138">
                  <c:v>0.49152777777804618</c:v>
                </c:pt>
                <c:pt idx="13139">
                  <c:v>0.49153935185211872</c:v>
                </c:pt>
                <c:pt idx="13140">
                  <c:v>0.49155092592619282</c:v>
                </c:pt>
                <c:pt idx="13141">
                  <c:v>0.49156250000026774</c:v>
                </c:pt>
                <c:pt idx="13142">
                  <c:v>0.4915740740743425</c:v>
                </c:pt>
                <c:pt idx="13143">
                  <c:v>0.49158564814841532</c:v>
                </c:pt>
                <c:pt idx="13144">
                  <c:v>0.49159722222248931</c:v>
                </c:pt>
                <c:pt idx="13145">
                  <c:v>0.49160879629656407</c:v>
                </c:pt>
                <c:pt idx="13146">
                  <c:v>0.49162037037063855</c:v>
                </c:pt>
                <c:pt idx="13147">
                  <c:v>0.49163194444471126</c:v>
                </c:pt>
                <c:pt idx="13148">
                  <c:v>0.49164351851878529</c:v>
                </c:pt>
                <c:pt idx="13149">
                  <c:v>0.49165509259286033</c:v>
                </c:pt>
                <c:pt idx="13150">
                  <c:v>0.49166666666693382</c:v>
                </c:pt>
                <c:pt idx="13151">
                  <c:v>0.49167824074100785</c:v>
                </c:pt>
                <c:pt idx="13152">
                  <c:v>0.49168981481508267</c:v>
                </c:pt>
                <c:pt idx="13153">
                  <c:v>0.49170138888915632</c:v>
                </c:pt>
                <c:pt idx="13154">
                  <c:v>0.49171296296323114</c:v>
                </c:pt>
                <c:pt idx="13155">
                  <c:v>0.49172453703730501</c:v>
                </c:pt>
                <c:pt idx="13156">
                  <c:v>0.49173611111137833</c:v>
                </c:pt>
                <c:pt idx="13157">
                  <c:v>0.49174768518545342</c:v>
                </c:pt>
                <c:pt idx="13158">
                  <c:v>0.49175925925952652</c:v>
                </c:pt>
                <c:pt idx="13159">
                  <c:v>0.49177083333360194</c:v>
                </c:pt>
                <c:pt idx="13160">
                  <c:v>0.49178240740767587</c:v>
                </c:pt>
                <c:pt idx="13161">
                  <c:v>0.4917939814817488</c:v>
                </c:pt>
                <c:pt idx="13162">
                  <c:v>0.49180555555582361</c:v>
                </c:pt>
                <c:pt idx="13163">
                  <c:v>0.49181712962989815</c:v>
                </c:pt>
                <c:pt idx="13164">
                  <c:v>0.49182870370397258</c:v>
                </c:pt>
                <c:pt idx="13165">
                  <c:v>0.49184027777804668</c:v>
                </c:pt>
                <c:pt idx="13166">
                  <c:v>0.49185185185211938</c:v>
                </c:pt>
                <c:pt idx="13167">
                  <c:v>0.49186342592619337</c:v>
                </c:pt>
                <c:pt idx="13168">
                  <c:v>0.49187500000026835</c:v>
                </c:pt>
                <c:pt idx="13169">
                  <c:v>0.49188657407434355</c:v>
                </c:pt>
                <c:pt idx="13170">
                  <c:v>0.49189814814841581</c:v>
                </c:pt>
                <c:pt idx="13171">
                  <c:v>0.49190972222249058</c:v>
                </c:pt>
                <c:pt idx="13172">
                  <c:v>0.49192129629656456</c:v>
                </c:pt>
                <c:pt idx="13173">
                  <c:v>0.49193287037063915</c:v>
                </c:pt>
                <c:pt idx="13174">
                  <c:v>0.49194444444471208</c:v>
                </c:pt>
                <c:pt idx="13175">
                  <c:v>0.49195601851878612</c:v>
                </c:pt>
                <c:pt idx="13176">
                  <c:v>0.49196759259286144</c:v>
                </c:pt>
                <c:pt idx="13177">
                  <c:v>0.49197916666693431</c:v>
                </c:pt>
                <c:pt idx="13178">
                  <c:v>0.4919907407410084</c:v>
                </c:pt>
                <c:pt idx="13179">
                  <c:v>0.49200231481508316</c:v>
                </c:pt>
                <c:pt idx="13180">
                  <c:v>0.49201388888915765</c:v>
                </c:pt>
                <c:pt idx="13181">
                  <c:v>0.49202546296323152</c:v>
                </c:pt>
                <c:pt idx="13182">
                  <c:v>0.49203703703730478</c:v>
                </c:pt>
                <c:pt idx="13183">
                  <c:v>0.49204861111137888</c:v>
                </c:pt>
                <c:pt idx="13184">
                  <c:v>0.49206018518545447</c:v>
                </c:pt>
                <c:pt idx="13185">
                  <c:v>0.49207175925952784</c:v>
                </c:pt>
                <c:pt idx="13186">
                  <c:v>0.49208333333360238</c:v>
                </c:pt>
                <c:pt idx="13187">
                  <c:v>0.49209490740767625</c:v>
                </c:pt>
                <c:pt idx="13188">
                  <c:v>0.49210648148175007</c:v>
                </c:pt>
                <c:pt idx="13189">
                  <c:v>0.49211805555582411</c:v>
                </c:pt>
                <c:pt idx="13190">
                  <c:v>0.49212962962989854</c:v>
                </c:pt>
                <c:pt idx="13191">
                  <c:v>0.4921412037039718</c:v>
                </c:pt>
                <c:pt idx="13192">
                  <c:v>0.49215277777804706</c:v>
                </c:pt>
                <c:pt idx="13193">
                  <c:v>0.49216435185211982</c:v>
                </c:pt>
                <c:pt idx="13194">
                  <c:v>0.49217592592619391</c:v>
                </c:pt>
                <c:pt idx="13195">
                  <c:v>0.49218750000026873</c:v>
                </c:pt>
                <c:pt idx="13196">
                  <c:v>0.49219907407434232</c:v>
                </c:pt>
                <c:pt idx="13197">
                  <c:v>0.49221064814841631</c:v>
                </c:pt>
                <c:pt idx="13198">
                  <c:v>0.49222222222249107</c:v>
                </c:pt>
                <c:pt idx="13199">
                  <c:v>0.49223379629656439</c:v>
                </c:pt>
                <c:pt idx="13200">
                  <c:v>0.49224537037063848</c:v>
                </c:pt>
                <c:pt idx="13201">
                  <c:v>0.49225694444471257</c:v>
                </c:pt>
                <c:pt idx="13202">
                  <c:v>0.49226851851878667</c:v>
                </c:pt>
                <c:pt idx="13203">
                  <c:v>0.49228009259286193</c:v>
                </c:pt>
                <c:pt idx="13204">
                  <c:v>0.49229166666693475</c:v>
                </c:pt>
                <c:pt idx="13205">
                  <c:v>0.49230324074100895</c:v>
                </c:pt>
                <c:pt idx="13206">
                  <c:v>0.49231481481508427</c:v>
                </c:pt>
                <c:pt idx="13207">
                  <c:v>0.49232638888915869</c:v>
                </c:pt>
                <c:pt idx="13208">
                  <c:v>0.49233796296323201</c:v>
                </c:pt>
                <c:pt idx="13209">
                  <c:v>0.49234953703730538</c:v>
                </c:pt>
                <c:pt idx="13210">
                  <c:v>0.49236111111137942</c:v>
                </c:pt>
                <c:pt idx="13211">
                  <c:v>0.49237268518545552</c:v>
                </c:pt>
                <c:pt idx="13212">
                  <c:v>0.49238425925952894</c:v>
                </c:pt>
                <c:pt idx="13213">
                  <c:v>0.49239583333360287</c:v>
                </c:pt>
                <c:pt idx="13214">
                  <c:v>0.49240740740767658</c:v>
                </c:pt>
                <c:pt idx="13215">
                  <c:v>0.49241898148175139</c:v>
                </c:pt>
                <c:pt idx="13216">
                  <c:v>0.49243055555582432</c:v>
                </c:pt>
                <c:pt idx="13217">
                  <c:v>0.49244212962989903</c:v>
                </c:pt>
                <c:pt idx="13218">
                  <c:v>0.49245370370397296</c:v>
                </c:pt>
                <c:pt idx="13219">
                  <c:v>0.49246527777804744</c:v>
                </c:pt>
                <c:pt idx="13220">
                  <c:v>0.49247685185212137</c:v>
                </c:pt>
                <c:pt idx="13221">
                  <c:v>0.49248842592619535</c:v>
                </c:pt>
                <c:pt idx="13222">
                  <c:v>0.49250000000026922</c:v>
                </c:pt>
                <c:pt idx="13223">
                  <c:v>0.49251157407434387</c:v>
                </c:pt>
                <c:pt idx="13224">
                  <c:v>0.4925231481484168</c:v>
                </c:pt>
                <c:pt idx="13225">
                  <c:v>0.49253472222249156</c:v>
                </c:pt>
                <c:pt idx="13226">
                  <c:v>0.49254629629656532</c:v>
                </c:pt>
                <c:pt idx="13227">
                  <c:v>0.49255787037064003</c:v>
                </c:pt>
                <c:pt idx="13228">
                  <c:v>0.49256944444471312</c:v>
                </c:pt>
                <c:pt idx="13229">
                  <c:v>0.49258101851878722</c:v>
                </c:pt>
                <c:pt idx="13230">
                  <c:v>0.49259259259286226</c:v>
                </c:pt>
                <c:pt idx="13231">
                  <c:v>0.49260416666693541</c:v>
                </c:pt>
                <c:pt idx="13232">
                  <c:v>0.4926157407410095</c:v>
                </c:pt>
                <c:pt idx="13233">
                  <c:v>0.49262731481508382</c:v>
                </c:pt>
                <c:pt idx="13234">
                  <c:v>0.49263888888915852</c:v>
                </c:pt>
                <c:pt idx="13235">
                  <c:v>0.4926504629632325</c:v>
                </c:pt>
                <c:pt idx="13236">
                  <c:v>0.49266203703730588</c:v>
                </c:pt>
                <c:pt idx="13237">
                  <c:v>0.49267361111137997</c:v>
                </c:pt>
                <c:pt idx="13238">
                  <c:v>0.49268518518545557</c:v>
                </c:pt>
                <c:pt idx="13239">
                  <c:v>0.49269675925952838</c:v>
                </c:pt>
                <c:pt idx="13240">
                  <c:v>0.49270833333360325</c:v>
                </c:pt>
                <c:pt idx="13241">
                  <c:v>0.49271990740767713</c:v>
                </c:pt>
                <c:pt idx="13242">
                  <c:v>0.49273148148175044</c:v>
                </c:pt>
                <c:pt idx="13243">
                  <c:v>0.49274305555582454</c:v>
                </c:pt>
                <c:pt idx="13244">
                  <c:v>0.49275462962989952</c:v>
                </c:pt>
                <c:pt idx="13245">
                  <c:v>0.4927662037039735</c:v>
                </c:pt>
                <c:pt idx="13246">
                  <c:v>0.49277777777804793</c:v>
                </c:pt>
                <c:pt idx="13247">
                  <c:v>0.49278935185212092</c:v>
                </c:pt>
                <c:pt idx="13248">
                  <c:v>0.49280092592619573</c:v>
                </c:pt>
                <c:pt idx="13249">
                  <c:v>0.49281250000027038</c:v>
                </c:pt>
                <c:pt idx="13250">
                  <c:v>0.49282407407434492</c:v>
                </c:pt>
                <c:pt idx="13251">
                  <c:v>0.49283564814841735</c:v>
                </c:pt>
                <c:pt idx="13252">
                  <c:v>0.49284722222249205</c:v>
                </c:pt>
                <c:pt idx="13253">
                  <c:v>0.49285879629656665</c:v>
                </c:pt>
                <c:pt idx="13254">
                  <c:v>0.49287037037064158</c:v>
                </c:pt>
                <c:pt idx="13255">
                  <c:v>0.49288194444471445</c:v>
                </c:pt>
                <c:pt idx="13256">
                  <c:v>0.49289351851878777</c:v>
                </c:pt>
                <c:pt idx="13257">
                  <c:v>0.49290509259286286</c:v>
                </c:pt>
                <c:pt idx="13258">
                  <c:v>0.49291666666693668</c:v>
                </c:pt>
                <c:pt idx="13259">
                  <c:v>0.49292824074101038</c:v>
                </c:pt>
                <c:pt idx="13260">
                  <c:v>0.49293981481508431</c:v>
                </c:pt>
                <c:pt idx="13261">
                  <c:v>0.49295138888915907</c:v>
                </c:pt>
                <c:pt idx="13262">
                  <c:v>0.49296296296323366</c:v>
                </c:pt>
                <c:pt idx="13263">
                  <c:v>0.49297453703730765</c:v>
                </c:pt>
                <c:pt idx="13264">
                  <c:v>0.49298611111138141</c:v>
                </c:pt>
                <c:pt idx="13265">
                  <c:v>0.49299768518545611</c:v>
                </c:pt>
                <c:pt idx="13266">
                  <c:v>0.49300925925952882</c:v>
                </c:pt>
                <c:pt idx="13267">
                  <c:v>0.49302083333360436</c:v>
                </c:pt>
                <c:pt idx="13268">
                  <c:v>0.49303240740767762</c:v>
                </c:pt>
                <c:pt idx="13269">
                  <c:v>0.49304398148175138</c:v>
                </c:pt>
                <c:pt idx="13270">
                  <c:v>0.49305555555582531</c:v>
                </c:pt>
                <c:pt idx="13271">
                  <c:v>0.49306712962990001</c:v>
                </c:pt>
                <c:pt idx="13272">
                  <c:v>0.49307870370397461</c:v>
                </c:pt>
                <c:pt idx="13273">
                  <c:v>0.49309027777804848</c:v>
                </c:pt>
                <c:pt idx="13274">
                  <c:v>0.49310185185212146</c:v>
                </c:pt>
                <c:pt idx="13275">
                  <c:v>0.49311342592619556</c:v>
                </c:pt>
                <c:pt idx="13276">
                  <c:v>0.49312500000026982</c:v>
                </c:pt>
                <c:pt idx="13277">
                  <c:v>0.49313657407434464</c:v>
                </c:pt>
                <c:pt idx="13278">
                  <c:v>0.49314814814841784</c:v>
                </c:pt>
                <c:pt idx="13279">
                  <c:v>0.49315972222249232</c:v>
                </c:pt>
                <c:pt idx="13280">
                  <c:v>0.49317129629656631</c:v>
                </c:pt>
                <c:pt idx="13281">
                  <c:v>0.49318287037064218</c:v>
                </c:pt>
                <c:pt idx="13282">
                  <c:v>0.49319444444471422</c:v>
                </c:pt>
                <c:pt idx="13283">
                  <c:v>0.49320601851878826</c:v>
                </c:pt>
                <c:pt idx="13284">
                  <c:v>0.49321759259286324</c:v>
                </c:pt>
                <c:pt idx="13285">
                  <c:v>0.4932291666669365</c:v>
                </c:pt>
                <c:pt idx="13286">
                  <c:v>0.4932407407410106</c:v>
                </c:pt>
                <c:pt idx="13287">
                  <c:v>0.4932523148150848</c:v>
                </c:pt>
                <c:pt idx="13288">
                  <c:v>0.49326388888915956</c:v>
                </c:pt>
                <c:pt idx="13289">
                  <c:v>0.49327546296323288</c:v>
                </c:pt>
                <c:pt idx="13290">
                  <c:v>0.49328703703730697</c:v>
                </c:pt>
                <c:pt idx="13291">
                  <c:v>0.49329861111138107</c:v>
                </c:pt>
                <c:pt idx="13292">
                  <c:v>0.49331018518545716</c:v>
                </c:pt>
                <c:pt idx="13293">
                  <c:v>0.49332175925953026</c:v>
                </c:pt>
                <c:pt idx="13294">
                  <c:v>0.49333333333360413</c:v>
                </c:pt>
                <c:pt idx="13295">
                  <c:v>0.49334490740767878</c:v>
                </c:pt>
                <c:pt idx="13296">
                  <c:v>0.49335648148175276</c:v>
                </c:pt>
                <c:pt idx="13297">
                  <c:v>0.49336805555582652</c:v>
                </c:pt>
                <c:pt idx="13298">
                  <c:v>0.49337962962990123</c:v>
                </c:pt>
                <c:pt idx="13299">
                  <c:v>0.49339120370397382</c:v>
                </c:pt>
                <c:pt idx="13300">
                  <c:v>0.49340277777804947</c:v>
                </c:pt>
                <c:pt idx="13301">
                  <c:v>0.49341435185212273</c:v>
                </c:pt>
                <c:pt idx="13302">
                  <c:v>0.49342592592619638</c:v>
                </c:pt>
                <c:pt idx="13303">
                  <c:v>0.49343750000027031</c:v>
                </c:pt>
                <c:pt idx="13304">
                  <c:v>0.49344907407434507</c:v>
                </c:pt>
                <c:pt idx="13305">
                  <c:v>0.49346064814841906</c:v>
                </c:pt>
                <c:pt idx="13306">
                  <c:v>0.49347222222249365</c:v>
                </c:pt>
                <c:pt idx="13307">
                  <c:v>0.49348379629656747</c:v>
                </c:pt>
                <c:pt idx="13308">
                  <c:v>0.49349537037064212</c:v>
                </c:pt>
                <c:pt idx="13309">
                  <c:v>0.49350694444471482</c:v>
                </c:pt>
                <c:pt idx="13310">
                  <c:v>0.49351851851878886</c:v>
                </c:pt>
                <c:pt idx="13311">
                  <c:v>0.49353009259286368</c:v>
                </c:pt>
                <c:pt idx="13312">
                  <c:v>0.49354166666693705</c:v>
                </c:pt>
                <c:pt idx="13313">
                  <c:v>0.49355324074101115</c:v>
                </c:pt>
                <c:pt idx="13314">
                  <c:v>0.49356481481508607</c:v>
                </c:pt>
                <c:pt idx="13315">
                  <c:v>0.49357638888916067</c:v>
                </c:pt>
                <c:pt idx="13316">
                  <c:v>0.49358796296323465</c:v>
                </c:pt>
                <c:pt idx="13317">
                  <c:v>0.49359953703730752</c:v>
                </c:pt>
                <c:pt idx="13318">
                  <c:v>0.49361111111138162</c:v>
                </c:pt>
                <c:pt idx="13319">
                  <c:v>0.4936226851854576</c:v>
                </c:pt>
                <c:pt idx="13320">
                  <c:v>0.49363425925952981</c:v>
                </c:pt>
                <c:pt idx="13321">
                  <c:v>0.49364583333360462</c:v>
                </c:pt>
                <c:pt idx="13322">
                  <c:v>0.49365740740767838</c:v>
                </c:pt>
                <c:pt idx="13323">
                  <c:v>0.49366898148175303</c:v>
                </c:pt>
                <c:pt idx="13324">
                  <c:v>0.49368055555582702</c:v>
                </c:pt>
                <c:pt idx="13325">
                  <c:v>0.49369212962990094</c:v>
                </c:pt>
                <c:pt idx="13326">
                  <c:v>0.49370370370397437</c:v>
                </c:pt>
                <c:pt idx="13327">
                  <c:v>0.49371527777804936</c:v>
                </c:pt>
                <c:pt idx="13328">
                  <c:v>0.49372685185212334</c:v>
                </c:pt>
                <c:pt idx="13329">
                  <c:v>0.49373842592619666</c:v>
                </c:pt>
                <c:pt idx="13330">
                  <c:v>0.49375000000027081</c:v>
                </c:pt>
                <c:pt idx="13331">
                  <c:v>0.49376157407434557</c:v>
                </c:pt>
                <c:pt idx="13332">
                  <c:v>0.49377314814841894</c:v>
                </c:pt>
                <c:pt idx="13333">
                  <c:v>0.49378472222249403</c:v>
                </c:pt>
                <c:pt idx="13334">
                  <c:v>0.49379629629656718</c:v>
                </c:pt>
                <c:pt idx="13335">
                  <c:v>0.49380787037064322</c:v>
                </c:pt>
                <c:pt idx="13336">
                  <c:v>0.49381944444471532</c:v>
                </c:pt>
                <c:pt idx="13337">
                  <c:v>0.49383101851878924</c:v>
                </c:pt>
                <c:pt idx="13338">
                  <c:v>0.493842592592865</c:v>
                </c:pt>
                <c:pt idx="13339">
                  <c:v>0.49385416666693782</c:v>
                </c:pt>
                <c:pt idx="13340">
                  <c:v>0.4938657407410118</c:v>
                </c:pt>
                <c:pt idx="13341">
                  <c:v>0.49387731481508657</c:v>
                </c:pt>
                <c:pt idx="13342">
                  <c:v>0.49388888888916183</c:v>
                </c:pt>
                <c:pt idx="13343">
                  <c:v>0.49390046296323498</c:v>
                </c:pt>
                <c:pt idx="13344">
                  <c:v>0.49391203703730896</c:v>
                </c:pt>
                <c:pt idx="13345">
                  <c:v>0.49392361111138283</c:v>
                </c:pt>
                <c:pt idx="13346">
                  <c:v>0.49393518518545743</c:v>
                </c:pt>
                <c:pt idx="13347">
                  <c:v>0.49394675925953113</c:v>
                </c:pt>
                <c:pt idx="13348">
                  <c:v>0.49395833333360589</c:v>
                </c:pt>
                <c:pt idx="13349">
                  <c:v>0.49396990740767976</c:v>
                </c:pt>
                <c:pt idx="13350">
                  <c:v>0.49398148148175364</c:v>
                </c:pt>
                <c:pt idx="13351">
                  <c:v>0.49399305555582684</c:v>
                </c:pt>
                <c:pt idx="13352">
                  <c:v>0.49400462962990205</c:v>
                </c:pt>
                <c:pt idx="13353">
                  <c:v>0.49401620370397592</c:v>
                </c:pt>
                <c:pt idx="13354">
                  <c:v>0.49402777777805057</c:v>
                </c:pt>
                <c:pt idx="13355">
                  <c:v>0.49403935185212311</c:v>
                </c:pt>
                <c:pt idx="13356">
                  <c:v>0.49405092592619732</c:v>
                </c:pt>
                <c:pt idx="13357">
                  <c:v>0.49406250000027208</c:v>
                </c:pt>
                <c:pt idx="13358">
                  <c:v>0.49407407407434689</c:v>
                </c:pt>
                <c:pt idx="13359">
                  <c:v>0.49408564814841982</c:v>
                </c:pt>
                <c:pt idx="13360">
                  <c:v>0.49409722222249358</c:v>
                </c:pt>
                <c:pt idx="13361">
                  <c:v>0.49410879629656845</c:v>
                </c:pt>
                <c:pt idx="13362">
                  <c:v>0.49412037037064377</c:v>
                </c:pt>
                <c:pt idx="13363">
                  <c:v>0.49413194444471575</c:v>
                </c:pt>
                <c:pt idx="13364">
                  <c:v>0.49414351851878979</c:v>
                </c:pt>
                <c:pt idx="13365">
                  <c:v>0.49415509259286472</c:v>
                </c:pt>
                <c:pt idx="13366">
                  <c:v>0.49416666666693831</c:v>
                </c:pt>
                <c:pt idx="13367">
                  <c:v>0.4941782407410123</c:v>
                </c:pt>
                <c:pt idx="13368">
                  <c:v>0.49418981481508706</c:v>
                </c:pt>
                <c:pt idx="13369">
                  <c:v>0.49420138888916082</c:v>
                </c:pt>
                <c:pt idx="13370">
                  <c:v>0.49421296296323552</c:v>
                </c:pt>
                <c:pt idx="13371">
                  <c:v>0.4942245370373094</c:v>
                </c:pt>
                <c:pt idx="13372">
                  <c:v>0.49423611111138271</c:v>
                </c:pt>
                <c:pt idx="13373">
                  <c:v>0.49424768518545775</c:v>
                </c:pt>
                <c:pt idx="13374">
                  <c:v>0.4942592592595309</c:v>
                </c:pt>
                <c:pt idx="13375">
                  <c:v>0.49427083333360633</c:v>
                </c:pt>
                <c:pt idx="13376">
                  <c:v>0.49428240740768004</c:v>
                </c:pt>
                <c:pt idx="13377">
                  <c:v>0.4942939814817533</c:v>
                </c:pt>
                <c:pt idx="13378">
                  <c:v>0.49430555555582795</c:v>
                </c:pt>
                <c:pt idx="13379">
                  <c:v>0.49431712962990254</c:v>
                </c:pt>
                <c:pt idx="13380">
                  <c:v>0.49432870370397697</c:v>
                </c:pt>
                <c:pt idx="13381">
                  <c:v>0.49434027777805106</c:v>
                </c:pt>
                <c:pt idx="13382">
                  <c:v>0.49435185185212382</c:v>
                </c:pt>
                <c:pt idx="13383">
                  <c:v>0.49436342592619781</c:v>
                </c:pt>
                <c:pt idx="13384">
                  <c:v>0.49437500000027257</c:v>
                </c:pt>
                <c:pt idx="13385">
                  <c:v>0.49438657407434794</c:v>
                </c:pt>
                <c:pt idx="13386">
                  <c:v>0.49439814814842031</c:v>
                </c:pt>
                <c:pt idx="13387">
                  <c:v>0.49440972222249502</c:v>
                </c:pt>
                <c:pt idx="13388">
                  <c:v>0.49442129629656889</c:v>
                </c:pt>
                <c:pt idx="13389">
                  <c:v>0.49443287037064426</c:v>
                </c:pt>
                <c:pt idx="13390">
                  <c:v>0.49444444444471641</c:v>
                </c:pt>
                <c:pt idx="13391">
                  <c:v>0.49445601851879051</c:v>
                </c:pt>
                <c:pt idx="13392">
                  <c:v>0.49446759259286577</c:v>
                </c:pt>
                <c:pt idx="13393">
                  <c:v>0.49447916666693881</c:v>
                </c:pt>
                <c:pt idx="13394">
                  <c:v>0.49449074074101285</c:v>
                </c:pt>
                <c:pt idx="13395">
                  <c:v>0.49450231481508738</c:v>
                </c:pt>
                <c:pt idx="13396">
                  <c:v>0.49451388888916198</c:v>
                </c:pt>
                <c:pt idx="13397">
                  <c:v>0.49452546296323596</c:v>
                </c:pt>
                <c:pt idx="13398">
                  <c:v>0.49453703703730917</c:v>
                </c:pt>
                <c:pt idx="13399">
                  <c:v>0.49454861111138332</c:v>
                </c:pt>
                <c:pt idx="13400">
                  <c:v>0.49456018518545886</c:v>
                </c:pt>
                <c:pt idx="13401">
                  <c:v>0.49457175925953217</c:v>
                </c:pt>
                <c:pt idx="13402">
                  <c:v>0.49458333333360677</c:v>
                </c:pt>
                <c:pt idx="13403">
                  <c:v>0.49459490740768064</c:v>
                </c:pt>
                <c:pt idx="13404">
                  <c:v>0.49460648148175451</c:v>
                </c:pt>
                <c:pt idx="13405">
                  <c:v>0.49461805555582788</c:v>
                </c:pt>
                <c:pt idx="13406">
                  <c:v>0.49462962962990292</c:v>
                </c:pt>
                <c:pt idx="13407">
                  <c:v>0.49464120370397602</c:v>
                </c:pt>
                <c:pt idx="13408">
                  <c:v>0.49465277777805144</c:v>
                </c:pt>
                <c:pt idx="13409">
                  <c:v>0.49466435185212432</c:v>
                </c:pt>
                <c:pt idx="13410">
                  <c:v>0.4946759259261983</c:v>
                </c:pt>
                <c:pt idx="13411">
                  <c:v>0.49468750000027312</c:v>
                </c:pt>
                <c:pt idx="13412">
                  <c:v>0.49469907407434682</c:v>
                </c:pt>
                <c:pt idx="13413">
                  <c:v>0.49471064814842058</c:v>
                </c:pt>
                <c:pt idx="13414">
                  <c:v>0.49472222222249546</c:v>
                </c:pt>
                <c:pt idx="13415">
                  <c:v>0.49473379629656877</c:v>
                </c:pt>
                <c:pt idx="13416">
                  <c:v>0.49474537037064387</c:v>
                </c:pt>
                <c:pt idx="13417">
                  <c:v>0.49475694444471696</c:v>
                </c:pt>
                <c:pt idx="13418">
                  <c:v>0.49476851851879106</c:v>
                </c:pt>
                <c:pt idx="13419">
                  <c:v>0.49478009259286637</c:v>
                </c:pt>
                <c:pt idx="13420">
                  <c:v>0.49479166666693924</c:v>
                </c:pt>
                <c:pt idx="13421">
                  <c:v>0.49480324074101334</c:v>
                </c:pt>
                <c:pt idx="13422">
                  <c:v>0.49481481481508865</c:v>
                </c:pt>
                <c:pt idx="13423">
                  <c:v>0.49482638888916308</c:v>
                </c:pt>
                <c:pt idx="13424">
                  <c:v>0.4948379629632364</c:v>
                </c:pt>
                <c:pt idx="13425">
                  <c:v>0.49484953703730988</c:v>
                </c:pt>
                <c:pt idx="13426">
                  <c:v>0.49486111111138381</c:v>
                </c:pt>
                <c:pt idx="13427">
                  <c:v>0.49487268518546002</c:v>
                </c:pt>
                <c:pt idx="13428">
                  <c:v>0.49488425925953333</c:v>
                </c:pt>
                <c:pt idx="13429">
                  <c:v>0.49489583333360726</c:v>
                </c:pt>
                <c:pt idx="13430">
                  <c:v>0.49490740740768102</c:v>
                </c:pt>
                <c:pt idx="13431">
                  <c:v>0.49491898148175573</c:v>
                </c:pt>
                <c:pt idx="13432">
                  <c:v>0.49493055555582838</c:v>
                </c:pt>
                <c:pt idx="13433">
                  <c:v>0.49494212962990347</c:v>
                </c:pt>
                <c:pt idx="13434">
                  <c:v>0.49495370370397734</c:v>
                </c:pt>
                <c:pt idx="13435">
                  <c:v>0.49496527777805188</c:v>
                </c:pt>
                <c:pt idx="13436">
                  <c:v>0.49497685185212575</c:v>
                </c:pt>
                <c:pt idx="13437">
                  <c:v>0.49498842592619963</c:v>
                </c:pt>
                <c:pt idx="13438">
                  <c:v>0.49500000000027361</c:v>
                </c:pt>
                <c:pt idx="13439">
                  <c:v>0.49501157407434826</c:v>
                </c:pt>
                <c:pt idx="13440">
                  <c:v>0.4950231481484213</c:v>
                </c:pt>
                <c:pt idx="13441">
                  <c:v>0.495034722222496</c:v>
                </c:pt>
                <c:pt idx="13442">
                  <c:v>0.49504629629656932</c:v>
                </c:pt>
                <c:pt idx="13443">
                  <c:v>0.49505787037064497</c:v>
                </c:pt>
                <c:pt idx="13444">
                  <c:v>0.49506944444471751</c:v>
                </c:pt>
                <c:pt idx="13445">
                  <c:v>0.4950810185187916</c:v>
                </c:pt>
                <c:pt idx="13446">
                  <c:v>0.49509259259286664</c:v>
                </c:pt>
                <c:pt idx="13447">
                  <c:v>0.49510416666693985</c:v>
                </c:pt>
                <c:pt idx="13448">
                  <c:v>0.49511574074101389</c:v>
                </c:pt>
                <c:pt idx="13449">
                  <c:v>0.49512731481508798</c:v>
                </c:pt>
                <c:pt idx="13450">
                  <c:v>0.49513888888916296</c:v>
                </c:pt>
                <c:pt idx="13451">
                  <c:v>0.49515046296323695</c:v>
                </c:pt>
                <c:pt idx="13452">
                  <c:v>0.49516203703731032</c:v>
                </c:pt>
                <c:pt idx="13453">
                  <c:v>0.49517361111138436</c:v>
                </c:pt>
                <c:pt idx="13454">
                  <c:v>0.49518518518545995</c:v>
                </c:pt>
                <c:pt idx="13455">
                  <c:v>0.49519675925953288</c:v>
                </c:pt>
                <c:pt idx="13456">
                  <c:v>0.49520833333360764</c:v>
                </c:pt>
                <c:pt idx="13457">
                  <c:v>0.49521990740768157</c:v>
                </c:pt>
                <c:pt idx="13458">
                  <c:v>0.49523148148175483</c:v>
                </c:pt>
                <c:pt idx="13459">
                  <c:v>0.49524305555582893</c:v>
                </c:pt>
                <c:pt idx="13460">
                  <c:v>0.49525462962990391</c:v>
                </c:pt>
                <c:pt idx="13461">
                  <c:v>0.49526620370397789</c:v>
                </c:pt>
                <c:pt idx="13462">
                  <c:v>0.49527777777805237</c:v>
                </c:pt>
                <c:pt idx="13463">
                  <c:v>0.4952893518521253</c:v>
                </c:pt>
                <c:pt idx="13464">
                  <c:v>0.49530092592620023</c:v>
                </c:pt>
                <c:pt idx="13465">
                  <c:v>0.49531250000027477</c:v>
                </c:pt>
                <c:pt idx="13466">
                  <c:v>0.49532407407434936</c:v>
                </c:pt>
                <c:pt idx="13467">
                  <c:v>0.49533564814842168</c:v>
                </c:pt>
                <c:pt idx="13468">
                  <c:v>0.49534722222249644</c:v>
                </c:pt>
                <c:pt idx="13469">
                  <c:v>0.49535879629657092</c:v>
                </c:pt>
                <c:pt idx="13470">
                  <c:v>0.49537037037064618</c:v>
                </c:pt>
                <c:pt idx="13471">
                  <c:v>0.49538194444471878</c:v>
                </c:pt>
                <c:pt idx="13472">
                  <c:v>0.49539351851879215</c:v>
                </c:pt>
                <c:pt idx="13473">
                  <c:v>0.49540509259286708</c:v>
                </c:pt>
                <c:pt idx="13474">
                  <c:v>0.49541666666694179</c:v>
                </c:pt>
                <c:pt idx="13475">
                  <c:v>0.49542824074101482</c:v>
                </c:pt>
                <c:pt idx="13476">
                  <c:v>0.49543981481508881</c:v>
                </c:pt>
                <c:pt idx="13477">
                  <c:v>0.4954513888891634</c:v>
                </c:pt>
                <c:pt idx="13478">
                  <c:v>0.49546296296323805</c:v>
                </c:pt>
                <c:pt idx="13479">
                  <c:v>0.49547453703731176</c:v>
                </c:pt>
                <c:pt idx="13480">
                  <c:v>0.49548611111138574</c:v>
                </c:pt>
                <c:pt idx="13481">
                  <c:v>0.49549768518546033</c:v>
                </c:pt>
                <c:pt idx="13482">
                  <c:v>0.49550925925953332</c:v>
                </c:pt>
                <c:pt idx="13483">
                  <c:v>0.49552083333360869</c:v>
                </c:pt>
                <c:pt idx="13484">
                  <c:v>0.49553240740768206</c:v>
                </c:pt>
                <c:pt idx="13485">
                  <c:v>0.49554398148175538</c:v>
                </c:pt>
                <c:pt idx="13486">
                  <c:v>0.49555555555582947</c:v>
                </c:pt>
                <c:pt idx="13487">
                  <c:v>0.49556712962990435</c:v>
                </c:pt>
                <c:pt idx="13488">
                  <c:v>0.49557870370397894</c:v>
                </c:pt>
                <c:pt idx="13489">
                  <c:v>0.49559027777805276</c:v>
                </c:pt>
                <c:pt idx="13490">
                  <c:v>0.49560185185212585</c:v>
                </c:pt>
                <c:pt idx="13491">
                  <c:v>0.49561342592619995</c:v>
                </c:pt>
                <c:pt idx="13492">
                  <c:v>0.49562500000027432</c:v>
                </c:pt>
                <c:pt idx="13493">
                  <c:v>0.49563657407434902</c:v>
                </c:pt>
                <c:pt idx="13494">
                  <c:v>0.49564814814842234</c:v>
                </c:pt>
                <c:pt idx="13495">
                  <c:v>0.49565972222249632</c:v>
                </c:pt>
                <c:pt idx="13496">
                  <c:v>0.49567129629657042</c:v>
                </c:pt>
                <c:pt idx="13497">
                  <c:v>0.49568287037064651</c:v>
                </c:pt>
                <c:pt idx="13498">
                  <c:v>0.49569444444471861</c:v>
                </c:pt>
                <c:pt idx="13499">
                  <c:v>0.4957060185187927</c:v>
                </c:pt>
                <c:pt idx="13500">
                  <c:v>0.49571759259286757</c:v>
                </c:pt>
                <c:pt idx="13501">
                  <c:v>0.49572916666694156</c:v>
                </c:pt>
                <c:pt idx="13502">
                  <c:v>0.49574074074101493</c:v>
                </c:pt>
                <c:pt idx="13503">
                  <c:v>0.49575231481508908</c:v>
                </c:pt>
                <c:pt idx="13504">
                  <c:v>0.49576388888916395</c:v>
                </c:pt>
                <c:pt idx="13505">
                  <c:v>0.49577546296323732</c:v>
                </c:pt>
                <c:pt idx="13506">
                  <c:v>0.49578703703731136</c:v>
                </c:pt>
                <c:pt idx="13507">
                  <c:v>0.49579861111138546</c:v>
                </c:pt>
                <c:pt idx="13508">
                  <c:v>0.49581018518546149</c:v>
                </c:pt>
                <c:pt idx="13509">
                  <c:v>0.49582175925953464</c:v>
                </c:pt>
                <c:pt idx="13510">
                  <c:v>0.49583333333360857</c:v>
                </c:pt>
                <c:pt idx="13511">
                  <c:v>0.49584490740768317</c:v>
                </c:pt>
                <c:pt idx="13512">
                  <c:v>0.49585648148175715</c:v>
                </c:pt>
                <c:pt idx="13513">
                  <c:v>0.49586805555583091</c:v>
                </c:pt>
                <c:pt idx="13514">
                  <c:v>0.49587962962990562</c:v>
                </c:pt>
                <c:pt idx="13515">
                  <c:v>0.49589120370397832</c:v>
                </c:pt>
                <c:pt idx="13516">
                  <c:v>0.49590277777805386</c:v>
                </c:pt>
                <c:pt idx="13517">
                  <c:v>0.49591435185212712</c:v>
                </c:pt>
                <c:pt idx="13518">
                  <c:v>0.49592592592620177</c:v>
                </c:pt>
                <c:pt idx="13519">
                  <c:v>0.49593750000027481</c:v>
                </c:pt>
                <c:pt idx="13520">
                  <c:v>0.49594907407434952</c:v>
                </c:pt>
                <c:pt idx="13521">
                  <c:v>0.49596064814842344</c:v>
                </c:pt>
                <c:pt idx="13522">
                  <c:v>0.49597222222249804</c:v>
                </c:pt>
                <c:pt idx="13523">
                  <c:v>0.49598379629657185</c:v>
                </c:pt>
                <c:pt idx="13524">
                  <c:v>0.4959953703706465</c:v>
                </c:pt>
                <c:pt idx="13525">
                  <c:v>0.49600694444471932</c:v>
                </c:pt>
                <c:pt idx="13526">
                  <c:v>0.49601851851879331</c:v>
                </c:pt>
                <c:pt idx="13527">
                  <c:v>0.49603009259286807</c:v>
                </c:pt>
                <c:pt idx="13528">
                  <c:v>0.49604166666694188</c:v>
                </c:pt>
                <c:pt idx="13529">
                  <c:v>0.49605324074101553</c:v>
                </c:pt>
                <c:pt idx="13530">
                  <c:v>0.49606481481509052</c:v>
                </c:pt>
                <c:pt idx="13531">
                  <c:v>0.49607638888916505</c:v>
                </c:pt>
                <c:pt idx="13532">
                  <c:v>0.49608796296323893</c:v>
                </c:pt>
                <c:pt idx="13533">
                  <c:v>0.49609953703731191</c:v>
                </c:pt>
                <c:pt idx="13534">
                  <c:v>0.49611111111138601</c:v>
                </c:pt>
                <c:pt idx="13535">
                  <c:v>0.4961226851854621</c:v>
                </c:pt>
                <c:pt idx="13536">
                  <c:v>0.4961342592595343</c:v>
                </c:pt>
                <c:pt idx="13537">
                  <c:v>0.49614583333360907</c:v>
                </c:pt>
                <c:pt idx="13538">
                  <c:v>0.49615740740768238</c:v>
                </c:pt>
                <c:pt idx="13539">
                  <c:v>0.49616898148175748</c:v>
                </c:pt>
                <c:pt idx="13540">
                  <c:v>0.49618055555583146</c:v>
                </c:pt>
                <c:pt idx="13541">
                  <c:v>0.49619212962990533</c:v>
                </c:pt>
                <c:pt idx="13542">
                  <c:v>0.49620370370397882</c:v>
                </c:pt>
                <c:pt idx="13543">
                  <c:v>0.49621527777805363</c:v>
                </c:pt>
                <c:pt idx="13544">
                  <c:v>0.49622685185212767</c:v>
                </c:pt>
                <c:pt idx="13545">
                  <c:v>0.49623842592620132</c:v>
                </c:pt>
                <c:pt idx="13546">
                  <c:v>0.4962500000002753</c:v>
                </c:pt>
                <c:pt idx="13547">
                  <c:v>0.49626157407435001</c:v>
                </c:pt>
                <c:pt idx="13548">
                  <c:v>0.49627314814842333</c:v>
                </c:pt>
                <c:pt idx="13549">
                  <c:v>0.49628472222249842</c:v>
                </c:pt>
                <c:pt idx="13550">
                  <c:v>0.49629629629657152</c:v>
                </c:pt>
                <c:pt idx="13551">
                  <c:v>0.49630787037064761</c:v>
                </c:pt>
                <c:pt idx="13552">
                  <c:v>0.49631944444471982</c:v>
                </c:pt>
                <c:pt idx="13553">
                  <c:v>0.49633101851879374</c:v>
                </c:pt>
                <c:pt idx="13554">
                  <c:v>0.49634259259286939</c:v>
                </c:pt>
                <c:pt idx="13555">
                  <c:v>0.49635416666694315</c:v>
                </c:pt>
                <c:pt idx="13556">
                  <c:v>0.49636574074101608</c:v>
                </c:pt>
                <c:pt idx="13557">
                  <c:v>0.49637731481509095</c:v>
                </c:pt>
                <c:pt idx="13558">
                  <c:v>0.49638888888916627</c:v>
                </c:pt>
                <c:pt idx="13559">
                  <c:v>0.49640046296323936</c:v>
                </c:pt>
                <c:pt idx="13560">
                  <c:v>0.49641203703731335</c:v>
                </c:pt>
                <c:pt idx="13561">
                  <c:v>0.49642361111138722</c:v>
                </c:pt>
                <c:pt idx="13562">
                  <c:v>0.49643518518546187</c:v>
                </c:pt>
                <c:pt idx="13563">
                  <c:v>0.49644675925953557</c:v>
                </c:pt>
                <c:pt idx="13564">
                  <c:v>0.49645833333361017</c:v>
                </c:pt>
                <c:pt idx="13565">
                  <c:v>0.49646990740768415</c:v>
                </c:pt>
                <c:pt idx="13566">
                  <c:v>0.49648148148175802</c:v>
                </c:pt>
                <c:pt idx="13567">
                  <c:v>0.49649305555583112</c:v>
                </c:pt>
                <c:pt idx="13568">
                  <c:v>0.49650462962990644</c:v>
                </c:pt>
                <c:pt idx="13569">
                  <c:v>0.49651620370398025</c:v>
                </c:pt>
                <c:pt idx="13570">
                  <c:v>0.49652777777805496</c:v>
                </c:pt>
                <c:pt idx="13571">
                  <c:v>0.4965393518521275</c:v>
                </c:pt>
                <c:pt idx="13572">
                  <c:v>0.49655092592620254</c:v>
                </c:pt>
                <c:pt idx="13573">
                  <c:v>0.49656250000027652</c:v>
                </c:pt>
                <c:pt idx="13574">
                  <c:v>0.49657407407435111</c:v>
                </c:pt>
                <c:pt idx="13575">
                  <c:v>0.49658564814842387</c:v>
                </c:pt>
                <c:pt idx="13576">
                  <c:v>0.49659722222249797</c:v>
                </c:pt>
                <c:pt idx="13577">
                  <c:v>0.49660879629657284</c:v>
                </c:pt>
                <c:pt idx="13578">
                  <c:v>0.4966203703706481</c:v>
                </c:pt>
                <c:pt idx="13579">
                  <c:v>0.49663194444472025</c:v>
                </c:pt>
                <c:pt idx="13580">
                  <c:v>0.49664351851879429</c:v>
                </c:pt>
                <c:pt idx="13581">
                  <c:v>0.49665509259286911</c:v>
                </c:pt>
                <c:pt idx="13582">
                  <c:v>0.49666666666694353</c:v>
                </c:pt>
                <c:pt idx="13583">
                  <c:v>0.4966782407410168</c:v>
                </c:pt>
                <c:pt idx="13584">
                  <c:v>0.49668981481509139</c:v>
                </c:pt>
                <c:pt idx="13585">
                  <c:v>0.49670138888916482</c:v>
                </c:pt>
                <c:pt idx="13586">
                  <c:v>0.49671296296323975</c:v>
                </c:pt>
                <c:pt idx="13587">
                  <c:v>0.49672453703731373</c:v>
                </c:pt>
                <c:pt idx="13588">
                  <c:v>0.4967361111113871</c:v>
                </c:pt>
                <c:pt idx="13589">
                  <c:v>0.49674768518546214</c:v>
                </c:pt>
                <c:pt idx="13590">
                  <c:v>0.49675925925953535</c:v>
                </c:pt>
                <c:pt idx="13591">
                  <c:v>0.49677083333361066</c:v>
                </c:pt>
                <c:pt idx="13592">
                  <c:v>0.49678240740768448</c:v>
                </c:pt>
                <c:pt idx="13593">
                  <c:v>0.49679398148175757</c:v>
                </c:pt>
                <c:pt idx="13594">
                  <c:v>0.49680555555583233</c:v>
                </c:pt>
                <c:pt idx="13595">
                  <c:v>0.49681712962990693</c:v>
                </c:pt>
                <c:pt idx="13596">
                  <c:v>0.49682870370398136</c:v>
                </c:pt>
                <c:pt idx="13597">
                  <c:v>0.49684027777805539</c:v>
                </c:pt>
                <c:pt idx="13598">
                  <c:v>0.49685185185212832</c:v>
                </c:pt>
                <c:pt idx="13599">
                  <c:v>0.49686342592620314</c:v>
                </c:pt>
                <c:pt idx="13600">
                  <c:v>0.49687500000027701</c:v>
                </c:pt>
                <c:pt idx="13601">
                  <c:v>0.49688657407435233</c:v>
                </c:pt>
                <c:pt idx="13602">
                  <c:v>0.49689814814842442</c:v>
                </c:pt>
                <c:pt idx="13603">
                  <c:v>0.49690972222249941</c:v>
                </c:pt>
                <c:pt idx="13604">
                  <c:v>0.49692129629657328</c:v>
                </c:pt>
                <c:pt idx="13605">
                  <c:v>0.49693287037064859</c:v>
                </c:pt>
                <c:pt idx="13606">
                  <c:v>0.4969444444447208</c:v>
                </c:pt>
                <c:pt idx="13607">
                  <c:v>0.4969560185187949</c:v>
                </c:pt>
                <c:pt idx="13608">
                  <c:v>0.49696759259287016</c:v>
                </c:pt>
                <c:pt idx="13609">
                  <c:v>0.49697916666694403</c:v>
                </c:pt>
                <c:pt idx="13610">
                  <c:v>0.49699074074101718</c:v>
                </c:pt>
                <c:pt idx="13611">
                  <c:v>0.49700231481509138</c:v>
                </c:pt>
                <c:pt idx="13612">
                  <c:v>0.49701388888916637</c:v>
                </c:pt>
                <c:pt idx="13613">
                  <c:v>0.49702546296324057</c:v>
                </c:pt>
                <c:pt idx="13614">
                  <c:v>0.49703703703731356</c:v>
                </c:pt>
                <c:pt idx="13615">
                  <c:v>0.49704861111138782</c:v>
                </c:pt>
                <c:pt idx="13616">
                  <c:v>0.4970601851854633</c:v>
                </c:pt>
                <c:pt idx="13617">
                  <c:v>0.49707175925953656</c:v>
                </c:pt>
                <c:pt idx="13618">
                  <c:v>0.49708333333361115</c:v>
                </c:pt>
                <c:pt idx="13619">
                  <c:v>0.49709490740768503</c:v>
                </c:pt>
                <c:pt idx="13620">
                  <c:v>0.4971064814817589</c:v>
                </c:pt>
                <c:pt idx="13621">
                  <c:v>0.49711805555583238</c:v>
                </c:pt>
                <c:pt idx="13622">
                  <c:v>0.49712962962990725</c:v>
                </c:pt>
                <c:pt idx="13623">
                  <c:v>0.49714120370398041</c:v>
                </c:pt>
                <c:pt idx="13624">
                  <c:v>0.49715277777805583</c:v>
                </c:pt>
                <c:pt idx="13625">
                  <c:v>0.49716435185212882</c:v>
                </c:pt>
                <c:pt idx="13626">
                  <c:v>0.49717592592620352</c:v>
                </c:pt>
                <c:pt idx="13627">
                  <c:v>0.4971875000002775</c:v>
                </c:pt>
                <c:pt idx="13628">
                  <c:v>0.49719907407435088</c:v>
                </c:pt>
                <c:pt idx="13629">
                  <c:v>0.49721064814842497</c:v>
                </c:pt>
                <c:pt idx="13630">
                  <c:v>0.49722222222249984</c:v>
                </c:pt>
                <c:pt idx="13631">
                  <c:v>0.49723379629657316</c:v>
                </c:pt>
                <c:pt idx="13632">
                  <c:v>0.49724537037064825</c:v>
                </c:pt>
                <c:pt idx="13633">
                  <c:v>0.49725694444472135</c:v>
                </c:pt>
                <c:pt idx="13634">
                  <c:v>0.49726851851879544</c:v>
                </c:pt>
                <c:pt idx="13635">
                  <c:v>0.49728009259287076</c:v>
                </c:pt>
                <c:pt idx="13636">
                  <c:v>0.4972916666669438</c:v>
                </c:pt>
                <c:pt idx="13637">
                  <c:v>0.49730324074101778</c:v>
                </c:pt>
                <c:pt idx="13638">
                  <c:v>0.49731481481509293</c:v>
                </c:pt>
                <c:pt idx="13639">
                  <c:v>0.49732638888916747</c:v>
                </c:pt>
                <c:pt idx="13640">
                  <c:v>0.49733796296324151</c:v>
                </c:pt>
                <c:pt idx="13641">
                  <c:v>0.49734953703731438</c:v>
                </c:pt>
                <c:pt idx="13642">
                  <c:v>0.49736111111138831</c:v>
                </c:pt>
                <c:pt idx="13643">
                  <c:v>0.49737268518546435</c:v>
                </c:pt>
                <c:pt idx="13644">
                  <c:v>0.49738425925953772</c:v>
                </c:pt>
                <c:pt idx="13645">
                  <c:v>0.49739583333361165</c:v>
                </c:pt>
                <c:pt idx="13646">
                  <c:v>0.49740740740768546</c:v>
                </c:pt>
                <c:pt idx="13647">
                  <c:v>0.49741898148176011</c:v>
                </c:pt>
                <c:pt idx="13648">
                  <c:v>0.49743055555583282</c:v>
                </c:pt>
                <c:pt idx="13649">
                  <c:v>0.49744212962990786</c:v>
                </c:pt>
                <c:pt idx="13650">
                  <c:v>0.49745370370398168</c:v>
                </c:pt>
                <c:pt idx="13651">
                  <c:v>0.49746527777805627</c:v>
                </c:pt>
                <c:pt idx="13652">
                  <c:v>0.49747685185213014</c:v>
                </c:pt>
                <c:pt idx="13653">
                  <c:v>0.49748842592620479</c:v>
                </c:pt>
                <c:pt idx="13654">
                  <c:v>0.497500000000278</c:v>
                </c:pt>
                <c:pt idx="13655">
                  <c:v>0.49751157407435265</c:v>
                </c:pt>
                <c:pt idx="13656">
                  <c:v>0.49752314814842552</c:v>
                </c:pt>
                <c:pt idx="13657">
                  <c:v>0.49753472222250039</c:v>
                </c:pt>
                <c:pt idx="13658">
                  <c:v>0.49754629629657382</c:v>
                </c:pt>
                <c:pt idx="13659">
                  <c:v>0.49755787037064936</c:v>
                </c:pt>
                <c:pt idx="13660">
                  <c:v>0.4975694444447219</c:v>
                </c:pt>
                <c:pt idx="13661">
                  <c:v>0.49758101851879599</c:v>
                </c:pt>
                <c:pt idx="13662">
                  <c:v>0.49759259259287103</c:v>
                </c:pt>
                <c:pt idx="13663">
                  <c:v>0.49760416666694501</c:v>
                </c:pt>
                <c:pt idx="13664">
                  <c:v>0.49761574074101828</c:v>
                </c:pt>
                <c:pt idx="13665">
                  <c:v>0.49762731481509237</c:v>
                </c:pt>
                <c:pt idx="13666">
                  <c:v>0.49763888888916735</c:v>
                </c:pt>
                <c:pt idx="13667">
                  <c:v>0.49765046296324189</c:v>
                </c:pt>
                <c:pt idx="13668">
                  <c:v>0.49766203703731482</c:v>
                </c:pt>
                <c:pt idx="13669">
                  <c:v>0.4976736111113888</c:v>
                </c:pt>
                <c:pt idx="13670">
                  <c:v>0.49768518518546428</c:v>
                </c:pt>
                <c:pt idx="13671">
                  <c:v>0.49769675925953732</c:v>
                </c:pt>
                <c:pt idx="13672">
                  <c:v>0.49770833333361203</c:v>
                </c:pt>
                <c:pt idx="13673">
                  <c:v>0.4977199074076859</c:v>
                </c:pt>
                <c:pt idx="13674">
                  <c:v>0.49773148148175922</c:v>
                </c:pt>
                <c:pt idx="13675">
                  <c:v>0.49774305555583326</c:v>
                </c:pt>
                <c:pt idx="13676">
                  <c:v>0.49775462962990824</c:v>
                </c:pt>
                <c:pt idx="13677">
                  <c:v>0.49776620370398217</c:v>
                </c:pt>
                <c:pt idx="13678">
                  <c:v>0.49777777777805676</c:v>
                </c:pt>
                <c:pt idx="13679">
                  <c:v>0.4977893518521298</c:v>
                </c:pt>
                <c:pt idx="13680">
                  <c:v>0.49780092592620523</c:v>
                </c:pt>
                <c:pt idx="13681">
                  <c:v>0.49781250000027905</c:v>
                </c:pt>
                <c:pt idx="13682">
                  <c:v>0.49782407407435358</c:v>
                </c:pt>
                <c:pt idx="13683">
                  <c:v>0.49783564814842607</c:v>
                </c:pt>
                <c:pt idx="13684">
                  <c:v>0.49784722222250083</c:v>
                </c:pt>
                <c:pt idx="13685">
                  <c:v>0.49785879629657526</c:v>
                </c:pt>
                <c:pt idx="13686">
                  <c:v>0.49787037037065035</c:v>
                </c:pt>
                <c:pt idx="13687">
                  <c:v>0.49788194444472311</c:v>
                </c:pt>
                <c:pt idx="13688">
                  <c:v>0.49789351851879654</c:v>
                </c:pt>
                <c:pt idx="13689">
                  <c:v>0.49790509259287152</c:v>
                </c:pt>
                <c:pt idx="13690">
                  <c:v>0.49791666666694623</c:v>
                </c:pt>
                <c:pt idx="13691">
                  <c:v>0.49792824074101882</c:v>
                </c:pt>
                <c:pt idx="13692">
                  <c:v>0.49793981481509292</c:v>
                </c:pt>
                <c:pt idx="13693">
                  <c:v>0.49795138888916773</c:v>
                </c:pt>
                <c:pt idx="13694">
                  <c:v>0.49796296296324311</c:v>
                </c:pt>
                <c:pt idx="13695">
                  <c:v>0.49797453703731615</c:v>
                </c:pt>
                <c:pt idx="13696">
                  <c:v>0.49798611111139007</c:v>
                </c:pt>
                <c:pt idx="13697">
                  <c:v>0.49799768518546472</c:v>
                </c:pt>
                <c:pt idx="13698">
                  <c:v>0.49800925925953748</c:v>
                </c:pt>
                <c:pt idx="13699">
                  <c:v>0.49802083333361308</c:v>
                </c:pt>
                <c:pt idx="13700">
                  <c:v>0.49803240740768645</c:v>
                </c:pt>
                <c:pt idx="13701">
                  <c:v>0.49804398148175982</c:v>
                </c:pt>
                <c:pt idx="13702">
                  <c:v>0.49805555555583386</c:v>
                </c:pt>
                <c:pt idx="13703">
                  <c:v>0.49806712962990868</c:v>
                </c:pt>
                <c:pt idx="13704">
                  <c:v>0.49807870370398327</c:v>
                </c:pt>
                <c:pt idx="13705">
                  <c:v>0.49809027777805714</c:v>
                </c:pt>
                <c:pt idx="13706">
                  <c:v>0.4981018518521303</c:v>
                </c:pt>
                <c:pt idx="13707">
                  <c:v>0.498113425926205</c:v>
                </c:pt>
                <c:pt idx="13708">
                  <c:v>0.49812500000027848</c:v>
                </c:pt>
                <c:pt idx="13709">
                  <c:v>0.49813657407435341</c:v>
                </c:pt>
                <c:pt idx="13710">
                  <c:v>0.49814814814842662</c:v>
                </c:pt>
                <c:pt idx="13711">
                  <c:v>0.49815972222250082</c:v>
                </c:pt>
                <c:pt idx="13712">
                  <c:v>0.49817129629657481</c:v>
                </c:pt>
                <c:pt idx="13713">
                  <c:v>0.49818287037065101</c:v>
                </c:pt>
                <c:pt idx="13714">
                  <c:v>0.49819444444472299</c:v>
                </c:pt>
                <c:pt idx="13715">
                  <c:v>0.49820601851879709</c:v>
                </c:pt>
                <c:pt idx="13716">
                  <c:v>0.49821759259287202</c:v>
                </c:pt>
                <c:pt idx="13717">
                  <c:v>0.49822916666694594</c:v>
                </c:pt>
                <c:pt idx="13718">
                  <c:v>0.49824074074101926</c:v>
                </c:pt>
                <c:pt idx="13719">
                  <c:v>0.49825231481509347</c:v>
                </c:pt>
                <c:pt idx="13720">
                  <c:v>0.49826388888916834</c:v>
                </c:pt>
                <c:pt idx="13721">
                  <c:v>0.49827546296324288</c:v>
                </c:pt>
                <c:pt idx="13722">
                  <c:v>0.49828703703731581</c:v>
                </c:pt>
                <c:pt idx="13723">
                  <c:v>0.49829861111138984</c:v>
                </c:pt>
                <c:pt idx="13724">
                  <c:v>0.49831018518546594</c:v>
                </c:pt>
                <c:pt idx="13725">
                  <c:v>0.49832175925953903</c:v>
                </c:pt>
                <c:pt idx="13726">
                  <c:v>0.49833333333361302</c:v>
                </c:pt>
                <c:pt idx="13727">
                  <c:v>0.49834490740768755</c:v>
                </c:pt>
                <c:pt idx="13728">
                  <c:v>0.49835648148176143</c:v>
                </c:pt>
                <c:pt idx="13729">
                  <c:v>0.49836805555583524</c:v>
                </c:pt>
                <c:pt idx="13730">
                  <c:v>0.49837962962991</c:v>
                </c:pt>
                <c:pt idx="13731">
                  <c:v>0.49839120370398282</c:v>
                </c:pt>
                <c:pt idx="13732">
                  <c:v>0.49840277777805819</c:v>
                </c:pt>
                <c:pt idx="13733">
                  <c:v>0.49841435185213157</c:v>
                </c:pt>
                <c:pt idx="13734">
                  <c:v>0.49842592592620605</c:v>
                </c:pt>
                <c:pt idx="13735">
                  <c:v>0.49843750000027898</c:v>
                </c:pt>
                <c:pt idx="13736">
                  <c:v>0.49844907407435396</c:v>
                </c:pt>
                <c:pt idx="13737">
                  <c:v>0.49846064814842783</c:v>
                </c:pt>
                <c:pt idx="13738">
                  <c:v>0.49847222222250243</c:v>
                </c:pt>
                <c:pt idx="13739">
                  <c:v>0.49848379629657613</c:v>
                </c:pt>
                <c:pt idx="13740">
                  <c:v>0.49849537037065089</c:v>
                </c:pt>
                <c:pt idx="13741">
                  <c:v>0.49850694444472382</c:v>
                </c:pt>
                <c:pt idx="13742">
                  <c:v>0.4985185185187978</c:v>
                </c:pt>
                <c:pt idx="13743">
                  <c:v>0.49853009259287251</c:v>
                </c:pt>
                <c:pt idx="13744">
                  <c:v>0.49854166666694588</c:v>
                </c:pt>
                <c:pt idx="13745">
                  <c:v>0.49855324074101975</c:v>
                </c:pt>
                <c:pt idx="13746">
                  <c:v>0.4985648148150949</c:v>
                </c:pt>
                <c:pt idx="13747">
                  <c:v>0.49857638888916944</c:v>
                </c:pt>
                <c:pt idx="13748">
                  <c:v>0.49858796296324404</c:v>
                </c:pt>
                <c:pt idx="13749">
                  <c:v>0.4985995370373163</c:v>
                </c:pt>
                <c:pt idx="13750">
                  <c:v>0.49861111111139039</c:v>
                </c:pt>
                <c:pt idx="13751">
                  <c:v>0.49862268518546643</c:v>
                </c:pt>
                <c:pt idx="13752">
                  <c:v>0.49863425925953858</c:v>
                </c:pt>
                <c:pt idx="13753">
                  <c:v>0.49864583333361345</c:v>
                </c:pt>
                <c:pt idx="13754">
                  <c:v>0.49865740740768688</c:v>
                </c:pt>
                <c:pt idx="13755">
                  <c:v>0.49866898148176186</c:v>
                </c:pt>
                <c:pt idx="13756">
                  <c:v>0.49868055555583585</c:v>
                </c:pt>
                <c:pt idx="13757">
                  <c:v>0.49869212962990972</c:v>
                </c:pt>
                <c:pt idx="13758">
                  <c:v>0.49870370370398331</c:v>
                </c:pt>
                <c:pt idx="13759">
                  <c:v>0.49871527777805807</c:v>
                </c:pt>
                <c:pt idx="13760">
                  <c:v>0.49872685185213206</c:v>
                </c:pt>
                <c:pt idx="13761">
                  <c:v>0.49873842592620582</c:v>
                </c:pt>
                <c:pt idx="13762">
                  <c:v>0.49875000000027958</c:v>
                </c:pt>
                <c:pt idx="13763">
                  <c:v>0.4987615740743544</c:v>
                </c:pt>
                <c:pt idx="13764">
                  <c:v>0.49877314814842771</c:v>
                </c:pt>
                <c:pt idx="13765">
                  <c:v>0.49878472222250275</c:v>
                </c:pt>
                <c:pt idx="13766">
                  <c:v>0.4987962962965759</c:v>
                </c:pt>
                <c:pt idx="13767">
                  <c:v>0.498807870370652</c:v>
                </c:pt>
                <c:pt idx="13768">
                  <c:v>0.49881944444472431</c:v>
                </c:pt>
                <c:pt idx="13769">
                  <c:v>0.49883101851879819</c:v>
                </c:pt>
                <c:pt idx="13770">
                  <c:v>0.49884259259287361</c:v>
                </c:pt>
                <c:pt idx="13771">
                  <c:v>0.49885416666694754</c:v>
                </c:pt>
                <c:pt idx="13772">
                  <c:v>0.49886574074102047</c:v>
                </c:pt>
                <c:pt idx="13773">
                  <c:v>0.49887731481509534</c:v>
                </c:pt>
                <c:pt idx="13774">
                  <c:v>0.4988888888891706</c:v>
                </c:pt>
                <c:pt idx="13775">
                  <c:v>0.49890046296324436</c:v>
                </c:pt>
                <c:pt idx="13776">
                  <c:v>0.49891203703731757</c:v>
                </c:pt>
                <c:pt idx="13777">
                  <c:v>0.49892361111139161</c:v>
                </c:pt>
                <c:pt idx="13778">
                  <c:v>0.49893518518546603</c:v>
                </c:pt>
                <c:pt idx="13779">
                  <c:v>0.49894675925954002</c:v>
                </c:pt>
                <c:pt idx="13780">
                  <c:v>0.49895833333361456</c:v>
                </c:pt>
                <c:pt idx="13781">
                  <c:v>0.49896990740768843</c:v>
                </c:pt>
                <c:pt idx="13782">
                  <c:v>0.49898148148176225</c:v>
                </c:pt>
                <c:pt idx="13783">
                  <c:v>0.49899305555583551</c:v>
                </c:pt>
                <c:pt idx="13784">
                  <c:v>0.49900462962991077</c:v>
                </c:pt>
                <c:pt idx="13785">
                  <c:v>0.49901620370398464</c:v>
                </c:pt>
                <c:pt idx="13786">
                  <c:v>0.49902777777805929</c:v>
                </c:pt>
                <c:pt idx="13787">
                  <c:v>0.49903935185213183</c:v>
                </c:pt>
                <c:pt idx="13788">
                  <c:v>0.49905092592620698</c:v>
                </c:pt>
                <c:pt idx="13789">
                  <c:v>0.49906250000028096</c:v>
                </c:pt>
                <c:pt idx="13790">
                  <c:v>0.4990740740743555</c:v>
                </c:pt>
                <c:pt idx="13791">
                  <c:v>0.49908564814842832</c:v>
                </c:pt>
                <c:pt idx="13792">
                  <c:v>0.49909722222250236</c:v>
                </c:pt>
                <c:pt idx="13793">
                  <c:v>0.49910879629657717</c:v>
                </c:pt>
                <c:pt idx="13794">
                  <c:v>0.49912037037065243</c:v>
                </c:pt>
                <c:pt idx="13795">
                  <c:v>0.49913194444472464</c:v>
                </c:pt>
                <c:pt idx="13796">
                  <c:v>0.49914351851879873</c:v>
                </c:pt>
                <c:pt idx="13797">
                  <c:v>0.49915509259287288</c:v>
                </c:pt>
                <c:pt idx="13798">
                  <c:v>0.49916666666694792</c:v>
                </c:pt>
                <c:pt idx="13799">
                  <c:v>0.49917824074102102</c:v>
                </c:pt>
                <c:pt idx="13800">
                  <c:v>0.49918981481509578</c:v>
                </c:pt>
                <c:pt idx="13801">
                  <c:v>0.49920138888916932</c:v>
                </c:pt>
                <c:pt idx="13802">
                  <c:v>0.4992129629632448</c:v>
                </c:pt>
                <c:pt idx="13803">
                  <c:v>0.49922453703731812</c:v>
                </c:pt>
                <c:pt idx="13804">
                  <c:v>0.49923611111139149</c:v>
                </c:pt>
                <c:pt idx="13805">
                  <c:v>0.49924768518546653</c:v>
                </c:pt>
                <c:pt idx="13806">
                  <c:v>0.49925925925953968</c:v>
                </c:pt>
                <c:pt idx="13807">
                  <c:v>0.49927083333361494</c:v>
                </c:pt>
                <c:pt idx="13808">
                  <c:v>0.49928240740768887</c:v>
                </c:pt>
                <c:pt idx="13809">
                  <c:v>0.49929398148176196</c:v>
                </c:pt>
                <c:pt idx="13810">
                  <c:v>0.49930555555583672</c:v>
                </c:pt>
                <c:pt idx="13811">
                  <c:v>0.49931712962991137</c:v>
                </c:pt>
                <c:pt idx="13812">
                  <c:v>0.4993287037039858</c:v>
                </c:pt>
                <c:pt idx="13813">
                  <c:v>0.49934027777805973</c:v>
                </c:pt>
                <c:pt idx="13814">
                  <c:v>0.49935185185213282</c:v>
                </c:pt>
                <c:pt idx="13815">
                  <c:v>0.49936342592620753</c:v>
                </c:pt>
                <c:pt idx="13816">
                  <c:v>0.4993750000002814</c:v>
                </c:pt>
                <c:pt idx="13817">
                  <c:v>0.49938657407435666</c:v>
                </c:pt>
                <c:pt idx="13818">
                  <c:v>0.49939814814842881</c:v>
                </c:pt>
                <c:pt idx="13819">
                  <c:v>0.49940972222250374</c:v>
                </c:pt>
                <c:pt idx="13820">
                  <c:v>0.49942129629657767</c:v>
                </c:pt>
                <c:pt idx="13821">
                  <c:v>0.49943287037065309</c:v>
                </c:pt>
                <c:pt idx="13822">
                  <c:v>0.4994444444447253</c:v>
                </c:pt>
                <c:pt idx="13823">
                  <c:v>0.49945601851879928</c:v>
                </c:pt>
                <c:pt idx="13824">
                  <c:v>0.49946759259287454</c:v>
                </c:pt>
                <c:pt idx="13825">
                  <c:v>0.49947916666694847</c:v>
                </c:pt>
                <c:pt idx="13826">
                  <c:v>0.49949074074102157</c:v>
                </c:pt>
                <c:pt idx="13827">
                  <c:v>0.49950231481509588</c:v>
                </c:pt>
                <c:pt idx="13828">
                  <c:v>0.49951388888917075</c:v>
                </c:pt>
                <c:pt idx="13829">
                  <c:v>0.49952546296324529</c:v>
                </c:pt>
                <c:pt idx="13830">
                  <c:v>0.49953703703731794</c:v>
                </c:pt>
                <c:pt idx="13831">
                  <c:v>0.49954861111139232</c:v>
                </c:pt>
                <c:pt idx="13832">
                  <c:v>0.49956018518546763</c:v>
                </c:pt>
                <c:pt idx="13833">
                  <c:v>0.49957175925954173</c:v>
                </c:pt>
                <c:pt idx="13834">
                  <c:v>0.49958333333361543</c:v>
                </c:pt>
                <c:pt idx="13835">
                  <c:v>0.49959490740768941</c:v>
                </c:pt>
                <c:pt idx="13836">
                  <c:v>0.49960648148176323</c:v>
                </c:pt>
                <c:pt idx="13837">
                  <c:v>0.49961805555583688</c:v>
                </c:pt>
                <c:pt idx="13838">
                  <c:v>0.49962962962991164</c:v>
                </c:pt>
                <c:pt idx="13839">
                  <c:v>0.49964120370398485</c:v>
                </c:pt>
                <c:pt idx="13840">
                  <c:v>0.49965277777806022</c:v>
                </c:pt>
                <c:pt idx="13841">
                  <c:v>0.49966435185213298</c:v>
                </c:pt>
                <c:pt idx="13842">
                  <c:v>0.49967592592620796</c:v>
                </c:pt>
                <c:pt idx="13843">
                  <c:v>0.49968750000028195</c:v>
                </c:pt>
                <c:pt idx="13844">
                  <c:v>0.49969907407435532</c:v>
                </c:pt>
                <c:pt idx="13845">
                  <c:v>0.49971064814842936</c:v>
                </c:pt>
                <c:pt idx="13846">
                  <c:v>0.49972222222250418</c:v>
                </c:pt>
                <c:pt idx="13847">
                  <c:v>0.49973379629657755</c:v>
                </c:pt>
                <c:pt idx="13848">
                  <c:v>0.49974537037065264</c:v>
                </c:pt>
                <c:pt idx="13849">
                  <c:v>0.49975694444472585</c:v>
                </c:pt>
                <c:pt idx="13850">
                  <c:v>0.49976851851879983</c:v>
                </c:pt>
                <c:pt idx="13851">
                  <c:v>0.49978009259287504</c:v>
                </c:pt>
                <c:pt idx="13852">
                  <c:v>0.49979166666694802</c:v>
                </c:pt>
                <c:pt idx="13853">
                  <c:v>0.49980324074102211</c:v>
                </c:pt>
                <c:pt idx="13854">
                  <c:v>0.49981481481509737</c:v>
                </c:pt>
                <c:pt idx="13855">
                  <c:v>0.49982638888917186</c:v>
                </c:pt>
                <c:pt idx="13856">
                  <c:v>0.4998379629632459</c:v>
                </c:pt>
                <c:pt idx="13857">
                  <c:v>0.49984953703731888</c:v>
                </c:pt>
                <c:pt idx="13858">
                  <c:v>0.49986111111139281</c:v>
                </c:pt>
                <c:pt idx="13859">
                  <c:v>0.49987268518546868</c:v>
                </c:pt>
                <c:pt idx="13860">
                  <c:v>0.49988425925954277</c:v>
                </c:pt>
                <c:pt idx="13861">
                  <c:v>0.49989583333361592</c:v>
                </c:pt>
                <c:pt idx="13862">
                  <c:v>0.49990740740768985</c:v>
                </c:pt>
                <c:pt idx="13863">
                  <c:v>0.49991898148176439</c:v>
                </c:pt>
                <c:pt idx="13864">
                  <c:v>0.49993055555583732</c:v>
                </c:pt>
                <c:pt idx="13865">
                  <c:v>0.49994212962991208</c:v>
                </c:pt>
                <c:pt idx="13866">
                  <c:v>0.49995370370398606</c:v>
                </c:pt>
                <c:pt idx="13867">
                  <c:v>0.49996527777806066</c:v>
                </c:pt>
                <c:pt idx="13868">
                  <c:v>0.49997685185213453</c:v>
                </c:pt>
                <c:pt idx="13869">
                  <c:v>0.49998842592620912</c:v>
                </c:pt>
                <c:pt idx="13870">
                  <c:v>0.50000000000028166</c:v>
                </c:pt>
                <c:pt idx="13871">
                  <c:v>0.50001157407435559</c:v>
                </c:pt>
                <c:pt idx="13872">
                  <c:v>0.50002314814842952</c:v>
                </c:pt>
                <c:pt idx="13873">
                  <c:v>0.50003472222250378</c:v>
                </c:pt>
                <c:pt idx="13874">
                  <c:v>0.50004629629657948</c:v>
                </c:pt>
                <c:pt idx="13875">
                  <c:v>0.50005787037065186</c:v>
                </c:pt>
                <c:pt idx="13876">
                  <c:v>0.5000694444447259</c:v>
                </c:pt>
                <c:pt idx="13877">
                  <c:v>0.50008101851880171</c:v>
                </c:pt>
                <c:pt idx="13878">
                  <c:v>0.50009259259287464</c:v>
                </c:pt>
                <c:pt idx="13879">
                  <c:v>0.50010416666694757</c:v>
                </c:pt>
                <c:pt idx="13880">
                  <c:v>0.50011574074102005</c:v>
                </c:pt>
                <c:pt idx="13881">
                  <c:v>0.50012731481509609</c:v>
                </c:pt>
                <c:pt idx="13882">
                  <c:v>0.50013888888917013</c:v>
                </c:pt>
                <c:pt idx="13883">
                  <c:v>0.50015046296324417</c:v>
                </c:pt>
                <c:pt idx="13884">
                  <c:v>0.50016203703731676</c:v>
                </c:pt>
                <c:pt idx="13885">
                  <c:v>0.50017361111139225</c:v>
                </c:pt>
                <c:pt idx="13886">
                  <c:v>0.50018518518546451</c:v>
                </c:pt>
                <c:pt idx="13887">
                  <c:v>0.50019675925954032</c:v>
                </c:pt>
                <c:pt idx="13888">
                  <c:v>0.5002083333336147</c:v>
                </c:pt>
                <c:pt idx="13889">
                  <c:v>0.5002199074076884</c:v>
                </c:pt>
                <c:pt idx="13890">
                  <c:v>0.50023148148176111</c:v>
                </c:pt>
                <c:pt idx="13891">
                  <c:v>0.5002430555558367</c:v>
                </c:pt>
                <c:pt idx="13892">
                  <c:v>0.50025462962991052</c:v>
                </c:pt>
                <c:pt idx="13893">
                  <c:v>0.50026620370398456</c:v>
                </c:pt>
                <c:pt idx="13894">
                  <c:v>0.50027777777805849</c:v>
                </c:pt>
                <c:pt idx="13895">
                  <c:v>0.50028935185213108</c:v>
                </c:pt>
                <c:pt idx="13896">
                  <c:v>0.50030092592620423</c:v>
                </c:pt>
                <c:pt idx="13897">
                  <c:v>0.50031250000027883</c:v>
                </c:pt>
                <c:pt idx="13898">
                  <c:v>0.50032407407435453</c:v>
                </c:pt>
                <c:pt idx="13899">
                  <c:v>0.50033564814842879</c:v>
                </c:pt>
                <c:pt idx="13900">
                  <c:v>0.50034722222250283</c:v>
                </c:pt>
                <c:pt idx="13901">
                  <c:v>0.50035879629657765</c:v>
                </c:pt>
                <c:pt idx="13902">
                  <c:v>0.50037037037065057</c:v>
                </c:pt>
                <c:pt idx="13903">
                  <c:v>0.5003819444447245</c:v>
                </c:pt>
                <c:pt idx="13904">
                  <c:v>0.50039351851879965</c:v>
                </c:pt>
                <c:pt idx="13905">
                  <c:v>0.5004050925928748</c:v>
                </c:pt>
                <c:pt idx="13906">
                  <c:v>0.50041666666694529</c:v>
                </c:pt>
                <c:pt idx="13907">
                  <c:v>0.50042824074101977</c:v>
                </c:pt>
                <c:pt idx="13908">
                  <c:v>0.50043981481509514</c:v>
                </c:pt>
                <c:pt idx="13909">
                  <c:v>0.5004513888891674</c:v>
                </c:pt>
                <c:pt idx="13910">
                  <c:v>0.50046296296324055</c:v>
                </c:pt>
                <c:pt idx="13911">
                  <c:v>0.50047453703731726</c:v>
                </c:pt>
                <c:pt idx="13912">
                  <c:v>0.50048611111138963</c:v>
                </c:pt>
                <c:pt idx="13913">
                  <c:v>0.50049768518546456</c:v>
                </c:pt>
                <c:pt idx="13914">
                  <c:v>0.5005092592595396</c:v>
                </c:pt>
                <c:pt idx="13915">
                  <c:v>0.50052083333361364</c:v>
                </c:pt>
                <c:pt idx="13916">
                  <c:v>0.50053240740768656</c:v>
                </c:pt>
                <c:pt idx="13917">
                  <c:v>0.5005439814817596</c:v>
                </c:pt>
                <c:pt idx="13918">
                  <c:v>0.50055555555583553</c:v>
                </c:pt>
                <c:pt idx="13919">
                  <c:v>0.50056712962990735</c:v>
                </c:pt>
                <c:pt idx="13920">
                  <c:v>0.5005787037039835</c:v>
                </c:pt>
                <c:pt idx="13921">
                  <c:v>0.50059027777805754</c:v>
                </c:pt>
                <c:pt idx="13922">
                  <c:v>0.50060185185213169</c:v>
                </c:pt>
                <c:pt idx="13923">
                  <c:v>0.50061342592620406</c:v>
                </c:pt>
                <c:pt idx="13924">
                  <c:v>0.50062500000028065</c:v>
                </c:pt>
                <c:pt idx="13925">
                  <c:v>0.50063657407435358</c:v>
                </c:pt>
                <c:pt idx="13926">
                  <c:v>0.50064814814842784</c:v>
                </c:pt>
                <c:pt idx="13927">
                  <c:v>0.50065972222250321</c:v>
                </c:pt>
                <c:pt idx="13928">
                  <c:v>0.50067129629657892</c:v>
                </c:pt>
                <c:pt idx="13929">
                  <c:v>0.50068287037064996</c:v>
                </c:pt>
                <c:pt idx="13930">
                  <c:v>0.50069444444472533</c:v>
                </c:pt>
                <c:pt idx="13931">
                  <c:v>0.50070601851879981</c:v>
                </c:pt>
                <c:pt idx="13932">
                  <c:v>0.50071759259287263</c:v>
                </c:pt>
                <c:pt idx="13933">
                  <c:v>0.50072916666694611</c:v>
                </c:pt>
                <c:pt idx="13934">
                  <c:v>0.50074074074101949</c:v>
                </c:pt>
                <c:pt idx="13935">
                  <c:v>0.50075231481509419</c:v>
                </c:pt>
                <c:pt idx="13936">
                  <c:v>0.50076388888916756</c:v>
                </c:pt>
                <c:pt idx="13937">
                  <c:v>0.5007754629632426</c:v>
                </c:pt>
                <c:pt idx="13938">
                  <c:v>0.50078703703731631</c:v>
                </c:pt>
                <c:pt idx="13939">
                  <c:v>0.5007986111113919</c:v>
                </c:pt>
                <c:pt idx="13940">
                  <c:v>0.50081018518546239</c:v>
                </c:pt>
                <c:pt idx="13941">
                  <c:v>0.50082175925953865</c:v>
                </c:pt>
                <c:pt idx="13942">
                  <c:v>0.50083333333361268</c:v>
                </c:pt>
                <c:pt idx="13943">
                  <c:v>0.50084490740768661</c:v>
                </c:pt>
                <c:pt idx="13944">
                  <c:v>0.5008564814817591</c:v>
                </c:pt>
                <c:pt idx="13945">
                  <c:v>0.50086805555583469</c:v>
                </c:pt>
                <c:pt idx="13946">
                  <c:v>0.50087962962990862</c:v>
                </c:pt>
                <c:pt idx="13947">
                  <c:v>0.50089120370398399</c:v>
                </c:pt>
                <c:pt idx="13948">
                  <c:v>0.50090277777805658</c:v>
                </c:pt>
                <c:pt idx="13949">
                  <c:v>0.50091435185212907</c:v>
                </c:pt>
                <c:pt idx="13950">
                  <c:v>0.50092592592620344</c:v>
                </c:pt>
                <c:pt idx="13951">
                  <c:v>0.50093750000027859</c:v>
                </c:pt>
                <c:pt idx="13952">
                  <c:v>0.50094907407435285</c:v>
                </c:pt>
                <c:pt idx="13953">
                  <c:v>0.50096064814842689</c:v>
                </c:pt>
                <c:pt idx="13954">
                  <c:v>0.50097222222250093</c:v>
                </c:pt>
                <c:pt idx="13955">
                  <c:v>0.50098379629657563</c:v>
                </c:pt>
                <c:pt idx="13956">
                  <c:v>0.50099537037064901</c:v>
                </c:pt>
                <c:pt idx="13957">
                  <c:v>0.50100694444472249</c:v>
                </c:pt>
                <c:pt idx="13958">
                  <c:v>0.50101851851879764</c:v>
                </c:pt>
                <c:pt idx="13959">
                  <c:v>0.50103009259287268</c:v>
                </c:pt>
                <c:pt idx="13960">
                  <c:v>0.50104166666694561</c:v>
                </c:pt>
                <c:pt idx="13961">
                  <c:v>0.50105324074101776</c:v>
                </c:pt>
                <c:pt idx="13962">
                  <c:v>0.50106481481509324</c:v>
                </c:pt>
                <c:pt idx="13963">
                  <c:v>0.5010763888891655</c:v>
                </c:pt>
                <c:pt idx="13964">
                  <c:v>0.50108796296323987</c:v>
                </c:pt>
                <c:pt idx="13965">
                  <c:v>0.50109953703731569</c:v>
                </c:pt>
                <c:pt idx="13966">
                  <c:v>0.5011111111113894</c:v>
                </c:pt>
                <c:pt idx="13967">
                  <c:v>0.5011226851854621</c:v>
                </c:pt>
                <c:pt idx="13968">
                  <c:v>0.5011342592595377</c:v>
                </c:pt>
                <c:pt idx="13969">
                  <c:v>0.50114583333361362</c:v>
                </c:pt>
                <c:pt idx="13970">
                  <c:v>0.50115740740768555</c:v>
                </c:pt>
                <c:pt idx="13971">
                  <c:v>0.5011689814817577</c:v>
                </c:pt>
                <c:pt idx="13972">
                  <c:v>0.50118055555583352</c:v>
                </c:pt>
                <c:pt idx="13973">
                  <c:v>0.50119212962990756</c:v>
                </c:pt>
                <c:pt idx="13974">
                  <c:v>0.50120370370398148</c:v>
                </c:pt>
                <c:pt idx="13975">
                  <c:v>0.50121527777805552</c:v>
                </c:pt>
                <c:pt idx="13976">
                  <c:v>0.50122685185212956</c:v>
                </c:pt>
                <c:pt idx="13977">
                  <c:v>0.50123842592620182</c:v>
                </c:pt>
                <c:pt idx="13978">
                  <c:v>0.50125000000027786</c:v>
                </c:pt>
                <c:pt idx="13979">
                  <c:v>0.50126157407435157</c:v>
                </c:pt>
                <c:pt idx="13980">
                  <c:v>0.5012731481484255</c:v>
                </c:pt>
                <c:pt idx="13981">
                  <c:v>0.50128472222249998</c:v>
                </c:pt>
                <c:pt idx="13982">
                  <c:v>0.50129629629657546</c:v>
                </c:pt>
                <c:pt idx="13983">
                  <c:v>0.50130787037064806</c:v>
                </c:pt>
                <c:pt idx="13984">
                  <c:v>0.5013194444447221</c:v>
                </c:pt>
                <c:pt idx="13985">
                  <c:v>0.50133101851879791</c:v>
                </c:pt>
                <c:pt idx="13986">
                  <c:v>0.50134259259287062</c:v>
                </c:pt>
                <c:pt idx="13987">
                  <c:v>0.50135416666694288</c:v>
                </c:pt>
                <c:pt idx="13988">
                  <c:v>0.50136574074101625</c:v>
                </c:pt>
                <c:pt idx="13989">
                  <c:v>0.50137731481509229</c:v>
                </c:pt>
                <c:pt idx="13990">
                  <c:v>0.501388888889165</c:v>
                </c:pt>
                <c:pt idx="13991">
                  <c:v>0.50140046296324037</c:v>
                </c:pt>
                <c:pt idx="13992">
                  <c:v>0.50141203703731285</c:v>
                </c:pt>
                <c:pt idx="13993">
                  <c:v>0.50142361111138845</c:v>
                </c:pt>
                <c:pt idx="13994">
                  <c:v>0.50143518518546049</c:v>
                </c:pt>
                <c:pt idx="13995">
                  <c:v>0.50144675925953652</c:v>
                </c:pt>
                <c:pt idx="13996">
                  <c:v>0.50145833333361067</c:v>
                </c:pt>
                <c:pt idx="13997">
                  <c:v>0.50146990740768449</c:v>
                </c:pt>
                <c:pt idx="13998">
                  <c:v>0.50148148148175709</c:v>
                </c:pt>
                <c:pt idx="13999">
                  <c:v>0.50149305555583268</c:v>
                </c:pt>
                <c:pt idx="14000">
                  <c:v>0.5015046296299065</c:v>
                </c:pt>
                <c:pt idx="14001">
                  <c:v>0.5015162037039792</c:v>
                </c:pt>
                <c:pt idx="14002">
                  <c:v>0.50152777777805457</c:v>
                </c:pt>
                <c:pt idx="14003">
                  <c:v>0.50153935185212706</c:v>
                </c:pt>
                <c:pt idx="14004">
                  <c:v>0.50155092592619988</c:v>
                </c:pt>
                <c:pt idx="14005">
                  <c:v>0.5015625000002748</c:v>
                </c:pt>
                <c:pt idx="14006">
                  <c:v>0.50157407407435051</c:v>
                </c:pt>
                <c:pt idx="14007">
                  <c:v>0.50158564814842499</c:v>
                </c:pt>
                <c:pt idx="14008">
                  <c:v>0.50159722222249903</c:v>
                </c:pt>
                <c:pt idx="14009">
                  <c:v>0.50160879629657507</c:v>
                </c:pt>
                <c:pt idx="14010">
                  <c:v>0.50162037037064711</c:v>
                </c:pt>
                <c:pt idx="14011">
                  <c:v>0.50163194444472115</c:v>
                </c:pt>
                <c:pt idx="14012">
                  <c:v>0.50164351851879718</c:v>
                </c:pt>
                <c:pt idx="14013">
                  <c:v>0.50165509259287133</c:v>
                </c:pt>
                <c:pt idx="14014">
                  <c:v>0.50166666666694326</c:v>
                </c:pt>
                <c:pt idx="14015">
                  <c:v>0.5016782407410173</c:v>
                </c:pt>
                <c:pt idx="14016">
                  <c:v>0.50168981481509289</c:v>
                </c:pt>
                <c:pt idx="14017">
                  <c:v>0.50170138888916538</c:v>
                </c:pt>
                <c:pt idx="14018">
                  <c:v>0.50171296296323797</c:v>
                </c:pt>
                <c:pt idx="14019">
                  <c:v>0.50172453703731368</c:v>
                </c:pt>
                <c:pt idx="14020">
                  <c:v>0.50173611111138749</c:v>
                </c:pt>
                <c:pt idx="14021">
                  <c:v>0.50174768518546153</c:v>
                </c:pt>
                <c:pt idx="14022">
                  <c:v>0.50175925925953713</c:v>
                </c:pt>
                <c:pt idx="14023">
                  <c:v>0.50177083333361139</c:v>
                </c:pt>
                <c:pt idx="14024">
                  <c:v>0.50178240740768354</c:v>
                </c:pt>
                <c:pt idx="14025">
                  <c:v>0.50179398148175758</c:v>
                </c:pt>
                <c:pt idx="14026">
                  <c:v>0.50180555555583173</c:v>
                </c:pt>
                <c:pt idx="14027">
                  <c:v>0.50181712962990443</c:v>
                </c:pt>
                <c:pt idx="14028">
                  <c:v>0.50182870370397981</c:v>
                </c:pt>
                <c:pt idx="14029">
                  <c:v>0.50184027777805384</c:v>
                </c:pt>
                <c:pt idx="14030">
                  <c:v>0.50185185185212788</c:v>
                </c:pt>
                <c:pt idx="14031">
                  <c:v>0.50186342592619992</c:v>
                </c:pt>
                <c:pt idx="14032">
                  <c:v>0.50187500000027663</c:v>
                </c:pt>
                <c:pt idx="14033">
                  <c:v>0.50188657407434956</c:v>
                </c:pt>
                <c:pt idx="14034">
                  <c:v>0.50189814814842404</c:v>
                </c:pt>
                <c:pt idx="14035">
                  <c:v>0.50190972222249863</c:v>
                </c:pt>
                <c:pt idx="14036">
                  <c:v>0.50192129629657511</c:v>
                </c:pt>
                <c:pt idx="14037">
                  <c:v>0.50193287037064616</c:v>
                </c:pt>
                <c:pt idx="14038">
                  <c:v>0.50194444444472064</c:v>
                </c:pt>
                <c:pt idx="14039">
                  <c:v>0.50195601851879579</c:v>
                </c:pt>
                <c:pt idx="14040">
                  <c:v>0.50196759259286827</c:v>
                </c:pt>
                <c:pt idx="14041">
                  <c:v>0.50197916666694231</c:v>
                </c:pt>
                <c:pt idx="14042">
                  <c:v>0.50199074074101557</c:v>
                </c:pt>
                <c:pt idx="14043">
                  <c:v>0.50200231481509039</c:v>
                </c:pt>
                <c:pt idx="14044">
                  <c:v>0.50201388888916298</c:v>
                </c:pt>
                <c:pt idx="14045">
                  <c:v>0.50202546296323869</c:v>
                </c:pt>
                <c:pt idx="14046">
                  <c:v>0.50203703703731251</c:v>
                </c:pt>
                <c:pt idx="14047">
                  <c:v>0.50204861111138765</c:v>
                </c:pt>
                <c:pt idx="14048">
                  <c:v>0.50206018518545859</c:v>
                </c:pt>
                <c:pt idx="14049">
                  <c:v>0.50207175925953462</c:v>
                </c:pt>
                <c:pt idx="14050">
                  <c:v>0.50208333333360866</c:v>
                </c:pt>
                <c:pt idx="14051">
                  <c:v>0.5020949074076827</c:v>
                </c:pt>
                <c:pt idx="14052">
                  <c:v>0.50210648148175507</c:v>
                </c:pt>
                <c:pt idx="14053">
                  <c:v>0.50211805555583078</c:v>
                </c:pt>
                <c:pt idx="14054">
                  <c:v>0.50212962962990482</c:v>
                </c:pt>
                <c:pt idx="14055">
                  <c:v>0.50214120370397963</c:v>
                </c:pt>
                <c:pt idx="14056">
                  <c:v>0.50215277777805256</c:v>
                </c:pt>
                <c:pt idx="14057">
                  <c:v>0.50216435185212505</c:v>
                </c:pt>
                <c:pt idx="14058">
                  <c:v>0.50217592592619997</c:v>
                </c:pt>
                <c:pt idx="14059">
                  <c:v>0.50218750000027457</c:v>
                </c:pt>
                <c:pt idx="14060">
                  <c:v>0.50219907407434905</c:v>
                </c:pt>
                <c:pt idx="14061">
                  <c:v>0.50221064814842309</c:v>
                </c:pt>
                <c:pt idx="14062">
                  <c:v>0.50222222222249713</c:v>
                </c:pt>
                <c:pt idx="14063">
                  <c:v>0.50223379629657161</c:v>
                </c:pt>
                <c:pt idx="14064">
                  <c:v>0.50224537037064521</c:v>
                </c:pt>
                <c:pt idx="14065">
                  <c:v>0.50225694444471858</c:v>
                </c:pt>
                <c:pt idx="14066">
                  <c:v>0.50226851851879362</c:v>
                </c:pt>
                <c:pt idx="14067">
                  <c:v>0.50228009259286732</c:v>
                </c:pt>
                <c:pt idx="14068">
                  <c:v>0.50229166666694169</c:v>
                </c:pt>
                <c:pt idx="14069">
                  <c:v>0.50230324074101385</c:v>
                </c:pt>
                <c:pt idx="14070">
                  <c:v>0.50231481481508944</c:v>
                </c:pt>
                <c:pt idx="14071">
                  <c:v>0.50232638888916148</c:v>
                </c:pt>
                <c:pt idx="14072">
                  <c:v>0.50233796296323596</c:v>
                </c:pt>
                <c:pt idx="14073">
                  <c:v>0.50234953703731167</c:v>
                </c:pt>
                <c:pt idx="14074">
                  <c:v>0.50236111111138559</c:v>
                </c:pt>
                <c:pt idx="14075">
                  <c:v>0.50237268518545808</c:v>
                </c:pt>
                <c:pt idx="14076">
                  <c:v>0.50238425925953367</c:v>
                </c:pt>
                <c:pt idx="14077">
                  <c:v>0.50239583333360927</c:v>
                </c:pt>
                <c:pt idx="14078">
                  <c:v>0.50240740740768153</c:v>
                </c:pt>
                <c:pt idx="14079">
                  <c:v>0.50241898148175346</c:v>
                </c:pt>
                <c:pt idx="14080">
                  <c:v>0.50243055555582949</c:v>
                </c:pt>
                <c:pt idx="14081">
                  <c:v>0.50244212962990231</c:v>
                </c:pt>
                <c:pt idx="14082">
                  <c:v>0.50245370370397757</c:v>
                </c:pt>
                <c:pt idx="14083">
                  <c:v>0.5024652777780515</c:v>
                </c:pt>
                <c:pt idx="14084">
                  <c:v>0.50247685185212443</c:v>
                </c:pt>
                <c:pt idx="14085">
                  <c:v>0.50248842592619958</c:v>
                </c:pt>
                <c:pt idx="14086">
                  <c:v>0.50250000000027406</c:v>
                </c:pt>
                <c:pt idx="14087">
                  <c:v>0.50251157407434677</c:v>
                </c:pt>
                <c:pt idx="14088">
                  <c:v>0.50252314814842158</c:v>
                </c:pt>
                <c:pt idx="14089">
                  <c:v>0.50253472222249618</c:v>
                </c:pt>
                <c:pt idx="14090">
                  <c:v>0.50254629629657155</c:v>
                </c:pt>
                <c:pt idx="14091">
                  <c:v>0.50255787037064426</c:v>
                </c:pt>
                <c:pt idx="14092">
                  <c:v>0.50256944444471829</c:v>
                </c:pt>
                <c:pt idx="14093">
                  <c:v>0.50258101851879367</c:v>
                </c:pt>
                <c:pt idx="14094">
                  <c:v>0.50259259259286637</c:v>
                </c:pt>
                <c:pt idx="14095">
                  <c:v>0.50260416666694041</c:v>
                </c:pt>
                <c:pt idx="14096">
                  <c:v>0.50261574074101356</c:v>
                </c:pt>
                <c:pt idx="14097">
                  <c:v>0.5026273148150886</c:v>
                </c:pt>
                <c:pt idx="14098">
                  <c:v>0.50263888888916253</c:v>
                </c:pt>
                <c:pt idx="14099">
                  <c:v>0.50265046296323668</c:v>
                </c:pt>
                <c:pt idx="14100">
                  <c:v>0.50266203703731049</c:v>
                </c:pt>
                <c:pt idx="14101">
                  <c:v>0.50267361111138464</c:v>
                </c:pt>
                <c:pt idx="14102">
                  <c:v>0.50268518518545857</c:v>
                </c:pt>
                <c:pt idx="14103">
                  <c:v>0.50269675925953272</c:v>
                </c:pt>
                <c:pt idx="14104">
                  <c:v>0.50270833333360765</c:v>
                </c:pt>
                <c:pt idx="14105">
                  <c:v>0.5027199074076808</c:v>
                </c:pt>
                <c:pt idx="14106">
                  <c:v>0.50273148148175451</c:v>
                </c:pt>
                <c:pt idx="14107">
                  <c:v>0.50274305555582965</c:v>
                </c:pt>
                <c:pt idx="14108">
                  <c:v>0.50275462962990292</c:v>
                </c:pt>
                <c:pt idx="14109">
                  <c:v>0.50276620370397651</c:v>
                </c:pt>
                <c:pt idx="14110">
                  <c:v>0.50277777777805099</c:v>
                </c:pt>
                <c:pt idx="14111">
                  <c:v>0.50278935185212459</c:v>
                </c:pt>
                <c:pt idx="14112">
                  <c:v>0.50280092592619907</c:v>
                </c:pt>
                <c:pt idx="14113">
                  <c:v>0.50281250000027256</c:v>
                </c:pt>
                <c:pt idx="14114">
                  <c:v>0.50282407407434715</c:v>
                </c:pt>
                <c:pt idx="14115">
                  <c:v>0.50283564814842163</c:v>
                </c:pt>
                <c:pt idx="14116">
                  <c:v>0.50284722222249678</c:v>
                </c:pt>
                <c:pt idx="14117">
                  <c:v>0.5028587962965696</c:v>
                </c:pt>
                <c:pt idx="14118">
                  <c:v>0.5028703703706433</c:v>
                </c:pt>
                <c:pt idx="14119">
                  <c:v>0.50288194444471734</c:v>
                </c:pt>
                <c:pt idx="14120">
                  <c:v>0.50289351851879305</c:v>
                </c:pt>
                <c:pt idx="14121">
                  <c:v>0.50290509259286564</c:v>
                </c:pt>
                <c:pt idx="14122">
                  <c:v>0.50291666666693946</c:v>
                </c:pt>
                <c:pt idx="14123">
                  <c:v>0.5029282407410135</c:v>
                </c:pt>
                <c:pt idx="14124">
                  <c:v>0.50293981481508765</c:v>
                </c:pt>
                <c:pt idx="14125">
                  <c:v>0.50295138888916158</c:v>
                </c:pt>
                <c:pt idx="14126">
                  <c:v>0.50296296296323395</c:v>
                </c:pt>
                <c:pt idx="14127">
                  <c:v>0.50297453703730954</c:v>
                </c:pt>
                <c:pt idx="14128">
                  <c:v>0.50298611111138358</c:v>
                </c:pt>
                <c:pt idx="14129">
                  <c:v>0.50299768518545751</c:v>
                </c:pt>
                <c:pt idx="14130">
                  <c:v>0.5030092592595331</c:v>
                </c:pt>
                <c:pt idx="14131">
                  <c:v>0.50302083333360736</c:v>
                </c:pt>
                <c:pt idx="14132">
                  <c:v>0.50303240740767952</c:v>
                </c:pt>
                <c:pt idx="14133">
                  <c:v>0.50304398148175256</c:v>
                </c:pt>
                <c:pt idx="14134">
                  <c:v>0.50305555555582793</c:v>
                </c:pt>
                <c:pt idx="14135">
                  <c:v>0.5030671296299003</c:v>
                </c:pt>
                <c:pt idx="14136">
                  <c:v>0.503078703703976</c:v>
                </c:pt>
                <c:pt idx="14137">
                  <c:v>0.50309027777805004</c:v>
                </c:pt>
                <c:pt idx="14138">
                  <c:v>0.50310185185212408</c:v>
                </c:pt>
                <c:pt idx="14139">
                  <c:v>0.50311342592619757</c:v>
                </c:pt>
                <c:pt idx="14140">
                  <c:v>0.5031250000002726</c:v>
                </c:pt>
                <c:pt idx="14141">
                  <c:v>0.50313657407434476</c:v>
                </c:pt>
                <c:pt idx="14142">
                  <c:v>0.50314814814842024</c:v>
                </c:pt>
                <c:pt idx="14143">
                  <c:v>0.50315972222249461</c:v>
                </c:pt>
                <c:pt idx="14144">
                  <c:v>0.50317129629656865</c:v>
                </c:pt>
                <c:pt idx="14145">
                  <c:v>0.50318287037064158</c:v>
                </c:pt>
                <c:pt idx="14146">
                  <c:v>0.50319444444471662</c:v>
                </c:pt>
                <c:pt idx="14147">
                  <c:v>0.50320601851879065</c:v>
                </c:pt>
                <c:pt idx="14148">
                  <c:v>0.50321759259286447</c:v>
                </c:pt>
                <c:pt idx="14149">
                  <c:v>0.50322916666693851</c:v>
                </c:pt>
                <c:pt idx="14150">
                  <c:v>0.50324074074101122</c:v>
                </c:pt>
                <c:pt idx="14151">
                  <c:v>0.50325231481508659</c:v>
                </c:pt>
                <c:pt idx="14152">
                  <c:v>0.50326388888915896</c:v>
                </c:pt>
                <c:pt idx="14153">
                  <c:v>0.50327546296323467</c:v>
                </c:pt>
                <c:pt idx="14154">
                  <c:v>0.50328703703730859</c:v>
                </c:pt>
                <c:pt idx="14155">
                  <c:v>0.50329861111138274</c:v>
                </c:pt>
                <c:pt idx="14156">
                  <c:v>0.50331018518545445</c:v>
                </c:pt>
                <c:pt idx="14157">
                  <c:v>0.50332175925953082</c:v>
                </c:pt>
                <c:pt idx="14158">
                  <c:v>0.50333333333360486</c:v>
                </c:pt>
                <c:pt idx="14159">
                  <c:v>0.5033449074076789</c:v>
                </c:pt>
                <c:pt idx="14160">
                  <c:v>0.50335648148175105</c:v>
                </c:pt>
                <c:pt idx="14161">
                  <c:v>0.50336805555582698</c:v>
                </c:pt>
                <c:pt idx="14162">
                  <c:v>0.50337962962990102</c:v>
                </c:pt>
                <c:pt idx="14163">
                  <c:v>0.50339120370397505</c:v>
                </c:pt>
                <c:pt idx="14164">
                  <c:v>0.50340277777804765</c:v>
                </c:pt>
                <c:pt idx="14165">
                  <c:v>0.5034143518521208</c:v>
                </c:pt>
                <c:pt idx="14166">
                  <c:v>0.50342592592619717</c:v>
                </c:pt>
                <c:pt idx="14167">
                  <c:v>0.50343750000026954</c:v>
                </c:pt>
                <c:pt idx="14168">
                  <c:v>0.50344907407434525</c:v>
                </c:pt>
                <c:pt idx="14169">
                  <c:v>0.50346064814841929</c:v>
                </c:pt>
                <c:pt idx="14170">
                  <c:v>0.50347222222249333</c:v>
                </c:pt>
                <c:pt idx="14171">
                  <c:v>0.50348379629656737</c:v>
                </c:pt>
                <c:pt idx="14172">
                  <c:v>0.5034953703706414</c:v>
                </c:pt>
                <c:pt idx="14173">
                  <c:v>0.50350694444471411</c:v>
                </c:pt>
                <c:pt idx="14174">
                  <c:v>0.5035185185187897</c:v>
                </c:pt>
                <c:pt idx="14175">
                  <c:v>0.50353009259286352</c:v>
                </c:pt>
                <c:pt idx="14176">
                  <c:v>0.50354166666693767</c:v>
                </c:pt>
                <c:pt idx="14177">
                  <c:v>0.5035532407410096</c:v>
                </c:pt>
                <c:pt idx="14178">
                  <c:v>0.50356481481508553</c:v>
                </c:pt>
                <c:pt idx="14179">
                  <c:v>0.50357638888915734</c:v>
                </c:pt>
                <c:pt idx="14180">
                  <c:v>0.50358796296323183</c:v>
                </c:pt>
                <c:pt idx="14181">
                  <c:v>0.50359953703730753</c:v>
                </c:pt>
                <c:pt idx="14182">
                  <c:v>0.50361111111138179</c:v>
                </c:pt>
                <c:pt idx="14183">
                  <c:v>0.5036226851854555</c:v>
                </c:pt>
                <c:pt idx="14184">
                  <c:v>0.50363425925953065</c:v>
                </c:pt>
                <c:pt idx="14185">
                  <c:v>0.50364583333360691</c:v>
                </c:pt>
                <c:pt idx="14186">
                  <c:v>0.50365740740767795</c:v>
                </c:pt>
                <c:pt idx="14187">
                  <c:v>0.50366898148175043</c:v>
                </c:pt>
                <c:pt idx="14188">
                  <c:v>0.50368055555582603</c:v>
                </c:pt>
                <c:pt idx="14189">
                  <c:v>0.50369212962990006</c:v>
                </c:pt>
                <c:pt idx="14190">
                  <c:v>0.5037037037039741</c:v>
                </c:pt>
                <c:pt idx="14191">
                  <c:v>0.50371527777804814</c:v>
                </c:pt>
                <c:pt idx="14192">
                  <c:v>0.50372685185212218</c:v>
                </c:pt>
                <c:pt idx="14193">
                  <c:v>0.50373842592619622</c:v>
                </c:pt>
                <c:pt idx="14194">
                  <c:v>0.5037500000002707</c:v>
                </c:pt>
                <c:pt idx="14195">
                  <c:v>0.5037615740743443</c:v>
                </c:pt>
                <c:pt idx="14196">
                  <c:v>0.50377314814841834</c:v>
                </c:pt>
                <c:pt idx="14197">
                  <c:v>0.5037847222224926</c:v>
                </c:pt>
                <c:pt idx="14198">
                  <c:v>0.50379629629656664</c:v>
                </c:pt>
                <c:pt idx="14199">
                  <c:v>0.50380787037064045</c:v>
                </c:pt>
                <c:pt idx="14200">
                  <c:v>0.5038194444447146</c:v>
                </c:pt>
                <c:pt idx="14201">
                  <c:v>0.50383101851879086</c:v>
                </c:pt>
                <c:pt idx="14202">
                  <c:v>0.50384259259286268</c:v>
                </c:pt>
                <c:pt idx="14203">
                  <c:v>0.5038541666669365</c:v>
                </c:pt>
                <c:pt idx="14204">
                  <c:v>0.50386574074100909</c:v>
                </c:pt>
                <c:pt idx="14205">
                  <c:v>0.50387731481508469</c:v>
                </c:pt>
                <c:pt idx="14206">
                  <c:v>0.5038888888891585</c:v>
                </c:pt>
                <c:pt idx="14207">
                  <c:v>0.50390046296323276</c:v>
                </c:pt>
                <c:pt idx="14208">
                  <c:v>0.50391203703730658</c:v>
                </c:pt>
                <c:pt idx="14209">
                  <c:v>0.50392361111138084</c:v>
                </c:pt>
                <c:pt idx="14210">
                  <c:v>0.50393518518545355</c:v>
                </c:pt>
                <c:pt idx="14211">
                  <c:v>0.50394675925952892</c:v>
                </c:pt>
                <c:pt idx="14212">
                  <c:v>0.50395833333360363</c:v>
                </c:pt>
                <c:pt idx="14213">
                  <c:v>0.503969907407677</c:v>
                </c:pt>
                <c:pt idx="14214">
                  <c:v>0.50398148148175059</c:v>
                </c:pt>
                <c:pt idx="14215">
                  <c:v>0.50399305555582563</c:v>
                </c:pt>
                <c:pt idx="14216">
                  <c:v>0.5040046296299</c:v>
                </c:pt>
                <c:pt idx="14217">
                  <c:v>0.50401620370397249</c:v>
                </c:pt>
                <c:pt idx="14218">
                  <c:v>0.50402777777804719</c:v>
                </c:pt>
                <c:pt idx="14219">
                  <c:v>0.50403935185212057</c:v>
                </c:pt>
                <c:pt idx="14220">
                  <c:v>0.50405092592619527</c:v>
                </c:pt>
                <c:pt idx="14221">
                  <c:v>0.50406250000026631</c:v>
                </c:pt>
                <c:pt idx="14222">
                  <c:v>0.50407407407434335</c:v>
                </c:pt>
                <c:pt idx="14223">
                  <c:v>0.50408564814841761</c:v>
                </c:pt>
                <c:pt idx="14224">
                  <c:v>0.50409722222249165</c:v>
                </c:pt>
                <c:pt idx="14225">
                  <c:v>0.50410879629656569</c:v>
                </c:pt>
                <c:pt idx="14226">
                  <c:v>0.5041203703706395</c:v>
                </c:pt>
                <c:pt idx="14227">
                  <c:v>0.50413194444471354</c:v>
                </c:pt>
                <c:pt idx="14228">
                  <c:v>0.50414351851878925</c:v>
                </c:pt>
                <c:pt idx="14229">
                  <c:v>0.50415509259286162</c:v>
                </c:pt>
                <c:pt idx="14230">
                  <c:v>0.50416666666693433</c:v>
                </c:pt>
                <c:pt idx="14231">
                  <c:v>0.50417824074100959</c:v>
                </c:pt>
                <c:pt idx="14232">
                  <c:v>0.50418981481508374</c:v>
                </c:pt>
                <c:pt idx="14233">
                  <c:v>0.50420138888915644</c:v>
                </c:pt>
                <c:pt idx="14234">
                  <c:v>0.50421296296322993</c:v>
                </c:pt>
                <c:pt idx="14235">
                  <c:v>0.50422453703730552</c:v>
                </c:pt>
                <c:pt idx="14236">
                  <c:v>0.50423611111137956</c:v>
                </c:pt>
                <c:pt idx="14237">
                  <c:v>0.50424768518545349</c:v>
                </c:pt>
                <c:pt idx="14238">
                  <c:v>0.50425925925952864</c:v>
                </c:pt>
                <c:pt idx="14239">
                  <c:v>0.50427083333360345</c:v>
                </c:pt>
                <c:pt idx="14240">
                  <c:v>0.50428240740767549</c:v>
                </c:pt>
                <c:pt idx="14241">
                  <c:v>0.50429398148174853</c:v>
                </c:pt>
                <c:pt idx="14242">
                  <c:v>0.50430555555582413</c:v>
                </c:pt>
                <c:pt idx="14243">
                  <c:v>0.50431712962989816</c:v>
                </c:pt>
                <c:pt idx="14244">
                  <c:v>0.5043287037039722</c:v>
                </c:pt>
                <c:pt idx="14245">
                  <c:v>0.50434027777804624</c:v>
                </c:pt>
                <c:pt idx="14246">
                  <c:v>0.50435185185212028</c:v>
                </c:pt>
                <c:pt idx="14247">
                  <c:v>0.50436342592619288</c:v>
                </c:pt>
                <c:pt idx="14248">
                  <c:v>0.50437500000026836</c:v>
                </c:pt>
                <c:pt idx="14249">
                  <c:v>0.50438657407434073</c:v>
                </c:pt>
                <c:pt idx="14250">
                  <c:v>0.50439814814841644</c:v>
                </c:pt>
                <c:pt idx="14251">
                  <c:v>0.5044097222224907</c:v>
                </c:pt>
                <c:pt idx="14252">
                  <c:v>0.50442129629656463</c:v>
                </c:pt>
                <c:pt idx="14253">
                  <c:v>0.50443287037063722</c:v>
                </c:pt>
                <c:pt idx="14254">
                  <c:v>0.5044444444447127</c:v>
                </c:pt>
                <c:pt idx="14255">
                  <c:v>0.50445601851878663</c:v>
                </c:pt>
                <c:pt idx="14256">
                  <c:v>0.50446759259286056</c:v>
                </c:pt>
                <c:pt idx="14257">
                  <c:v>0.50447916666693449</c:v>
                </c:pt>
                <c:pt idx="14258">
                  <c:v>0.50449074074100719</c:v>
                </c:pt>
                <c:pt idx="14259">
                  <c:v>0.50450231481508256</c:v>
                </c:pt>
                <c:pt idx="14260">
                  <c:v>0.50451388888915483</c:v>
                </c:pt>
                <c:pt idx="14261">
                  <c:v>0.50452546296323086</c:v>
                </c:pt>
                <c:pt idx="14262">
                  <c:v>0.50453703703730457</c:v>
                </c:pt>
                <c:pt idx="14263">
                  <c:v>0.50454861111137894</c:v>
                </c:pt>
                <c:pt idx="14264">
                  <c:v>0.50456018518545009</c:v>
                </c:pt>
                <c:pt idx="14265">
                  <c:v>0.50457175925952702</c:v>
                </c:pt>
                <c:pt idx="14266">
                  <c:v>0.50458333333360106</c:v>
                </c:pt>
                <c:pt idx="14267">
                  <c:v>0.5045949074076751</c:v>
                </c:pt>
                <c:pt idx="14268">
                  <c:v>0.50460648148174858</c:v>
                </c:pt>
                <c:pt idx="14269">
                  <c:v>0.50461805555582362</c:v>
                </c:pt>
                <c:pt idx="14270">
                  <c:v>0.50462962962989988</c:v>
                </c:pt>
                <c:pt idx="14271">
                  <c:v>0.50464120370397303</c:v>
                </c:pt>
                <c:pt idx="14272">
                  <c:v>0.50465277777804529</c:v>
                </c:pt>
                <c:pt idx="14273">
                  <c:v>0.504664351852118</c:v>
                </c:pt>
                <c:pt idx="14274">
                  <c:v>0.5046759259261937</c:v>
                </c:pt>
                <c:pt idx="14275">
                  <c:v>0.50468750000026585</c:v>
                </c:pt>
                <c:pt idx="14276">
                  <c:v>0.504699074074343</c:v>
                </c:pt>
                <c:pt idx="14277">
                  <c:v>0.5047106481484156</c:v>
                </c:pt>
                <c:pt idx="14278">
                  <c:v>0.50472222222248964</c:v>
                </c:pt>
                <c:pt idx="14279">
                  <c:v>0.50473379629656367</c:v>
                </c:pt>
                <c:pt idx="14280">
                  <c:v>0.5047453703706376</c:v>
                </c:pt>
                <c:pt idx="14281">
                  <c:v>0.50475694444471153</c:v>
                </c:pt>
                <c:pt idx="14282">
                  <c:v>0.50476851851878712</c:v>
                </c:pt>
                <c:pt idx="14283">
                  <c:v>0.50478009259285972</c:v>
                </c:pt>
                <c:pt idx="14284">
                  <c:v>0.50479166666693465</c:v>
                </c:pt>
                <c:pt idx="14285">
                  <c:v>0.50480324074100758</c:v>
                </c:pt>
                <c:pt idx="14286">
                  <c:v>0.50481481481508184</c:v>
                </c:pt>
                <c:pt idx="14287">
                  <c:v>0.50482638888915432</c:v>
                </c:pt>
                <c:pt idx="14288">
                  <c:v>0.50483796296322958</c:v>
                </c:pt>
                <c:pt idx="14289">
                  <c:v>0.50484953703730395</c:v>
                </c:pt>
                <c:pt idx="14290">
                  <c:v>0.50486111111137799</c:v>
                </c:pt>
                <c:pt idx="14291">
                  <c:v>0.50487268518545159</c:v>
                </c:pt>
                <c:pt idx="14292">
                  <c:v>0.50488425925952662</c:v>
                </c:pt>
                <c:pt idx="14293">
                  <c:v>0.50489583333360277</c:v>
                </c:pt>
                <c:pt idx="14294">
                  <c:v>0.50490740740767415</c:v>
                </c:pt>
                <c:pt idx="14295">
                  <c:v>0.50491898148174641</c:v>
                </c:pt>
                <c:pt idx="14296">
                  <c:v>0.50493055555582222</c:v>
                </c:pt>
                <c:pt idx="14297">
                  <c:v>0.5049421296298966</c:v>
                </c:pt>
                <c:pt idx="14298">
                  <c:v>0.5049537037039703</c:v>
                </c:pt>
                <c:pt idx="14299">
                  <c:v>0.50496527777804434</c:v>
                </c:pt>
                <c:pt idx="14300">
                  <c:v>0.50497685185211838</c:v>
                </c:pt>
                <c:pt idx="14301">
                  <c:v>0.50498842592619242</c:v>
                </c:pt>
                <c:pt idx="14302">
                  <c:v>0.50500000000026646</c:v>
                </c:pt>
                <c:pt idx="14303">
                  <c:v>0.5050115740743405</c:v>
                </c:pt>
                <c:pt idx="14304">
                  <c:v>0.50502314814841454</c:v>
                </c:pt>
                <c:pt idx="14305">
                  <c:v>0.50503472222248869</c:v>
                </c:pt>
                <c:pt idx="14306">
                  <c:v>0.50504629629656261</c:v>
                </c:pt>
                <c:pt idx="14307">
                  <c:v>0.50505787037063654</c:v>
                </c:pt>
                <c:pt idx="14308">
                  <c:v>0.50506944444471069</c:v>
                </c:pt>
                <c:pt idx="14309">
                  <c:v>0.50508101851878673</c:v>
                </c:pt>
                <c:pt idx="14310">
                  <c:v>0.50509259259285877</c:v>
                </c:pt>
                <c:pt idx="14311">
                  <c:v>0.50510416666693259</c:v>
                </c:pt>
                <c:pt idx="14312">
                  <c:v>0.50511574074100507</c:v>
                </c:pt>
                <c:pt idx="14313">
                  <c:v>0.50512731481508089</c:v>
                </c:pt>
                <c:pt idx="14314">
                  <c:v>0.50513888888915459</c:v>
                </c:pt>
                <c:pt idx="14315">
                  <c:v>0.50515046296322896</c:v>
                </c:pt>
                <c:pt idx="14316">
                  <c:v>0.50516203703730256</c:v>
                </c:pt>
                <c:pt idx="14317">
                  <c:v>0.50517361111137704</c:v>
                </c:pt>
                <c:pt idx="14318">
                  <c:v>0.50518518518544953</c:v>
                </c:pt>
                <c:pt idx="14319">
                  <c:v>0.50519675925952512</c:v>
                </c:pt>
                <c:pt idx="14320">
                  <c:v>0.50520833333360005</c:v>
                </c:pt>
                <c:pt idx="14321">
                  <c:v>0.5052199074076732</c:v>
                </c:pt>
                <c:pt idx="14322">
                  <c:v>0.50523148148174657</c:v>
                </c:pt>
                <c:pt idx="14323">
                  <c:v>0.50524305555582161</c:v>
                </c:pt>
                <c:pt idx="14324">
                  <c:v>0.50525462962989565</c:v>
                </c:pt>
                <c:pt idx="14325">
                  <c:v>0.50526620370396691</c:v>
                </c:pt>
                <c:pt idx="14326">
                  <c:v>0.50527777777804339</c:v>
                </c:pt>
                <c:pt idx="14327">
                  <c:v>0.50528935185211599</c:v>
                </c:pt>
                <c:pt idx="14328">
                  <c:v>0.50530092592619147</c:v>
                </c:pt>
                <c:pt idx="14329">
                  <c:v>0.50531250000026251</c:v>
                </c:pt>
                <c:pt idx="14330">
                  <c:v>0.50532407407433955</c:v>
                </c:pt>
                <c:pt idx="14331">
                  <c:v>0.5053356481484137</c:v>
                </c:pt>
                <c:pt idx="14332">
                  <c:v>0.50534722222248762</c:v>
                </c:pt>
                <c:pt idx="14333">
                  <c:v>0.50535879629656166</c:v>
                </c:pt>
                <c:pt idx="14334">
                  <c:v>0.50537037037063559</c:v>
                </c:pt>
                <c:pt idx="14335">
                  <c:v>0.50538194444470952</c:v>
                </c:pt>
                <c:pt idx="14336">
                  <c:v>0.50539351851878522</c:v>
                </c:pt>
                <c:pt idx="14337">
                  <c:v>0.50540509259285782</c:v>
                </c:pt>
                <c:pt idx="14338">
                  <c:v>0.5054166666669303</c:v>
                </c:pt>
                <c:pt idx="14339">
                  <c:v>0.50542824074100556</c:v>
                </c:pt>
                <c:pt idx="14340">
                  <c:v>0.50543981481507994</c:v>
                </c:pt>
                <c:pt idx="14341">
                  <c:v>0.50545138888915242</c:v>
                </c:pt>
                <c:pt idx="14342">
                  <c:v>0.50546296296322568</c:v>
                </c:pt>
                <c:pt idx="14343">
                  <c:v>0.5054745370373015</c:v>
                </c:pt>
                <c:pt idx="14344">
                  <c:v>0.50548611111137465</c:v>
                </c:pt>
                <c:pt idx="14345">
                  <c:v>0.50549768518544957</c:v>
                </c:pt>
                <c:pt idx="14346">
                  <c:v>0.50550925925952461</c:v>
                </c:pt>
                <c:pt idx="14347">
                  <c:v>0.50552083333360043</c:v>
                </c:pt>
                <c:pt idx="14348">
                  <c:v>0.50553240740767158</c:v>
                </c:pt>
                <c:pt idx="14349">
                  <c:v>0.50554398148174451</c:v>
                </c:pt>
                <c:pt idx="14350">
                  <c:v>0.50555555555582032</c:v>
                </c:pt>
                <c:pt idx="14351">
                  <c:v>0.50556712962989436</c:v>
                </c:pt>
                <c:pt idx="14352">
                  <c:v>0.50557870370396685</c:v>
                </c:pt>
                <c:pt idx="14353">
                  <c:v>0.50559027777804244</c:v>
                </c:pt>
                <c:pt idx="14354">
                  <c:v>0.5056018518521167</c:v>
                </c:pt>
                <c:pt idx="14355">
                  <c:v>0.50561342592619052</c:v>
                </c:pt>
                <c:pt idx="14356">
                  <c:v>0.50562500000026467</c:v>
                </c:pt>
                <c:pt idx="14357">
                  <c:v>0.50563657407433849</c:v>
                </c:pt>
                <c:pt idx="14358">
                  <c:v>0.50564814814841264</c:v>
                </c:pt>
                <c:pt idx="14359">
                  <c:v>0.50565972222248812</c:v>
                </c:pt>
                <c:pt idx="14360">
                  <c:v>0.50567129629656238</c:v>
                </c:pt>
                <c:pt idx="14361">
                  <c:v>0.50568287037063453</c:v>
                </c:pt>
                <c:pt idx="14362">
                  <c:v>0.50569444444471023</c:v>
                </c:pt>
                <c:pt idx="14363">
                  <c:v>0.50570601851878461</c:v>
                </c:pt>
                <c:pt idx="14364">
                  <c:v>0.50571759259285687</c:v>
                </c:pt>
                <c:pt idx="14365">
                  <c:v>0.50572916666693091</c:v>
                </c:pt>
                <c:pt idx="14366">
                  <c:v>0.5057407407410045</c:v>
                </c:pt>
                <c:pt idx="14367">
                  <c:v>0.50575231481507898</c:v>
                </c:pt>
                <c:pt idx="14368">
                  <c:v>0.50576388888915258</c:v>
                </c:pt>
                <c:pt idx="14369">
                  <c:v>0.50577546296322762</c:v>
                </c:pt>
                <c:pt idx="14370">
                  <c:v>0.5057870370373011</c:v>
                </c:pt>
                <c:pt idx="14371">
                  <c:v>0.50579861111137692</c:v>
                </c:pt>
                <c:pt idx="14372">
                  <c:v>0.5058101851854474</c:v>
                </c:pt>
                <c:pt idx="14373">
                  <c:v>0.50582175925952455</c:v>
                </c:pt>
                <c:pt idx="14374">
                  <c:v>0.50583333333359903</c:v>
                </c:pt>
                <c:pt idx="14375">
                  <c:v>0.50584490740767163</c:v>
                </c:pt>
                <c:pt idx="14376">
                  <c:v>0.50585648148174456</c:v>
                </c:pt>
                <c:pt idx="14377">
                  <c:v>0.5058680555558196</c:v>
                </c:pt>
                <c:pt idx="14378">
                  <c:v>0.50587962962989574</c:v>
                </c:pt>
                <c:pt idx="14379">
                  <c:v>0.50589120370396745</c:v>
                </c:pt>
                <c:pt idx="14380">
                  <c:v>0.50590277777804149</c:v>
                </c:pt>
                <c:pt idx="14381">
                  <c:v>0.50591435185211409</c:v>
                </c:pt>
                <c:pt idx="14382">
                  <c:v>0.50592592592618968</c:v>
                </c:pt>
                <c:pt idx="14383">
                  <c:v>0.50593750000026161</c:v>
                </c:pt>
                <c:pt idx="14384">
                  <c:v>0.50594907407433765</c:v>
                </c:pt>
                <c:pt idx="14385">
                  <c:v>0.50596064814841168</c:v>
                </c:pt>
                <c:pt idx="14386">
                  <c:v>0.50597222222248572</c:v>
                </c:pt>
                <c:pt idx="14387">
                  <c:v>0.50598379629655976</c:v>
                </c:pt>
                <c:pt idx="14388">
                  <c:v>0.5059953703706338</c:v>
                </c:pt>
                <c:pt idx="14389">
                  <c:v>0.50600694444470751</c:v>
                </c:pt>
                <c:pt idx="14390">
                  <c:v>0.50601851851878321</c:v>
                </c:pt>
                <c:pt idx="14391">
                  <c:v>0.50603009259285592</c:v>
                </c:pt>
                <c:pt idx="14392">
                  <c:v>0.50604166666693062</c:v>
                </c:pt>
                <c:pt idx="14393">
                  <c:v>0.50605324074100266</c:v>
                </c:pt>
                <c:pt idx="14394">
                  <c:v>0.50606481481507803</c:v>
                </c:pt>
                <c:pt idx="14395">
                  <c:v>0.5060763888891503</c:v>
                </c:pt>
                <c:pt idx="14396">
                  <c:v>0.50608796296322556</c:v>
                </c:pt>
                <c:pt idx="14397">
                  <c:v>0.50609953703730015</c:v>
                </c:pt>
                <c:pt idx="14398">
                  <c:v>0.50611111111137419</c:v>
                </c:pt>
                <c:pt idx="14399">
                  <c:v>0.50612268518544756</c:v>
                </c:pt>
                <c:pt idx="14400">
                  <c:v>0.5061342592595226</c:v>
                </c:pt>
                <c:pt idx="14401">
                  <c:v>0.50614583333360019</c:v>
                </c:pt>
                <c:pt idx="14402">
                  <c:v>0.50615740740767035</c:v>
                </c:pt>
                <c:pt idx="14403">
                  <c:v>0.50616898148174239</c:v>
                </c:pt>
                <c:pt idx="14404">
                  <c:v>0.50618055555581842</c:v>
                </c:pt>
                <c:pt idx="14405">
                  <c:v>0.50619212962989268</c:v>
                </c:pt>
                <c:pt idx="14406">
                  <c:v>0.50620370370396495</c:v>
                </c:pt>
                <c:pt idx="14407">
                  <c:v>0.50621527777804054</c:v>
                </c:pt>
                <c:pt idx="14408">
                  <c:v>0.50622685185211458</c:v>
                </c:pt>
                <c:pt idx="14409">
                  <c:v>0.50623842592618851</c:v>
                </c:pt>
                <c:pt idx="14410">
                  <c:v>0.50625000000026132</c:v>
                </c:pt>
                <c:pt idx="14411">
                  <c:v>0.50626157407433658</c:v>
                </c:pt>
                <c:pt idx="14412">
                  <c:v>0.50627314814841051</c:v>
                </c:pt>
                <c:pt idx="14413">
                  <c:v>0.50628472222248477</c:v>
                </c:pt>
                <c:pt idx="14414">
                  <c:v>0.50629629629655881</c:v>
                </c:pt>
                <c:pt idx="14415">
                  <c:v>0.50630787037063252</c:v>
                </c:pt>
                <c:pt idx="14416">
                  <c:v>0.50631944444470689</c:v>
                </c:pt>
                <c:pt idx="14417">
                  <c:v>0.50633101851878271</c:v>
                </c:pt>
                <c:pt idx="14418">
                  <c:v>0.50634259259285497</c:v>
                </c:pt>
                <c:pt idx="14419">
                  <c:v>0.50635416666692856</c:v>
                </c:pt>
                <c:pt idx="14420">
                  <c:v>0.50636574074100105</c:v>
                </c:pt>
                <c:pt idx="14421">
                  <c:v>0.50637731481507708</c:v>
                </c:pt>
                <c:pt idx="14422">
                  <c:v>0.50638888888915057</c:v>
                </c:pt>
                <c:pt idx="14423">
                  <c:v>0.50640046296322516</c:v>
                </c:pt>
                <c:pt idx="14424">
                  <c:v>0.50641203703729776</c:v>
                </c:pt>
                <c:pt idx="14425">
                  <c:v>0.50642361111137324</c:v>
                </c:pt>
                <c:pt idx="14426">
                  <c:v>0.5064351851854455</c:v>
                </c:pt>
                <c:pt idx="14427">
                  <c:v>0.50644675925952132</c:v>
                </c:pt>
                <c:pt idx="14428">
                  <c:v>0.50645833333359713</c:v>
                </c:pt>
                <c:pt idx="14429">
                  <c:v>0.50646990740766773</c:v>
                </c:pt>
                <c:pt idx="14430">
                  <c:v>0.5064814814817421</c:v>
                </c:pt>
                <c:pt idx="14431">
                  <c:v>0.5064930555558177</c:v>
                </c:pt>
                <c:pt idx="14432">
                  <c:v>0.50650462962989162</c:v>
                </c:pt>
                <c:pt idx="14433">
                  <c:v>0.50651620370396289</c:v>
                </c:pt>
                <c:pt idx="14434">
                  <c:v>0.50652777777803959</c:v>
                </c:pt>
                <c:pt idx="14435">
                  <c:v>0.50653935185211196</c:v>
                </c:pt>
                <c:pt idx="14436">
                  <c:v>0.50655092592618756</c:v>
                </c:pt>
                <c:pt idx="14437">
                  <c:v>0.50656250000025826</c:v>
                </c:pt>
                <c:pt idx="14438">
                  <c:v>0.50657407407433552</c:v>
                </c:pt>
                <c:pt idx="14439">
                  <c:v>0.50658564814840978</c:v>
                </c:pt>
                <c:pt idx="14440">
                  <c:v>0.50659722222248382</c:v>
                </c:pt>
                <c:pt idx="14441">
                  <c:v>0.50660879629655864</c:v>
                </c:pt>
                <c:pt idx="14442">
                  <c:v>0.5066203703706319</c:v>
                </c:pt>
                <c:pt idx="14443">
                  <c:v>0.50663194444470594</c:v>
                </c:pt>
                <c:pt idx="14444">
                  <c:v>0.50664351851878231</c:v>
                </c:pt>
                <c:pt idx="14445">
                  <c:v>0.50665509259285546</c:v>
                </c:pt>
                <c:pt idx="14446">
                  <c:v>0.50666666666692806</c:v>
                </c:pt>
                <c:pt idx="14447">
                  <c:v>0.50667824074100209</c:v>
                </c:pt>
                <c:pt idx="14448">
                  <c:v>0.50668981481507791</c:v>
                </c:pt>
                <c:pt idx="14449">
                  <c:v>0.50670138888915017</c:v>
                </c:pt>
                <c:pt idx="14450">
                  <c:v>0.50671296296322288</c:v>
                </c:pt>
                <c:pt idx="14451">
                  <c:v>0.50672453703729825</c:v>
                </c:pt>
                <c:pt idx="14452">
                  <c:v>0.50673611111137229</c:v>
                </c:pt>
                <c:pt idx="14453">
                  <c:v>0.50674768518544633</c:v>
                </c:pt>
                <c:pt idx="14454">
                  <c:v>0.50675925925952214</c:v>
                </c:pt>
                <c:pt idx="14455">
                  <c:v>0.50677083333359785</c:v>
                </c:pt>
                <c:pt idx="14456">
                  <c:v>0.50678240740766756</c:v>
                </c:pt>
                <c:pt idx="14457">
                  <c:v>0.50679398148174248</c:v>
                </c:pt>
                <c:pt idx="14458">
                  <c:v>0.50680555555581663</c:v>
                </c:pt>
                <c:pt idx="14459">
                  <c:v>0.50681712962989067</c:v>
                </c:pt>
                <c:pt idx="14460">
                  <c:v>0.50682870370396449</c:v>
                </c:pt>
                <c:pt idx="14461">
                  <c:v>0.50684027777803864</c:v>
                </c:pt>
                <c:pt idx="14462">
                  <c:v>0.50685185185211268</c:v>
                </c:pt>
                <c:pt idx="14463">
                  <c:v>0.50686342592618649</c:v>
                </c:pt>
                <c:pt idx="14464">
                  <c:v>0.50687500000026076</c:v>
                </c:pt>
                <c:pt idx="14465">
                  <c:v>0.50688657407433457</c:v>
                </c:pt>
                <c:pt idx="14466">
                  <c:v>0.50689814814840883</c:v>
                </c:pt>
                <c:pt idx="14467">
                  <c:v>0.50690972222248365</c:v>
                </c:pt>
                <c:pt idx="14468">
                  <c:v>0.50692129629655847</c:v>
                </c:pt>
                <c:pt idx="14469">
                  <c:v>0.50693287037063051</c:v>
                </c:pt>
                <c:pt idx="14470">
                  <c:v>0.50694444444470632</c:v>
                </c:pt>
                <c:pt idx="14471">
                  <c:v>0.5069560185187808</c:v>
                </c:pt>
                <c:pt idx="14472">
                  <c:v>0.50696759259285307</c:v>
                </c:pt>
                <c:pt idx="14473">
                  <c:v>0.50697916666692711</c:v>
                </c:pt>
                <c:pt idx="14474">
                  <c:v>0.50699074074100059</c:v>
                </c:pt>
                <c:pt idx="14475">
                  <c:v>0.50700231481507518</c:v>
                </c:pt>
                <c:pt idx="14476">
                  <c:v>0.50701388888914856</c:v>
                </c:pt>
                <c:pt idx="14477">
                  <c:v>0.50702546296322371</c:v>
                </c:pt>
                <c:pt idx="14478">
                  <c:v>0.5070370370372973</c:v>
                </c:pt>
                <c:pt idx="14479">
                  <c:v>0.50704861111137289</c:v>
                </c:pt>
                <c:pt idx="14480">
                  <c:v>0.50706018518544338</c:v>
                </c:pt>
                <c:pt idx="14481">
                  <c:v>0.50707175925951964</c:v>
                </c:pt>
                <c:pt idx="14482">
                  <c:v>0.50708333333359501</c:v>
                </c:pt>
                <c:pt idx="14483">
                  <c:v>0.50709490740766749</c:v>
                </c:pt>
                <c:pt idx="14484">
                  <c:v>0.50710648148174009</c:v>
                </c:pt>
                <c:pt idx="14485">
                  <c:v>0.50711805555581568</c:v>
                </c:pt>
                <c:pt idx="14486">
                  <c:v>0.50712962962989139</c:v>
                </c:pt>
                <c:pt idx="14487">
                  <c:v>0.50714120370396354</c:v>
                </c:pt>
                <c:pt idx="14488">
                  <c:v>0.50715277777803758</c:v>
                </c:pt>
                <c:pt idx="14489">
                  <c:v>0.50716435185211006</c:v>
                </c:pt>
                <c:pt idx="14490">
                  <c:v>0.50717592592618577</c:v>
                </c:pt>
                <c:pt idx="14491">
                  <c:v>0.50718750000025781</c:v>
                </c:pt>
                <c:pt idx="14492">
                  <c:v>0.50719907407433384</c:v>
                </c:pt>
                <c:pt idx="14493">
                  <c:v>0.50721064814840788</c:v>
                </c:pt>
                <c:pt idx="14494">
                  <c:v>0.50722222222248192</c:v>
                </c:pt>
                <c:pt idx="14495">
                  <c:v>0.50723379629655596</c:v>
                </c:pt>
                <c:pt idx="14496">
                  <c:v>0.50724537037063</c:v>
                </c:pt>
                <c:pt idx="14497">
                  <c:v>0.50725694444470359</c:v>
                </c:pt>
                <c:pt idx="14498">
                  <c:v>0.50726851851877863</c:v>
                </c:pt>
                <c:pt idx="14499">
                  <c:v>0.50728009259285212</c:v>
                </c:pt>
                <c:pt idx="14500">
                  <c:v>0.5072916666669266</c:v>
                </c:pt>
                <c:pt idx="14501">
                  <c:v>0.50730324074099875</c:v>
                </c:pt>
                <c:pt idx="14502">
                  <c:v>0.50731481481507423</c:v>
                </c:pt>
                <c:pt idx="14503">
                  <c:v>0.50732638888914627</c:v>
                </c:pt>
                <c:pt idx="14504">
                  <c:v>0.50733796296322087</c:v>
                </c:pt>
                <c:pt idx="14505">
                  <c:v>0.50734953703729635</c:v>
                </c:pt>
                <c:pt idx="14506">
                  <c:v>0.50736111111137039</c:v>
                </c:pt>
                <c:pt idx="14507">
                  <c:v>0.50737268518544298</c:v>
                </c:pt>
                <c:pt idx="14508">
                  <c:v>0.50738425925951869</c:v>
                </c:pt>
                <c:pt idx="14509">
                  <c:v>0.50739583333359595</c:v>
                </c:pt>
                <c:pt idx="14510">
                  <c:v>0.50740740740766521</c:v>
                </c:pt>
                <c:pt idx="14511">
                  <c:v>0.50741898148173858</c:v>
                </c:pt>
                <c:pt idx="14512">
                  <c:v>0.50743055555581451</c:v>
                </c:pt>
                <c:pt idx="14513">
                  <c:v>0.50744212962988866</c:v>
                </c:pt>
                <c:pt idx="14514">
                  <c:v>0.5074537037039607</c:v>
                </c:pt>
                <c:pt idx="14515">
                  <c:v>0.50746527777803652</c:v>
                </c:pt>
                <c:pt idx="14516">
                  <c:v>0.50747685185211056</c:v>
                </c:pt>
                <c:pt idx="14517">
                  <c:v>0.50748842592618459</c:v>
                </c:pt>
                <c:pt idx="14518">
                  <c:v>0.5075000000002573</c:v>
                </c:pt>
                <c:pt idx="14519">
                  <c:v>0.50751157407433256</c:v>
                </c:pt>
                <c:pt idx="14520">
                  <c:v>0.50752314814840649</c:v>
                </c:pt>
                <c:pt idx="14521">
                  <c:v>0.50753472222248097</c:v>
                </c:pt>
                <c:pt idx="14522">
                  <c:v>0.50754629629655501</c:v>
                </c:pt>
                <c:pt idx="14523">
                  <c:v>0.50755787037062849</c:v>
                </c:pt>
                <c:pt idx="14524">
                  <c:v>0.50756944444470309</c:v>
                </c:pt>
                <c:pt idx="14525">
                  <c:v>0.50758101851877868</c:v>
                </c:pt>
                <c:pt idx="14526">
                  <c:v>0.50759259259285117</c:v>
                </c:pt>
                <c:pt idx="14527">
                  <c:v>0.50760416666692521</c:v>
                </c:pt>
                <c:pt idx="14528">
                  <c:v>0.50761574074099858</c:v>
                </c:pt>
                <c:pt idx="14529">
                  <c:v>0.50762731481507362</c:v>
                </c:pt>
                <c:pt idx="14530">
                  <c:v>0.50763888888914732</c:v>
                </c:pt>
                <c:pt idx="14531">
                  <c:v>0.50765046296322169</c:v>
                </c:pt>
                <c:pt idx="14532">
                  <c:v>0.5076620370372954</c:v>
                </c:pt>
                <c:pt idx="14533">
                  <c:v>0.50767361111136944</c:v>
                </c:pt>
                <c:pt idx="14534">
                  <c:v>0.50768518518544348</c:v>
                </c:pt>
                <c:pt idx="14535">
                  <c:v>0.50769675925951763</c:v>
                </c:pt>
                <c:pt idx="14536">
                  <c:v>0.50770833333359422</c:v>
                </c:pt>
                <c:pt idx="14537">
                  <c:v>0.50771990740766559</c:v>
                </c:pt>
                <c:pt idx="14538">
                  <c:v>0.50773148148173952</c:v>
                </c:pt>
                <c:pt idx="14539">
                  <c:v>0.50774305555581511</c:v>
                </c:pt>
                <c:pt idx="14540">
                  <c:v>0.50775462962988926</c:v>
                </c:pt>
                <c:pt idx="14541">
                  <c:v>0.50776620370396019</c:v>
                </c:pt>
                <c:pt idx="14542">
                  <c:v>0.50777777777803579</c:v>
                </c:pt>
                <c:pt idx="14543">
                  <c:v>0.50778935185210949</c:v>
                </c:pt>
                <c:pt idx="14544">
                  <c:v>0.50780092592618387</c:v>
                </c:pt>
                <c:pt idx="14545">
                  <c:v>0.50781250000025546</c:v>
                </c:pt>
                <c:pt idx="14546">
                  <c:v>0.50782407407433194</c:v>
                </c:pt>
                <c:pt idx="14547">
                  <c:v>0.50783564814840665</c:v>
                </c:pt>
                <c:pt idx="14548">
                  <c:v>0.50784722222248146</c:v>
                </c:pt>
                <c:pt idx="14549">
                  <c:v>0.50785879629655462</c:v>
                </c:pt>
                <c:pt idx="14550">
                  <c:v>0.5078703703706281</c:v>
                </c:pt>
                <c:pt idx="14551">
                  <c:v>0.50788194444470214</c:v>
                </c:pt>
                <c:pt idx="14552">
                  <c:v>0.50789351851877806</c:v>
                </c:pt>
                <c:pt idx="14553">
                  <c:v>0.50790509259285155</c:v>
                </c:pt>
                <c:pt idx="14554">
                  <c:v>0.50791666666692359</c:v>
                </c:pt>
                <c:pt idx="14555">
                  <c:v>0.50792824074099829</c:v>
                </c:pt>
                <c:pt idx="14556">
                  <c:v>0.50793981481507366</c:v>
                </c:pt>
                <c:pt idx="14557">
                  <c:v>0.50795138888914637</c:v>
                </c:pt>
                <c:pt idx="14558">
                  <c:v>0.50796296296321897</c:v>
                </c:pt>
                <c:pt idx="14559">
                  <c:v>0.50797453703729445</c:v>
                </c:pt>
                <c:pt idx="14560">
                  <c:v>0.5079861111113666</c:v>
                </c:pt>
                <c:pt idx="14561">
                  <c:v>0.50799768518544253</c:v>
                </c:pt>
                <c:pt idx="14562">
                  <c:v>0.50800925925951812</c:v>
                </c:pt>
                <c:pt idx="14563">
                  <c:v>0.5080208333335936</c:v>
                </c:pt>
                <c:pt idx="14564">
                  <c:v>0.50803240740766309</c:v>
                </c:pt>
                <c:pt idx="14565">
                  <c:v>0.50804398148173857</c:v>
                </c:pt>
                <c:pt idx="14566">
                  <c:v>0.50805555555581272</c:v>
                </c:pt>
                <c:pt idx="14567">
                  <c:v>0.50806712962988676</c:v>
                </c:pt>
                <c:pt idx="14568">
                  <c:v>0.50807870370396058</c:v>
                </c:pt>
                <c:pt idx="14569">
                  <c:v>0.50809027777803484</c:v>
                </c:pt>
                <c:pt idx="14570">
                  <c:v>0.50810185185210888</c:v>
                </c:pt>
                <c:pt idx="14571">
                  <c:v>0.50811342592618258</c:v>
                </c:pt>
                <c:pt idx="14572">
                  <c:v>0.50812500000025651</c:v>
                </c:pt>
                <c:pt idx="14573">
                  <c:v>0.50813657407432966</c:v>
                </c:pt>
                <c:pt idx="14574">
                  <c:v>0.50814814814840503</c:v>
                </c:pt>
                <c:pt idx="14575">
                  <c:v>0.50815972222247963</c:v>
                </c:pt>
                <c:pt idx="14576">
                  <c:v>0.50817129629655444</c:v>
                </c:pt>
                <c:pt idx="14577">
                  <c:v>0.50818287037062659</c:v>
                </c:pt>
                <c:pt idx="14578">
                  <c:v>0.50819444444470163</c:v>
                </c:pt>
                <c:pt idx="14579">
                  <c:v>0.50820601851877678</c:v>
                </c:pt>
                <c:pt idx="14580">
                  <c:v>0.50821759259284927</c:v>
                </c:pt>
                <c:pt idx="14581">
                  <c:v>0.5082291666669233</c:v>
                </c:pt>
                <c:pt idx="14582">
                  <c:v>0.50824074074099657</c:v>
                </c:pt>
                <c:pt idx="14583">
                  <c:v>0.50825231481507138</c:v>
                </c:pt>
                <c:pt idx="14584">
                  <c:v>0.50826388888914398</c:v>
                </c:pt>
                <c:pt idx="14585">
                  <c:v>0.50827546296321968</c:v>
                </c:pt>
                <c:pt idx="14586">
                  <c:v>0.5082870370372935</c:v>
                </c:pt>
                <c:pt idx="14587">
                  <c:v>0.50829861111136754</c:v>
                </c:pt>
                <c:pt idx="14588">
                  <c:v>0.50831018518543947</c:v>
                </c:pt>
                <c:pt idx="14589">
                  <c:v>0.50832175925951562</c:v>
                </c:pt>
                <c:pt idx="14590">
                  <c:v>0.50833333333358965</c:v>
                </c:pt>
                <c:pt idx="14591">
                  <c:v>0.50834490740766358</c:v>
                </c:pt>
                <c:pt idx="14592">
                  <c:v>0.50835648148173607</c:v>
                </c:pt>
                <c:pt idx="14593">
                  <c:v>0.50836805555581177</c:v>
                </c:pt>
                <c:pt idx="14594">
                  <c:v>0.50837962962988736</c:v>
                </c:pt>
                <c:pt idx="14595">
                  <c:v>0.50839120370395952</c:v>
                </c:pt>
                <c:pt idx="14596">
                  <c:v>0.50840277777803256</c:v>
                </c:pt>
                <c:pt idx="14597">
                  <c:v>0.50841435185210593</c:v>
                </c:pt>
                <c:pt idx="14598">
                  <c:v>0.50842592592618197</c:v>
                </c:pt>
                <c:pt idx="14599">
                  <c:v>0.50843750000025356</c:v>
                </c:pt>
                <c:pt idx="14600">
                  <c:v>0.50844907407433004</c:v>
                </c:pt>
                <c:pt idx="14601">
                  <c:v>0.50846064814840408</c:v>
                </c:pt>
                <c:pt idx="14602">
                  <c:v>0.50847222222247812</c:v>
                </c:pt>
                <c:pt idx="14603">
                  <c:v>0.50848379629655216</c:v>
                </c:pt>
                <c:pt idx="14604">
                  <c:v>0.5084953703706262</c:v>
                </c:pt>
                <c:pt idx="14605">
                  <c:v>0.50850694444469957</c:v>
                </c:pt>
                <c:pt idx="14606">
                  <c:v>0.50851851851877461</c:v>
                </c:pt>
                <c:pt idx="14607">
                  <c:v>0.50853009259284832</c:v>
                </c:pt>
                <c:pt idx="14608">
                  <c:v>0.50854166666692235</c:v>
                </c:pt>
                <c:pt idx="14609">
                  <c:v>0.50855324074099473</c:v>
                </c:pt>
                <c:pt idx="14610">
                  <c:v>0.50856481481507043</c:v>
                </c:pt>
                <c:pt idx="14611">
                  <c:v>0.50857638888914247</c:v>
                </c:pt>
                <c:pt idx="14612">
                  <c:v>0.50858796296321696</c:v>
                </c:pt>
                <c:pt idx="14613">
                  <c:v>0.50859953703729255</c:v>
                </c:pt>
                <c:pt idx="14614">
                  <c:v>0.50861111111136659</c:v>
                </c:pt>
                <c:pt idx="14615">
                  <c:v>0.50862268518544052</c:v>
                </c:pt>
                <c:pt idx="14616">
                  <c:v>0.508634259259516</c:v>
                </c:pt>
                <c:pt idx="14617">
                  <c:v>0.50864583333359314</c:v>
                </c:pt>
                <c:pt idx="14618">
                  <c:v>0.50865740740766252</c:v>
                </c:pt>
                <c:pt idx="14619">
                  <c:v>0.50866898148173656</c:v>
                </c:pt>
                <c:pt idx="14620">
                  <c:v>0.50868055555581082</c:v>
                </c:pt>
                <c:pt idx="14621">
                  <c:v>0.50869212962988564</c:v>
                </c:pt>
                <c:pt idx="14622">
                  <c:v>0.50870370370395857</c:v>
                </c:pt>
                <c:pt idx="14623">
                  <c:v>0.50871527777803294</c:v>
                </c:pt>
                <c:pt idx="14624">
                  <c:v>0.50872685185210698</c:v>
                </c:pt>
                <c:pt idx="14625">
                  <c:v>0.50873842592618101</c:v>
                </c:pt>
                <c:pt idx="14626">
                  <c:v>0.5087500000002545</c:v>
                </c:pt>
                <c:pt idx="14627">
                  <c:v>0.50876157407432909</c:v>
                </c:pt>
                <c:pt idx="14628">
                  <c:v>0.50877314814840313</c:v>
                </c:pt>
                <c:pt idx="14629">
                  <c:v>0.50878472222247761</c:v>
                </c:pt>
                <c:pt idx="14630">
                  <c:v>0.50879629629655165</c:v>
                </c:pt>
                <c:pt idx="14631">
                  <c:v>0.50880787037062525</c:v>
                </c:pt>
                <c:pt idx="14632">
                  <c:v>0.50881944444469962</c:v>
                </c:pt>
                <c:pt idx="14633">
                  <c:v>0.50883101851877599</c:v>
                </c:pt>
                <c:pt idx="14634">
                  <c:v>0.5088425925928477</c:v>
                </c:pt>
                <c:pt idx="14635">
                  <c:v>0.5088541666669214</c:v>
                </c:pt>
                <c:pt idx="14636">
                  <c:v>0.50886574074099411</c:v>
                </c:pt>
                <c:pt idx="14637">
                  <c:v>0.50887731481506948</c:v>
                </c:pt>
                <c:pt idx="14638">
                  <c:v>0.50888888888914352</c:v>
                </c:pt>
                <c:pt idx="14639">
                  <c:v>0.50890046296321767</c:v>
                </c:pt>
                <c:pt idx="14640">
                  <c:v>0.50891203703729149</c:v>
                </c:pt>
                <c:pt idx="14641">
                  <c:v>0.50892361111136553</c:v>
                </c:pt>
                <c:pt idx="14642">
                  <c:v>0.50893518518543956</c:v>
                </c:pt>
                <c:pt idx="14643">
                  <c:v>0.50894675925951371</c:v>
                </c:pt>
                <c:pt idx="14644">
                  <c:v>0.50895833333359008</c:v>
                </c:pt>
                <c:pt idx="14645">
                  <c:v>0.50896990740766157</c:v>
                </c:pt>
                <c:pt idx="14646">
                  <c:v>0.5089814814817355</c:v>
                </c:pt>
                <c:pt idx="14647">
                  <c:v>0.50899305555581065</c:v>
                </c:pt>
                <c:pt idx="14648">
                  <c:v>0.50900462962988535</c:v>
                </c:pt>
                <c:pt idx="14649">
                  <c:v>0.50901620370395617</c:v>
                </c:pt>
                <c:pt idx="14650">
                  <c:v>0.50902777777803199</c:v>
                </c:pt>
                <c:pt idx="14651">
                  <c:v>0.50903935185210558</c:v>
                </c:pt>
                <c:pt idx="14652">
                  <c:v>0.50905092592618006</c:v>
                </c:pt>
                <c:pt idx="14653">
                  <c:v>0.50906250000025144</c:v>
                </c:pt>
                <c:pt idx="14654">
                  <c:v>0.50907407407432814</c:v>
                </c:pt>
                <c:pt idx="14655">
                  <c:v>0.50908564814840263</c:v>
                </c:pt>
                <c:pt idx="14656">
                  <c:v>0.50909722222247755</c:v>
                </c:pt>
                <c:pt idx="14657">
                  <c:v>0.5091087962965507</c:v>
                </c:pt>
                <c:pt idx="14658">
                  <c:v>0.5091203703706243</c:v>
                </c:pt>
                <c:pt idx="14659">
                  <c:v>0.50913194444469834</c:v>
                </c:pt>
                <c:pt idx="14660">
                  <c:v>0.50914351851877404</c:v>
                </c:pt>
                <c:pt idx="14661">
                  <c:v>0.50915509259284664</c:v>
                </c:pt>
                <c:pt idx="14662">
                  <c:v>0.50916666666691957</c:v>
                </c:pt>
                <c:pt idx="14663">
                  <c:v>0.50917824074099449</c:v>
                </c:pt>
                <c:pt idx="14664">
                  <c:v>0.50918981481506853</c:v>
                </c:pt>
                <c:pt idx="14665">
                  <c:v>0.50920138888914257</c:v>
                </c:pt>
                <c:pt idx="14666">
                  <c:v>0.50921296296321461</c:v>
                </c:pt>
                <c:pt idx="14667">
                  <c:v>0.50922453703729054</c:v>
                </c:pt>
                <c:pt idx="14668">
                  <c:v>0.50923611111136236</c:v>
                </c:pt>
                <c:pt idx="14669">
                  <c:v>0.5092476851854385</c:v>
                </c:pt>
                <c:pt idx="14670">
                  <c:v>0.50925925925951365</c:v>
                </c:pt>
                <c:pt idx="14671">
                  <c:v>0.5092708333335898</c:v>
                </c:pt>
                <c:pt idx="14672">
                  <c:v>0.50928240740765907</c:v>
                </c:pt>
                <c:pt idx="14673">
                  <c:v>0.50929398148173355</c:v>
                </c:pt>
                <c:pt idx="14674">
                  <c:v>0.50930555555580892</c:v>
                </c:pt>
                <c:pt idx="14675">
                  <c:v>0.50931712962988296</c:v>
                </c:pt>
                <c:pt idx="14676">
                  <c:v>0.50932870370395567</c:v>
                </c:pt>
                <c:pt idx="14677">
                  <c:v>0.50934027777803104</c:v>
                </c:pt>
                <c:pt idx="14678">
                  <c:v>0.50935185185210508</c:v>
                </c:pt>
                <c:pt idx="14679">
                  <c:v>0.50936342592617856</c:v>
                </c:pt>
                <c:pt idx="14680">
                  <c:v>0.50937500000025249</c:v>
                </c:pt>
                <c:pt idx="14681">
                  <c:v>0.50938657407432575</c:v>
                </c:pt>
                <c:pt idx="14682">
                  <c:v>0.50939814814840123</c:v>
                </c:pt>
                <c:pt idx="14683">
                  <c:v>0.5094097222224756</c:v>
                </c:pt>
                <c:pt idx="14684">
                  <c:v>0.50942129629654964</c:v>
                </c:pt>
                <c:pt idx="14685">
                  <c:v>0.50943287037062257</c:v>
                </c:pt>
                <c:pt idx="14686">
                  <c:v>0.50944444444469761</c:v>
                </c:pt>
                <c:pt idx="14687">
                  <c:v>0.50945601851877165</c:v>
                </c:pt>
                <c:pt idx="14688">
                  <c:v>0.50946759259284546</c:v>
                </c:pt>
                <c:pt idx="14689">
                  <c:v>0.5094791666669195</c:v>
                </c:pt>
                <c:pt idx="14690">
                  <c:v>0.5094907407409921</c:v>
                </c:pt>
                <c:pt idx="14691">
                  <c:v>0.50950231481506558</c:v>
                </c:pt>
                <c:pt idx="14692">
                  <c:v>0.50951388888913995</c:v>
                </c:pt>
                <c:pt idx="14693">
                  <c:v>0.50952546296321566</c:v>
                </c:pt>
                <c:pt idx="14694">
                  <c:v>0.50953703703728959</c:v>
                </c:pt>
                <c:pt idx="14695">
                  <c:v>0.50954861111136351</c:v>
                </c:pt>
                <c:pt idx="14696">
                  <c:v>0.50956018518543511</c:v>
                </c:pt>
                <c:pt idx="14697">
                  <c:v>0.50957175925951181</c:v>
                </c:pt>
                <c:pt idx="14698">
                  <c:v>0.50958333333358585</c:v>
                </c:pt>
                <c:pt idx="14699">
                  <c:v>0.50959490740765956</c:v>
                </c:pt>
                <c:pt idx="14700">
                  <c:v>0.50960648148173349</c:v>
                </c:pt>
                <c:pt idx="14701">
                  <c:v>0.50961805555580864</c:v>
                </c:pt>
                <c:pt idx="14702">
                  <c:v>0.50962962962988489</c:v>
                </c:pt>
                <c:pt idx="14703">
                  <c:v>0.50964120370395605</c:v>
                </c:pt>
                <c:pt idx="14704">
                  <c:v>0.50965277777803009</c:v>
                </c:pt>
                <c:pt idx="14705">
                  <c:v>0.50966435185210357</c:v>
                </c:pt>
                <c:pt idx="14706">
                  <c:v>0.50967592592617861</c:v>
                </c:pt>
                <c:pt idx="14707">
                  <c:v>0.50968750000025076</c:v>
                </c:pt>
                <c:pt idx="14708">
                  <c:v>0.5096990740743278</c:v>
                </c:pt>
                <c:pt idx="14709">
                  <c:v>0.50971064814840061</c:v>
                </c:pt>
                <c:pt idx="14710">
                  <c:v>0.50972222222247465</c:v>
                </c:pt>
                <c:pt idx="14711">
                  <c:v>0.50973379629654869</c:v>
                </c:pt>
                <c:pt idx="14712">
                  <c:v>0.50974537037062262</c:v>
                </c:pt>
                <c:pt idx="14713">
                  <c:v>0.50975694444469644</c:v>
                </c:pt>
                <c:pt idx="14714">
                  <c:v>0.50976851851877214</c:v>
                </c:pt>
                <c:pt idx="14715">
                  <c:v>0.50978009259284462</c:v>
                </c:pt>
                <c:pt idx="14716">
                  <c:v>0.50979166666691988</c:v>
                </c:pt>
                <c:pt idx="14717">
                  <c:v>0.50980324074099259</c:v>
                </c:pt>
                <c:pt idx="14718">
                  <c:v>0.50981481481506652</c:v>
                </c:pt>
                <c:pt idx="14719">
                  <c:v>0.50982638888914056</c:v>
                </c:pt>
                <c:pt idx="14720">
                  <c:v>0.50983796296321449</c:v>
                </c:pt>
                <c:pt idx="14721">
                  <c:v>0.50984953703728875</c:v>
                </c:pt>
                <c:pt idx="14722">
                  <c:v>0.50986111111136256</c:v>
                </c:pt>
                <c:pt idx="14723">
                  <c:v>0.50987268518543649</c:v>
                </c:pt>
                <c:pt idx="14724">
                  <c:v>0.50988425925951164</c:v>
                </c:pt>
                <c:pt idx="14725">
                  <c:v>0.50989583333358901</c:v>
                </c:pt>
                <c:pt idx="14726">
                  <c:v>0.5099074074076585</c:v>
                </c:pt>
                <c:pt idx="14727">
                  <c:v>0.50991898148173143</c:v>
                </c:pt>
                <c:pt idx="14728">
                  <c:v>0.50993055555580702</c:v>
                </c:pt>
                <c:pt idx="14729">
                  <c:v>0.50994212962988161</c:v>
                </c:pt>
                <c:pt idx="14730">
                  <c:v>0.50995370370395365</c:v>
                </c:pt>
                <c:pt idx="14731">
                  <c:v>0.50996527777802914</c:v>
                </c:pt>
                <c:pt idx="14732">
                  <c:v>0.50997685185210317</c:v>
                </c:pt>
                <c:pt idx="14733">
                  <c:v>0.50998842592617721</c:v>
                </c:pt>
                <c:pt idx="14734">
                  <c:v>0.51000000000025059</c:v>
                </c:pt>
                <c:pt idx="14735">
                  <c:v>0.51001157407432529</c:v>
                </c:pt>
                <c:pt idx="14736">
                  <c:v>0.51002314814839933</c:v>
                </c:pt>
                <c:pt idx="14737">
                  <c:v>0.5100347222224737</c:v>
                </c:pt>
                <c:pt idx="14738">
                  <c:v>0.51004629629654763</c:v>
                </c:pt>
                <c:pt idx="14739">
                  <c:v>0.51005787037062145</c:v>
                </c:pt>
                <c:pt idx="14740">
                  <c:v>0.5100694444446956</c:v>
                </c:pt>
                <c:pt idx="14741">
                  <c:v>0.51008101851876964</c:v>
                </c:pt>
                <c:pt idx="14742">
                  <c:v>0.51009259259284367</c:v>
                </c:pt>
                <c:pt idx="14743">
                  <c:v>0.51010416666691749</c:v>
                </c:pt>
                <c:pt idx="14744">
                  <c:v>0.51011574074099009</c:v>
                </c:pt>
                <c:pt idx="14745">
                  <c:v>0.51012731481506557</c:v>
                </c:pt>
                <c:pt idx="14746">
                  <c:v>0.5101388888891395</c:v>
                </c:pt>
                <c:pt idx="14747">
                  <c:v>0.51015046296321376</c:v>
                </c:pt>
                <c:pt idx="14748">
                  <c:v>0.51016203703728757</c:v>
                </c:pt>
                <c:pt idx="14749">
                  <c:v>0.5101736111113615</c:v>
                </c:pt>
                <c:pt idx="14750">
                  <c:v>0.51018518518543432</c:v>
                </c:pt>
                <c:pt idx="14751">
                  <c:v>0.51019675925950991</c:v>
                </c:pt>
                <c:pt idx="14752">
                  <c:v>0.51020833333358595</c:v>
                </c:pt>
                <c:pt idx="14753">
                  <c:v>0.51021990740765666</c:v>
                </c:pt>
                <c:pt idx="14754">
                  <c:v>0.51023148148173159</c:v>
                </c:pt>
                <c:pt idx="14755">
                  <c:v>0.51024305555580662</c:v>
                </c:pt>
                <c:pt idx="14756">
                  <c:v>0.51025462962988144</c:v>
                </c:pt>
                <c:pt idx="14757">
                  <c:v>0.51026620370395215</c:v>
                </c:pt>
                <c:pt idx="14758">
                  <c:v>0.51027777777802819</c:v>
                </c:pt>
                <c:pt idx="14759">
                  <c:v>0.51028935185210156</c:v>
                </c:pt>
                <c:pt idx="14760">
                  <c:v>0.51030092592617626</c:v>
                </c:pt>
                <c:pt idx="14761">
                  <c:v>0.5103125000002473</c:v>
                </c:pt>
                <c:pt idx="14762">
                  <c:v>0.51032407407432434</c:v>
                </c:pt>
                <c:pt idx="14763">
                  <c:v>0.5103356481483986</c:v>
                </c:pt>
                <c:pt idx="14764">
                  <c:v>0.51034722222247264</c:v>
                </c:pt>
                <c:pt idx="14765">
                  <c:v>0.51035879629654668</c:v>
                </c:pt>
                <c:pt idx="14766">
                  <c:v>0.5103703703706205</c:v>
                </c:pt>
                <c:pt idx="14767">
                  <c:v>0.51038194444469454</c:v>
                </c:pt>
                <c:pt idx="14768">
                  <c:v>0.51039351851876869</c:v>
                </c:pt>
                <c:pt idx="14769">
                  <c:v>0.51040509259284261</c:v>
                </c:pt>
                <c:pt idx="14770">
                  <c:v>0.5104166666669151</c:v>
                </c:pt>
                <c:pt idx="14771">
                  <c:v>0.51042824074099058</c:v>
                </c:pt>
                <c:pt idx="14772">
                  <c:v>0.51043981481506451</c:v>
                </c:pt>
                <c:pt idx="14773">
                  <c:v>0.51045138888913744</c:v>
                </c:pt>
                <c:pt idx="14774">
                  <c:v>0.51046296296321081</c:v>
                </c:pt>
                <c:pt idx="14775">
                  <c:v>0.51047453703728651</c:v>
                </c:pt>
                <c:pt idx="14776">
                  <c:v>0.51048611111135822</c:v>
                </c:pt>
                <c:pt idx="14777">
                  <c:v>0.51049768518543459</c:v>
                </c:pt>
                <c:pt idx="14778">
                  <c:v>0.51050925925950963</c:v>
                </c:pt>
                <c:pt idx="14779">
                  <c:v>0.51052083333358589</c:v>
                </c:pt>
                <c:pt idx="14780">
                  <c:v>0.51053240740765493</c:v>
                </c:pt>
                <c:pt idx="14781">
                  <c:v>0.51054398148172953</c:v>
                </c:pt>
                <c:pt idx="14782">
                  <c:v>0.51055555555580512</c:v>
                </c:pt>
                <c:pt idx="14783">
                  <c:v>0.51056712962987916</c:v>
                </c:pt>
                <c:pt idx="14784">
                  <c:v>0.51057870370395175</c:v>
                </c:pt>
                <c:pt idx="14785">
                  <c:v>0.51059027777802724</c:v>
                </c:pt>
                <c:pt idx="14786">
                  <c:v>0.51060185185210161</c:v>
                </c:pt>
                <c:pt idx="14787">
                  <c:v>0.51061342592617531</c:v>
                </c:pt>
                <c:pt idx="14788">
                  <c:v>0.51062500000024935</c:v>
                </c:pt>
                <c:pt idx="14789">
                  <c:v>0.51063657407432339</c:v>
                </c:pt>
                <c:pt idx="14790">
                  <c:v>0.51064814814839765</c:v>
                </c:pt>
                <c:pt idx="14791">
                  <c:v>0.51065972222247313</c:v>
                </c:pt>
                <c:pt idx="14792">
                  <c:v>0.51067129629654751</c:v>
                </c:pt>
                <c:pt idx="14793">
                  <c:v>0.51068287037061955</c:v>
                </c:pt>
                <c:pt idx="14794">
                  <c:v>0.51069444444469525</c:v>
                </c:pt>
                <c:pt idx="14795">
                  <c:v>0.51070601851876762</c:v>
                </c:pt>
                <c:pt idx="14796">
                  <c:v>0.51071759259284166</c:v>
                </c:pt>
                <c:pt idx="14797">
                  <c:v>0.5107291666669157</c:v>
                </c:pt>
                <c:pt idx="14798">
                  <c:v>0.51074074074098952</c:v>
                </c:pt>
                <c:pt idx="14799">
                  <c:v>0.51075231481506356</c:v>
                </c:pt>
                <c:pt idx="14800">
                  <c:v>0.51076388888913749</c:v>
                </c:pt>
                <c:pt idx="14801">
                  <c:v>0.51077546296321263</c:v>
                </c:pt>
                <c:pt idx="14802">
                  <c:v>0.5107870370372859</c:v>
                </c:pt>
                <c:pt idx="14803">
                  <c:v>0.51079861111135993</c:v>
                </c:pt>
                <c:pt idx="14804">
                  <c:v>0.51081018518543242</c:v>
                </c:pt>
                <c:pt idx="14805">
                  <c:v>0.51082175925950946</c:v>
                </c:pt>
                <c:pt idx="14806">
                  <c:v>0.51083333333358383</c:v>
                </c:pt>
                <c:pt idx="14807">
                  <c:v>0.51084490740765609</c:v>
                </c:pt>
                <c:pt idx="14808">
                  <c:v>0.51085648148172957</c:v>
                </c:pt>
                <c:pt idx="14809">
                  <c:v>0.51086805555580461</c:v>
                </c:pt>
                <c:pt idx="14810">
                  <c:v>0.51087962962988065</c:v>
                </c:pt>
                <c:pt idx="14811">
                  <c:v>0.51089120370395225</c:v>
                </c:pt>
                <c:pt idx="14812">
                  <c:v>0.51090277777802628</c:v>
                </c:pt>
                <c:pt idx="14813">
                  <c:v>0.51091435185209899</c:v>
                </c:pt>
                <c:pt idx="14814">
                  <c:v>0.5109259259261747</c:v>
                </c:pt>
                <c:pt idx="14815">
                  <c:v>0.51093750000024685</c:v>
                </c:pt>
                <c:pt idx="14816">
                  <c:v>0.51094907407432377</c:v>
                </c:pt>
                <c:pt idx="14817">
                  <c:v>0.5109606481483967</c:v>
                </c:pt>
                <c:pt idx="14818">
                  <c:v>0.51097222222247063</c:v>
                </c:pt>
                <c:pt idx="14819">
                  <c:v>0.51098379629654467</c:v>
                </c:pt>
                <c:pt idx="14820">
                  <c:v>0.5109953703706186</c:v>
                </c:pt>
                <c:pt idx="14821">
                  <c:v>0.51100694444469252</c:v>
                </c:pt>
                <c:pt idx="14822">
                  <c:v>0.51101851851876667</c:v>
                </c:pt>
                <c:pt idx="14823">
                  <c:v>0.51103009259284071</c:v>
                </c:pt>
                <c:pt idx="14824">
                  <c:v>0.51104166666691475</c:v>
                </c:pt>
                <c:pt idx="14825">
                  <c:v>0.51105324074098857</c:v>
                </c:pt>
                <c:pt idx="14826">
                  <c:v>0.5110648148150625</c:v>
                </c:pt>
                <c:pt idx="14827">
                  <c:v>0.51107638888913531</c:v>
                </c:pt>
                <c:pt idx="14828">
                  <c:v>0.51108796296321057</c:v>
                </c:pt>
                <c:pt idx="14829">
                  <c:v>0.51109953703728495</c:v>
                </c:pt>
                <c:pt idx="14830">
                  <c:v>0.51111111111135743</c:v>
                </c:pt>
                <c:pt idx="14831">
                  <c:v>0.51112268518543258</c:v>
                </c:pt>
                <c:pt idx="14832">
                  <c:v>0.51113425925950762</c:v>
                </c:pt>
                <c:pt idx="14833">
                  <c:v>0.5111458333335851</c:v>
                </c:pt>
                <c:pt idx="14834">
                  <c:v>0.51115740740765458</c:v>
                </c:pt>
                <c:pt idx="14835">
                  <c:v>0.5111689814817274</c:v>
                </c:pt>
                <c:pt idx="14836">
                  <c:v>0.51118055555580322</c:v>
                </c:pt>
                <c:pt idx="14837">
                  <c:v>0.5111921296298777</c:v>
                </c:pt>
                <c:pt idx="14838">
                  <c:v>0.51120370370394963</c:v>
                </c:pt>
                <c:pt idx="14839">
                  <c:v>0.51121527777802533</c:v>
                </c:pt>
                <c:pt idx="14840">
                  <c:v>0.51122685185209937</c:v>
                </c:pt>
                <c:pt idx="14841">
                  <c:v>0.51123842592617341</c:v>
                </c:pt>
                <c:pt idx="14842">
                  <c:v>0.51125000000024656</c:v>
                </c:pt>
                <c:pt idx="14843">
                  <c:v>0.51126157407432149</c:v>
                </c:pt>
                <c:pt idx="14844">
                  <c:v>0.51127314814839553</c:v>
                </c:pt>
                <c:pt idx="14845">
                  <c:v>0.51128472222246957</c:v>
                </c:pt>
                <c:pt idx="14846">
                  <c:v>0.51129629629654361</c:v>
                </c:pt>
                <c:pt idx="14847">
                  <c:v>0.51130787037061753</c:v>
                </c:pt>
                <c:pt idx="14848">
                  <c:v>0.51131944444469168</c:v>
                </c:pt>
                <c:pt idx="14849">
                  <c:v>0.51133101851876572</c:v>
                </c:pt>
                <c:pt idx="14850">
                  <c:v>0.51134259259283976</c:v>
                </c:pt>
                <c:pt idx="14851">
                  <c:v>0.51135416666691358</c:v>
                </c:pt>
                <c:pt idx="14852">
                  <c:v>0.51136574074098606</c:v>
                </c:pt>
                <c:pt idx="14853">
                  <c:v>0.51137731481506055</c:v>
                </c:pt>
                <c:pt idx="14854">
                  <c:v>0.51138888888913558</c:v>
                </c:pt>
                <c:pt idx="14855">
                  <c:v>0.51140046296320996</c:v>
                </c:pt>
                <c:pt idx="14856">
                  <c:v>0.51141203703728266</c:v>
                </c:pt>
                <c:pt idx="14857">
                  <c:v>0.51142361111135759</c:v>
                </c:pt>
                <c:pt idx="14858">
                  <c:v>0.5114351851854303</c:v>
                </c:pt>
                <c:pt idx="14859">
                  <c:v>0.51144675925950611</c:v>
                </c:pt>
                <c:pt idx="14860">
                  <c:v>0.51145833333358193</c:v>
                </c:pt>
                <c:pt idx="14861">
                  <c:v>0.51146990740765275</c:v>
                </c:pt>
                <c:pt idx="14862">
                  <c:v>0.51148148148172756</c:v>
                </c:pt>
                <c:pt idx="14863">
                  <c:v>0.5114930555558026</c:v>
                </c:pt>
                <c:pt idx="14864">
                  <c:v>0.51150462962987664</c:v>
                </c:pt>
                <c:pt idx="14865">
                  <c:v>0.5115162037039479</c:v>
                </c:pt>
                <c:pt idx="14866">
                  <c:v>0.51152777777802438</c:v>
                </c:pt>
                <c:pt idx="14867">
                  <c:v>0.51153935185209698</c:v>
                </c:pt>
                <c:pt idx="14868">
                  <c:v>0.51155092592617246</c:v>
                </c:pt>
                <c:pt idx="14869">
                  <c:v>0.5115625000002435</c:v>
                </c:pt>
                <c:pt idx="14870">
                  <c:v>0.51157407407432054</c:v>
                </c:pt>
                <c:pt idx="14871">
                  <c:v>0.51158564814839469</c:v>
                </c:pt>
                <c:pt idx="14872">
                  <c:v>0.51159722222246851</c:v>
                </c:pt>
                <c:pt idx="14873">
                  <c:v>0.51160879629654399</c:v>
                </c:pt>
                <c:pt idx="14874">
                  <c:v>0.51162037037061669</c:v>
                </c:pt>
                <c:pt idx="14875">
                  <c:v>0.51163194444469073</c:v>
                </c:pt>
                <c:pt idx="14876">
                  <c:v>0.5116435185187661</c:v>
                </c:pt>
                <c:pt idx="14877">
                  <c:v>0.51165509259284037</c:v>
                </c:pt>
                <c:pt idx="14878">
                  <c:v>0.51166666666691252</c:v>
                </c:pt>
                <c:pt idx="14879">
                  <c:v>0.51167824074098689</c:v>
                </c:pt>
                <c:pt idx="14880">
                  <c:v>0.51168981481506093</c:v>
                </c:pt>
                <c:pt idx="14881">
                  <c:v>0.51170138888913497</c:v>
                </c:pt>
                <c:pt idx="14882">
                  <c:v>0.51171296296320856</c:v>
                </c:pt>
                <c:pt idx="14883">
                  <c:v>0.51172453703728304</c:v>
                </c:pt>
                <c:pt idx="14884">
                  <c:v>0.51173611111135553</c:v>
                </c:pt>
                <c:pt idx="14885">
                  <c:v>0.51174768518543112</c:v>
                </c:pt>
                <c:pt idx="14886">
                  <c:v>0.51175925925950694</c:v>
                </c:pt>
                <c:pt idx="14887">
                  <c:v>0.5117708333335832</c:v>
                </c:pt>
                <c:pt idx="14888">
                  <c:v>0.51178240740765257</c:v>
                </c:pt>
                <c:pt idx="14889">
                  <c:v>0.51179398148172728</c:v>
                </c:pt>
                <c:pt idx="14890">
                  <c:v>0.51180555555580165</c:v>
                </c:pt>
                <c:pt idx="14891">
                  <c:v>0.51181712962987569</c:v>
                </c:pt>
                <c:pt idx="14892">
                  <c:v>0.51182870370394939</c:v>
                </c:pt>
                <c:pt idx="14893">
                  <c:v>0.51184027777802465</c:v>
                </c:pt>
                <c:pt idx="14894">
                  <c:v>0.51185185185209769</c:v>
                </c:pt>
                <c:pt idx="14895">
                  <c:v>0.51186342592617151</c:v>
                </c:pt>
                <c:pt idx="14896">
                  <c:v>0.51187500000024555</c:v>
                </c:pt>
                <c:pt idx="14897">
                  <c:v>0.51188657407431959</c:v>
                </c:pt>
                <c:pt idx="14898">
                  <c:v>0.51189814814839363</c:v>
                </c:pt>
                <c:pt idx="14899">
                  <c:v>0.51190972222246767</c:v>
                </c:pt>
                <c:pt idx="14900">
                  <c:v>0.51192129629654326</c:v>
                </c:pt>
                <c:pt idx="14901">
                  <c:v>0.51193287037061552</c:v>
                </c:pt>
                <c:pt idx="14902">
                  <c:v>0.51194444444469123</c:v>
                </c:pt>
                <c:pt idx="14903">
                  <c:v>0.51195601851876382</c:v>
                </c:pt>
                <c:pt idx="14904">
                  <c:v>0.51196759259283786</c:v>
                </c:pt>
                <c:pt idx="14905">
                  <c:v>0.5119791666669119</c:v>
                </c:pt>
                <c:pt idx="14906">
                  <c:v>0.51199074074098549</c:v>
                </c:pt>
                <c:pt idx="14907">
                  <c:v>0.51200231481505842</c:v>
                </c:pt>
                <c:pt idx="14908">
                  <c:v>0.51201388888913357</c:v>
                </c:pt>
                <c:pt idx="14909">
                  <c:v>0.51202546296320861</c:v>
                </c:pt>
                <c:pt idx="14910">
                  <c:v>0.51203703703728209</c:v>
                </c:pt>
                <c:pt idx="14911">
                  <c:v>0.51204861111135613</c:v>
                </c:pt>
                <c:pt idx="14912">
                  <c:v>0.5120601851854284</c:v>
                </c:pt>
                <c:pt idx="14913">
                  <c:v>0.51207175925950554</c:v>
                </c:pt>
                <c:pt idx="14914">
                  <c:v>0.51208333333358003</c:v>
                </c:pt>
                <c:pt idx="14915">
                  <c:v>0.51209490740765229</c:v>
                </c:pt>
                <c:pt idx="14916">
                  <c:v>0.512106481481725</c:v>
                </c:pt>
                <c:pt idx="14917">
                  <c:v>0.5121180555558007</c:v>
                </c:pt>
                <c:pt idx="14918">
                  <c:v>0.5121296296298764</c:v>
                </c:pt>
                <c:pt idx="14919">
                  <c:v>0.51214120370394844</c:v>
                </c:pt>
                <c:pt idx="14920">
                  <c:v>0.51215277777802248</c:v>
                </c:pt>
                <c:pt idx="14921">
                  <c:v>0.51216435185209508</c:v>
                </c:pt>
                <c:pt idx="14922">
                  <c:v>0.51217592592617067</c:v>
                </c:pt>
                <c:pt idx="14923">
                  <c:v>0.5121875000002426</c:v>
                </c:pt>
                <c:pt idx="14924">
                  <c:v>0.51219907407431864</c:v>
                </c:pt>
                <c:pt idx="14925">
                  <c:v>0.51221064814839268</c:v>
                </c:pt>
                <c:pt idx="14926">
                  <c:v>0.51222222222246649</c:v>
                </c:pt>
                <c:pt idx="14927">
                  <c:v>0.51223379629654076</c:v>
                </c:pt>
                <c:pt idx="14928">
                  <c:v>0.51224537037061479</c:v>
                </c:pt>
                <c:pt idx="14929">
                  <c:v>0.5122569444446885</c:v>
                </c:pt>
                <c:pt idx="14930">
                  <c:v>0.51226851851876287</c:v>
                </c:pt>
                <c:pt idx="14931">
                  <c:v>0.51228009259283691</c:v>
                </c:pt>
                <c:pt idx="14932">
                  <c:v>0.51229166666691095</c:v>
                </c:pt>
                <c:pt idx="14933">
                  <c:v>0.51230324074098366</c:v>
                </c:pt>
                <c:pt idx="14934">
                  <c:v>0.51231481481505858</c:v>
                </c:pt>
                <c:pt idx="14935">
                  <c:v>0.51232638888913129</c:v>
                </c:pt>
                <c:pt idx="14936">
                  <c:v>0.51233796296320577</c:v>
                </c:pt>
                <c:pt idx="14937">
                  <c:v>0.51234953703728114</c:v>
                </c:pt>
                <c:pt idx="14938">
                  <c:v>0.51236111111135341</c:v>
                </c:pt>
                <c:pt idx="14939">
                  <c:v>0.51237268518542856</c:v>
                </c:pt>
                <c:pt idx="14940">
                  <c:v>0.5123842592595037</c:v>
                </c:pt>
                <c:pt idx="14941">
                  <c:v>0.51239583333358074</c:v>
                </c:pt>
                <c:pt idx="14942">
                  <c:v>0.51240740740765056</c:v>
                </c:pt>
                <c:pt idx="14943">
                  <c:v>0.51241898148172338</c:v>
                </c:pt>
                <c:pt idx="14944">
                  <c:v>0.51243055555579942</c:v>
                </c:pt>
                <c:pt idx="14945">
                  <c:v>0.51244212962987368</c:v>
                </c:pt>
                <c:pt idx="14946">
                  <c:v>0.51245370370394561</c:v>
                </c:pt>
                <c:pt idx="14947">
                  <c:v>0.51246527777802153</c:v>
                </c:pt>
                <c:pt idx="14948">
                  <c:v>0.51247685185209557</c:v>
                </c:pt>
                <c:pt idx="14949">
                  <c:v>0.51248842592616795</c:v>
                </c:pt>
                <c:pt idx="14950">
                  <c:v>0.5125000000002421</c:v>
                </c:pt>
                <c:pt idx="14951">
                  <c:v>0.51251157407431758</c:v>
                </c:pt>
                <c:pt idx="14952">
                  <c:v>0.51252314814839151</c:v>
                </c:pt>
                <c:pt idx="14953">
                  <c:v>0.51253472222246443</c:v>
                </c:pt>
                <c:pt idx="14954">
                  <c:v>0.51254629629653981</c:v>
                </c:pt>
                <c:pt idx="14955">
                  <c:v>0.51255787037061351</c:v>
                </c:pt>
                <c:pt idx="14956">
                  <c:v>0.51256944444468788</c:v>
                </c:pt>
                <c:pt idx="14957">
                  <c:v>0.51258101851876192</c:v>
                </c:pt>
                <c:pt idx="14958">
                  <c:v>0.51259259259283596</c:v>
                </c:pt>
                <c:pt idx="14959">
                  <c:v>0.51260416666691</c:v>
                </c:pt>
                <c:pt idx="14960">
                  <c:v>0.51261574074098359</c:v>
                </c:pt>
                <c:pt idx="14961">
                  <c:v>0.51262731481505808</c:v>
                </c:pt>
                <c:pt idx="14962">
                  <c:v>0.51263888888913212</c:v>
                </c:pt>
                <c:pt idx="14963">
                  <c:v>0.51265046296320615</c:v>
                </c:pt>
                <c:pt idx="14964">
                  <c:v>0.51266203703728019</c:v>
                </c:pt>
                <c:pt idx="14965">
                  <c:v>0.51267361111135423</c:v>
                </c:pt>
                <c:pt idx="14966">
                  <c:v>0.51268518518542827</c:v>
                </c:pt>
                <c:pt idx="14967">
                  <c:v>0.51269675925950264</c:v>
                </c:pt>
                <c:pt idx="14968">
                  <c:v>0.51270833333357935</c:v>
                </c:pt>
                <c:pt idx="14969">
                  <c:v>0.51271990740765039</c:v>
                </c:pt>
                <c:pt idx="14970">
                  <c:v>0.51273148148172443</c:v>
                </c:pt>
                <c:pt idx="14971">
                  <c:v>0.51274305555580002</c:v>
                </c:pt>
                <c:pt idx="14972">
                  <c:v>0.5127546296298745</c:v>
                </c:pt>
                <c:pt idx="14973">
                  <c:v>0.51276620370394521</c:v>
                </c:pt>
                <c:pt idx="14974">
                  <c:v>0.51277777777802069</c:v>
                </c:pt>
                <c:pt idx="14975">
                  <c:v>0.51278935185209451</c:v>
                </c:pt>
                <c:pt idx="14976">
                  <c:v>0.51280092592616733</c:v>
                </c:pt>
                <c:pt idx="14977">
                  <c:v>0.5128125000002407</c:v>
                </c:pt>
                <c:pt idx="14978">
                  <c:v>0.51282407407431674</c:v>
                </c:pt>
                <c:pt idx="14979">
                  <c:v>0.51283564814839211</c:v>
                </c:pt>
                <c:pt idx="14980">
                  <c:v>0.51284722222246482</c:v>
                </c:pt>
                <c:pt idx="14981">
                  <c:v>0.51285879629653885</c:v>
                </c:pt>
                <c:pt idx="14982">
                  <c:v>0.51287037037061289</c:v>
                </c:pt>
                <c:pt idx="14983">
                  <c:v>0.51288194444468693</c:v>
                </c:pt>
                <c:pt idx="14984">
                  <c:v>0.51289351851876164</c:v>
                </c:pt>
                <c:pt idx="14985">
                  <c:v>0.51290509259283645</c:v>
                </c:pt>
                <c:pt idx="14986">
                  <c:v>0.51291666666690849</c:v>
                </c:pt>
                <c:pt idx="14987">
                  <c:v>0.51292824074098309</c:v>
                </c:pt>
                <c:pt idx="14988">
                  <c:v>0.51293981481505713</c:v>
                </c:pt>
                <c:pt idx="14989">
                  <c:v>0.51295138888913117</c:v>
                </c:pt>
                <c:pt idx="14990">
                  <c:v>0.51296296296320376</c:v>
                </c:pt>
                <c:pt idx="14991">
                  <c:v>0.51297453703727924</c:v>
                </c:pt>
                <c:pt idx="14992">
                  <c:v>0.51298611111135151</c:v>
                </c:pt>
                <c:pt idx="14993">
                  <c:v>0.51299768518542732</c:v>
                </c:pt>
                <c:pt idx="14994">
                  <c:v>0.51300925925950314</c:v>
                </c:pt>
                <c:pt idx="14995">
                  <c:v>0.51302083333357884</c:v>
                </c:pt>
                <c:pt idx="14996">
                  <c:v>0.51303240740764811</c:v>
                </c:pt>
                <c:pt idx="14997">
                  <c:v>0.51304398148172348</c:v>
                </c:pt>
                <c:pt idx="14998">
                  <c:v>0.51305555555579763</c:v>
                </c:pt>
                <c:pt idx="14999">
                  <c:v>0.51306712962987155</c:v>
                </c:pt>
                <c:pt idx="15000">
                  <c:v>0.51307870370394559</c:v>
                </c:pt>
                <c:pt idx="15001">
                  <c:v>0.51309027777801963</c:v>
                </c:pt>
                <c:pt idx="15002">
                  <c:v>0.51310185185209367</c:v>
                </c:pt>
                <c:pt idx="15003">
                  <c:v>0.51311342592616582</c:v>
                </c:pt>
                <c:pt idx="15004">
                  <c:v>0.51312500000024153</c:v>
                </c:pt>
                <c:pt idx="15005">
                  <c:v>0.51313657407431557</c:v>
                </c:pt>
                <c:pt idx="15006">
                  <c:v>0.51314814814838983</c:v>
                </c:pt>
                <c:pt idx="15007">
                  <c:v>0.51315972222246387</c:v>
                </c:pt>
                <c:pt idx="15008">
                  <c:v>0.51317129629653935</c:v>
                </c:pt>
                <c:pt idx="15009">
                  <c:v>0.5131828703706115</c:v>
                </c:pt>
                <c:pt idx="15010">
                  <c:v>0.51319444444468665</c:v>
                </c:pt>
                <c:pt idx="15011">
                  <c:v>0.51320601851876002</c:v>
                </c:pt>
                <c:pt idx="15012">
                  <c:v>0.51321759259283406</c:v>
                </c:pt>
                <c:pt idx="15013">
                  <c:v>0.5132291666669081</c:v>
                </c:pt>
                <c:pt idx="15014">
                  <c:v>0.51324074074098158</c:v>
                </c:pt>
                <c:pt idx="15015">
                  <c:v>0.5132523148150544</c:v>
                </c:pt>
                <c:pt idx="15016">
                  <c:v>0.51326388888912888</c:v>
                </c:pt>
                <c:pt idx="15017">
                  <c:v>0.51327546296320425</c:v>
                </c:pt>
                <c:pt idx="15018">
                  <c:v>0.51328703703727829</c:v>
                </c:pt>
                <c:pt idx="15019">
                  <c:v>0.51329861111135233</c:v>
                </c:pt>
                <c:pt idx="15020">
                  <c:v>0.51331018518542437</c:v>
                </c:pt>
                <c:pt idx="15021">
                  <c:v>0.51332175925950063</c:v>
                </c:pt>
                <c:pt idx="15022">
                  <c:v>0.513333333333576</c:v>
                </c:pt>
                <c:pt idx="15023">
                  <c:v>0.51334490740764849</c:v>
                </c:pt>
                <c:pt idx="15024">
                  <c:v>0.51335648148172108</c:v>
                </c:pt>
                <c:pt idx="15025">
                  <c:v>0.51336805555579668</c:v>
                </c:pt>
                <c:pt idx="15026">
                  <c:v>0.51337962962987216</c:v>
                </c:pt>
                <c:pt idx="15027">
                  <c:v>0.51339120370394453</c:v>
                </c:pt>
                <c:pt idx="15028">
                  <c:v>0.51340277777801857</c:v>
                </c:pt>
                <c:pt idx="15029">
                  <c:v>0.51341435185209094</c:v>
                </c:pt>
                <c:pt idx="15030">
                  <c:v>0.51342592592616521</c:v>
                </c:pt>
                <c:pt idx="15031">
                  <c:v>0.51343750000023858</c:v>
                </c:pt>
                <c:pt idx="15032">
                  <c:v>0.51344907407431484</c:v>
                </c:pt>
                <c:pt idx="15033">
                  <c:v>0.51346064814838888</c:v>
                </c:pt>
                <c:pt idx="15034">
                  <c:v>0.51347222222246258</c:v>
                </c:pt>
                <c:pt idx="15035">
                  <c:v>0.51348379629653651</c:v>
                </c:pt>
                <c:pt idx="15036">
                  <c:v>0.51349537037061099</c:v>
                </c:pt>
                <c:pt idx="15037">
                  <c:v>0.51350694444468459</c:v>
                </c:pt>
                <c:pt idx="15038">
                  <c:v>0.51351851851875907</c:v>
                </c:pt>
                <c:pt idx="15039">
                  <c:v>0.51353009259283311</c:v>
                </c:pt>
                <c:pt idx="15040">
                  <c:v>0.51354166666690715</c:v>
                </c:pt>
                <c:pt idx="15041">
                  <c:v>0.51355324074097941</c:v>
                </c:pt>
                <c:pt idx="15042">
                  <c:v>0.51356481481505456</c:v>
                </c:pt>
                <c:pt idx="15043">
                  <c:v>0.51357638888912727</c:v>
                </c:pt>
                <c:pt idx="15044">
                  <c:v>0.51358796296320186</c:v>
                </c:pt>
                <c:pt idx="15045">
                  <c:v>0.51359953703727734</c:v>
                </c:pt>
                <c:pt idx="15046">
                  <c:v>0.51361111111135138</c:v>
                </c:pt>
                <c:pt idx="15047">
                  <c:v>0.51362268518542542</c:v>
                </c:pt>
                <c:pt idx="15048">
                  <c:v>0.51363425925950101</c:v>
                </c:pt>
                <c:pt idx="15049">
                  <c:v>0.51364583333357805</c:v>
                </c:pt>
                <c:pt idx="15050">
                  <c:v>0.51365740740764754</c:v>
                </c:pt>
                <c:pt idx="15051">
                  <c:v>0.51366898148172158</c:v>
                </c:pt>
                <c:pt idx="15052">
                  <c:v>0.51368055555579561</c:v>
                </c:pt>
                <c:pt idx="15053">
                  <c:v>0.51369212962986954</c:v>
                </c:pt>
                <c:pt idx="15054">
                  <c:v>0.51370370370394358</c:v>
                </c:pt>
                <c:pt idx="15055">
                  <c:v>0.51371527777801773</c:v>
                </c:pt>
                <c:pt idx="15056">
                  <c:v>0.51372685185209177</c:v>
                </c:pt>
                <c:pt idx="15057">
                  <c:v>0.51373842592616559</c:v>
                </c:pt>
                <c:pt idx="15058">
                  <c:v>0.51375000000023952</c:v>
                </c:pt>
                <c:pt idx="15059">
                  <c:v>0.51376157407431389</c:v>
                </c:pt>
                <c:pt idx="15060">
                  <c:v>0.51377314814838793</c:v>
                </c:pt>
                <c:pt idx="15061">
                  <c:v>0.51378472222246196</c:v>
                </c:pt>
                <c:pt idx="15062">
                  <c:v>0.51379629629653745</c:v>
                </c:pt>
                <c:pt idx="15063">
                  <c:v>0.51380787037061004</c:v>
                </c:pt>
                <c:pt idx="15064">
                  <c:v>0.51381944444468464</c:v>
                </c:pt>
                <c:pt idx="15065">
                  <c:v>0.51383101851875956</c:v>
                </c:pt>
                <c:pt idx="15066">
                  <c:v>0.5138425925928326</c:v>
                </c:pt>
                <c:pt idx="15067">
                  <c:v>0.5138541666669062</c:v>
                </c:pt>
                <c:pt idx="15068">
                  <c:v>0.51386574074097957</c:v>
                </c:pt>
                <c:pt idx="15069">
                  <c:v>0.51387731481505428</c:v>
                </c:pt>
                <c:pt idx="15070">
                  <c:v>0.51388888888912831</c:v>
                </c:pt>
                <c:pt idx="15071">
                  <c:v>0.51390046296320235</c:v>
                </c:pt>
                <c:pt idx="15072">
                  <c:v>0.51391203703727639</c:v>
                </c:pt>
                <c:pt idx="15073">
                  <c:v>0.51392361111135043</c:v>
                </c:pt>
                <c:pt idx="15074">
                  <c:v>0.51393518518542447</c:v>
                </c:pt>
                <c:pt idx="15075">
                  <c:v>0.51394675925949862</c:v>
                </c:pt>
                <c:pt idx="15076">
                  <c:v>0.51395833333357521</c:v>
                </c:pt>
                <c:pt idx="15077">
                  <c:v>0.51396990740764659</c:v>
                </c:pt>
                <c:pt idx="15078">
                  <c:v>0.51398148148172051</c:v>
                </c:pt>
                <c:pt idx="15079">
                  <c:v>0.513993055555796</c:v>
                </c:pt>
                <c:pt idx="15080">
                  <c:v>0.5140046296298687</c:v>
                </c:pt>
                <c:pt idx="15081">
                  <c:v>0.51401620370394108</c:v>
                </c:pt>
                <c:pt idx="15082">
                  <c:v>0.51402777777801678</c:v>
                </c:pt>
                <c:pt idx="15083">
                  <c:v>0.51403935185209049</c:v>
                </c:pt>
                <c:pt idx="15084">
                  <c:v>0.5140509259261633</c:v>
                </c:pt>
                <c:pt idx="15085">
                  <c:v>0.51406250000023646</c:v>
                </c:pt>
                <c:pt idx="15086">
                  <c:v>0.51407407407431294</c:v>
                </c:pt>
                <c:pt idx="15087">
                  <c:v>0.51408564814838764</c:v>
                </c:pt>
                <c:pt idx="15088">
                  <c:v>0.51409722222246101</c:v>
                </c:pt>
                <c:pt idx="15089">
                  <c:v>0.51410879629653505</c:v>
                </c:pt>
                <c:pt idx="15090">
                  <c:v>0.51412037037060909</c:v>
                </c:pt>
                <c:pt idx="15091">
                  <c:v>0.51413194444468313</c:v>
                </c:pt>
                <c:pt idx="15092">
                  <c:v>0.51414351851875761</c:v>
                </c:pt>
                <c:pt idx="15093">
                  <c:v>0.51415509259283165</c:v>
                </c:pt>
                <c:pt idx="15094">
                  <c:v>0.51416666666690458</c:v>
                </c:pt>
                <c:pt idx="15095">
                  <c:v>0.51417824074097929</c:v>
                </c:pt>
                <c:pt idx="15096">
                  <c:v>0.51418981481505333</c:v>
                </c:pt>
                <c:pt idx="15097">
                  <c:v>0.51420138888912736</c:v>
                </c:pt>
                <c:pt idx="15098">
                  <c:v>0.51421296296319996</c:v>
                </c:pt>
                <c:pt idx="15099">
                  <c:v>0.51422453703727544</c:v>
                </c:pt>
                <c:pt idx="15100">
                  <c:v>0.51423611111134748</c:v>
                </c:pt>
                <c:pt idx="15101">
                  <c:v>0.51424768518542352</c:v>
                </c:pt>
                <c:pt idx="15102">
                  <c:v>0.51425925925949911</c:v>
                </c:pt>
                <c:pt idx="15103">
                  <c:v>0.5142708333335746</c:v>
                </c:pt>
                <c:pt idx="15104">
                  <c:v>0.51428240740764408</c:v>
                </c:pt>
                <c:pt idx="15105">
                  <c:v>0.51429398148171956</c:v>
                </c:pt>
                <c:pt idx="15106">
                  <c:v>0.51430555555579371</c:v>
                </c:pt>
                <c:pt idx="15107">
                  <c:v>0.5143171296298662</c:v>
                </c:pt>
                <c:pt idx="15108">
                  <c:v>0.51432870370394157</c:v>
                </c:pt>
                <c:pt idx="15109">
                  <c:v>0.51434027777801583</c:v>
                </c:pt>
                <c:pt idx="15110">
                  <c:v>0.51435185185208987</c:v>
                </c:pt>
                <c:pt idx="15111">
                  <c:v>0.51436342592616147</c:v>
                </c:pt>
                <c:pt idx="15112">
                  <c:v>0.5143750000002375</c:v>
                </c:pt>
                <c:pt idx="15113">
                  <c:v>0.51438657407431043</c:v>
                </c:pt>
                <c:pt idx="15114">
                  <c:v>0.51439814814838603</c:v>
                </c:pt>
                <c:pt idx="15115">
                  <c:v>0.51440972222246006</c:v>
                </c:pt>
                <c:pt idx="15116">
                  <c:v>0.51442129629653544</c:v>
                </c:pt>
                <c:pt idx="15117">
                  <c:v>0.51443287037060759</c:v>
                </c:pt>
                <c:pt idx="15118">
                  <c:v>0.51444444444468262</c:v>
                </c:pt>
                <c:pt idx="15119">
                  <c:v>0.51445601851875622</c:v>
                </c:pt>
                <c:pt idx="15120">
                  <c:v>0.51446759259283026</c:v>
                </c:pt>
                <c:pt idx="15121">
                  <c:v>0.5144791666669043</c:v>
                </c:pt>
                <c:pt idx="15122">
                  <c:v>0.51449074074097756</c:v>
                </c:pt>
                <c:pt idx="15123">
                  <c:v>0.51450231481505038</c:v>
                </c:pt>
                <c:pt idx="15124">
                  <c:v>0.51451388888912497</c:v>
                </c:pt>
                <c:pt idx="15125">
                  <c:v>0.51452546296320045</c:v>
                </c:pt>
                <c:pt idx="15126">
                  <c:v>0.51453703703727449</c:v>
                </c:pt>
                <c:pt idx="15127">
                  <c:v>0.51454861111134853</c:v>
                </c:pt>
                <c:pt idx="15128">
                  <c:v>0.51456018518542035</c:v>
                </c:pt>
                <c:pt idx="15129">
                  <c:v>0.51457175925949661</c:v>
                </c:pt>
                <c:pt idx="15130">
                  <c:v>0.51458333333357065</c:v>
                </c:pt>
                <c:pt idx="15131">
                  <c:v>0.51459490740764458</c:v>
                </c:pt>
                <c:pt idx="15132">
                  <c:v>0.5146064814817185</c:v>
                </c:pt>
                <c:pt idx="15133">
                  <c:v>0.51461805555579365</c:v>
                </c:pt>
                <c:pt idx="15134">
                  <c:v>0.51462962962986836</c:v>
                </c:pt>
                <c:pt idx="15135">
                  <c:v>0.51464120370394084</c:v>
                </c:pt>
                <c:pt idx="15136">
                  <c:v>0.51465277777801488</c:v>
                </c:pt>
                <c:pt idx="15137">
                  <c:v>0.51466435185208859</c:v>
                </c:pt>
                <c:pt idx="15138">
                  <c:v>0.51467592592616296</c:v>
                </c:pt>
                <c:pt idx="15139">
                  <c:v>0.51468750000023566</c:v>
                </c:pt>
                <c:pt idx="15140">
                  <c:v>0.51469907407431281</c:v>
                </c:pt>
                <c:pt idx="15141">
                  <c:v>0.51471064814838563</c:v>
                </c:pt>
                <c:pt idx="15142">
                  <c:v>0.51472222222245911</c:v>
                </c:pt>
                <c:pt idx="15143">
                  <c:v>0.51473379629653315</c:v>
                </c:pt>
                <c:pt idx="15144">
                  <c:v>0.51474537037060764</c:v>
                </c:pt>
                <c:pt idx="15145">
                  <c:v>0.51475694444468123</c:v>
                </c:pt>
                <c:pt idx="15146">
                  <c:v>0.5147685185187556</c:v>
                </c:pt>
                <c:pt idx="15147">
                  <c:v>0.51478009259282964</c:v>
                </c:pt>
                <c:pt idx="15148">
                  <c:v>0.5147916666669049</c:v>
                </c:pt>
                <c:pt idx="15149">
                  <c:v>0.51480324074097739</c:v>
                </c:pt>
                <c:pt idx="15150">
                  <c:v>0.51481481481505142</c:v>
                </c:pt>
                <c:pt idx="15151">
                  <c:v>0.51482638888912546</c:v>
                </c:pt>
                <c:pt idx="15152">
                  <c:v>0.51483796296319961</c:v>
                </c:pt>
                <c:pt idx="15153">
                  <c:v>0.51484953703727365</c:v>
                </c:pt>
                <c:pt idx="15154">
                  <c:v>0.51486111111134758</c:v>
                </c:pt>
                <c:pt idx="15155">
                  <c:v>0.51487268518542151</c:v>
                </c:pt>
                <c:pt idx="15156">
                  <c:v>0.51488425925949699</c:v>
                </c:pt>
                <c:pt idx="15157">
                  <c:v>0.51489583333357392</c:v>
                </c:pt>
                <c:pt idx="15158">
                  <c:v>0.51490740740764351</c:v>
                </c:pt>
                <c:pt idx="15159">
                  <c:v>0.51491898148171644</c:v>
                </c:pt>
                <c:pt idx="15160">
                  <c:v>0.51493055555579181</c:v>
                </c:pt>
                <c:pt idx="15161">
                  <c:v>0.51494212962986552</c:v>
                </c:pt>
                <c:pt idx="15162">
                  <c:v>0.51495370370393956</c:v>
                </c:pt>
                <c:pt idx="15163">
                  <c:v>0.51496527777801393</c:v>
                </c:pt>
                <c:pt idx="15164">
                  <c:v>0.51497685185208797</c:v>
                </c:pt>
                <c:pt idx="15165">
                  <c:v>0.51498842592616156</c:v>
                </c:pt>
                <c:pt idx="15166">
                  <c:v>0.51500000000023549</c:v>
                </c:pt>
                <c:pt idx="15167">
                  <c:v>0.51501157407431009</c:v>
                </c:pt>
                <c:pt idx="15168">
                  <c:v>0.51502314814838412</c:v>
                </c:pt>
                <c:pt idx="15169">
                  <c:v>0.51503472222245816</c:v>
                </c:pt>
                <c:pt idx="15170">
                  <c:v>0.51504629629653265</c:v>
                </c:pt>
                <c:pt idx="15171">
                  <c:v>0.51505787037060624</c:v>
                </c:pt>
                <c:pt idx="15172">
                  <c:v>0.51506944444468061</c:v>
                </c:pt>
                <c:pt idx="15173">
                  <c:v>0.51508101851875465</c:v>
                </c:pt>
                <c:pt idx="15174">
                  <c:v>0.51509259259282869</c:v>
                </c:pt>
                <c:pt idx="15175">
                  <c:v>0.5151041666669024</c:v>
                </c:pt>
                <c:pt idx="15176">
                  <c:v>0.5151157407409751</c:v>
                </c:pt>
                <c:pt idx="15177">
                  <c:v>0.51512731481505047</c:v>
                </c:pt>
                <c:pt idx="15178">
                  <c:v>0.51513888888912451</c:v>
                </c:pt>
                <c:pt idx="15179">
                  <c:v>0.51515046296319988</c:v>
                </c:pt>
                <c:pt idx="15180">
                  <c:v>0.51516203703727259</c:v>
                </c:pt>
                <c:pt idx="15181">
                  <c:v>0.51517361111134652</c:v>
                </c:pt>
                <c:pt idx="15182">
                  <c:v>0.51518518518542056</c:v>
                </c:pt>
                <c:pt idx="15183">
                  <c:v>0.51519675925949471</c:v>
                </c:pt>
                <c:pt idx="15184">
                  <c:v>0.51520833333356875</c:v>
                </c:pt>
                <c:pt idx="15185">
                  <c:v>0.51521990740764256</c:v>
                </c:pt>
                <c:pt idx="15186">
                  <c:v>0.51523148148171649</c:v>
                </c:pt>
                <c:pt idx="15187">
                  <c:v>0.51524305555579164</c:v>
                </c:pt>
                <c:pt idx="15188">
                  <c:v>0.5152546296298649</c:v>
                </c:pt>
                <c:pt idx="15189">
                  <c:v>0.51526620370393705</c:v>
                </c:pt>
                <c:pt idx="15190">
                  <c:v>0.51527777777801298</c:v>
                </c:pt>
                <c:pt idx="15191">
                  <c:v>0.51528935185208657</c:v>
                </c:pt>
                <c:pt idx="15192">
                  <c:v>0.51530092592615928</c:v>
                </c:pt>
                <c:pt idx="15193">
                  <c:v>0.5153125000002321</c:v>
                </c:pt>
                <c:pt idx="15194">
                  <c:v>0.51532407407430914</c:v>
                </c:pt>
                <c:pt idx="15195">
                  <c:v>0.51533564814838362</c:v>
                </c:pt>
                <c:pt idx="15196">
                  <c:v>0.51534722222245721</c:v>
                </c:pt>
                <c:pt idx="15197">
                  <c:v>0.51535879629653125</c:v>
                </c:pt>
                <c:pt idx="15198">
                  <c:v>0.51537037037060529</c:v>
                </c:pt>
                <c:pt idx="15199">
                  <c:v>0.51538194444467933</c:v>
                </c:pt>
                <c:pt idx="15200">
                  <c:v>0.5153935185187537</c:v>
                </c:pt>
                <c:pt idx="15201">
                  <c:v>0.51540509259282763</c:v>
                </c:pt>
                <c:pt idx="15202">
                  <c:v>0.51541666666690056</c:v>
                </c:pt>
                <c:pt idx="15203">
                  <c:v>0.51542824074097549</c:v>
                </c:pt>
                <c:pt idx="15204">
                  <c:v>0.51543981481504952</c:v>
                </c:pt>
                <c:pt idx="15205">
                  <c:v>0.51545138888912356</c:v>
                </c:pt>
                <c:pt idx="15206">
                  <c:v>0.51546296296319749</c:v>
                </c:pt>
                <c:pt idx="15207">
                  <c:v>0.51547453703727153</c:v>
                </c:pt>
                <c:pt idx="15208">
                  <c:v>0.51548611111134335</c:v>
                </c:pt>
                <c:pt idx="15209">
                  <c:v>0.5154976851854195</c:v>
                </c:pt>
                <c:pt idx="15210">
                  <c:v>0.51550925925949465</c:v>
                </c:pt>
                <c:pt idx="15211">
                  <c:v>0.51552083333356924</c:v>
                </c:pt>
                <c:pt idx="15212">
                  <c:v>0.51553240740764006</c:v>
                </c:pt>
                <c:pt idx="15213">
                  <c:v>0.51554398148171432</c:v>
                </c:pt>
                <c:pt idx="15214">
                  <c:v>0.51555555555578991</c:v>
                </c:pt>
                <c:pt idx="15215">
                  <c:v>0.51556712962986218</c:v>
                </c:pt>
                <c:pt idx="15216">
                  <c:v>0.51557870370393666</c:v>
                </c:pt>
                <c:pt idx="15217">
                  <c:v>0.51559027777801203</c:v>
                </c:pt>
                <c:pt idx="15218">
                  <c:v>0.51560185185208662</c:v>
                </c:pt>
                <c:pt idx="15219">
                  <c:v>0.51561342592615877</c:v>
                </c:pt>
                <c:pt idx="15220">
                  <c:v>0.51562500000023415</c:v>
                </c:pt>
                <c:pt idx="15221">
                  <c:v>0.51563657407430818</c:v>
                </c:pt>
                <c:pt idx="15222">
                  <c:v>0.51564814814838378</c:v>
                </c:pt>
                <c:pt idx="15223">
                  <c:v>0.5156597222224566</c:v>
                </c:pt>
                <c:pt idx="15224">
                  <c:v>0.51567129629653274</c:v>
                </c:pt>
                <c:pt idx="15225">
                  <c:v>0.51568287037060434</c:v>
                </c:pt>
                <c:pt idx="15226">
                  <c:v>0.51569444444468004</c:v>
                </c:pt>
                <c:pt idx="15227">
                  <c:v>0.51570601851875264</c:v>
                </c:pt>
                <c:pt idx="15228">
                  <c:v>0.51571759259282668</c:v>
                </c:pt>
                <c:pt idx="15229">
                  <c:v>0.51572916666690061</c:v>
                </c:pt>
                <c:pt idx="15230">
                  <c:v>0.51574074074097453</c:v>
                </c:pt>
                <c:pt idx="15231">
                  <c:v>0.51575231481504857</c:v>
                </c:pt>
                <c:pt idx="15232">
                  <c:v>0.5157638888891225</c:v>
                </c:pt>
                <c:pt idx="15233">
                  <c:v>0.51577546296319898</c:v>
                </c:pt>
                <c:pt idx="15234">
                  <c:v>0.51578703703727069</c:v>
                </c:pt>
                <c:pt idx="15235">
                  <c:v>0.51579861111134473</c:v>
                </c:pt>
                <c:pt idx="15236">
                  <c:v>0.51581018518541744</c:v>
                </c:pt>
                <c:pt idx="15237">
                  <c:v>0.51582175925949436</c:v>
                </c:pt>
                <c:pt idx="15238">
                  <c:v>0.51583333333356685</c:v>
                </c:pt>
                <c:pt idx="15239">
                  <c:v>0.51584490740764088</c:v>
                </c:pt>
                <c:pt idx="15240">
                  <c:v>0.51585648148171459</c:v>
                </c:pt>
                <c:pt idx="15241">
                  <c:v>0.51586805555578963</c:v>
                </c:pt>
                <c:pt idx="15242">
                  <c:v>0.51587962962986444</c:v>
                </c:pt>
                <c:pt idx="15243">
                  <c:v>0.51589120370393704</c:v>
                </c:pt>
                <c:pt idx="15244">
                  <c:v>0.51590277777801108</c:v>
                </c:pt>
                <c:pt idx="15245">
                  <c:v>0.51591435185208456</c:v>
                </c:pt>
                <c:pt idx="15246">
                  <c:v>0.51592592592615916</c:v>
                </c:pt>
                <c:pt idx="15247">
                  <c:v>0.51593750000023175</c:v>
                </c:pt>
                <c:pt idx="15248">
                  <c:v>0.51594907407430879</c:v>
                </c:pt>
                <c:pt idx="15249">
                  <c:v>0.51596064814838161</c:v>
                </c:pt>
                <c:pt idx="15250">
                  <c:v>0.51597222222245531</c:v>
                </c:pt>
                <c:pt idx="15251">
                  <c:v>0.51598379629652935</c:v>
                </c:pt>
                <c:pt idx="15252">
                  <c:v>0.51599537037060361</c:v>
                </c:pt>
                <c:pt idx="15253">
                  <c:v>0.51600694444467743</c:v>
                </c:pt>
                <c:pt idx="15254">
                  <c:v>0.51601851851875169</c:v>
                </c:pt>
                <c:pt idx="15255">
                  <c:v>0.51603009259282562</c:v>
                </c:pt>
                <c:pt idx="15256">
                  <c:v>0.51604166666690121</c:v>
                </c:pt>
                <c:pt idx="15257">
                  <c:v>0.51605324074097358</c:v>
                </c:pt>
                <c:pt idx="15258">
                  <c:v>0.51606481481504751</c:v>
                </c:pt>
                <c:pt idx="15259">
                  <c:v>0.51607638888912033</c:v>
                </c:pt>
                <c:pt idx="15260">
                  <c:v>0.5160879629631957</c:v>
                </c:pt>
                <c:pt idx="15261">
                  <c:v>0.51609953703726952</c:v>
                </c:pt>
                <c:pt idx="15262">
                  <c:v>0.51611111111134356</c:v>
                </c:pt>
                <c:pt idx="15263">
                  <c:v>0.51612268518541748</c:v>
                </c:pt>
                <c:pt idx="15264">
                  <c:v>0.51613425925949263</c:v>
                </c:pt>
                <c:pt idx="15265">
                  <c:v>0.51614583333356889</c:v>
                </c:pt>
                <c:pt idx="15266">
                  <c:v>0.51615740740763949</c:v>
                </c:pt>
                <c:pt idx="15267">
                  <c:v>0.51616898148171242</c:v>
                </c:pt>
                <c:pt idx="15268">
                  <c:v>0.51618055555578801</c:v>
                </c:pt>
                <c:pt idx="15269">
                  <c:v>0.5161921296298615</c:v>
                </c:pt>
                <c:pt idx="15270">
                  <c:v>0.51620370370393465</c:v>
                </c:pt>
                <c:pt idx="15271">
                  <c:v>0.51621527777801013</c:v>
                </c:pt>
                <c:pt idx="15272">
                  <c:v>0.51622685185208417</c:v>
                </c:pt>
                <c:pt idx="15273">
                  <c:v>0.51623842592615676</c:v>
                </c:pt>
                <c:pt idx="15274">
                  <c:v>0.51625000000023158</c:v>
                </c:pt>
                <c:pt idx="15275">
                  <c:v>0.51626157407430628</c:v>
                </c:pt>
                <c:pt idx="15276">
                  <c:v>0.51627314814838032</c:v>
                </c:pt>
                <c:pt idx="15277">
                  <c:v>0.51628472222245436</c:v>
                </c:pt>
                <c:pt idx="15278">
                  <c:v>0.51629629629652862</c:v>
                </c:pt>
                <c:pt idx="15279">
                  <c:v>0.51630787037060244</c:v>
                </c:pt>
                <c:pt idx="15280">
                  <c:v>0.5163194444446767</c:v>
                </c:pt>
                <c:pt idx="15281">
                  <c:v>0.51633101851875063</c:v>
                </c:pt>
                <c:pt idx="15282">
                  <c:v>0.51634259259282467</c:v>
                </c:pt>
                <c:pt idx="15283">
                  <c:v>0.5163541666668986</c:v>
                </c:pt>
                <c:pt idx="15284">
                  <c:v>0.51636574074097108</c:v>
                </c:pt>
                <c:pt idx="15285">
                  <c:v>0.51637731481504656</c:v>
                </c:pt>
                <c:pt idx="15286">
                  <c:v>0.51638888888912049</c:v>
                </c:pt>
                <c:pt idx="15287">
                  <c:v>0.51640046296319475</c:v>
                </c:pt>
                <c:pt idx="15288">
                  <c:v>0.51641203703726646</c:v>
                </c:pt>
                <c:pt idx="15289">
                  <c:v>0.5164236111113425</c:v>
                </c:pt>
                <c:pt idx="15290">
                  <c:v>0.51643518518541531</c:v>
                </c:pt>
                <c:pt idx="15291">
                  <c:v>0.51644675925949091</c:v>
                </c:pt>
                <c:pt idx="15292">
                  <c:v>0.51645833333356495</c:v>
                </c:pt>
                <c:pt idx="15293">
                  <c:v>0.51646990740763743</c:v>
                </c:pt>
                <c:pt idx="15294">
                  <c:v>0.51648148148171258</c:v>
                </c:pt>
                <c:pt idx="15295">
                  <c:v>0.51649305555578762</c:v>
                </c:pt>
                <c:pt idx="15296">
                  <c:v>0.5165046296298611</c:v>
                </c:pt>
                <c:pt idx="15297">
                  <c:v>0.51651620370393303</c:v>
                </c:pt>
                <c:pt idx="15298">
                  <c:v>0.51652777777800918</c:v>
                </c:pt>
                <c:pt idx="15299">
                  <c:v>0.51653935185208188</c:v>
                </c:pt>
                <c:pt idx="15300">
                  <c:v>0.51655092592615526</c:v>
                </c:pt>
                <c:pt idx="15301">
                  <c:v>0.5165625000002283</c:v>
                </c:pt>
                <c:pt idx="15302">
                  <c:v>0.51657407407430533</c:v>
                </c:pt>
                <c:pt idx="15303">
                  <c:v>0.51658564814837971</c:v>
                </c:pt>
                <c:pt idx="15304">
                  <c:v>0.51659722222245341</c:v>
                </c:pt>
                <c:pt idx="15305">
                  <c:v>0.516608796296529</c:v>
                </c:pt>
                <c:pt idx="15306">
                  <c:v>0.5166203703706016</c:v>
                </c:pt>
                <c:pt idx="15307">
                  <c:v>0.51663194444467564</c:v>
                </c:pt>
                <c:pt idx="15308">
                  <c:v>0.51664351851875112</c:v>
                </c:pt>
                <c:pt idx="15309">
                  <c:v>0.51665509259282516</c:v>
                </c:pt>
                <c:pt idx="15310">
                  <c:v>0.51666666666689764</c:v>
                </c:pt>
                <c:pt idx="15311">
                  <c:v>0.51667824074097168</c:v>
                </c:pt>
                <c:pt idx="15312">
                  <c:v>0.51668981481504572</c:v>
                </c:pt>
                <c:pt idx="15313">
                  <c:v>0.51670138888911976</c:v>
                </c:pt>
                <c:pt idx="15314">
                  <c:v>0.5167129629631938</c:v>
                </c:pt>
                <c:pt idx="15315">
                  <c:v>0.51672453703726751</c:v>
                </c:pt>
                <c:pt idx="15316">
                  <c:v>0.51673611111134055</c:v>
                </c:pt>
                <c:pt idx="15317">
                  <c:v>0.51674768518541592</c:v>
                </c:pt>
                <c:pt idx="15318">
                  <c:v>0.51675925925949195</c:v>
                </c:pt>
                <c:pt idx="15319">
                  <c:v>0.51677083333356666</c:v>
                </c:pt>
                <c:pt idx="15320">
                  <c:v>0.51678240740763759</c:v>
                </c:pt>
                <c:pt idx="15321">
                  <c:v>0.51679398148171207</c:v>
                </c:pt>
                <c:pt idx="15322">
                  <c:v>0.51680555555578755</c:v>
                </c:pt>
                <c:pt idx="15323">
                  <c:v>0.51681712962985948</c:v>
                </c:pt>
                <c:pt idx="15324">
                  <c:v>0.51682870370393419</c:v>
                </c:pt>
                <c:pt idx="15325">
                  <c:v>0.51684027777800978</c:v>
                </c:pt>
                <c:pt idx="15326">
                  <c:v>0.5168518518520826</c:v>
                </c:pt>
                <c:pt idx="15327">
                  <c:v>0.51686342592615486</c:v>
                </c:pt>
                <c:pt idx="15328">
                  <c:v>0.51687500000023034</c:v>
                </c:pt>
                <c:pt idx="15329">
                  <c:v>0.51688657407430438</c:v>
                </c:pt>
                <c:pt idx="15330">
                  <c:v>0.51689814814837864</c:v>
                </c:pt>
                <c:pt idx="15331">
                  <c:v>0.51690972222245268</c:v>
                </c:pt>
                <c:pt idx="15332">
                  <c:v>0.51692129629652839</c:v>
                </c:pt>
                <c:pt idx="15333">
                  <c:v>0.51693287037060054</c:v>
                </c:pt>
                <c:pt idx="15334">
                  <c:v>0.51694444444467624</c:v>
                </c:pt>
                <c:pt idx="15335">
                  <c:v>0.51695601851874862</c:v>
                </c:pt>
                <c:pt idx="15336">
                  <c:v>0.51696759259282266</c:v>
                </c:pt>
                <c:pt idx="15337">
                  <c:v>0.51697916666689825</c:v>
                </c:pt>
                <c:pt idx="15338">
                  <c:v>0.51699074074097051</c:v>
                </c:pt>
                <c:pt idx="15339">
                  <c:v>0.51700231481504344</c:v>
                </c:pt>
                <c:pt idx="15340">
                  <c:v>0.51701388888911859</c:v>
                </c:pt>
                <c:pt idx="15341">
                  <c:v>0.51702546296319485</c:v>
                </c:pt>
                <c:pt idx="15342">
                  <c:v>0.51703703703726656</c:v>
                </c:pt>
                <c:pt idx="15343">
                  <c:v>0.51704861111134093</c:v>
                </c:pt>
                <c:pt idx="15344">
                  <c:v>0.51706018518541341</c:v>
                </c:pt>
                <c:pt idx="15345">
                  <c:v>0.51707175925949045</c:v>
                </c:pt>
                <c:pt idx="15346">
                  <c:v>0.51708333333356304</c:v>
                </c:pt>
                <c:pt idx="15347">
                  <c:v>0.51709490740763708</c:v>
                </c:pt>
                <c:pt idx="15348">
                  <c:v>0.51710648148171057</c:v>
                </c:pt>
                <c:pt idx="15349">
                  <c:v>0.51711805555578561</c:v>
                </c:pt>
                <c:pt idx="15350">
                  <c:v>0.51712962962985964</c:v>
                </c:pt>
                <c:pt idx="15351">
                  <c:v>0.51714120370393324</c:v>
                </c:pt>
                <c:pt idx="15352">
                  <c:v>0.51715277777800728</c:v>
                </c:pt>
                <c:pt idx="15353">
                  <c:v>0.51716435185207987</c:v>
                </c:pt>
                <c:pt idx="15354">
                  <c:v>0.51717592592615536</c:v>
                </c:pt>
                <c:pt idx="15355">
                  <c:v>0.51718750000022773</c:v>
                </c:pt>
                <c:pt idx="15356">
                  <c:v>0.51719907407430465</c:v>
                </c:pt>
                <c:pt idx="15357">
                  <c:v>0.51721064814837769</c:v>
                </c:pt>
                <c:pt idx="15358">
                  <c:v>0.51722222222245151</c:v>
                </c:pt>
                <c:pt idx="15359">
                  <c:v>0.51723379629652555</c:v>
                </c:pt>
                <c:pt idx="15360">
                  <c:v>0.51724537037060003</c:v>
                </c:pt>
                <c:pt idx="15361">
                  <c:v>0.51725694444467352</c:v>
                </c:pt>
                <c:pt idx="15362">
                  <c:v>0.51726851851874767</c:v>
                </c:pt>
                <c:pt idx="15363">
                  <c:v>0.51728009259282171</c:v>
                </c:pt>
                <c:pt idx="15364">
                  <c:v>0.51729166666689785</c:v>
                </c:pt>
                <c:pt idx="15365">
                  <c:v>0.51730324074096745</c:v>
                </c:pt>
                <c:pt idx="15366">
                  <c:v>0.51731481481504349</c:v>
                </c:pt>
                <c:pt idx="15367">
                  <c:v>0.51732638888911631</c:v>
                </c:pt>
                <c:pt idx="15368">
                  <c:v>0.5173379629631919</c:v>
                </c:pt>
                <c:pt idx="15369">
                  <c:v>0.51734953703726549</c:v>
                </c:pt>
                <c:pt idx="15370">
                  <c:v>0.51736111111133842</c:v>
                </c:pt>
                <c:pt idx="15371">
                  <c:v>0.51737268518541357</c:v>
                </c:pt>
                <c:pt idx="15372">
                  <c:v>0.51738425925948861</c:v>
                </c:pt>
                <c:pt idx="15373">
                  <c:v>0.51739583333356465</c:v>
                </c:pt>
                <c:pt idx="15374">
                  <c:v>0.51740740740763558</c:v>
                </c:pt>
                <c:pt idx="15375">
                  <c:v>0.5174189814817084</c:v>
                </c:pt>
                <c:pt idx="15376">
                  <c:v>0.51743055555578421</c:v>
                </c:pt>
                <c:pt idx="15377">
                  <c:v>0.51744212962985758</c:v>
                </c:pt>
                <c:pt idx="15378">
                  <c:v>0.51745370370393062</c:v>
                </c:pt>
                <c:pt idx="15379">
                  <c:v>0.51746527777800633</c:v>
                </c:pt>
                <c:pt idx="15380">
                  <c:v>0.51747685185208037</c:v>
                </c:pt>
                <c:pt idx="15381">
                  <c:v>0.51748842592615285</c:v>
                </c:pt>
                <c:pt idx="15382">
                  <c:v>0.51750000000022756</c:v>
                </c:pt>
                <c:pt idx="15383">
                  <c:v>0.51751157407430248</c:v>
                </c:pt>
                <c:pt idx="15384">
                  <c:v>0.51752314814837652</c:v>
                </c:pt>
                <c:pt idx="15385">
                  <c:v>0.51753472222245056</c:v>
                </c:pt>
                <c:pt idx="15386">
                  <c:v>0.5175462962965246</c:v>
                </c:pt>
                <c:pt idx="15387">
                  <c:v>0.51755787037059864</c:v>
                </c:pt>
                <c:pt idx="15388">
                  <c:v>0.51756944444467268</c:v>
                </c:pt>
                <c:pt idx="15389">
                  <c:v>0.51758101851874672</c:v>
                </c:pt>
                <c:pt idx="15390">
                  <c:v>0.51759259259282053</c:v>
                </c:pt>
                <c:pt idx="15391">
                  <c:v>0.51760416666689624</c:v>
                </c:pt>
                <c:pt idx="15392">
                  <c:v>0.51761574074096706</c:v>
                </c:pt>
                <c:pt idx="15393">
                  <c:v>0.51762731481504287</c:v>
                </c:pt>
                <c:pt idx="15394">
                  <c:v>0.51763888888911691</c:v>
                </c:pt>
                <c:pt idx="15395">
                  <c:v>0.51765046296319295</c:v>
                </c:pt>
                <c:pt idx="15396">
                  <c:v>0.51766203703726366</c:v>
                </c:pt>
                <c:pt idx="15397">
                  <c:v>0.51767361111133903</c:v>
                </c:pt>
                <c:pt idx="15398">
                  <c:v>0.51768518518541307</c:v>
                </c:pt>
                <c:pt idx="15399">
                  <c:v>0.51769675925948844</c:v>
                </c:pt>
                <c:pt idx="15400">
                  <c:v>0.51770833333356292</c:v>
                </c:pt>
                <c:pt idx="15401">
                  <c:v>0.51771990740763518</c:v>
                </c:pt>
                <c:pt idx="15402">
                  <c:v>0.51773148148170922</c:v>
                </c:pt>
                <c:pt idx="15403">
                  <c:v>0.51774305555578504</c:v>
                </c:pt>
                <c:pt idx="15404">
                  <c:v>0.51775462962985763</c:v>
                </c:pt>
                <c:pt idx="15405">
                  <c:v>0.51776620370393056</c:v>
                </c:pt>
                <c:pt idx="15406">
                  <c:v>0.5177777777780056</c:v>
                </c:pt>
                <c:pt idx="15407">
                  <c:v>0.51778935185207942</c:v>
                </c:pt>
                <c:pt idx="15408">
                  <c:v>0.51780092592615257</c:v>
                </c:pt>
                <c:pt idx="15409">
                  <c:v>0.51781250000022561</c:v>
                </c:pt>
                <c:pt idx="15410">
                  <c:v>0.51782407407430164</c:v>
                </c:pt>
                <c:pt idx="15411">
                  <c:v>0.51783564814837713</c:v>
                </c:pt>
                <c:pt idx="15412">
                  <c:v>0.51784722222244961</c:v>
                </c:pt>
                <c:pt idx="15413">
                  <c:v>0.51785879629652365</c:v>
                </c:pt>
                <c:pt idx="15414">
                  <c:v>0.51787037037059913</c:v>
                </c:pt>
                <c:pt idx="15415">
                  <c:v>0.51788194444467173</c:v>
                </c:pt>
                <c:pt idx="15416">
                  <c:v>0.51789351851874665</c:v>
                </c:pt>
                <c:pt idx="15417">
                  <c:v>0.51790509259282136</c:v>
                </c:pt>
                <c:pt idx="15418">
                  <c:v>0.51791666666689384</c:v>
                </c:pt>
                <c:pt idx="15419">
                  <c:v>0.51792824074096655</c:v>
                </c:pt>
                <c:pt idx="15420">
                  <c:v>0.51793981481504192</c:v>
                </c:pt>
                <c:pt idx="15421">
                  <c:v>0.51795138888911596</c:v>
                </c:pt>
                <c:pt idx="15422">
                  <c:v>0.51796296296319</c:v>
                </c:pt>
                <c:pt idx="15423">
                  <c:v>0.51797453703726359</c:v>
                </c:pt>
                <c:pt idx="15424">
                  <c:v>0.51798611111133641</c:v>
                </c:pt>
                <c:pt idx="15425">
                  <c:v>0.51799768518541212</c:v>
                </c:pt>
                <c:pt idx="15426">
                  <c:v>0.51800925925948793</c:v>
                </c:pt>
                <c:pt idx="15427">
                  <c:v>0.51802083333356252</c:v>
                </c:pt>
                <c:pt idx="15428">
                  <c:v>0.51803240740763357</c:v>
                </c:pt>
                <c:pt idx="15429">
                  <c:v>0.51804398148170827</c:v>
                </c:pt>
                <c:pt idx="15430">
                  <c:v>0.51805555555578264</c:v>
                </c:pt>
                <c:pt idx="15431">
                  <c:v>0.51806712962985557</c:v>
                </c:pt>
                <c:pt idx="15432">
                  <c:v>0.51807870370393039</c:v>
                </c:pt>
                <c:pt idx="15433">
                  <c:v>0.51809027777800465</c:v>
                </c:pt>
                <c:pt idx="15434">
                  <c:v>0.51810185185207869</c:v>
                </c:pt>
                <c:pt idx="15435">
                  <c:v>0.51811342592615095</c:v>
                </c:pt>
                <c:pt idx="15436">
                  <c:v>0.51812500000022654</c:v>
                </c:pt>
                <c:pt idx="15437">
                  <c:v>0.51813657407430058</c:v>
                </c:pt>
                <c:pt idx="15438">
                  <c:v>0.51814814814837462</c:v>
                </c:pt>
                <c:pt idx="15439">
                  <c:v>0.51815972222244866</c:v>
                </c:pt>
                <c:pt idx="15440">
                  <c:v>0.51817129629652425</c:v>
                </c:pt>
                <c:pt idx="15441">
                  <c:v>0.51818287037059674</c:v>
                </c:pt>
                <c:pt idx="15442">
                  <c:v>0.51819444444467211</c:v>
                </c:pt>
                <c:pt idx="15443">
                  <c:v>0.51820601851874482</c:v>
                </c:pt>
                <c:pt idx="15444">
                  <c:v>0.51821759259281852</c:v>
                </c:pt>
                <c:pt idx="15445">
                  <c:v>0.51822916666689434</c:v>
                </c:pt>
                <c:pt idx="15446">
                  <c:v>0.51824074074096504</c:v>
                </c:pt>
                <c:pt idx="15447">
                  <c:v>0.51825231481503942</c:v>
                </c:pt>
                <c:pt idx="15448">
                  <c:v>0.51826388888911457</c:v>
                </c:pt>
                <c:pt idx="15449">
                  <c:v>0.51827546296319082</c:v>
                </c:pt>
                <c:pt idx="15450">
                  <c:v>0.51828703703726164</c:v>
                </c:pt>
                <c:pt idx="15451">
                  <c:v>0.51829861111133713</c:v>
                </c:pt>
                <c:pt idx="15452">
                  <c:v>0.51831018518540928</c:v>
                </c:pt>
                <c:pt idx="15453">
                  <c:v>0.51832175925948565</c:v>
                </c:pt>
                <c:pt idx="15454">
                  <c:v>0.51833333333355924</c:v>
                </c:pt>
                <c:pt idx="15455">
                  <c:v>0.51834490740763328</c:v>
                </c:pt>
                <c:pt idx="15456">
                  <c:v>0.51835648148170588</c:v>
                </c:pt>
                <c:pt idx="15457">
                  <c:v>0.51836805555578169</c:v>
                </c:pt>
                <c:pt idx="15458">
                  <c:v>0.51837962962985562</c:v>
                </c:pt>
                <c:pt idx="15459">
                  <c:v>0.51839120370392944</c:v>
                </c:pt>
                <c:pt idx="15460">
                  <c:v>0.51840277777800348</c:v>
                </c:pt>
                <c:pt idx="15461">
                  <c:v>0.51841435185207596</c:v>
                </c:pt>
                <c:pt idx="15462">
                  <c:v>0.51842592592615022</c:v>
                </c:pt>
                <c:pt idx="15463">
                  <c:v>0.51843750000022371</c:v>
                </c:pt>
                <c:pt idx="15464">
                  <c:v>0.51844907407429963</c:v>
                </c:pt>
                <c:pt idx="15465">
                  <c:v>0.51846064814837367</c:v>
                </c:pt>
                <c:pt idx="15466">
                  <c:v>0.51847222222244749</c:v>
                </c:pt>
                <c:pt idx="15467">
                  <c:v>0.51848379629652153</c:v>
                </c:pt>
                <c:pt idx="15468">
                  <c:v>0.51849537037059723</c:v>
                </c:pt>
                <c:pt idx="15469">
                  <c:v>0.51850694444466783</c:v>
                </c:pt>
                <c:pt idx="15470">
                  <c:v>0.51851851851874387</c:v>
                </c:pt>
                <c:pt idx="15471">
                  <c:v>0.5185300925928179</c:v>
                </c:pt>
                <c:pt idx="15472">
                  <c:v>0.51854166666689372</c:v>
                </c:pt>
                <c:pt idx="15473">
                  <c:v>0.5185532407409631</c:v>
                </c:pt>
                <c:pt idx="15474">
                  <c:v>0.51856481481503958</c:v>
                </c:pt>
                <c:pt idx="15475">
                  <c:v>0.51857638888911228</c:v>
                </c:pt>
                <c:pt idx="15476">
                  <c:v>0.5185879629631881</c:v>
                </c:pt>
                <c:pt idx="15477">
                  <c:v>0.51859953703726158</c:v>
                </c:pt>
                <c:pt idx="15478">
                  <c:v>0.51861111111133618</c:v>
                </c:pt>
                <c:pt idx="15479">
                  <c:v>0.51862268518541021</c:v>
                </c:pt>
                <c:pt idx="15480">
                  <c:v>0.51863425925948603</c:v>
                </c:pt>
                <c:pt idx="15481">
                  <c:v>0.51864583333356173</c:v>
                </c:pt>
                <c:pt idx="15482">
                  <c:v>0.51865740740763233</c:v>
                </c:pt>
                <c:pt idx="15483">
                  <c:v>0.51866898148170637</c:v>
                </c:pt>
                <c:pt idx="15484">
                  <c:v>0.51868055555578063</c:v>
                </c:pt>
                <c:pt idx="15485">
                  <c:v>0.51869212962985445</c:v>
                </c:pt>
                <c:pt idx="15486">
                  <c:v>0.51870370370392849</c:v>
                </c:pt>
                <c:pt idx="15487">
                  <c:v>0.51871527777800264</c:v>
                </c:pt>
                <c:pt idx="15488">
                  <c:v>0.51872685185207668</c:v>
                </c:pt>
                <c:pt idx="15489">
                  <c:v>0.51873842592615049</c:v>
                </c:pt>
                <c:pt idx="15490">
                  <c:v>0.51875000000022453</c:v>
                </c:pt>
                <c:pt idx="15491">
                  <c:v>0.51876157407429868</c:v>
                </c:pt>
                <c:pt idx="15492">
                  <c:v>0.51877314814837272</c:v>
                </c:pt>
                <c:pt idx="15493">
                  <c:v>0.51878472222244676</c:v>
                </c:pt>
                <c:pt idx="15494">
                  <c:v>0.51879629629652224</c:v>
                </c:pt>
                <c:pt idx="15495">
                  <c:v>0.51880787037059684</c:v>
                </c:pt>
                <c:pt idx="15496">
                  <c:v>0.51881944444466888</c:v>
                </c:pt>
                <c:pt idx="15497">
                  <c:v>0.51883101851874458</c:v>
                </c:pt>
                <c:pt idx="15498">
                  <c:v>0.51884259259281695</c:v>
                </c:pt>
                <c:pt idx="15499">
                  <c:v>0.51885416666689232</c:v>
                </c:pt>
                <c:pt idx="15500">
                  <c:v>0.51886574074096303</c:v>
                </c:pt>
                <c:pt idx="15501">
                  <c:v>0.51887731481503907</c:v>
                </c:pt>
                <c:pt idx="15502">
                  <c:v>0.51888888888911311</c:v>
                </c:pt>
                <c:pt idx="15503">
                  <c:v>0.51890046296318892</c:v>
                </c:pt>
                <c:pt idx="15504">
                  <c:v>0.51891203703725941</c:v>
                </c:pt>
                <c:pt idx="15505">
                  <c:v>0.51892361111133523</c:v>
                </c:pt>
                <c:pt idx="15506">
                  <c:v>0.51893518518540926</c:v>
                </c:pt>
                <c:pt idx="15507">
                  <c:v>0.51894675925948364</c:v>
                </c:pt>
                <c:pt idx="15508">
                  <c:v>0.5189583333335589</c:v>
                </c:pt>
                <c:pt idx="15509">
                  <c:v>0.51896990740763138</c:v>
                </c:pt>
                <c:pt idx="15510">
                  <c:v>0.51898148148170542</c:v>
                </c:pt>
                <c:pt idx="15511">
                  <c:v>0.51899305555578101</c:v>
                </c:pt>
                <c:pt idx="15512">
                  <c:v>0.51900462962985361</c:v>
                </c:pt>
                <c:pt idx="15513">
                  <c:v>0.51901620370392609</c:v>
                </c:pt>
                <c:pt idx="15514">
                  <c:v>0.51902777777800169</c:v>
                </c:pt>
                <c:pt idx="15515">
                  <c:v>0.5190393518520755</c:v>
                </c:pt>
                <c:pt idx="15516">
                  <c:v>0.5190509259261481</c:v>
                </c:pt>
                <c:pt idx="15517">
                  <c:v>0.51906250000022158</c:v>
                </c:pt>
                <c:pt idx="15518">
                  <c:v>0.51907407407429773</c:v>
                </c:pt>
                <c:pt idx="15519">
                  <c:v>0.5190856481483731</c:v>
                </c:pt>
                <c:pt idx="15520">
                  <c:v>0.51909722222244581</c:v>
                </c:pt>
                <c:pt idx="15521">
                  <c:v>0.51910879629651985</c:v>
                </c:pt>
                <c:pt idx="15522">
                  <c:v>0.51912037037059522</c:v>
                </c:pt>
                <c:pt idx="15523">
                  <c:v>0.51913194444466759</c:v>
                </c:pt>
                <c:pt idx="15524">
                  <c:v>0.51914351851874263</c:v>
                </c:pt>
                <c:pt idx="15525">
                  <c:v>0.51915509259281745</c:v>
                </c:pt>
                <c:pt idx="15526">
                  <c:v>0.51916666666689004</c:v>
                </c:pt>
                <c:pt idx="15527">
                  <c:v>0.51917824074096253</c:v>
                </c:pt>
                <c:pt idx="15528">
                  <c:v>0.51918981481503812</c:v>
                </c:pt>
                <c:pt idx="15529">
                  <c:v>0.51920138888911216</c:v>
                </c:pt>
                <c:pt idx="15530">
                  <c:v>0.5192129629631862</c:v>
                </c:pt>
                <c:pt idx="15531">
                  <c:v>0.51922453703725957</c:v>
                </c:pt>
                <c:pt idx="15532">
                  <c:v>0.51923611111133228</c:v>
                </c:pt>
                <c:pt idx="15533">
                  <c:v>0.51924768518540831</c:v>
                </c:pt>
                <c:pt idx="15534">
                  <c:v>0.51925925925948391</c:v>
                </c:pt>
                <c:pt idx="15535">
                  <c:v>0.51927083333355828</c:v>
                </c:pt>
                <c:pt idx="15536">
                  <c:v>0.51928240740762899</c:v>
                </c:pt>
                <c:pt idx="15537">
                  <c:v>0.51929398148170447</c:v>
                </c:pt>
                <c:pt idx="15538">
                  <c:v>0.51930555555577862</c:v>
                </c:pt>
                <c:pt idx="15539">
                  <c:v>0.51931712962985122</c:v>
                </c:pt>
                <c:pt idx="15540">
                  <c:v>0.51932870370392659</c:v>
                </c:pt>
                <c:pt idx="15541">
                  <c:v>0.51934027777800063</c:v>
                </c:pt>
                <c:pt idx="15542">
                  <c:v>0.51935185185207466</c:v>
                </c:pt>
                <c:pt idx="15543">
                  <c:v>0.5193634259261467</c:v>
                </c:pt>
                <c:pt idx="15544">
                  <c:v>0.51937500000022252</c:v>
                </c:pt>
                <c:pt idx="15545">
                  <c:v>0.51938657407429656</c:v>
                </c:pt>
                <c:pt idx="15546">
                  <c:v>0.51939814814837082</c:v>
                </c:pt>
                <c:pt idx="15547">
                  <c:v>0.51940972222244486</c:v>
                </c:pt>
                <c:pt idx="15548">
                  <c:v>0.51942129629652034</c:v>
                </c:pt>
                <c:pt idx="15549">
                  <c:v>0.51943287037059294</c:v>
                </c:pt>
                <c:pt idx="15550">
                  <c:v>0.51944444444466698</c:v>
                </c:pt>
                <c:pt idx="15551">
                  <c:v>0.51945601851874101</c:v>
                </c:pt>
                <c:pt idx="15552">
                  <c:v>0.5194675925928145</c:v>
                </c:pt>
                <c:pt idx="15553">
                  <c:v>0.51947916666688965</c:v>
                </c:pt>
                <c:pt idx="15554">
                  <c:v>0.51949074074096069</c:v>
                </c:pt>
                <c:pt idx="15555">
                  <c:v>0.51950231481503539</c:v>
                </c:pt>
                <c:pt idx="15556">
                  <c:v>0.51951388888910977</c:v>
                </c:pt>
                <c:pt idx="15557">
                  <c:v>0.51952546296318702</c:v>
                </c:pt>
                <c:pt idx="15558">
                  <c:v>0.51953703703725751</c:v>
                </c:pt>
                <c:pt idx="15559">
                  <c:v>0.51954861111133332</c:v>
                </c:pt>
                <c:pt idx="15560">
                  <c:v>0.51956018518540537</c:v>
                </c:pt>
                <c:pt idx="15561">
                  <c:v>0.51957175925948162</c:v>
                </c:pt>
                <c:pt idx="15562">
                  <c:v>0.51958333333355544</c:v>
                </c:pt>
                <c:pt idx="15563">
                  <c:v>0.51959490740762948</c:v>
                </c:pt>
                <c:pt idx="15564">
                  <c:v>0.51960648148170352</c:v>
                </c:pt>
                <c:pt idx="15565">
                  <c:v>0.51961805555577911</c:v>
                </c:pt>
                <c:pt idx="15566">
                  <c:v>0.51962962962985315</c:v>
                </c:pt>
                <c:pt idx="15567">
                  <c:v>0.51964120370392564</c:v>
                </c:pt>
                <c:pt idx="15568">
                  <c:v>0.51965277777799956</c:v>
                </c:pt>
                <c:pt idx="15569">
                  <c:v>0.51966435185207349</c:v>
                </c:pt>
                <c:pt idx="15570">
                  <c:v>0.51967592592614753</c:v>
                </c:pt>
                <c:pt idx="15571">
                  <c:v>0.51968750000022157</c:v>
                </c:pt>
                <c:pt idx="15572">
                  <c:v>0.51969907407429761</c:v>
                </c:pt>
                <c:pt idx="15573">
                  <c:v>0.51971064814836987</c:v>
                </c:pt>
                <c:pt idx="15574">
                  <c:v>0.51972222222244391</c:v>
                </c:pt>
                <c:pt idx="15575">
                  <c:v>0.51973379629651795</c:v>
                </c:pt>
                <c:pt idx="15576">
                  <c:v>0.51974537037059443</c:v>
                </c:pt>
                <c:pt idx="15577">
                  <c:v>0.51975694444466558</c:v>
                </c:pt>
                <c:pt idx="15578">
                  <c:v>0.51976851851874062</c:v>
                </c:pt>
                <c:pt idx="15579">
                  <c:v>0.51978009259281543</c:v>
                </c:pt>
                <c:pt idx="15580">
                  <c:v>0.51979166666689114</c:v>
                </c:pt>
                <c:pt idx="15581">
                  <c:v>0.5198032407409604</c:v>
                </c:pt>
                <c:pt idx="15582">
                  <c:v>0.51981481481503622</c:v>
                </c:pt>
                <c:pt idx="15583">
                  <c:v>0.51982638888911026</c:v>
                </c:pt>
                <c:pt idx="15584">
                  <c:v>0.51983796296318463</c:v>
                </c:pt>
                <c:pt idx="15585">
                  <c:v>0.51984953703725834</c:v>
                </c:pt>
                <c:pt idx="15586">
                  <c:v>0.51986111111133237</c:v>
                </c:pt>
                <c:pt idx="15587">
                  <c:v>0.51987268518540641</c:v>
                </c:pt>
                <c:pt idx="15588">
                  <c:v>0.51988425925948201</c:v>
                </c:pt>
                <c:pt idx="15589">
                  <c:v>0.5198958333335576</c:v>
                </c:pt>
                <c:pt idx="15590">
                  <c:v>0.51990740740762853</c:v>
                </c:pt>
                <c:pt idx="15591">
                  <c:v>0.51991898148170257</c:v>
                </c:pt>
                <c:pt idx="15592">
                  <c:v>0.51993055555577661</c:v>
                </c:pt>
                <c:pt idx="15593">
                  <c:v>0.51994212962985054</c:v>
                </c:pt>
                <c:pt idx="15594">
                  <c:v>0.51995370370392457</c:v>
                </c:pt>
                <c:pt idx="15595">
                  <c:v>0.5199652777779985</c:v>
                </c:pt>
                <c:pt idx="15596">
                  <c:v>0.51997685185207276</c:v>
                </c:pt>
                <c:pt idx="15597">
                  <c:v>0.51998842592614658</c:v>
                </c:pt>
                <c:pt idx="15598">
                  <c:v>0.52000000000022051</c:v>
                </c:pt>
                <c:pt idx="15599">
                  <c:v>0.52001157407429488</c:v>
                </c:pt>
                <c:pt idx="15600">
                  <c:v>0.52002314814836859</c:v>
                </c:pt>
                <c:pt idx="15601">
                  <c:v>0.52003472222244296</c:v>
                </c:pt>
                <c:pt idx="15602">
                  <c:v>0.52004629629651833</c:v>
                </c:pt>
                <c:pt idx="15603">
                  <c:v>0.52005787037059281</c:v>
                </c:pt>
                <c:pt idx="15604">
                  <c:v>0.52006944444466507</c:v>
                </c:pt>
                <c:pt idx="15605">
                  <c:v>0.52008101851874056</c:v>
                </c:pt>
                <c:pt idx="15606">
                  <c:v>0.52009259259281315</c:v>
                </c:pt>
                <c:pt idx="15607">
                  <c:v>0.52010416666688764</c:v>
                </c:pt>
                <c:pt idx="15608">
                  <c:v>0.52011574074095879</c:v>
                </c:pt>
                <c:pt idx="15609">
                  <c:v>0.52012731481503527</c:v>
                </c:pt>
                <c:pt idx="15610">
                  <c:v>0.52013888888910931</c:v>
                </c:pt>
                <c:pt idx="15611">
                  <c:v>0.5201504629631849</c:v>
                </c:pt>
                <c:pt idx="15612">
                  <c:v>0.52016203703725539</c:v>
                </c:pt>
                <c:pt idx="15613">
                  <c:v>0.52017361111133142</c:v>
                </c:pt>
                <c:pt idx="15614">
                  <c:v>0.52018518518540546</c:v>
                </c:pt>
                <c:pt idx="15615">
                  <c:v>0.52019675925947961</c:v>
                </c:pt>
                <c:pt idx="15616">
                  <c:v>0.52020833333355365</c:v>
                </c:pt>
                <c:pt idx="15617">
                  <c:v>0.52021990740762758</c:v>
                </c:pt>
                <c:pt idx="15618">
                  <c:v>0.52023148148170151</c:v>
                </c:pt>
                <c:pt idx="15619">
                  <c:v>0.52024305555577699</c:v>
                </c:pt>
                <c:pt idx="15620">
                  <c:v>0.5202546296298497</c:v>
                </c:pt>
                <c:pt idx="15621">
                  <c:v>0.52026620370392207</c:v>
                </c:pt>
                <c:pt idx="15622">
                  <c:v>0.52027777777799644</c:v>
                </c:pt>
                <c:pt idx="15623">
                  <c:v>0.52028935185207159</c:v>
                </c:pt>
                <c:pt idx="15624">
                  <c:v>0.52030092592614408</c:v>
                </c:pt>
                <c:pt idx="15625">
                  <c:v>0.52031250000021745</c:v>
                </c:pt>
                <c:pt idx="15626">
                  <c:v>0.52032407407429393</c:v>
                </c:pt>
                <c:pt idx="15627">
                  <c:v>0.52033564814836797</c:v>
                </c:pt>
                <c:pt idx="15628">
                  <c:v>0.52034722222244201</c:v>
                </c:pt>
                <c:pt idx="15629">
                  <c:v>0.52035879629651605</c:v>
                </c:pt>
                <c:pt idx="15630">
                  <c:v>0.52037037037059064</c:v>
                </c:pt>
                <c:pt idx="15631">
                  <c:v>0.52038194444466357</c:v>
                </c:pt>
                <c:pt idx="15632">
                  <c:v>0.52039351851873861</c:v>
                </c:pt>
                <c:pt idx="15633">
                  <c:v>0.52040509259281265</c:v>
                </c:pt>
                <c:pt idx="15634">
                  <c:v>0.52041666666688624</c:v>
                </c:pt>
                <c:pt idx="15635">
                  <c:v>0.5204282407409585</c:v>
                </c:pt>
                <c:pt idx="15636">
                  <c:v>0.52043981481503432</c:v>
                </c:pt>
                <c:pt idx="15637">
                  <c:v>0.52045138888910836</c:v>
                </c:pt>
                <c:pt idx="15638">
                  <c:v>0.5204629629631824</c:v>
                </c:pt>
                <c:pt idx="15639">
                  <c:v>0.5204745370372551</c:v>
                </c:pt>
                <c:pt idx="15640">
                  <c:v>0.52048611111132848</c:v>
                </c:pt>
                <c:pt idx="15641">
                  <c:v>0.52049768518540451</c:v>
                </c:pt>
                <c:pt idx="15642">
                  <c:v>0.52050925925947988</c:v>
                </c:pt>
                <c:pt idx="15643">
                  <c:v>0.52052083333355426</c:v>
                </c:pt>
                <c:pt idx="15644">
                  <c:v>0.52053240740762496</c:v>
                </c:pt>
                <c:pt idx="15645">
                  <c:v>0.52054398148170056</c:v>
                </c:pt>
                <c:pt idx="15646">
                  <c:v>0.52055555555577471</c:v>
                </c:pt>
                <c:pt idx="15647">
                  <c:v>0.52056712962984719</c:v>
                </c:pt>
                <c:pt idx="15648">
                  <c:v>0.52057870370392256</c:v>
                </c:pt>
                <c:pt idx="15649">
                  <c:v>0.52059027777799649</c:v>
                </c:pt>
                <c:pt idx="15650">
                  <c:v>0.52060185185207164</c:v>
                </c:pt>
                <c:pt idx="15651">
                  <c:v>0.52061342592614457</c:v>
                </c:pt>
                <c:pt idx="15652">
                  <c:v>0.52062500000021894</c:v>
                </c:pt>
                <c:pt idx="15653">
                  <c:v>0.52063657407429298</c:v>
                </c:pt>
                <c:pt idx="15654">
                  <c:v>0.52064814814836702</c:v>
                </c:pt>
                <c:pt idx="15655">
                  <c:v>0.52065972222244161</c:v>
                </c:pt>
                <c:pt idx="15656">
                  <c:v>0.52067129629651765</c:v>
                </c:pt>
                <c:pt idx="15657">
                  <c:v>0.52068287037059091</c:v>
                </c:pt>
                <c:pt idx="15658">
                  <c:v>0.52069444444466362</c:v>
                </c:pt>
                <c:pt idx="15659">
                  <c:v>0.52070601851873854</c:v>
                </c:pt>
                <c:pt idx="15660">
                  <c:v>0.52071759259281125</c:v>
                </c:pt>
                <c:pt idx="15661">
                  <c:v>0.5207291666668874</c:v>
                </c:pt>
                <c:pt idx="15662">
                  <c:v>0.520740740740958</c:v>
                </c:pt>
                <c:pt idx="15663">
                  <c:v>0.52075231481503337</c:v>
                </c:pt>
                <c:pt idx="15664">
                  <c:v>0.52076388888910741</c:v>
                </c:pt>
                <c:pt idx="15665">
                  <c:v>0.52077546296318433</c:v>
                </c:pt>
                <c:pt idx="15666">
                  <c:v>0.52078703703725548</c:v>
                </c:pt>
                <c:pt idx="15667">
                  <c:v>0.52079861111132963</c:v>
                </c:pt>
                <c:pt idx="15668">
                  <c:v>0.52081018518540356</c:v>
                </c:pt>
                <c:pt idx="15669">
                  <c:v>0.52082175925947916</c:v>
                </c:pt>
                <c:pt idx="15670">
                  <c:v>0.52083333333355164</c:v>
                </c:pt>
                <c:pt idx="15671">
                  <c:v>0.52084490740762568</c:v>
                </c:pt>
                <c:pt idx="15672">
                  <c:v>0.5208564814816995</c:v>
                </c:pt>
                <c:pt idx="15673">
                  <c:v>0.52086805555577464</c:v>
                </c:pt>
                <c:pt idx="15674">
                  <c:v>0.52087962962984924</c:v>
                </c:pt>
                <c:pt idx="15675">
                  <c:v>0.52089120370392183</c:v>
                </c:pt>
                <c:pt idx="15676">
                  <c:v>0.52090277777799432</c:v>
                </c:pt>
                <c:pt idx="15677">
                  <c:v>0.5209143518520678</c:v>
                </c:pt>
                <c:pt idx="15678">
                  <c:v>0.52092592592614351</c:v>
                </c:pt>
                <c:pt idx="15679">
                  <c:v>0.52093750000021666</c:v>
                </c:pt>
                <c:pt idx="15680">
                  <c:v>0.52094907407429381</c:v>
                </c:pt>
                <c:pt idx="15681">
                  <c:v>0.52096064814836607</c:v>
                </c:pt>
                <c:pt idx="15682">
                  <c:v>0.52097222222244011</c:v>
                </c:pt>
                <c:pt idx="15683">
                  <c:v>0.52098379629651415</c:v>
                </c:pt>
                <c:pt idx="15684">
                  <c:v>0.52099537037059018</c:v>
                </c:pt>
                <c:pt idx="15685">
                  <c:v>0.52100694444466156</c:v>
                </c:pt>
                <c:pt idx="15686">
                  <c:v>0.5210185185187366</c:v>
                </c:pt>
                <c:pt idx="15687">
                  <c:v>0.52103009259281063</c:v>
                </c:pt>
                <c:pt idx="15688">
                  <c:v>0.52104166666688734</c:v>
                </c:pt>
                <c:pt idx="15689">
                  <c:v>0.52105324074095638</c:v>
                </c:pt>
                <c:pt idx="15690">
                  <c:v>0.52106481481503242</c:v>
                </c:pt>
                <c:pt idx="15691">
                  <c:v>0.52107638888910646</c:v>
                </c:pt>
                <c:pt idx="15692">
                  <c:v>0.52108796296318061</c:v>
                </c:pt>
                <c:pt idx="15693">
                  <c:v>0.52109953703725453</c:v>
                </c:pt>
                <c:pt idx="15694">
                  <c:v>0.52111111111132857</c:v>
                </c:pt>
                <c:pt idx="15695">
                  <c:v>0.5211226851854025</c:v>
                </c:pt>
                <c:pt idx="15696">
                  <c:v>0.52113425925947665</c:v>
                </c:pt>
                <c:pt idx="15697">
                  <c:v>0.52114583333355358</c:v>
                </c:pt>
                <c:pt idx="15698">
                  <c:v>0.52115740740762451</c:v>
                </c:pt>
                <c:pt idx="15699">
                  <c:v>0.52116898148169744</c:v>
                </c:pt>
                <c:pt idx="15700">
                  <c:v>0.52118055555577281</c:v>
                </c:pt>
                <c:pt idx="15701">
                  <c:v>0.52119212962984651</c:v>
                </c:pt>
                <c:pt idx="15702">
                  <c:v>0.52120370370391955</c:v>
                </c:pt>
                <c:pt idx="15703">
                  <c:v>0.52121527777799459</c:v>
                </c:pt>
                <c:pt idx="15704">
                  <c:v>0.52122685185206719</c:v>
                </c:pt>
                <c:pt idx="15705">
                  <c:v>0.52123842592614256</c:v>
                </c:pt>
                <c:pt idx="15706">
                  <c:v>0.52125000000021648</c:v>
                </c:pt>
                <c:pt idx="15707">
                  <c:v>0.52126157407429108</c:v>
                </c:pt>
                <c:pt idx="15708">
                  <c:v>0.52127314814836456</c:v>
                </c:pt>
                <c:pt idx="15709">
                  <c:v>0.52128472222243916</c:v>
                </c:pt>
                <c:pt idx="15710">
                  <c:v>0.52129629629651364</c:v>
                </c:pt>
                <c:pt idx="15711">
                  <c:v>0.52130787037058879</c:v>
                </c:pt>
                <c:pt idx="15712">
                  <c:v>0.52131944444466127</c:v>
                </c:pt>
                <c:pt idx="15713">
                  <c:v>0.52133101851873564</c:v>
                </c:pt>
                <c:pt idx="15714">
                  <c:v>0.52134259259280935</c:v>
                </c:pt>
                <c:pt idx="15715">
                  <c:v>0.52135416666688361</c:v>
                </c:pt>
                <c:pt idx="15716">
                  <c:v>0.52136574074095465</c:v>
                </c:pt>
                <c:pt idx="15717">
                  <c:v>0.52137731481503147</c:v>
                </c:pt>
                <c:pt idx="15718">
                  <c:v>0.52138888888910551</c:v>
                </c:pt>
                <c:pt idx="15719">
                  <c:v>0.52140046296318088</c:v>
                </c:pt>
                <c:pt idx="15720">
                  <c:v>0.52141203703725159</c:v>
                </c:pt>
                <c:pt idx="15721">
                  <c:v>0.52142361111132751</c:v>
                </c:pt>
                <c:pt idx="15722">
                  <c:v>0.52143518518540033</c:v>
                </c:pt>
                <c:pt idx="15723">
                  <c:v>0.5214467592594757</c:v>
                </c:pt>
                <c:pt idx="15724">
                  <c:v>0.52145833333354974</c:v>
                </c:pt>
                <c:pt idx="15725">
                  <c:v>0.52146990740762356</c:v>
                </c:pt>
                <c:pt idx="15726">
                  <c:v>0.52148148148169748</c:v>
                </c:pt>
                <c:pt idx="15727">
                  <c:v>0.52149305555577263</c:v>
                </c:pt>
                <c:pt idx="15728">
                  <c:v>0.52150462962984589</c:v>
                </c:pt>
                <c:pt idx="15729">
                  <c:v>0.52151620370391805</c:v>
                </c:pt>
                <c:pt idx="15730">
                  <c:v>0.52152777777799242</c:v>
                </c:pt>
                <c:pt idx="15731">
                  <c:v>0.52153935185206568</c:v>
                </c:pt>
                <c:pt idx="15732">
                  <c:v>0.52155092592614005</c:v>
                </c:pt>
                <c:pt idx="15733">
                  <c:v>0.52156250000021309</c:v>
                </c:pt>
                <c:pt idx="15734">
                  <c:v>0.52157407407429013</c:v>
                </c:pt>
                <c:pt idx="15735">
                  <c:v>0.52158564814836417</c:v>
                </c:pt>
                <c:pt idx="15736">
                  <c:v>0.52159722222243821</c:v>
                </c:pt>
                <c:pt idx="15737">
                  <c:v>0.52160879629651402</c:v>
                </c:pt>
                <c:pt idx="15738">
                  <c:v>0.52162037037058828</c:v>
                </c:pt>
                <c:pt idx="15739">
                  <c:v>0.52163194444466032</c:v>
                </c:pt>
                <c:pt idx="15740">
                  <c:v>0.52164351851873614</c:v>
                </c:pt>
                <c:pt idx="15741">
                  <c:v>0.52165509259281029</c:v>
                </c:pt>
                <c:pt idx="15742">
                  <c:v>0.52166666666688377</c:v>
                </c:pt>
                <c:pt idx="15743">
                  <c:v>0.52167824074095648</c:v>
                </c:pt>
                <c:pt idx="15744">
                  <c:v>0.52168981481503063</c:v>
                </c:pt>
                <c:pt idx="15745">
                  <c:v>0.52170138888910467</c:v>
                </c:pt>
                <c:pt idx="15746">
                  <c:v>0.52171296296317871</c:v>
                </c:pt>
                <c:pt idx="15747">
                  <c:v>0.52172453703725252</c:v>
                </c:pt>
                <c:pt idx="15748">
                  <c:v>0.52173611111132656</c:v>
                </c:pt>
                <c:pt idx="15749">
                  <c:v>0.52174768518540071</c:v>
                </c:pt>
                <c:pt idx="15750">
                  <c:v>0.52175925925947708</c:v>
                </c:pt>
                <c:pt idx="15751">
                  <c:v>0.52177083333355156</c:v>
                </c:pt>
                <c:pt idx="15752">
                  <c:v>0.52178240740762249</c:v>
                </c:pt>
                <c:pt idx="15753">
                  <c:v>0.52179398148169687</c:v>
                </c:pt>
                <c:pt idx="15754">
                  <c:v>0.52180555555577235</c:v>
                </c:pt>
                <c:pt idx="15755">
                  <c:v>0.5218171296298445</c:v>
                </c:pt>
                <c:pt idx="15756">
                  <c:v>0.52182870370391898</c:v>
                </c:pt>
                <c:pt idx="15757">
                  <c:v>0.52184027777799302</c:v>
                </c:pt>
                <c:pt idx="15758">
                  <c:v>0.52185185185206706</c:v>
                </c:pt>
                <c:pt idx="15759">
                  <c:v>0.52186342592613977</c:v>
                </c:pt>
                <c:pt idx="15760">
                  <c:v>0.52187500000021514</c:v>
                </c:pt>
                <c:pt idx="15761">
                  <c:v>0.52188657407428918</c:v>
                </c:pt>
                <c:pt idx="15762">
                  <c:v>0.52189814814836322</c:v>
                </c:pt>
                <c:pt idx="15763">
                  <c:v>0.5219097222224377</c:v>
                </c:pt>
                <c:pt idx="15764">
                  <c:v>0.5219212962965134</c:v>
                </c:pt>
                <c:pt idx="15765">
                  <c:v>0.52193287037058678</c:v>
                </c:pt>
                <c:pt idx="15766">
                  <c:v>0.52194444444465971</c:v>
                </c:pt>
                <c:pt idx="15767">
                  <c:v>0.52195601851873363</c:v>
                </c:pt>
                <c:pt idx="15768">
                  <c:v>0.52196759259280745</c:v>
                </c:pt>
                <c:pt idx="15769">
                  <c:v>0.52197916666688315</c:v>
                </c:pt>
                <c:pt idx="15770">
                  <c:v>0.52199074074095408</c:v>
                </c:pt>
                <c:pt idx="15771">
                  <c:v>0.52200231481502957</c:v>
                </c:pt>
                <c:pt idx="15772">
                  <c:v>0.52201388888910349</c:v>
                </c:pt>
                <c:pt idx="15773">
                  <c:v>0.52202546296317986</c:v>
                </c:pt>
                <c:pt idx="15774">
                  <c:v>0.52203703703725157</c:v>
                </c:pt>
                <c:pt idx="15775">
                  <c:v>0.52204861111132572</c:v>
                </c:pt>
                <c:pt idx="15776">
                  <c:v>0.52206018518539821</c:v>
                </c:pt>
                <c:pt idx="15777">
                  <c:v>0.52207175925947535</c:v>
                </c:pt>
                <c:pt idx="15778">
                  <c:v>0.52208333333354784</c:v>
                </c:pt>
                <c:pt idx="15779">
                  <c:v>0.52209490740762188</c:v>
                </c:pt>
                <c:pt idx="15780">
                  <c:v>0.52210648148169558</c:v>
                </c:pt>
                <c:pt idx="15781">
                  <c:v>0.52211805555576996</c:v>
                </c:pt>
                <c:pt idx="15782">
                  <c:v>0.52212962962984533</c:v>
                </c:pt>
                <c:pt idx="15783">
                  <c:v>0.52214120370391803</c:v>
                </c:pt>
                <c:pt idx="15784">
                  <c:v>0.5221527777779903</c:v>
                </c:pt>
                <c:pt idx="15785">
                  <c:v>0.52216435185206356</c:v>
                </c:pt>
                <c:pt idx="15786">
                  <c:v>0.52217592592613959</c:v>
                </c:pt>
                <c:pt idx="15787">
                  <c:v>0.52218750000021275</c:v>
                </c:pt>
                <c:pt idx="15788">
                  <c:v>0.52219907407428978</c:v>
                </c:pt>
                <c:pt idx="15789">
                  <c:v>0.52221064814836227</c:v>
                </c:pt>
                <c:pt idx="15790">
                  <c:v>0.52222222222243631</c:v>
                </c:pt>
                <c:pt idx="15791">
                  <c:v>0.52223379629651034</c:v>
                </c:pt>
                <c:pt idx="15792">
                  <c:v>0.52224537037058605</c:v>
                </c:pt>
                <c:pt idx="15793">
                  <c:v>0.52225694444465698</c:v>
                </c:pt>
                <c:pt idx="15794">
                  <c:v>0.52226851851873268</c:v>
                </c:pt>
                <c:pt idx="15795">
                  <c:v>0.52228009259280661</c:v>
                </c:pt>
                <c:pt idx="15796">
                  <c:v>0.52229166666688298</c:v>
                </c:pt>
                <c:pt idx="15797">
                  <c:v>0.52230324074095258</c:v>
                </c:pt>
                <c:pt idx="15798">
                  <c:v>0.52231481481502851</c:v>
                </c:pt>
                <c:pt idx="15799">
                  <c:v>0.52232638888910132</c:v>
                </c:pt>
                <c:pt idx="15800">
                  <c:v>0.52233796296317669</c:v>
                </c:pt>
                <c:pt idx="15801">
                  <c:v>0.52234953703725051</c:v>
                </c:pt>
                <c:pt idx="15802">
                  <c:v>0.52236111111132344</c:v>
                </c:pt>
                <c:pt idx="15803">
                  <c:v>0.52237268518539859</c:v>
                </c:pt>
                <c:pt idx="15804">
                  <c:v>0.52238425925947285</c:v>
                </c:pt>
                <c:pt idx="15805">
                  <c:v>0.52239583333354955</c:v>
                </c:pt>
                <c:pt idx="15806">
                  <c:v>0.52240740740762059</c:v>
                </c:pt>
                <c:pt idx="15807">
                  <c:v>0.52241898148169341</c:v>
                </c:pt>
                <c:pt idx="15808">
                  <c:v>0.52243055555576856</c:v>
                </c:pt>
                <c:pt idx="15809">
                  <c:v>0.52244212962984249</c:v>
                </c:pt>
                <c:pt idx="15810">
                  <c:v>0.52245370370391553</c:v>
                </c:pt>
                <c:pt idx="15811">
                  <c:v>0.52246527777799057</c:v>
                </c:pt>
                <c:pt idx="15812">
                  <c:v>0.52247685185206316</c:v>
                </c:pt>
                <c:pt idx="15813">
                  <c:v>0.52248842592613776</c:v>
                </c:pt>
                <c:pt idx="15814">
                  <c:v>0.52250000000021257</c:v>
                </c:pt>
                <c:pt idx="15815">
                  <c:v>0.52251157407428728</c:v>
                </c:pt>
                <c:pt idx="15816">
                  <c:v>0.52252314814835987</c:v>
                </c:pt>
                <c:pt idx="15817">
                  <c:v>0.52253472222243458</c:v>
                </c:pt>
                <c:pt idx="15818">
                  <c:v>0.52254629629650962</c:v>
                </c:pt>
                <c:pt idx="15819">
                  <c:v>0.52255787037058365</c:v>
                </c:pt>
                <c:pt idx="15820">
                  <c:v>0.52256944444465747</c:v>
                </c:pt>
                <c:pt idx="15821">
                  <c:v>0.52258101851873162</c:v>
                </c:pt>
                <c:pt idx="15822">
                  <c:v>0.52259259259280555</c:v>
                </c:pt>
                <c:pt idx="15823">
                  <c:v>0.52260416666688125</c:v>
                </c:pt>
                <c:pt idx="15824">
                  <c:v>0.52261574074095196</c:v>
                </c:pt>
                <c:pt idx="15825">
                  <c:v>0.52262731481502767</c:v>
                </c:pt>
                <c:pt idx="15826">
                  <c:v>0.5226388888891017</c:v>
                </c:pt>
                <c:pt idx="15827">
                  <c:v>0.52265046296317774</c:v>
                </c:pt>
                <c:pt idx="15828">
                  <c:v>0.52266203703724956</c:v>
                </c:pt>
                <c:pt idx="15829">
                  <c:v>0.52267361111132382</c:v>
                </c:pt>
                <c:pt idx="15830">
                  <c:v>0.52268518518539786</c:v>
                </c:pt>
                <c:pt idx="15831">
                  <c:v>0.52269675925947334</c:v>
                </c:pt>
                <c:pt idx="15832">
                  <c:v>0.52270833333354771</c:v>
                </c:pt>
                <c:pt idx="15833">
                  <c:v>0.52271990740761998</c:v>
                </c:pt>
                <c:pt idx="15834">
                  <c:v>0.52273148148169402</c:v>
                </c:pt>
                <c:pt idx="15835">
                  <c:v>0.52274305555576805</c:v>
                </c:pt>
                <c:pt idx="15836">
                  <c:v>0.52275462962984265</c:v>
                </c:pt>
                <c:pt idx="15837">
                  <c:v>0.52276620370391558</c:v>
                </c:pt>
                <c:pt idx="15838">
                  <c:v>0.52277777777799017</c:v>
                </c:pt>
                <c:pt idx="15839">
                  <c:v>0.52278935185206288</c:v>
                </c:pt>
                <c:pt idx="15840">
                  <c:v>0.52280092592613758</c:v>
                </c:pt>
                <c:pt idx="15841">
                  <c:v>0.52281250000021062</c:v>
                </c:pt>
                <c:pt idx="15842">
                  <c:v>0.52282407407428766</c:v>
                </c:pt>
                <c:pt idx="15843">
                  <c:v>0.5228356481483607</c:v>
                </c:pt>
                <c:pt idx="15844">
                  <c:v>0.52284722222243463</c:v>
                </c:pt>
                <c:pt idx="15845">
                  <c:v>0.52285879629650978</c:v>
                </c:pt>
                <c:pt idx="15846">
                  <c:v>0.52287037037058415</c:v>
                </c:pt>
                <c:pt idx="15847">
                  <c:v>0.52288194444465652</c:v>
                </c:pt>
                <c:pt idx="15848">
                  <c:v>0.52289351851873211</c:v>
                </c:pt>
                <c:pt idx="15849">
                  <c:v>0.52290509259280615</c:v>
                </c:pt>
                <c:pt idx="15850">
                  <c:v>0.52291666666687864</c:v>
                </c:pt>
                <c:pt idx="15851">
                  <c:v>0.52292824074095257</c:v>
                </c:pt>
                <c:pt idx="15852">
                  <c:v>0.52293981481502672</c:v>
                </c:pt>
                <c:pt idx="15853">
                  <c:v>0.52295138888910053</c:v>
                </c:pt>
                <c:pt idx="15854">
                  <c:v>0.52296296296317479</c:v>
                </c:pt>
                <c:pt idx="15855">
                  <c:v>0.5229745370372485</c:v>
                </c:pt>
                <c:pt idx="15856">
                  <c:v>0.52298611111132132</c:v>
                </c:pt>
                <c:pt idx="15857">
                  <c:v>0.52299768518539691</c:v>
                </c:pt>
                <c:pt idx="15858">
                  <c:v>0.52300925925947295</c:v>
                </c:pt>
                <c:pt idx="15859">
                  <c:v>0.52302083333354743</c:v>
                </c:pt>
                <c:pt idx="15860">
                  <c:v>0.52303240740761858</c:v>
                </c:pt>
                <c:pt idx="15861">
                  <c:v>0.52304398148169307</c:v>
                </c:pt>
                <c:pt idx="15862">
                  <c:v>0.5230555555557671</c:v>
                </c:pt>
                <c:pt idx="15863">
                  <c:v>0.52306712962984059</c:v>
                </c:pt>
                <c:pt idx="15864">
                  <c:v>0.52307870370391518</c:v>
                </c:pt>
                <c:pt idx="15865">
                  <c:v>0.52309027777798922</c:v>
                </c:pt>
                <c:pt idx="15866">
                  <c:v>0.52310185185206326</c:v>
                </c:pt>
                <c:pt idx="15867">
                  <c:v>0.52311342592613574</c:v>
                </c:pt>
                <c:pt idx="15868">
                  <c:v>0.52312500000021134</c:v>
                </c:pt>
                <c:pt idx="15869">
                  <c:v>0.52313657407428538</c:v>
                </c:pt>
                <c:pt idx="15870">
                  <c:v>0.52314814814835942</c:v>
                </c:pt>
                <c:pt idx="15871">
                  <c:v>0.52315972222243345</c:v>
                </c:pt>
                <c:pt idx="15872">
                  <c:v>0.52317129629650916</c:v>
                </c:pt>
                <c:pt idx="15873">
                  <c:v>0.52318287037058164</c:v>
                </c:pt>
                <c:pt idx="15874">
                  <c:v>0.52319444444465568</c:v>
                </c:pt>
                <c:pt idx="15875">
                  <c:v>0.52320601851872961</c:v>
                </c:pt>
                <c:pt idx="15876">
                  <c:v>0.52321759259280354</c:v>
                </c:pt>
                <c:pt idx="15877">
                  <c:v>0.52322916666687913</c:v>
                </c:pt>
                <c:pt idx="15878">
                  <c:v>0.52324074074095006</c:v>
                </c:pt>
                <c:pt idx="15879">
                  <c:v>0.52325231481502432</c:v>
                </c:pt>
                <c:pt idx="15880">
                  <c:v>0.52326388888909958</c:v>
                </c:pt>
                <c:pt idx="15881">
                  <c:v>0.52327546296317584</c:v>
                </c:pt>
                <c:pt idx="15882">
                  <c:v>0.52328703703724655</c:v>
                </c:pt>
                <c:pt idx="15883">
                  <c:v>0.52329861111132192</c:v>
                </c:pt>
                <c:pt idx="15884">
                  <c:v>0.52331018518539418</c:v>
                </c:pt>
                <c:pt idx="15885">
                  <c:v>0.52332175925947133</c:v>
                </c:pt>
                <c:pt idx="15886">
                  <c:v>0.52333333333354404</c:v>
                </c:pt>
                <c:pt idx="15887">
                  <c:v>0.52334490740761808</c:v>
                </c:pt>
                <c:pt idx="15888">
                  <c:v>0.52335648148169156</c:v>
                </c:pt>
                <c:pt idx="15889">
                  <c:v>0.52336805555576549</c:v>
                </c:pt>
                <c:pt idx="15890">
                  <c:v>0.52337962962984064</c:v>
                </c:pt>
                <c:pt idx="15891">
                  <c:v>0.52339120370391423</c:v>
                </c:pt>
                <c:pt idx="15892">
                  <c:v>0.52340277777798627</c:v>
                </c:pt>
                <c:pt idx="15893">
                  <c:v>0.52341435185205931</c:v>
                </c:pt>
                <c:pt idx="15894">
                  <c:v>0.52342592592613557</c:v>
                </c:pt>
                <c:pt idx="15895">
                  <c:v>0.52343750000020839</c:v>
                </c:pt>
                <c:pt idx="15896">
                  <c:v>0.52344907407428465</c:v>
                </c:pt>
                <c:pt idx="15897">
                  <c:v>0.52346064814835847</c:v>
                </c:pt>
                <c:pt idx="15898">
                  <c:v>0.5234722222224325</c:v>
                </c:pt>
                <c:pt idx="15899">
                  <c:v>0.52348379629650654</c:v>
                </c:pt>
                <c:pt idx="15900">
                  <c:v>0.52349537037058225</c:v>
                </c:pt>
                <c:pt idx="15901">
                  <c:v>0.52350694444465296</c:v>
                </c:pt>
                <c:pt idx="15902">
                  <c:v>0.52351851851872866</c:v>
                </c:pt>
                <c:pt idx="15903">
                  <c:v>0.5235300925928027</c:v>
                </c:pt>
                <c:pt idx="15904">
                  <c:v>0.52354166666687874</c:v>
                </c:pt>
                <c:pt idx="15905">
                  <c:v>0.52355324074094822</c:v>
                </c:pt>
                <c:pt idx="15906">
                  <c:v>0.52356481481502459</c:v>
                </c:pt>
                <c:pt idx="15907">
                  <c:v>0.52357638888909708</c:v>
                </c:pt>
                <c:pt idx="15908">
                  <c:v>0.52358796296317289</c:v>
                </c:pt>
                <c:pt idx="15909">
                  <c:v>0.52359953703724649</c:v>
                </c:pt>
                <c:pt idx="15910">
                  <c:v>0.52361111111132097</c:v>
                </c:pt>
                <c:pt idx="15911">
                  <c:v>0.52362268518539501</c:v>
                </c:pt>
                <c:pt idx="15912">
                  <c:v>0.52363425925946905</c:v>
                </c:pt>
                <c:pt idx="15913">
                  <c:v>0.52364583333354686</c:v>
                </c:pt>
                <c:pt idx="15914">
                  <c:v>0.52365740740761713</c:v>
                </c:pt>
                <c:pt idx="15915">
                  <c:v>0.52366898148169116</c:v>
                </c:pt>
                <c:pt idx="15916">
                  <c:v>0.5236805555557652</c:v>
                </c:pt>
                <c:pt idx="15917">
                  <c:v>0.52369212962983924</c:v>
                </c:pt>
                <c:pt idx="15918">
                  <c:v>0.52370370370391328</c:v>
                </c:pt>
                <c:pt idx="15919">
                  <c:v>0.52371527777798732</c:v>
                </c:pt>
                <c:pt idx="15920">
                  <c:v>0.52372685185206136</c:v>
                </c:pt>
                <c:pt idx="15921">
                  <c:v>0.5237384259261354</c:v>
                </c:pt>
                <c:pt idx="15922">
                  <c:v>0.52375000000020944</c:v>
                </c:pt>
                <c:pt idx="15923">
                  <c:v>0.5237615740742837</c:v>
                </c:pt>
                <c:pt idx="15924">
                  <c:v>0.52377314814835751</c:v>
                </c:pt>
                <c:pt idx="15925">
                  <c:v>0.52378472222243155</c:v>
                </c:pt>
                <c:pt idx="15926">
                  <c:v>0.52379629629650726</c:v>
                </c:pt>
                <c:pt idx="15927">
                  <c:v>0.52380787037058163</c:v>
                </c:pt>
                <c:pt idx="15928">
                  <c:v>0.52381944444465367</c:v>
                </c:pt>
                <c:pt idx="15929">
                  <c:v>0.52383101851872926</c:v>
                </c:pt>
                <c:pt idx="15930">
                  <c:v>0.52384259259280175</c:v>
                </c:pt>
                <c:pt idx="15931">
                  <c:v>0.52385416666687723</c:v>
                </c:pt>
                <c:pt idx="15932">
                  <c:v>0.52386574074094783</c:v>
                </c:pt>
                <c:pt idx="15933">
                  <c:v>0.52387731481502386</c:v>
                </c:pt>
                <c:pt idx="15934">
                  <c:v>0.5238888888890979</c:v>
                </c:pt>
                <c:pt idx="15935">
                  <c:v>0.52390046296317372</c:v>
                </c:pt>
                <c:pt idx="15936">
                  <c:v>0.52391203703724443</c:v>
                </c:pt>
                <c:pt idx="15937">
                  <c:v>0.52392361111132002</c:v>
                </c:pt>
                <c:pt idx="15938">
                  <c:v>0.52393518518539406</c:v>
                </c:pt>
                <c:pt idx="15939">
                  <c:v>0.5239467592594681</c:v>
                </c:pt>
                <c:pt idx="15940">
                  <c:v>0.52395833333354391</c:v>
                </c:pt>
                <c:pt idx="15941">
                  <c:v>0.52396990740761618</c:v>
                </c:pt>
                <c:pt idx="15942">
                  <c:v>0.52398148148169021</c:v>
                </c:pt>
                <c:pt idx="15943">
                  <c:v>0.52399305555576425</c:v>
                </c:pt>
                <c:pt idx="15944">
                  <c:v>0.52400462962983863</c:v>
                </c:pt>
                <c:pt idx="15945">
                  <c:v>0.524016203703911</c:v>
                </c:pt>
                <c:pt idx="15946">
                  <c:v>0.52402777777798637</c:v>
                </c:pt>
                <c:pt idx="15947">
                  <c:v>0.52403935185205885</c:v>
                </c:pt>
                <c:pt idx="15948">
                  <c:v>0.52405092592613356</c:v>
                </c:pt>
                <c:pt idx="15949">
                  <c:v>0.52406250000020649</c:v>
                </c:pt>
                <c:pt idx="15950">
                  <c:v>0.52407407407428264</c:v>
                </c:pt>
                <c:pt idx="15951">
                  <c:v>0.52408564814835668</c:v>
                </c:pt>
                <c:pt idx="15952">
                  <c:v>0.5240972222224306</c:v>
                </c:pt>
                <c:pt idx="15953">
                  <c:v>0.52410879629650464</c:v>
                </c:pt>
                <c:pt idx="15954">
                  <c:v>0.52412037037058012</c:v>
                </c:pt>
                <c:pt idx="15955">
                  <c:v>0.5241319444446525</c:v>
                </c:pt>
                <c:pt idx="15956">
                  <c:v>0.52414351851872765</c:v>
                </c:pt>
                <c:pt idx="15957">
                  <c:v>0.52415509259280224</c:v>
                </c:pt>
                <c:pt idx="15958">
                  <c:v>0.52416666666687484</c:v>
                </c:pt>
                <c:pt idx="15959">
                  <c:v>0.52417824074094732</c:v>
                </c:pt>
                <c:pt idx="15960">
                  <c:v>0.52418981481502291</c:v>
                </c:pt>
                <c:pt idx="15961">
                  <c:v>0.52420138888909651</c:v>
                </c:pt>
                <c:pt idx="15962">
                  <c:v>0.52421296296317099</c:v>
                </c:pt>
                <c:pt idx="15963">
                  <c:v>0.52422453703724459</c:v>
                </c:pt>
                <c:pt idx="15964">
                  <c:v>0.52423611111131729</c:v>
                </c:pt>
                <c:pt idx="15965">
                  <c:v>0.52424768518539311</c:v>
                </c:pt>
                <c:pt idx="15966">
                  <c:v>0.52425925925946715</c:v>
                </c:pt>
                <c:pt idx="15967">
                  <c:v>0.52427083333354318</c:v>
                </c:pt>
                <c:pt idx="15968">
                  <c:v>0.52428240740761456</c:v>
                </c:pt>
                <c:pt idx="15969">
                  <c:v>0.52429398148168926</c:v>
                </c:pt>
                <c:pt idx="15970">
                  <c:v>0.5243055555557633</c:v>
                </c:pt>
                <c:pt idx="15971">
                  <c:v>0.52431712962983656</c:v>
                </c:pt>
                <c:pt idx="15972">
                  <c:v>0.52432870370391138</c:v>
                </c:pt>
                <c:pt idx="15973">
                  <c:v>0.52434027777798542</c:v>
                </c:pt>
                <c:pt idx="15974">
                  <c:v>0.52435185185205946</c:v>
                </c:pt>
                <c:pt idx="15975">
                  <c:v>0.52436342592613161</c:v>
                </c:pt>
                <c:pt idx="15976">
                  <c:v>0.52437500000020754</c:v>
                </c:pt>
                <c:pt idx="15977">
                  <c:v>0.52438657407428158</c:v>
                </c:pt>
                <c:pt idx="15978">
                  <c:v>0.5243981481483555</c:v>
                </c:pt>
                <c:pt idx="15979">
                  <c:v>0.52440972222242954</c:v>
                </c:pt>
                <c:pt idx="15980">
                  <c:v>0.52442129629650525</c:v>
                </c:pt>
                <c:pt idx="15981">
                  <c:v>0.52443287037057773</c:v>
                </c:pt>
                <c:pt idx="15982">
                  <c:v>0.52444444444465177</c:v>
                </c:pt>
                <c:pt idx="15983">
                  <c:v>0.52445601851872581</c:v>
                </c:pt>
                <c:pt idx="15984">
                  <c:v>0.52446759259279951</c:v>
                </c:pt>
                <c:pt idx="15985">
                  <c:v>0.52447916666687522</c:v>
                </c:pt>
                <c:pt idx="15986">
                  <c:v>0.52449074074094593</c:v>
                </c:pt>
                <c:pt idx="15987">
                  <c:v>0.52450231481502019</c:v>
                </c:pt>
                <c:pt idx="15988">
                  <c:v>0.52451388888909556</c:v>
                </c:pt>
                <c:pt idx="15989">
                  <c:v>0.52452546296317182</c:v>
                </c:pt>
                <c:pt idx="15990">
                  <c:v>0.52453703703724253</c:v>
                </c:pt>
                <c:pt idx="15991">
                  <c:v>0.52454861111131812</c:v>
                </c:pt>
                <c:pt idx="15992">
                  <c:v>0.52456018518539016</c:v>
                </c:pt>
                <c:pt idx="15993">
                  <c:v>0.5245717592594662</c:v>
                </c:pt>
                <c:pt idx="15994">
                  <c:v>0.52458333333354024</c:v>
                </c:pt>
                <c:pt idx="15995">
                  <c:v>0.52459490740761427</c:v>
                </c:pt>
                <c:pt idx="15996">
                  <c:v>0.52460648148168831</c:v>
                </c:pt>
                <c:pt idx="15997">
                  <c:v>0.52461805555576235</c:v>
                </c:pt>
                <c:pt idx="15998">
                  <c:v>0.52462962962983828</c:v>
                </c:pt>
                <c:pt idx="15999">
                  <c:v>0.52464120370391065</c:v>
                </c:pt>
                <c:pt idx="16000">
                  <c:v>0.52465277777798447</c:v>
                </c:pt>
                <c:pt idx="16001">
                  <c:v>0.52466435185205695</c:v>
                </c:pt>
                <c:pt idx="16002">
                  <c:v>0.52467592592613255</c:v>
                </c:pt>
                <c:pt idx="16003">
                  <c:v>0.52468750000020659</c:v>
                </c:pt>
                <c:pt idx="16004">
                  <c:v>0.52469907407428262</c:v>
                </c:pt>
                <c:pt idx="16005">
                  <c:v>0.52471064814835466</c:v>
                </c:pt>
                <c:pt idx="16006">
                  <c:v>0.5247222222224287</c:v>
                </c:pt>
                <c:pt idx="16007">
                  <c:v>0.52473379629650274</c:v>
                </c:pt>
                <c:pt idx="16008">
                  <c:v>0.52474537037057956</c:v>
                </c:pt>
                <c:pt idx="16009">
                  <c:v>0.52475694444465049</c:v>
                </c:pt>
                <c:pt idx="16010">
                  <c:v>0.52476851851872564</c:v>
                </c:pt>
                <c:pt idx="16011">
                  <c:v>0.52478009259280034</c:v>
                </c:pt>
                <c:pt idx="16012">
                  <c:v>0.52479166666687604</c:v>
                </c:pt>
                <c:pt idx="16013">
                  <c:v>0.52480324074094542</c:v>
                </c:pt>
                <c:pt idx="16014">
                  <c:v>0.52481481481502101</c:v>
                </c:pt>
                <c:pt idx="16015">
                  <c:v>0.5248263888890945</c:v>
                </c:pt>
                <c:pt idx="16016">
                  <c:v>0.52483796296316909</c:v>
                </c:pt>
                <c:pt idx="16017">
                  <c:v>0.52484953703724313</c:v>
                </c:pt>
                <c:pt idx="16018">
                  <c:v>0.52486111111131717</c:v>
                </c:pt>
                <c:pt idx="16019">
                  <c:v>0.52487268518539121</c:v>
                </c:pt>
                <c:pt idx="16020">
                  <c:v>0.52488425925946525</c:v>
                </c:pt>
                <c:pt idx="16021">
                  <c:v>0.52489583333354273</c:v>
                </c:pt>
                <c:pt idx="16022">
                  <c:v>0.52490740740761332</c:v>
                </c:pt>
                <c:pt idx="16023">
                  <c:v>0.52491898148168736</c:v>
                </c:pt>
                <c:pt idx="16024">
                  <c:v>0.5249305555557614</c:v>
                </c:pt>
                <c:pt idx="16025">
                  <c:v>0.52494212962983544</c:v>
                </c:pt>
                <c:pt idx="16026">
                  <c:v>0.52495370370390948</c:v>
                </c:pt>
                <c:pt idx="16027">
                  <c:v>0.52496527777798352</c:v>
                </c:pt>
                <c:pt idx="16028">
                  <c:v>0.52497685185205756</c:v>
                </c:pt>
                <c:pt idx="16029">
                  <c:v>0.52498842592613149</c:v>
                </c:pt>
                <c:pt idx="16030">
                  <c:v>0.52500000000020552</c:v>
                </c:pt>
                <c:pt idx="16031">
                  <c:v>0.52501157407427967</c:v>
                </c:pt>
                <c:pt idx="16032">
                  <c:v>0.52502314814835349</c:v>
                </c:pt>
                <c:pt idx="16033">
                  <c:v>0.52503472222242753</c:v>
                </c:pt>
                <c:pt idx="16034">
                  <c:v>0.52504629629650323</c:v>
                </c:pt>
                <c:pt idx="16035">
                  <c:v>0.52505787037057761</c:v>
                </c:pt>
                <c:pt idx="16036">
                  <c:v>0.52506944444464987</c:v>
                </c:pt>
                <c:pt idx="16037">
                  <c:v>0.52508101851872535</c:v>
                </c:pt>
                <c:pt idx="16038">
                  <c:v>0.52509259259279795</c:v>
                </c:pt>
                <c:pt idx="16039">
                  <c:v>0.52510416666687265</c:v>
                </c:pt>
                <c:pt idx="16040">
                  <c:v>0.52511574074094403</c:v>
                </c:pt>
                <c:pt idx="16041">
                  <c:v>0.52512731481502006</c:v>
                </c:pt>
                <c:pt idx="16042">
                  <c:v>0.5251388888890941</c:v>
                </c:pt>
                <c:pt idx="16043">
                  <c:v>0.52515046296316814</c:v>
                </c:pt>
                <c:pt idx="16044">
                  <c:v>0.5251620370372404</c:v>
                </c:pt>
                <c:pt idx="16045">
                  <c:v>0.52517361111131622</c:v>
                </c:pt>
                <c:pt idx="16046">
                  <c:v>0.52518518518539026</c:v>
                </c:pt>
                <c:pt idx="16047">
                  <c:v>0.5251967592594643</c:v>
                </c:pt>
                <c:pt idx="16048">
                  <c:v>0.52520833333353989</c:v>
                </c:pt>
                <c:pt idx="16049">
                  <c:v>0.52521990740761237</c:v>
                </c:pt>
                <c:pt idx="16050">
                  <c:v>0.52523148148168641</c:v>
                </c:pt>
                <c:pt idx="16051">
                  <c:v>0.52524305555576045</c:v>
                </c:pt>
                <c:pt idx="16052">
                  <c:v>0.5252546296298346</c:v>
                </c:pt>
                <c:pt idx="16053">
                  <c:v>0.52526620370390709</c:v>
                </c:pt>
                <c:pt idx="16054">
                  <c:v>0.52527777777798257</c:v>
                </c:pt>
                <c:pt idx="16055">
                  <c:v>0.52528935185205461</c:v>
                </c:pt>
                <c:pt idx="16056">
                  <c:v>0.52530092592612909</c:v>
                </c:pt>
                <c:pt idx="16057">
                  <c:v>0.52531250000020235</c:v>
                </c:pt>
                <c:pt idx="16058">
                  <c:v>0.52532407407427872</c:v>
                </c:pt>
                <c:pt idx="16059">
                  <c:v>0.52533564814835276</c:v>
                </c:pt>
                <c:pt idx="16060">
                  <c:v>0.5253472222224268</c:v>
                </c:pt>
                <c:pt idx="16061">
                  <c:v>0.52535879629650084</c:v>
                </c:pt>
                <c:pt idx="16062">
                  <c:v>0.52537037037057621</c:v>
                </c:pt>
                <c:pt idx="16063">
                  <c:v>0.52538194444464859</c:v>
                </c:pt>
                <c:pt idx="16064">
                  <c:v>0.52539351851872362</c:v>
                </c:pt>
                <c:pt idx="16065">
                  <c:v>0.52540509259279833</c:v>
                </c:pt>
                <c:pt idx="16066">
                  <c:v>0.52541666666687104</c:v>
                </c:pt>
                <c:pt idx="16067">
                  <c:v>0.5254282407409433</c:v>
                </c:pt>
                <c:pt idx="16068">
                  <c:v>0.52543981481501911</c:v>
                </c:pt>
                <c:pt idx="16069">
                  <c:v>0.52545138888909249</c:v>
                </c:pt>
                <c:pt idx="16070">
                  <c:v>0.52546296296316575</c:v>
                </c:pt>
                <c:pt idx="16071">
                  <c:v>0.52547453703724056</c:v>
                </c:pt>
                <c:pt idx="16072">
                  <c:v>0.52548611111131327</c:v>
                </c:pt>
                <c:pt idx="16073">
                  <c:v>0.52549768518538931</c:v>
                </c:pt>
                <c:pt idx="16074">
                  <c:v>0.52550925925946335</c:v>
                </c:pt>
                <c:pt idx="16075">
                  <c:v>0.52552083333353905</c:v>
                </c:pt>
                <c:pt idx="16076">
                  <c:v>0.52553240740760998</c:v>
                </c:pt>
                <c:pt idx="16077">
                  <c:v>0.52554398148168546</c:v>
                </c:pt>
                <c:pt idx="16078">
                  <c:v>0.5255555555557595</c:v>
                </c:pt>
                <c:pt idx="16079">
                  <c:v>0.5255671296298321</c:v>
                </c:pt>
                <c:pt idx="16080">
                  <c:v>0.52557870370390758</c:v>
                </c:pt>
                <c:pt idx="16081">
                  <c:v>0.52559027777798151</c:v>
                </c:pt>
                <c:pt idx="16082">
                  <c:v>0.52560185185205566</c:v>
                </c:pt>
                <c:pt idx="16083">
                  <c:v>0.52561342592612958</c:v>
                </c:pt>
                <c:pt idx="16084">
                  <c:v>0.52562500000020373</c:v>
                </c:pt>
                <c:pt idx="16085">
                  <c:v>0.52563657407427777</c:v>
                </c:pt>
                <c:pt idx="16086">
                  <c:v>0.52564814814835181</c:v>
                </c:pt>
                <c:pt idx="16087">
                  <c:v>0.52565972222242585</c:v>
                </c:pt>
                <c:pt idx="16088">
                  <c:v>0.52567129629650278</c:v>
                </c:pt>
                <c:pt idx="16089">
                  <c:v>0.52568287037057571</c:v>
                </c:pt>
                <c:pt idx="16090">
                  <c:v>0.52569444444464863</c:v>
                </c:pt>
                <c:pt idx="16091">
                  <c:v>0.52570601851872345</c:v>
                </c:pt>
                <c:pt idx="16092">
                  <c:v>0.52571759259279605</c:v>
                </c:pt>
                <c:pt idx="16093">
                  <c:v>0.52572916666687253</c:v>
                </c:pt>
                <c:pt idx="16094">
                  <c:v>0.52574074074094357</c:v>
                </c:pt>
                <c:pt idx="16095">
                  <c:v>0.52575231481501816</c:v>
                </c:pt>
                <c:pt idx="16096">
                  <c:v>0.5257638888890922</c:v>
                </c:pt>
                <c:pt idx="16097">
                  <c:v>0.52577546296316779</c:v>
                </c:pt>
                <c:pt idx="16098">
                  <c:v>0.52578703703724028</c:v>
                </c:pt>
                <c:pt idx="16099">
                  <c:v>0.52579861111131465</c:v>
                </c:pt>
                <c:pt idx="16100">
                  <c:v>0.52581018518538836</c:v>
                </c:pt>
                <c:pt idx="16101">
                  <c:v>0.52582175925946262</c:v>
                </c:pt>
                <c:pt idx="16102">
                  <c:v>0.52583333333353777</c:v>
                </c:pt>
                <c:pt idx="16103">
                  <c:v>0.5258449074076107</c:v>
                </c:pt>
                <c:pt idx="16104">
                  <c:v>0.52585648148168451</c:v>
                </c:pt>
                <c:pt idx="16105">
                  <c:v>0.52586805555575855</c:v>
                </c:pt>
                <c:pt idx="16106">
                  <c:v>0.52587962962983426</c:v>
                </c:pt>
                <c:pt idx="16107">
                  <c:v>0.52589120370390663</c:v>
                </c:pt>
                <c:pt idx="16108">
                  <c:v>0.52590277777798056</c:v>
                </c:pt>
                <c:pt idx="16109">
                  <c:v>0.52591435185205271</c:v>
                </c:pt>
                <c:pt idx="16110">
                  <c:v>0.52592592592612852</c:v>
                </c:pt>
                <c:pt idx="16111">
                  <c:v>0.52593750000020256</c:v>
                </c:pt>
                <c:pt idx="16112">
                  <c:v>0.5259490740742786</c:v>
                </c:pt>
                <c:pt idx="16113">
                  <c:v>0.52596064814835086</c:v>
                </c:pt>
                <c:pt idx="16114">
                  <c:v>0.5259722222224249</c:v>
                </c:pt>
                <c:pt idx="16115">
                  <c:v>0.52598379629649894</c:v>
                </c:pt>
                <c:pt idx="16116">
                  <c:v>0.52599537037057542</c:v>
                </c:pt>
                <c:pt idx="16117">
                  <c:v>0.52600694444464657</c:v>
                </c:pt>
                <c:pt idx="16118">
                  <c:v>0.52601851851872161</c:v>
                </c:pt>
                <c:pt idx="16119">
                  <c:v>0.52603009259279565</c:v>
                </c:pt>
                <c:pt idx="16120">
                  <c:v>0.52604166666687147</c:v>
                </c:pt>
                <c:pt idx="16121">
                  <c:v>0.5260532407409414</c:v>
                </c:pt>
                <c:pt idx="16122">
                  <c:v>0.52606481481501721</c:v>
                </c:pt>
                <c:pt idx="16123">
                  <c:v>0.52607638888909058</c:v>
                </c:pt>
                <c:pt idx="16124">
                  <c:v>0.52608796296316529</c:v>
                </c:pt>
                <c:pt idx="16125">
                  <c:v>0.52609953703723933</c:v>
                </c:pt>
                <c:pt idx="16126">
                  <c:v>0.52611111111131337</c:v>
                </c:pt>
                <c:pt idx="16127">
                  <c:v>0.52612268518538741</c:v>
                </c:pt>
                <c:pt idx="16128">
                  <c:v>0.52613425925946145</c:v>
                </c:pt>
                <c:pt idx="16129">
                  <c:v>0.5261458333335387</c:v>
                </c:pt>
                <c:pt idx="16130">
                  <c:v>0.52615740740760952</c:v>
                </c:pt>
                <c:pt idx="16131">
                  <c:v>0.52616898148168356</c:v>
                </c:pt>
                <c:pt idx="16132">
                  <c:v>0.52618055555575749</c:v>
                </c:pt>
                <c:pt idx="16133">
                  <c:v>0.52619212962983153</c:v>
                </c:pt>
                <c:pt idx="16134">
                  <c:v>0.52620370370390557</c:v>
                </c:pt>
                <c:pt idx="16135">
                  <c:v>0.5262152777779795</c:v>
                </c:pt>
                <c:pt idx="16136">
                  <c:v>0.5262268518520522</c:v>
                </c:pt>
                <c:pt idx="16137">
                  <c:v>0.52623842592612757</c:v>
                </c:pt>
                <c:pt idx="16138">
                  <c:v>0.5262500000002015</c:v>
                </c:pt>
                <c:pt idx="16139">
                  <c:v>0.52626157407427587</c:v>
                </c:pt>
                <c:pt idx="16140">
                  <c:v>0.52627314814834958</c:v>
                </c:pt>
                <c:pt idx="16141">
                  <c:v>0.52628472222242351</c:v>
                </c:pt>
                <c:pt idx="16142">
                  <c:v>0.52629629629649932</c:v>
                </c:pt>
                <c:pt idx="16143">
                  <c:v>0.5263078703705738</c:v>
                </c:pt>
                <c:pt idx="16144">
                  <c:v>0.52631944444464607</c:v>
                </c:pt>
                <c:pt idx="16145">
                  <c:v>0.52633101851872144</c:v>
                </c:pt>
                <c:pt idx="16146">
                  <c:v>0.52634259259279415</c:v>
                </c:pt>
                <c:pt idx="16147">
                  <c:v>0.52635416666686818</c:v>
                </c:pt>
                <c:pt idx="16148">
                  <c:v>0.52636574074093978</c:v>
                </c:pt>
                <c:pt idx="16149">
                  <c:v>0.52637731481501626</c:v>
                </c:pt>
                <c:pt idx="16150">
                  <c:v>0.5263888888890903</c:v>
                </c:pt>
                <c:pt idx="16151">
                  <c:v>0.52640046296316434</c:v>
                </c:pt>
                <c:pt idx="16152">
                  <c:v>0.52641203703723638</c:v>
                </c:pt>
                <c:pt idx="16153">
                  <c:v>0.52642361111131242</c:v>
                </c:pt>
                <c:pt idx="16154">
                  <c:v>0.52643518518538646</c:v>
                </c:pt>
                <c:pt idx="16155">
                  <c:v>0.52644675925946049</c:v>
                </c:pt>
                <c:pt idx="16156">
                  <c:v>0.52645833333353464</c:v>
                </c:pt>
                <c:pt idx="16157">
                  <c:v>0.52646990740760857</c:v>
                </c:pt>
                <c:pt idx="16158">
                  <c:v>0.5264814814816825</c:v>
                </c:pt>
                <c:pt idx="16159">
                  <c:v>0.52649305555575654</c:v>
                </c:pt>
                <c:pt idx="16160">
                  <c:v>0.52650462962983069</c:v>
                </c:pt>
                <c:pt idx="16161">
                  <c:v>0.52651620370390306</c:v>
                </c:pt>
                <c:pt idx="16162">
                  <c:v>0.52652777777797743</c:v>
                </c:pt>
                <c:pt idx="16163">
                  <c:v>0.52653935185205081</c:v>
                </c:pt>
                <c:pt idx="16164">
                  <c:v>0.52655092592612507</c:v>
                </c:pt>
                <c:pt idx="16165">
                  <c:v>0.526562500000199</c:v>
                </c:pt>
                <c:pt idx="16166">
                  <c:v>0.52657407407427492</c:v>
                </c:pt>
                <c:pt idx="16167">
                  <c:v>0.52658564814834896</c:v>
                </c:pt>
                <c:pt idx="16168">
                  <c:v>0.526597222222423</c:v>
                </c:pt>
                <c:pt idx="16169">
                  <c:v>0.52660879629649882</c:v>
                </c:pt>
                <c:pt idx="16170">
                  <c:v>0.52662037037057341</c:v>
                </c:pt>
                <c:pt idx="16171">
                  <c:v>0.52663194444464512</c:v>
                </c:pt>
                <c:pt idx="16172">
                  <c:v>0.52664351851872093</c:v>
                </c:pt>
                <c:pt idx="16173">
                  <c:v>0.52665509259279553</c:v>
                </c:pt>
                <c:pt idx="16174">
                  <c:v>0.52666666666686723</c:v>
                </c:pt>
                <c:pt idx="16175">
                  <c:v>0.52667824074094127</c:v>
                </c:pt>
                <c:pt idx="16176">
                  <c:v>0.52668981481501564</c:v>
                </c:pt>
                <c:pt idx="16177">
                  <c:v>0.52670138888908935</c:v>
                </c:pt>
                <c:pt idx="16178">
                  <c:v>0.52671296296316339</c:v>
                </c:pt>
                <c:pt idx="16179">
                  <c:v>0.52672453703723743</c:v>
                </c:pt>
                <c:pt idx="16180">
                  <c:v>0.52673611111131147</c:v>
                </c:pt>
                <c:pt idx="16181">
                  <c:v>0.52674768518538562</c:v>
                </c:pt>
                <c:pt idx="16182">
                  <c:v>0.52675925925946065</c:v>
                </c:pt>
                <c:pt idx="16183">
                  <c:v>0.52677083333353669</c:v>
                </c:pt>
                <c:pt idx="16184">
                  <c:v>0.52678240740760751</c:v>
                </c:pt>
                <c:pt idx="16185">
                  <c:v>0.52679398148168166</c:v>
                </c:pt>
                <c:pt idx="16186">
                  <c:v>0.5268055555557557</c:v>
                </c:pt>
                <c:pt idx="16187">
                  <c:v>0.52681712962982952</c:v>
                </c:pt>
                <c:pt idx="16188">
                  <c:v>0.52682870370390378</c:v>
                </c:pt>
                <c:pt idx="16189">
                  <c:v>0.52684027777797782</c:v>
                </c:pt>
                <c:pt idx="16190">
                  <c:v>0.52685185185205186</c:v>
                </c:pt>
                <c:pt idx="16191">
                  <c:v>0.52686342592612556</c:v>
                </c:pt>
                <c:pt idx="16192">
                  <c:v>0.52687500000020004</c:v>
                </c:pt>
                <c:pt idx="16193">
                  <c:v>0.52688657407427397</c:v>
                </c:pt>
                <c:pt idx="16194">
                  <c:v>0.52689814814834801</c:v>
                </c:pt>
                <c:pt idx="16195">
                  <c:v>0.52690972222242205</c:v>
                </c:pt>
                <c:pt idx="16196">
                  <c:v>0.52692129629649853</c:v>
                </c:pt>
                <c:pt idx="16197">
                  <c:v>0.52693287037057168</c:v>
                </c:pt>
                <c:pt idx="16198">
                  <c:v>0.52694444444464461</c:v>
                </c:pt>
                <c:pt idx="16199">
                  <c:v>0.52695601851871865</c:v>
                </c:pt>
                <c:pt idx="16200">
                  <c:v>0.52696759259279224</c:v>
                </c:pt>
                <c:pt idx="16201">
                  <c:v>0.52697916666686662</c:v>
                </c:pt>
                <c:pt idx="16202">
                  <c:v>0.52699074074093899</c:v>
                </c:pt>
                <c:pt idx="16203">
                  <c:v>0.52700231481501436</c:v>
                </c:pt>
                <c:pt idx="16204">
                  <c:v>0.5270138888890884</c:v>
                </c:pt>
                <c:pt idx="16205">
                  <c:v>0.52702546296316377</c:v>
                </c:pt>
                <c:pt idx="16206">
                  <c:v>0.52703703703723648</c:v>
                </c:pt>
                <c:pt idx="16207">
                  <c:v>0.52704861111131063</c:v>
                </c:pt>
                <c:pt idx="16208">
                  <c:v>0.52706018518538456</c:v>
                </c:pt>
                <c:pt idx="16209">
                  <c:v>0.52707175925945871</c:v>
                </c:pt>
                <c:pt idx="16210">
                  <c:v>0.52708333333353263</c:v>
                </c:pt>
                <c:pt idx="16211">
                  <c:v>0.52709490740760667</c:v>
                </c:pt>
                <c:pt idx="16212">
                  <c:v>0.52710648148168049</c:v>
                </c:pt>
                <c:pt idx="16213">
                  <c:v>0.52711805555575453</c:v>
                </c:pt>
                <c:pt idx="16214">
                  <c:v>0.52712962962983023</c:v>
                </c:pt>
                <c:pt idx="16215">
                  <c:v>0.52714120370390283</c:v>
                </c:pt>
                <c:pt idx="16216">
                  <c:v>0.52715277777797531</c:v>
                </c:pt>
                <c:pt idx="16217">
                  <c:v>0.52716435185204846</c:v>
                </c:pt>
                <c:pt idx="16218">
                  <c:v>0.5271759259261245</c:v>
                </c:pt>
                <c:pt idx="16219">
                  <c:v>0.52718750000019898</c:v>
                </c:pt>
                <c:pt idx="16220">
                  <c:v>0.52719907407427447</c:v>
                </c:pt>
                <c:pt idx="16221">
                  <c:v>0.52721064814834706</c:v>
                </c:pt>
                <c:pt idx="16222">
                  <c:v>0.5272222222224211</c:v>
                </c:pt>
                <c:pt idx="16223">
                  <c:v>0.52723379629649514</c:v>
                </c:pt>
                <c:pt idx="16224">
                  <c:v>0.52724537037056962</c:v>
                </c:pt>
                <c:pt idx="16225">
                  <c:v>0.52725694444464188</c:v>
                </c:pt>
                <c:pt idx="16226">
                  <c:v>0.5272685185187177</c:v>
                </c:pt>
                <c:pt idx="16227">
                  <c:v>0.52728009259279163</c:v>
                </c:pt>
                <c:pt idx="16228">
                  <c:v>0.52729166666686667</c:v>
                </c:pt>
                <c:pt idx="16229">
                  <c:v>0.52730324074093737</c:v>
                </c:pt>
                <c:pt idx="16230">
                  <c:v>0.52731481481501341</c:v>
                </c:pt>
                <c:pt idx="16231">
                  <c:v>0.52732638888908656</c:v>
                </c:pt>
                <c:pt idx="16232">
                  <c:v>0.52733796296316149</c:v>
                </c:pt>
                <c:pt idx="16233">
                  <c:v>0.52734953703723553</c:v>
                </c:pt>
                <c:pt idx="16234">
                  <c:v>0.52736111111130957</c:v>
                </c:pt>
                <c:pt idx="16235">
                  <c:v>0.52737268518538349</c:v>
                </c:pt>
                <c:pt idx="16236">
                  <c:v>0.52738425925945753</c:v>
                </c:pt>
                <c:pt idx="16237">
                  <c:v>0.52739583333353457</c:v>
                </c:pt>
                <c:pt idx="16238">
                  <c:v>0.5274074074076055</c:v>
                </c:pt>
                <c:pt idx="16239">
                  <c:v>0.52741898148167821</c:v>
                </c:pt>
                <c:pt idx="16240">
                  <c:v>0.52743055555575358</c:v>
                </c:pt>
                <c:pt idx="16241">
                  <c:v>0.52744212962982751</c:v>
                </c:pt>
                <c:pt idx="16242">
                  <c:v>0.52745370370390054</c:v>
                </c:pt>
                <c:pt idx="16243">
                  <c:v>0.52746527777797558</c:v>
                </c:pt>
                <c:pt idx="16244">
                  <c:v>0.52747685185204818</c:v>
                </c:pt>
                <c:pt idx="16245">
                  <c:v>0.52748842592612266</c:v>
                </c:pt>
                <c:pt idx="16246">
                  <c:v>0.52750000000019803</c:v>
                </c:pt>
                <c:pt idx="16247">
                  <c:v>0.52751157407427207</c:v>
                </c:pt>
                <c:pt idx="16248">
                  <c:v>0.52752314814834556</c:v>
                </c:pt>
                <c:pt idx="16249">
                  <c:v>0.52753472222241959</c:v>
                </c:pt>
                <c:pt idx="16250">
                  <c:v>0.52754629629649463</c:v>
                </c:pt>
                <c:pt idx="16251">
                  <c:v>0.52755787037056823</c:v>
                </c:pt>
                <c:pt idx="16252">
                  <c:v>0.52756944444464227</c:v>
                </c:pt>
                <c:pt idx="16253">
                  <c:v>0.52758101851871664</c:v>
                </c:pt>
                <c:pt idx="16254">
                  <c:v>0.52759259259279034</c:v>
                </c:pt>
                <c:pt idx="16255">
                  <c:v>0.5276041666668646</c:v>
                </c:pt>
                <c:pt idx="16256">
                  <c:v>0.52761574074093698</c:v>
                </c:pt>
                <c:pt idx="16257">
                  <c:v>0.52762731481501268</c:v>
                </c:pt>
                <c:pt idx="16258">
                  <c:v>0.52763888888908661</c:v>
                </c:pt>
                <c:pt idx="16259">
                  <c:v>0.52765046296316065</c:v>
                </c:pt>
                <c:pt idx="16260">
                  <c:v>0.52766203703723458</c:v>
                </c:pt>
                <c:pt idx="16261">
                  <c:v>0.52767361111130862</c:v>
                </c:pt>
                <c:pt idx="16262">
                  <c:v>0.52768518518538254</c:v>
                </c:pt>
                <c:pt idx="16263">
                  <c:v>0.52769675925945669</c:v>
                </c:pt>
                <c:pt idx="16264">
                  <c:v>0.52770833333353273</c:v>
                </c:pt>
                <c:pt idx="16265">
                  <c:v>0.52771990740760477</c:v>
                </c:pt>
                <c:pt idx="16266">
                  <c:v>0.52773148148167881</c:v>
                </c:pt>
                <c:pt idx="16267">
                  <c:v>0.52774305555575285</c:v>
                </c:pt>
                <c:pt idx="16268">
                  <c:v>0.52775462962982822</c:v>
                </c:pt>
                <c:pt idx="16269">
                  <c:v>0.52776620370390059</c:v>
                </c:pt>
                <c:pt idx="16270">
                  <c:v>0.52777777777797497</c:v>
                </c:pt>
                <c:pt idx="16271">
                  <c:v>0.52778935185204856</c:v>
                </c:pt>
                <c:pt idx="16272">
                  <c:v>0.52780092592612249</c:v>
                </c:pt>
                <c:pt idx="16273">
                  <c:v>0.52781250000019708</c:v>
                </c:pt>
                <c:pt idx="16274">
                  <c:v>0.52782407407427256</c:v>
                </c:pt>
                <c:pt idx="16275">
                  <c:v>0.5278356481483456</c:v>
                </c:pt>
                <c:pt idx="16276">
                  <c:v>0.52784722222241964</c:v>
                </c:pt>
                <c:pt idx="16277">
                  <c:v>0.52785879629649479</c:v>
                </c:pt>
                <c:pt idx="16278">
                  <c:v>0.52787037037056761</c:v>
                </c:pt>
                <c:pt idx="16279">
                  <c:v>0.52788194444464132</c:v>
                </c:pt>
                <c:pt idx="16280">
                  <c:v>0.52789351851871691</c:v>
                </c:pt>
                <c:pt idx="16281">
                  <c:v>0.52790509259279128</c:v>
                </c:pt>
                <c:pt idx="16282">
                  <c:v>0.52791666666686343</c:v>
                </c:pt>
                <c:pt idx="16283">
                  <c:v>0.52792824074093747</c:v>
                </c:pt>
                <c:pt idx="16284">
                  <c:v>0.52793981481501162</c:v>
                </c:pt>
                <c:pt idx="16285">
                  <c:v>0.52795138888908555</c:v>
                </c:pt>
                <c:pt idx="16286">
                  <c:v>0.52796296296315959</c:v>
                </c:pt>
                <c:pt idx="16287">
                  <c:v>0.52797453703723352</c:v>
                </c:pt>
                <c:pt idx="16288">
                  <c:v>0.52798611111130656</c:v>
                </c:pt>
                <c:pt idx="16289">
                  <c:v>0.5279976851853817</c:v>
                </c:pt>
                <c:pt idx="16290">
                  <c:v>0.52800925925945574</c:v>
                </c:pt>
                <c:pt idx="16291">
                  <c:v>0.52802083333353256</c:v>
                </c:pt>
                <c:pt idx="16292">
                  <c:v>0.52803240740760349</c:v>
                </c:pt>
                <c:pt idx="16293">
                  <c:v>0.52804398148167786</c:v>
                </c:pt>
                <c:pt idx="16294">
                  <c:v>0.5280555555557519</c:v>
                </c:pt>
                <c:pt idx="16295">
                  <c:v>0.52806712962982549</c:v>
                </c:pt>
                <c:pt idx="16296">
                  <c:v>0.52807870370390009</c:v>
                </c:pt>
                <c:pt idx="16297">
                  <c:v>0.52809027777797402</c:v>
                </c:pt>
                <c:pt idx="16298">
                  <c:v>0.5281018518520475</c:v>
                </c:pt>
                <c:pt idx="16299">
                  <c:v>0.52811342592612065</c:v>
                </c:pt>
                <c:pt idx="16300">
                  <c:v>0.52812500000019769</c:v>
                </c:pt>
                <c:pt idx="16301">
                  <c:v>0.52813657407427017</c:v>
                </c:pt>
                <c:pt idx="16302">
                  <c:v>0.52814814814834421</c:v>
                </c:pt>
                <c:pt idx="16303">
                  <c:v>0.52815972222241825</c:v>
                </c:pt>
                <c:pt idx="16304">
                  <c:v>0.52817129629649429</c:v>
                </c:pt>
                <c:pt idx="16305">
                  <c:v>0.52818287037056633</c:v>
                </c:pt>
                <c:pt idx="16306">
                  <c:v>0.5281944444446407</c:v>
                </c:pt>
                <c:pt idx="16307">
                  <c:v>0.52820601851871463</c:v>
                </c:pt>
                <c:pt idx="16308">
                  <c:v>0.52821759259278844</c:v>
                </c:pt>
                <c:pt idx="16309">
                  <c:v>0.5282291666668627</c:v>
                </c:pt>
                <c:pt idx="16310">
                  <c:v>0.52824074074093497</c:v>
                </c:pt>
                <c:pt idx="16311">
                  <c:v>0.52825231481501056</c:v>
                </c:pt>
                <c:pt idx="16312">
                  <c:v>0.52826388888908449</c:v>
                </c:pt>
                <c:pt idx="16313">
                  <c:v>0.52827546296315864</c:v>
                </c:pt>
                <c:pt idx="16314">
                  <c:v>0.52828703703723257</c:v>
                </c:pt>
                <c:pt idx="16315">
                  <c:v>0.52829861111130672</c:v>
                </c:pt>
                <c:pt idx="16316">
                  <c:v>0.5283101851853792</c:v>
                </c:pt>
                <c:pt idx="16317">
                  <c:v>0.52832175925945479</c:v>
                </c:pt>
                <c:pt idx="16318">
                  <c:v>0.52833333333352883</c:v>
                </c:pt>
                <c:pt idx="16319">
                  <c:v>0.52834490740760287</c:v>
                </c:pt>
                <c:pt idx="16320">
                  <c:v>0.52835648148167658</c:v>
                </c:pt>
                <c:pt idx="16321">
                  <c:v>0.5283680555557505</c:v>
                </c:pt>
                <c:pt idx="16322">
                  <c:v>0.52837962962982565</c:v>
                </c:pt>
                <c:pt idx="16323">
                  <c:v>0.52839120370390003</c:v>
                </c:pt>
                <c:pt idx="16324">
                  <c:v>0.52840277777797129</c:v>
                </c:pt>
                <c:pt idx="16325">
                  <c:v>0.52841435185204444</c:v>
                </c:pt>
                <c:pt idx="16326">
                  <c:v>0.52842592592612059</c:v>
                </c:pt>
                <c:pt idx="16327">
                  <c:v>0.52843750000019518</c:v>
                </c:pt>
                <c:pt idx="16328">
                  <c:v>0.52844907407426922</c:v>
                </c:pt>
                <c:pt idx="16329">
                  <c:v>0.52846064814834326</c:v>
                </c:pt>
                <c:pt idx="16330">
                  <c:v>0.5284722222224173</c:v>
                </c:pt>
                <c:pt idx="16331">
                  <c:v>0.52848379629649134</c:v>
                </c:pt>
                <c:pt idx="16332">
                  <c:v>0.5284953703705656</c:v>
                </c:pt>
                <c:pt idx="16333">
                  <c:v>0.52850694444463797</c:v>
                </c:pt>
                <c:pt idx="16334">
                  <c:v>0.52851851851871345</c:v>
                </c:pt>
                <c:pt idx="16335">
                  <c:v>0.5285300925927876</c:v>
                </c:pt>
                <c:pt idx="16336">
                  <c:v>0.52854166666686164</c:v>
                </c:pt>
                <c:pt idx="16337">
                  <c:v>0.52855324074093335</c:v>
                </c:pt>
                <c:pt idx="16338">
                  <c:v>0.5285648148150095</c:v>
                </c:pt>
                <c:pt idx="16339">
                  <c:v>0.52857638888908209</c:v>
                </c:pt>
                <c:pt idx="16340">
                  <c:v>0.52858796296315758</c:v>
                </c:pt>
                <c:pt idx="16341">
                  <c:v>0.5285995370372315</c:v>
                </c:pt>
                <c:pt idx="16342">
                  <c:v>0.52861111111130576</c:v>
                </c:pt>
                <c:pt idx="16343">
                  <c:v>0.5286226851853798</c:v>
                </c:pt>
                <c:pt idx="16344">
                  <c:v>0.52863425925945384</c:v>
                </c:pt>
                <c:pt idx="16345">
                  <c:v>0.52864583333353188</c:v>
                </c:pt>
                <c:pt idx="16346">
                  <c:v>0.52865740740760192</c:v>
                </c:pt>
                <c:pt idx="16347">
                  <c:v>0.52866898148167596</c:v>
                </c:pt>
                <c:pt idx="16348">
                  <c:v>0.52868055555575</c:v>
                </c:pt>
                <c:pt idx="16349">
                  <c:v>0.52869212962982404</c:v>
                </c:pt>
                <c:pt idx="16350">
                  <c:v>0.52870370370389863</c:v>
                </c:pt>
                <c:pt idx="16351">
                  <c:v>0.52871527777797211</c:v>
                </c:pt>
                <c:pt idx="16352">
                  <c:v>0.52872685185204549</c:v>
                </c:pt>
                <c:pt idx="16353">
                  <c:v>0.52873842592612019</c:v>
                </c:pt>
                <c:pt idx="16354">
                  <c:v>0.52875000000019579</c:v>
                </c:pt>
                <c:pt idx="16355">
                  <c:v>0.52876157407426827</c:v>
                </c:pt>
                <c:pt idx="16356">
                  <c:v>0.52877314814834231</c:v>
                </c:pt>
                <c:pt idx="16357">
                  <c:v>0.52878472222241635</c:v>
                </c:pt>
                <c:pt idx="16358">
                  <c:v>0.52879629629649205</c:v>
                </c:pt>
                <c:pt idx="16359">
                  <c:v>0.52880787037056465</c:v>
                </c:pt>
                <c:pt idx="16360">
                  <c:v>0.52881944444463869</c:v>
                </c:pt>
                <c:pt idx="16361">
                  <c:v>0.5288310185187145</c:v>
                </c:pt>
                <c:pt idx="16362">
                  <c:v>0.52884259259278665</c:v>
                </c:pt>
                <c:pt idx="16363">
                  <c:v>0.52885416666686069</c:v>
                </c:pt>
                <c:pt idx="16364">
                  <c:v>0.52886574074093295</c:v>
                </c:pt>
                <c:pt idx="16365">
                  <c:v>0.52887731481500866</c:v>
                </c:pt>
                <c:pt idx="16366">
                  <c:v>0.5288888888890827</c:v>
                </c:pt>
                <c:pt idx="16367">
                  <c:v>0.52890046296315674</c:v>
                </c:pt>
                <c:pt idx="16368">
                  <c:v>0.52891203703722944</c:v>
                </c:pt>
                <c:pt idx="16369">
                  <c:v>0.52892361111130481</c:v>
                </c:pt>
                <c:pt idx="16370">
                  <c:v>0.52893518518537852</c:v>
                </c:pt>
                <c:pt idx="16371">
                  <c:v>0.52894675925945289</c:v>
                </c:pt>
                <c:pt idx="16372">
                  <c:v>0.52895833333352871</c:v>
                </c:pt>
                <c:pt idx="16373">
                  <c:v>0.52896990740760097</c:v>
                </c:pt>
                <c:pt idx="16374">
                  <c:v>0.52898148148167501</c:v>
                </c:pt>
                <c:pt idx="16375">
                  <c:v>0.52899305555574905</c:v>
                </c:pt>
                <c:pt idx="16376">
                  <c:v>0.52900462962982364</c:v>
                </c:pt>
                <c:pt idx="16377">
                  <c:v>0.52901620370389713</c:v>
                </c:pt>
                <c:pt idx="16378">
                  <c:v>0.52902777777797116</c:v>
                </c:pt>
                <c:pt idx="16379">
                  <c:v>0.52903935185204376</c:v>
                </c:pt>
                <c:pt idx="16380">
                  <c:v>0.52905092592611858</c:v>
                </c:pt>
                <c:pt idx="16381">
                  <c:v>0.52906250000019328</c:v>
                </c:pt>
                <c:pt idx="16382">
                  <c:v>0.52907407407426732</c:v>
                </c:pt>
                <c:pt idx="16383">
                  <c:v>0.52908564814834169</c:v>
                </c:pt>
                <c:pt idx="16384">
                  <c:v>0.52909722222241562</c:v>
                </c:pt>
                <c:pt idx="16385">
                  <c:v>0.52910879629649077</c:v>
                </c:pt>
                <c:pt idx="16386">
                  <c:v>0.5291203703705637</c:v>
                </c:pt>
                <c:pt idx="16387">
                  <c:v>0.52913194444463751</c:v>
                </c:pt>
                <c:pt idx="16388">
                  <c:v>0.52914351851871289</c:v>
                </c:pt>
                <c:pt idx="16389">
                  <c:v>0.52915509259278726</c:v>
                </c:pt>
                <c:pt idx="16390">
                  <c:v>0.52916666666685952</c:v>
                </c:pt>
                <c:pt idx="16391">
                  <c:v>0.52917824074093356</c:v>
                </c:pt>
                <c:pt idx="16392">
                  <c:v>0.52918981481500771</c:v>
                </c:pt>
                <c:pt idx="16393">
                  <c:v>0.52920138888908153</c:v>
                </c:pt>
                <c:pt idx="16394">
                  <c:v>0.52921296296315556</c:v>
                </c:pt>
                <c:pt idx="16395">
                  <c:v>0.52922453703722949</c:v>
                </c:pt>
                <c:pt idx="16396">
                  <c:v>0.52923611111130231</c:v>
                </c:pt>
                <c:pt idx="16397">
                  <c:v>0.5292476851853779</c:v>
                </c:pt>
                <c:pt idx="16398">
                  <c:v>0.52925925925945194</c:v>
                </c:pt>
                <c:pt idx="16399">
                  <c:v>0.52927083333352842</c:v>
                </c:pt>
                <c:pt idx="16400">
                  <c:v>0.52928240740759991</c:v>
                </c:pt>
                <c:pt idx="16401">
                  <c:v>0.52929398148167406</c:v>
                </c:pt>
                <c:pt idx="16402">
                  <c:v>0.5293055555557481</c:v>
                </c:pt>
                <c:pt idx="16403">
                  <c:v>0.52931712962982158</c:v>
                </c:pt>
                <c:pt idx="16404">
                  <c:v>0.52932870370389662</c:v>
                </c:pt>
                <c:pt idx="16405">
                  <c:v>0.52934027777797021</c:v>
                </c:pt>
                <c:pt idx="16406">
                  <c:v>0.52935185185204359</c:v>
                </c:pt>
                <c:pt idx="16407">
                  <c:v>0.52936342592611663</c:v>
                </c:pt>
                <c:pt idx="16408">
                  <c:v>0.52937500000019366</c:v>
                </c:pt>
                <c:pt idx="16409">
                  <c:v>0.52938657407426437</c:v>
                </c:pt>
                <c:pt idx="16410">
                  <c:v>0.52939814814834041</c:v>
                </c:pt>
                <c:pt idx="16411">
                  <c:v>0.52940972222241445</c:v>
                </c:pt>
                <c:pt idx="16412">
                  <c:v>0.52942129629649015</c:v>
                </c:pt>
                <c:pt idx="16413">
                  <c:v>0.52943287037056252</c:v>
                </c:pt>
                <c:pt idx="16414">
                  <c:v>0.52944444444463667</c:v>
                </c:pt>
                <c:pt idx="16415">
                  <c:v>0.5294560185187106</c:v>
                </c:pt>
                <c:pt idx="16416">
                  <c:v>0.52946759259278453</c:v>
                </c:pt>
                <c:pt idx="16417">
                  <c:v>0.52947916666685868</c:v>
                </c:pt>
                <c:pt idx="16418">
                  <c:v>0.52949074074093083</c:v>
                </c:pt>
                <c:pt idx="16419">
                  <c:v>0.5295023148150052</c:v>
                </c:pt>
                <c:pt idx="16420">
                  <c:v>0.52951388888908058</c:v>
                </c:pt>
                <c:pt idx="16421">
                  <c:v>0.52952546296315484</c:v>
                </c:pt>
                <c:pt idx="16422">
                  <c:v>0.52953703703722732</c:v>
                </c:pt>
                <c:pt idx="16423">
                  <c:v>0.52954861111130291</c:v>
                </c:pt>
                <c:pt idx="16424">
                  <c:v>0.52956018518537518</c:v>
                </c:pt>
                <c:pt idx="16425">
                  <c:v>0.52957175925945099</c:v>
                </c:pt>
                <c:pt idx="16426">
                  <c:v>0.52958333333352503</c:v>
                </c:pt>
                <c:pt idx="16427">
                  <c:v>0.52959490740759962</c:v>
                </c:pt>
                <c:pt idx="16428">
                  <c:v>0.52960648148167311</c:v>
                </c:pt>
                <c:pt idx="16429">
                  <c:v>0.52961805555574715</c:v>
                </c:pt>
                <c:pt idx="16430">
                  <c:v>0.52962962962982318</c:v>
                </c:pt>
                <c:pt idx="16431">
                  <c:v>0.52964120370389811</c:v>
                </c:pt>
                <c:pt idx="16432">
                  <c:v>0.52965277777796727</c:v>
                </c:pt>
                <c:pt idx="16433">
                  <c:v>0.52966435185204186</c:v>
                </c:pt>
                <c:pt idx="16434">
                  <c:v>0.52967592592611734</c:v>
                </c:pt>
                <c:pt idx="16435">
                  <c:v>0.5296875000001916</c:v>
                </c:pt>
                <c:pt idx="16436">
                  <c:v>0.52969907407426564</c:v>
                </c:pt>
                <c:pt idx="16437">
                  <c:v>0.52971064814833968</c:v>
                </c:pt>
                <c:pt idx="16438">
                  <c:v>0.52972222222241361</c:v>
                </c:pt>
                <c:pt idx="16439">
                  <c:v>0.52973379629648765</c:v>
                </c:pt>
                <c:pt idx="16440">
                  <c:v>0.52974537037056313</c:v>
                </c:pt>
                <c:pt idx="16441">
                  <c:v>0.5297569444446355</c:v>
                </c:pt>
                <c:pt idx="16442">
                  <c:v>0.52976851851870965</c:v>
                </c:pt>
                <c:pt idx="16443">
                  <c:v>0.52978009259278525</c:v>
                </c:pt>
                <c:pt idx="16444">
                  <c:v>0.52979166666685973</c:v>
                </c:pt>
                <c:pt idx="16445">
                  <c:v>0.52980324074093044</c:v>
                </c:pt>
                <c:pt idx="16446">
                  <c:v>0.52981481481500581</c:v>
                </c:pt>
                <c:pt idx="16447">
                  <c:v>0.52982638888907951</c:v>
                </c:pt>
                <c:pt idx="16448">
                  <c:v>0.52983796296315389</c:v>
                </c:pt>
                <c:pt idx="16449">
                  <c:v>0.52984953703722792</c:v>
                </c:pt>
                <c:pt idx="16450">
                  <c:v>0.52986111111130196</c:v>
                </c:pt>
                <c:pt idx="16451">
                  <c:v>0.529872685185376</c:v>
                </c:pt>
                <c:pt idx="16452">
                  <c:v>0.52988425925945004</c:v>
                </c:pt>
                <c:pt idx="16453">
                  <c:v>0.52989583333352785</c:v>
                </c:pt>
                <c:pt idx="16454">
                  <c:v>0.52990740740759956</c:v>
                </c:pt>
                <c:pt idx="16455">
                  <c:v>0.52991898148167216</c:v>
                </c:pt>
                <c:pt idx="16456">
                  <c:v>0.5299305555557462</c:v>
                </c:pt>
                <c:pt idx="16457">
                  <c:v>0.52994212962982024</c:v>
                </c:pt>
                <c:pt idx="16458">
                  <c:v>0.52995370370389461</c:v>
                </c:pt>
                <c:pt idx="16459">
                  <c:v>0.52996527777796687</c:v>
                </c:pt>
                <c:pt idx="16460">
                  <c:v>0.52997685185204157</c:v>
                </c:pt>
                <c:pt idx="16461">
                  <c:v>0.52998842592611639</c:v>
                </c:pt>
                <c:pt idx="16462">
                  <c:v>0.53000000000019065</c:v>
                </c:pt>
                <c:pt idx="16463">
                  <c:v>0.53001157407426447</c:v>
                </c:pt>
                <c:pt idx="16464">
                  <c:v>0.53002314814833851</c:v>
                </c:pt>
                <c:pt idx="16465">
                  <c:v>0.53003472222241255</c:v>
                </c:pt>
                <c:pt idx="16466">
                  <c:v>0.53004629629648825</c:v>
                </c:pt>
                <c:pt idx="16467">
                  <c:v>0.53005787037056062</c:v>
                </c:pt>
                <c:pt idx="16468">
                  <c:v>0.53006944444463466</c:v>
                </c:pt>
                <c:pt idx="16469">
                  <c:v>0.53008101851871026</c:v>
                </c:pt>
                <c:pt idx="16470">
                  <c:v>0.53009259259278274</c:v>
                </c:pt>
                <c:pt idx="16471">
                  <c:v>0.53010416666685678</c:v>
                </c:pt>
                <c:pt idx="16472">
                  <c:v>0.53011574074092871</c:v>
                </c:pt>
                <c:pt idx="16473">
                  <c:v>0.53012731481500486</c:v>
                </c:pt>
                <c:pt idx="16474">
                  <c:v>0.5301388888890789</c:v>
                </c:pt>
                <c:pt idx="16475">
                  <c:v>0.53015046296315294</c:v>
                </c:pt>
                <c:pt idx="16476">
                  <c:v>0.53016203703722542</c:v>
                </c:pt>
                <c:pt idx="16477">
                  <c:v>0.53017361111130101</c:v>
                </c:pt>
                <c:pt idx="16478">
                  <c:v>0.5301851851853745</c:v>
                </c:pt>
                <c:pt idx="16479">
                  <c:v>0.53019675925944909</c:v>
                </c:pt>
                <c:pt idx="16480">
                  <c:v>0.53020833333352468</c:v>
                </c:pt>
                <c:pt idx="16481">
                  <c:v>0.53021990740759761</c:v>
                </c:pt>
                <c:pt idx="16482">
                  <c:v>0.53023148148167121</c:v>
                </c:pt>
                <c:pt idx="16483">
                  <c:v>0.53024305555574525</c:v>
                </c:pt>
                <c:pt idx="16484">
                  <c:v>0.53025462962981962</c:v>
                </c:pt>
                <c:pt idx="16485">
                  <c:v>0.53026620370389332</c:v>
                </c:pt>
                <c:pt idx="16486">
                  <c:v>0.53027777777796536</c:v>
                </c:pt>
                <c:pt idx="16487">
                  <c:v>0.53028935185203985</c:v>
                </c:pt>
                <c:pt idx="16488">
                  <c:v>0.53030092592611411</c:v>
                </c:pt>
                <c:pt idx="16489">
                  <c:v>0.53031250000018948</c:v>
                </c:pt>
                <c:pt idx="16490">
                  <c:v>0.53032407407426352</c:v>
                </c:pt>
                <c:pt idx="16491">
                  <c:v>0.53033564814833767</c:v>
                </c:pt>
                <c:pt idx="16492">
                  <c:v>0.5303472222224116</c:v>
                </c:pt>
                <c:pt idx="16493">
                  <c:v>0.53035879629648564</c:v>
                </c:pt>
                <c:pt idx="16494">
                  <c:v>0.53037037037055967</c:v>
                </c:pt>
                <c:pt idx="16495">
                  <c:v>0.53038194444463349</c:v>
                </c:pt>
                <c:pt idx="16496">
                  <c:v>0.53039351851870775</c:v>
                </c:pt>
                <c:pt idx="16497">
                  <c:v>0.53040509259278323</c:v>
                </c:pt>
                <c:pt idx="16498">
                  <c:v>0.5304166666668555</c:v>
                </c:pt>
                <c:pt idx="16499">
                  <c:v>0.53042824074092831</c:v>
                </c:pt>
                <c:pt idx="16500">
                  <c:v>0.53043981481500391</c:v>
                </c:pt>
                <c:pt idx="16501">
                  <c:v>0.5304513888890775</c:v>
                </c:pt>
                <c:pt idx="16502">
                  <c:v>0.53046296296315043</c:v>
                </c:pt>
                <c:pt idx="16503">
                  <c:v>0.53047453703722558</c:v>
                </c:pt>
                <c:pt idx="16504">
                  <c:v>0.53048611111129829</c:v>
                </c:pt>
                <c:pt idx="16505">
                  <c:v>0.5304976851853741</c:v>
                </c:pt>
                <c:pt idx="16506">
                  <c:v>0.53050925925944814</c:v>
                </c:pt>
                <c:pt idx="16507">
                  <c:v>0.53052083333352418</c:v>
                </c:pt>
                <c:pt idx="16508">
                  <c:v>0.53053240740759622</c:v>
                </c:pt>
                <c:pt idx="16509">
                  <c:v>0.53054398148167026</c:v>
                </c:pt>
                <c:pt idx="16510">
                  <c:v>0.5305555555557443</c:v>
                </c:pt>
                <c:pt idx="16511">
                  <c:v>0.53056712962981756</c:v>
                </c:pt>
                <c:pt idx="16512">
                  <c:v>0.5305787037038926</c:v>
                </c:pt>
                <c:pt idx="16513">
                  <c:v>0.53059027777796497</c:v>
                </c:pt>
                <c:pt idx="16514">
                  <c:v>0.53060185185204045</c:v>
                </c:pt>
                <c:pt idx="16515">
                  <c:v>0.53061342592611449</c:v>
                </c:pt>
                <c:pt idx="16516">
                  <c:v>0.53062500000019086</c:v>
                </c:pt>
                <c:pt idx="16517">
                  <c:v>0.53063657407426257</c:v>
                </c:pt>
                <c:pt idx="16518">
                  <c:v>0.53064814814833661</c:v>
                </c:pt>
                <c:pt idx="16519">
                  <c:v>0.53065972222241065</c:v>
                </c:pt>
                <c:pt idx="16520">
                  <c:v>0.53067129629648757</c:v>
                </c:pt>
                <c:pt idx="16521">
                  <c:v>0.53068287037055872</c:v>
                </c:pt>
                <c:pt idx="16522">
                  <c:v>0.53069444444463365</c:v>
                </c:pt>
                <c:pt idx="16523">
                  <c:v>0.53070601851870836</c:v>
                </c:pt>
                <c:pt idx="16524">
                  <c:v>0.53071759259278084</c:v>
                </c:pt>
                <c:pt idx="16525">
                  <c:v>0.53072916666685621</c:v>
                </c:pt>
                <c:pt idx="16526">
                  <c:v>0.53074074074092858</c:v>
                </c:pt>
                <c:pt idx="16527">
                  <c:v>0.53075231481500296</c:v>
                </c:pt>
                <c:pt idx="16528">
                  <c:v>0.530763888889077</c:v>
                </c:pt>
                <c:pt idx="16529">
                  <c:v>0.53077546296315281</c:v>
                </c:pt>
                <c:pt idx="16530">
                  <c:v>0.53078703703722507</c:v>
                </c:pt>
                <c:pt idx="16531">
                  <c:v>0.53079861111130056</c:v>
                </c:pt>
                <c:pt idx="16532">
                  <c:v>0.53081018518537249</c:v>
                </c:pt>
                <c:pt idx="16533">
                  <c:v>0.53082175925944763</c:v>
                </c:pt>
                <c:pt idx="16534">
                  <c:v>0.53083333333352278</c:v>
                </c:pt>
                <c:pt idx="16535">
                  <c:v>0.53084490740759704</c:v>
                </c:pt>
                <c:pt idx="16536">
                  <c:v>0.53085648148166786</c:v>
                </c:pt>
                <c:pt idx="16537">
                  <c:v>0.53086805555574335</c:v>
                </c:pt>
                <c:pt idx="16538">
                  <c:v>0.53087962962981905</c:v>
                </c:pt>
                <c:pt idx="16539">
                  <c:v>0.53089120370389375</c:v>
                </c:pt>
                <c:pt idx="16540">
                  <c:v>0.53090277777796313</c:v>
                </c:pt>
                <c:pt idx="16541">
                  <c:v>0.53091435185203795</c:v>
                </c:pt>
                <c:pt idx="16542">
                  <c:v>0.53092592592611354</c:v>
                </c:pt>
                <c:pt idx="16543">
                  <c:v>0.53093750000018769</c:v>
                </c:pt>
                <c:pt idx="16544">
                  <c:v>0.53094907407426162</c:v>
                </c:pt>
                <c:pt idx="16545">
                  <c:v>0.53096064814833566</c:v>
                </c:pt>
                <c:pt idx="16546">
                  <c:v>0.5309722222224097</c:v>
                </c:pt>
                <c:pt idx="16547">
                  <c:v>0.53098379629648373</c:v>
                </c:pt>
                <c:pt idx="16548">
                  <c:v>0.53099537037055911</c:v>
                </c:pt>
                <c:pt idx="16549">
                  <c:v>0.53100694444463159</c:v>
                </c:pt>
                <c:pt idx="16550">
                  <c:v>0.53101851851870585</c:v>
                </c:pt>
                <c:pt idx="16551">
                  <c:v>0.53103009259278133</c:v>
                </c:pt>
                <c:pt idx="16552">
                  <c:v>0.53104166666685571</c:v>
                </c:pt>
                <c:pt idx="16553">
                  <c:v>0.53105324074092641</c:v>
                </c:pt>
                <c:pt idx="16554">
                  <c:v>0.53106481481500201</c:v>
                </c:pt>
                <c:pt idx="16555">
                  <c:v>0.53107638888907549</c:v>
                </c:pt>
                <c:pt idx="16556">
                  <c:v>0.53108796296315008</c:v>
                </c:pt>
                <c:pt idx="16557">
                  <c:v>0.53109953703722412</c:v>
                </c:pt>
                <c:pt idx="16558">
                  <c:v>0.53111111111129816</c:v>
                </c:pt>
                <c:pt idx="16559">
                  <c:v>0.5311226851853722</c:v>
                </c:pt>
                <c:pt idx="16560">
                  <c:v>0.53113425925944624</c:v>
                </c:pt>
                <c:pt idx="16561">
                  <c:v>0.53114583333352361</c:v>
                </c:pt>
                <c:pt idx="16562">
                  <c:v>0.53115740740759465</c:v>
                </c:pt>
                <c:pt idx="16563">
                  <c:v>0.53116898148166636</c:v>
                </c:pt>
                <c:pt idx="16564">
                  <c:v>0.5311805555557424</c:v>
                </c:pt>
                <c:pt idx="16565">
                  <c:v>0.53119212962981643</c:v>
                </c:pt>
                <c:pt idx="16566">
                  <c:v>0.5312037037038907</c:v>
                </c:pt>
                <c:pt idx="16567">
                  <c:v>0.53121527777796296</c:v>
                </c:pt>
                <c:pt idx="16568">
                  <c:v>0.53122685185203722</c:v>
                </c:pt>
                <c:pt idx="16569">
                  <c:v>0.53123842592611259</c:v>
                </c:pt>
                <c:pt idx="16570">
                  <c:v>0.53125000000018663</c:v>
                </c:pt>
                <c:pt idx="16571">
                  <c:v>0.53126157407426056</c:v>
                </c:pt>
                <c:pt idx="16572">
                  <c:v>0.53127314814833448</c:v>
                </c:pt>
                <c:pt idx="16573">
                  <c:v>0.53128472222240852</c:v>
                </c:pt>
                <c:pt idx="16574">
                  <c:v>0.53129629629648423</c:v>
                </c:pt>
                <c:pt idx="16575">
                  <c:v>0.53130787037055682</c:v>
                </c:pt>
                <c:pt idx="16576">
                  <c:v>0.53131944444463086</c:v>
                </c:pt>
                <c:pt idx="16577">
                  <c:v>0.53133101851870634</c:v>
                </c:pt>
                <c:pt idx="16578">
                  <c:v>0.53134259259277894</c:v>
                </c:pt>
                <c:pt idx="16579">
                  <c:v>0.53135416666685298</c:v>
                </c:pt>
                <c:pt idx="16580">
                  <c:v>0.53136574074092469</c:v>
                </c:pt>
                <c:pt idx="16581">
                  <c:v>0.53137731481500106</c:v>
                </c:pt>
                <c:pt idx="16582">
                  <c:v>0.5313888888890751</c:v>
                </c:pt>
                <c:pt idx="16583">
                  <c:v>0.53140046296314913</c:v>
                </c:pt>
                <c:pt idx="16584">
                  <c:v>0.5314120370372214</c:v>
                </c:pt>
                <c:pt idx="16585">
                  <c:v>0.53142361111129721</c:v>
                </c:pt>
                <c:pt idx="16586">
                  <c:v>0.53143518518537058</c:v>
                </c:pt>
                <c:pt idx="16587">
                  <c:v>0.53144675925944529</c:v>
                </c:pt>
                <c:pt idx="16588">
                  <c:v>0.53145833333352066</c:v>
                </c:pt>
                <c:pt idx="16589">
                  <c:v>0.5314699074075937</c:v>
                </c:pt>
                <c:pt idx="16590">
                  <c:v>0.53148148148166585</c:v>
                </c:pt>
                <c:pt idx="16591">
                  <c:v>0.53149305555574144</c:v>
                </c:pt>
                <c:pt idx="16592">
                  <c:v>0.53150462962981571</c:v>
                </c:pt>
                <c:pt idx="16593">
                  <c:v>0.53151620370388952</c:v>
                </c:pt>
                <c:pt idx="16594">
                  <c:v>0.53152777777796123</c:v>
                </c:pt>
                <c:pt idx="16595">
                  <c:v>0.5315393518520356</c:v>
                </c:pt>
                <c:pt idx="16596">
                  <c:v>0.53155092592611008</c:v>
                </c:pt>
                <c:pt idx="16597">
                  <c:v>0.53156250000018557</c:v>
                </c:pt>
                <c:pt idx="16598">
                  <c:v>0.53157407407425949</c:v>
                </c:pt>
                <c:pt idx="16599">
                  <c:v>0.53158564814833376</c:v>
                </c:pt>
                <c:pt idx="16600">
                  <c:v>0.53159722222240779</c:v>
                </c:pt>
                <c:pt idx="16601">
                  <c:v>0.53160879629648372</c:v>
                </c:pt>
                <c:pt idx="16602">
                  <c:v>0.53162037037055665</c:v>
                </c:pt>
                <c:pt idx="16603">
                  <c:v>0.53163194444462991</c:v>
                </c:pt>
                <c:pt idx="16604">
                  <c:v>0.53164351851870595</c:v>
                </c:pt>
                <c:pt idx="16605">
                  <c:v>0.53165509259278065</c:v>
                </c:pt>
                <c:pt idx="16606">
                  <c:v>0.53166666666685203</c:v>
                </c:pt>
                <c:pt idx="16607">
                  <c:v>0.53167824074092607</c:v>
                </c:pt>
                <c:pt idx="16608">
                  <c:v>0.53168981481500144</c:v>
                </c:pt>
                <c:pt idx="16609">
                  <c:v>0.53170138888907414</c:v>
                </c:pt>
                <c:pt idx="16610">
                  <c:v>0.53171296296314818</c:v>
                </c:pt>
                <c:pt idx="16611">
                  <c:v>0.53172453703722222</c:v>
                </c:pt>
                <c:pt idx="16612">
                  <c:v>0.53173611111129626</c:v>
                </c:pt>
                <c:pt idx="16613">
                  <c:v>0.53174768518537063</c:v>
                </c:pt>
                <c:pt idx="16614">
                  <c:v>0.53175925925944589</c:v>
                </c:pt>
                <c:pt idx="16615">
                  <c:v>0.5317708333335216</c:v>
                </c:pt>
                <c:pt idx="16616">
                  <c:v>0.53178240740759264</c:v>
                </c:pt>
                <c:pt idx="16617">
                  <c:v>0.53179398148166646</c:v>
                </c:pt>
                <c:pt idx="16618">
                  <c:v>0.53180555555574061</c:v>
                </c:pt>
                <c:pt idx="16619">
                  <c:v>0.53181712962981453</c:v>
                </c:pt>
                <c:pt idx="16620">
                  <c:v>0.53182870370389013</c:v>
                </c:pt>
                <c:pt idx="16621">
                  <c:v>0.5318402777779625</c:v>
                </c:pt>
                <c:pt idx="16622">
                  <c:v>0.53185185185203654</c:v>
                </c:pt>
                <c:pt idx="16623">
                  <c:v>0.53186342592611058</c:v>
                </c:pt>
                <c:pt idx="16624">
                  <c:v>0.53187500000018673</c:v>
                </c:pt>
                <c:pt idx="16625">
                  <c:v>0.53188657407425743</c:v>
                </c:pt>
                <c:pt idx="16626">
                  <c:v>0.53189814814833281</c:v>
                </c:pt>
                <c:pt idx="16627">
                  <c:v>0.53190972222240684</c:v>
                </c:pt>
                <c:pt idx="16628">
                  <c:v>0.53192129629648355</c:v>
                </c:pt>
                <c:pt idx="16629">
                  <c:v>0.53193287037055492</c:v>
                </c:pt>
                <c:pt idx="16630">
                  <c:v>0.53194444444462963</c:v>
                </c:pt>
                <c:pt idx="16631">
                  <c:v>0.53195601851870444</c:v>
                </c:pt>
                <c:pt idx="16632">
                  <c:v>0.53196759259277704</c:v>
                </c:pt>
                <c:pt idx="16633">
                  <c:v>0.53197916666685163</c:v>
                </c:pt>
                <c:pt idx="16634">
                  <c:v>0.53199074074092456</c:v>
                </c:pt>
                <c:pt idx="16635">
                  <c:v>0.53200231481499916</c:v>
                </c:pt>
                <c:pt idx="16636">
                  <c:v>0.53201388888907319</c:v>
                </c:pt>
                <c:pt idx="16637">
                  <c:v>0.53202546296314879</c:v>
                </c:pt>
                <c:pt idx="16638">
                  <c:v>0.53203703703722127</c:v>
                </c:pt>
                <c:pt idx="16639">
                  <c:v>0.53204861111129564</c:v>
                </c:pt>
                <c:pt idx="16640">
                  <c:v>0.53206018518536691</c:v>
                </c:pt>
                <c:pt idx="16641">
                  <c:v>0.53207175925944361</c:v>
                </c:pt>
                <c:pt idx="16642">
                  <c:v>0.53208333333351765</c:v>
                </c:pt>
                <c:pt idx="16643">
                  <c:v>0.53209490740759302</c:v>
                </c:pt>
                <c:pt idx="16644">
                  <c:v>0.53210648148166395</c:v>
                </c:pt>
                <c:pt idx="16645">
                  <c:v>0.53211805555573954</c:v>
                </c:pt>
                <c:pt idx="16646">
                  <c:v>0.53212962962981525</c:v>
                </c:pt>
                <c:pt idx="16647">
                  <c:v>0.53214120370388951</c:v>
                </c:pt>
                <c:pt idx="16648">
                  <c:v>0.532152777777959</c:v>
                </c:pt>
                <c:pt idx="16649">
                  <c:v>0.5321643518520337</c:v>
                </c:pt>
                <c:pt idx="16650">
                  <c:v>0.53217592592610952</c:v>
                </c:pt>
                <c:pt idx="16651">
                  <c:v>0.53218750000018378</c:v>
                </c:pt>
                <c:pt idx="16652">
                  <c:v>0.53219907407425782</c:v>
                </c:pt>
                <c:pt idx="16653">
                  <c:v>0.53221064814833186</c:v>
                </c:pt>
                <c:pt idx="16654">
                  <c:v>0.53222222222240589</c:v>
                </c:pt>
                <c:pt idx="16655">
                  <c:v>0.53223379629647993</c:v>
                </c:pt>
                <c:pt idx="16656">
                  <c:v>0.53224537037055464</c:v>
                </c:pt>
                <c:pt idx="16657">
                  <c:v>0.53225694444462757</c:v>
                </c:pt>
                <c:pt idx="16658">
                  <c:v>0.53226851851870205</c:v>
                </c:pt>
                <c:pt idx="16659">
                  <c:v>0.53228009259277664</c:v>
                </c:pt>
                <c:pt idx="16660">
                  <c:v>0.53229166666685168</c:v>
                </c:pt>
                <c:pt idx="16661">
                  <c:v>0.53230324074092239</c:v>
                </c:pt>
                <c:pt idx="16662">
                  <c:v>0.53231481481499821</c:v>
                </c:pt>
                <c:pt idx="16663">
                  <c:v>0.53232638888907158</c:v>
                </c:pt>
                <c:pt idx="16664">
                  <c:v>0.53233796296314628</c:v>
                </c:pt>
                <c:pt idx="16665">
                  <c:v>0.53234953703722032</c:v>
                </c:pt>
                <c:pt idx="16666">
                  <c:v>0.53236111111129436</c:v>
                </c:pt>
                <c:pt idx="16667">
                  <c:v>0.53237268518536685</c:v>
                </c:pt>
                <c:pt idx="16668">
                  <c:v>0.53238425925944244</c:v>
                </c:pt>
                <c:pt idx="16669">
                  <c:v>0.53239583333351947</c:v>
                </c:pt>
                <c:pt idx="16670">
                  <c:v>0.53240740740759063</c:v>
                </c:pt>
                <c:pt idx="16671">
                  <c:v>0.532418981481662</c:v>
                </c:pt>
                <c:pt idx="16672">
                  <c:v>0.53243055555573859</c:v>
                </c:pt>
                <c:pt idx="16673">
                  <c:v>0.53244212962981252</c:v>
                </c:pt>
                <c:pt idx="16674">
                  <c:v>0.53245370370388667</c:v>
                </c:pt>
                <c:pt idx="16675">
                  <c:v>0.53246527777795882</c:v>
                </c:pt>
                <c:pt idx="16676">
                  <c:v>0.5324768518520332</c:v>
                </c:pt>
                <c:pt idx="16677">
                  <c:v>0.53248842592610857</c:v>
                </c:pt>
                <c:pt idx="16678">
                  <c:v>0.53250000000018283</c:v>
                </c:pt>
                <c:pt idx="16679">
                  <c:v>0.53251157407425531</c:v>
                </c:pt>
                <c:pt idx="16680">
                  <c:v>0.53252314814833057</c:v>
                </c:pt>
                <c:pt idx="16681">
                  <c:v>0.5325347222224045</c:v>
                </c:pt>
                <c:pt idx="16682">
                  <c:v>0.53254629629647965</c:v>
                </c:pt>
                <c:pt idx="16683">
                  <c:v>0.53255787037055302</c:v>
                </c:pt>
                <c:pt idx="16684">
                  <c:v>0.53256944444462706</c:v>
                </c:pt>
                <c:pt idx="16685">
                  <c:v>0.53258101851870165</c:v>
                </c:pt>
                <c:pt idx="16686">
                  <c:v>0.53259259259277514</c:v>
                </c:pt>
                <c:pt idx="16687">
                  <c:v>0.53260416666684962</c:v>
                </c:pt>
                <c:pt idx="16688">
                  <c:v>0.53261574074092188</c:v>
                </c:pt>
                <c:pt idx="16689">
                  <c:v>0.53262731481499725</c:v>
                </c:pt>
                <c:pt idx="16690">
                  <c:v>0.53263888888907163</c:v>
                </c:pt>
                <c:pt idx="16691">
                  <c:v>0.53265046296314666</c:v>
                </c:pt>
                <c:pt idx="16692">
                  <c:v>0.53266203703721937</c:v>
                </c:pt>
                <c:pt idx="16693">
                  <c:v>0.53267361111129363</c:v>
                </c:pt>
                <c:pt idx="16694">
                  <c:v>0.53268518518536656</c:v>
                </c:pt>
                <c:pt idx="16695">
                  <c:v>0.5326967592594416</c:v>
                </c:pt>
                <c:pt idx="16696">
                  <c:v>0.53270833333351786</c:v>
                </c:pt>
                <c:pt idx="16697">
                  <c:v>0.53271990740759112</c:v>
                </c:pt>
                <c:pt idx="16698">
                  <c:v>0.53273148148166349</c:v>
                </c:pt>
                <c:pt idx="16699">
                  <c:v>0.53274305555573764</c:v>
                </c:pt>
                <c:pt idx="16700">
                  <c:v>0.53275462962981313</c:v>
                </c:pt>
                <c:pt idx="16701">
                  <c:v>0.53276620370388572</c:v>
                </c:pt>
                <c:pt idx="16702">
                  <c:v>0.53277777777795821</c:v>
                </c:pt>
                <c:pt idx="16703">
                  <c:v>0.53278935185203358</c:v>
                </c:pt>
                <c:pt idx="16704">
                  <c:v>0.5328009259261075</c:v>
                </c:pt>
                <c:pt idx="16705">
                  <c:v>0.53281250000018188</c:v>
                </c:pt>
                <c:pt idx="16706">
                  <c:v>0.53282407407425592</c:v>
                </c:pt>
                <c:pt idx="16707">
                  <c:v>0.53283564814832995</c:v>
                </c:pt>
                <c:pt idx="16708">
                  <c:v>0.53284722222240533</c:v>
                </c:pt>
                <c:pt idx="16709">
                  <c:v>0.53285879629647981</c:v>
                </c:pt>
                <c:pt idx="16710">
                  <c:v>0.53287037037055263</c:v>
                </c:pt>
                <c:pt idx="16711">
                  <c:v>0.53288194444462611</c:v>
                </c:pt>
                <c:pt idx="16712">
                  <c:v>0.53289351851870193</c:v>
                </c:pt>
                <c:pt idx="16713">
                  <c:v>0.53290509259277619</c:v>
                </c:pt>
                <c:pt idx="16714">
                  <c:v>0.53291666666684823</c:v>
                </c:pt>
                <c:pt idx="16715">
                  <c:v>0.53292824074092227</c:v>
                </c:pt>
                <c:pt idx="16716">
                  <c:v>0.53293981481499664</c:v>
                </c:pt>
                <c:pt idx="16717">
                  <c:v>0.53295138888907034</c:v>
                </c:pt>
                <c:pt idx="16718">
                  <c:v>0.53296296296314438</c:v>
                </c:pt>
                <c:pt idx="16719">
                  <c:v>0.53297453703721842</c:v>
                </c:pt>
                <c:pt idx="16720">
                  <c:v>0.53298611111129246</c:v>
                </c:pt>
                <c:pt idx="16721">
                  <c:v>0.5329976851853665</c:v>
                </c:pt>
                <c:pt idx="16722">
                  <c:v>0.53300925925944065</c:v>
                </c:pt>
                <c:pt idx="16723">
                  <c:v>0.53302083333351757</c:v>
                </c:pt>
                <c:pt idx="16724">
                  <c:v>0.53303240740758862</c:v>
                </c:pt>
                <c:pt idx="16725">
                  <c:v>0.53304398148166121</c:v>
                </c:pt>
                <c:pt idx="16726">
                  <c:v>0.53305555555573669</c:v>
                </c:pt>
                <c:pt idx="16727">
                  <c:v>0.53306712962981051</c:v>
                </c:pt>
                <c:pt idx="16728">
                  <c:v>0.5330787037038861</c:v>
                </c:pt>
                <c:pt idx="16729">
                  <c:v>0.53309027777795859</c:v>
                </c:pt>
                <c:pt idx="16730">
                  <c:v>0.53310185185203252</c:v>
                </c:pt>
                <c:pt idx="16731">
                  <c:v>0.53311342592610556</c:v>
                </c:pt>
                <c:pt idx="16732">
                  <c:v>0.5331250000001827</c:v>
                </c:pt>
                <c:pt idx="16733">
                  <c:v>0.5331365740742533</c:v>
                </c:pt>
                <c:pt idx="16734">
                  <c:v>0.533148148148329</c:v>
                </c:pt>
                <c:pt idx="16735">
                  <c:v>0.53315972222240304</c:v>
                </c:pt>
                <c:pt idx="16736">
                  <c:v>0.53317129629647952</c:v>
                </c:pt>
                <c:pt idx="16737">
                  <c:v>0.53318287037055112</c:v>
                </c:pt>
                <c:pt idx="16738">
                  <c:v>0.5331944444446256</c:v>
                </c:pt>
                <c:pt idx="16739">
                  <c:v>0.53320601851869964</c:v>
                </c:pt>
                <c:pt idx="16740">
                  <c:v>0.53321759259277324</c:v>
                </c:pt>
                <c:pt idx="16741">
                  <c:v>0.53322916666684761</c:v>
                </c:pt>
                <c:pt idx="16742">
                  <c:v>0.53324074074091987</c:v>
                </c:pt>
                <c:pt idx="16743">
                  <c:v>0.53325231481499458</c:v>
                </c:pt>
                <c:pt idx="16744">
                  <c:v>0.53326388888906773</c:v>
                </c:pt>
                <c:pt idx="16745">
                  <c:v>0.53327546296314365</c:v>
                </c:pt>
                <c:pt idx="16746">
                  <c:v>0.53328703703721747</c:v>
                </c:pt>
                <c:pt idx="16747">
                  <c:v>0.53329861111129162</c:v>
                </c:pt>
                <c:pt idx="16748">
                  <c:v>0.53331018518536288</c:v>
                </c:pt>
                <c:pt idx="16749">
                  <c:v>0.5333217592594397</c:v>
                </c:pt>
                <c:pt idx="16750">
                  <c:v>0.53333333333351363</c:v>
                </c:pt>
                <c:pt idx="16751">
                  <c:v>0.533344907407589</c:v>
                </c:pt>
                <c:pt idx="16752">
                  <c:v>0.53335648148165971</c:v>
                </c:pt>
                <c:pt idx="16753">
                  <c:v>0.53336805555573552</c:v>
                </c:pt>
                <c:pt idx="16754">
                  <c:v>0.53337962962981122</c:v>
                </c:pt>
                <c:pt idx="16755">
                  <c:v>0.53339120370388549</c:v>
                </c:pt>
                <c:pt idx="16756">
                  <c:v>0.53340277777795486</c:v>
                </c:pt>
                <c:pt idx="16757">
                  <c:v>0.53341435185202946</c:v>
                </c:pt>
                <c:pt idx="16758">
                  <c:v>0.53342592592610549</c:v>
                </c:pt>
                <c:pt idx="16759">
                  <c:v>0.53343750000017998</c:v>
                </c:pt>
                <c:pt idx="16760">
                  <c:v>0.53344907407425401</c:v>
                </c:pt>
                <c:pt idx="16761">
                  <c:v>0.5334606481483275</c:v>
                </c:pt>
                <c:pt idx="16762">
                  <c:v>0.53347222222240209</c:v>
                </c:pt>
                <c:pt idx="16763">
                  <c:v>0.53348379629647613</c:v>
                </c:pt>
                <c:pt idx="16764">
                  <c:v>0.53349537037055061</c:v>
                </c:pt>
                <c:pt idx="16765">
                  <c:v>0.53350694444462277</c:v>
                </c:pt>
                <c:pt idx="16766">
                  <c:v>0.53351851851869825</c:v>
                </c:pt>
                <c:pt idx="16767">
                  <c:v>0.53353009259277262</c:v>
                </c:pt>
                <c:pt idx="16768">
                  <c:v>0.53354166666684766</c:v>
                </c:pt>
                <c:pt idx="16769">
                  <c:v>0.53355324074091837</c:v>
                </c:pt>
                <c:pt idx="16770">
                  <c:v>0.5335648148149944</c:v>
                </c:pt>
                <c:pt idx="16771">
                  <c:v>0.53357638888906578</c:v>
                </c:pt>
                <c:pt idx="16772">
                  <c:v>0.53358796296314248</c:v>
                </c:pt>
                <c:pt idx="16773">
                  <c:v>0.53359953703721652</c:v>
                </c:pt>
                <c:pt idx="16774">
                  <c:v>0.53361111111129067</c:v>
                </c:pt>
                <c:pt idx="16775">
                  <c:v>0.53362268518536449</c:v>
                </c:pt>
                <c:pt idx="16776">
                  <c:v>0.53363425925943864</c:v>
                </c:pt>
                <c:pt idx="16777">
                  <c:v>0.53364583333351667</c:v>
                </c:pt>
                <c:pt idx="16778">
                  <c:v>0.53365740740758838</c:v>
                </c:pt>
                <c:pt idx="16779">
                  <c:v>0.5336689814816592</c:v>
                </c:pt>
                <c:pt idx="16780">
                  <c:v>0.53368055555573479</c:v>
                </c:pt>
                <c:pt idx="16781">
                  <c:v>0.53369212962980883</c:v>
                </c:pt>
                <c:pt idx="16782">
                  <c:v>0.53370370370388365</c:v>
                </c:pt>
                <c:pt idx="16783">
                  <c:v>0.53371527777795658</c:v>
                </c:pt>
                <c:pt idx="16784">
                  <c:v>0.5337268518520305</c:v>
                </c:pt>
                <c:pt idx="16785">
                  <c:v>0.53373842592610499</c:v>
                </c:pt>
                <c:pt idx="16786">
                  <c:v>0.5337500000001808</c:v>
                </c:pt>
                <c:pt idx="16787">
                  <c:v>0.53376157407425306</c:v>
                </c:pt>
                <c:pt idx="16788">
                  <c:v>0.5337731481483271</c:v>
                </c:pt>
                <c:pt idx="16789">
                  <c:v>0.53378472222240114</c:v>
                </c:pt>
                <c:pt idx="16790">
                  <c:v>0.53379629629647718</c:v>
                </c:pt>
                <c:pt idx="16791">
                  <c:v>0.53380787037055055</c:v>
                </c:pt>
                <c:pt idx="16792">
                  <c:v>0.5338194444446237</c:v>
                </c:pt>
                <c:pt idx="16793">
                  <c:v>0.53383101851869941</c:v>
                </c:pt>
                <c:pt idx="16794">
                  <c:v>0.53384259259277289</c:v>
                </c:pt>
                <c:pt idx="16795">
                  <c:v>0.5338541666668456</c:v>
                </c:pt>
                <c:pt idx="16796">
                  <c:v>0.53386574074091797</c:v>
                </c:pt>
                <c:pt idx="16797">
                  <c:v>0.53387731481499345</c:v>
                </c:pt>
                <c:pt idx="16798">
                  <c:v>0.53388888888906749</c:v>
                </c:pt>
                <c:pt idx="16799">
                  <c:v>0.53390046296314164</c:v>
                </c:pt>
                <c:pt idx="16800">
                  <c:v>0.53391203703721557</c:v>
                </c:pt>
                <c:pt idx="16801">
                  <c:v>0.53392361111128961</c:v>
                </c:pt>
                <c:pt idx="16802">
                  <c:v>0.53393518518536209</c:v>
                </c:pt>
                <c:pt idx="16803">
                  <c:v>0.53394675925943769</c:v>
                </c:pt>
                <c:pt idx="16804">
                  <c:v>0.53395833333351372</c:v>
                </c:pt>
                <c:pt idx="16805">
                  <c:v>0.53396990740758665</c:v>
                </c:pt>
                <c:pt idx="16806">
                  <c:v>0.53398148148165958</c:v>
                </c:pt>
                <c:pt idx="16807">
                  <c:v>0.53399305555573384</c:v>
                </c:pt>
                <c:pt idx="16808">
                  <c:v>0.53400462962980921</c:v>
                </c:pt>
                <c:pt idx="16809">
                  <c:v>0.53401620370388192</c:v>
                </c:pt>
                <c:pt idx="16810">
                  <c:v>0.53402777777795418</c:v>
                </c:pt>
                <c:pt idx="16811">
                  <c:v>0.53403935185202867</c:v>
                </c:pt>
                <c:pt idx="16812">
                  <c:v>0.53405092592610359</c:v>
                </c:pt>
                <c:pt idx="16813">
                  <c:v>0.53406250000017808</c:v>
                </c:pt>
                <c:pt idx="16814">
                  <c:v>0.53407407407425211</c:v>
                </c:pt>
                <c:pt idx="16815">
                  <c:v>0.53408564814832615</c:v>
                </c:pt>
                <c:pt idx="16816">
                  <c:v>0.53409722222240064</c:v>
                </c:pt>
                <c:pt idx="16817">
                  <c:v>0.53410879629647579</c:v>
                </c:pt>
                <c:pt idx="16818">
                  <c:v>0.5341203703705486</c:v>
                </c:pt>
                <c:pt idx="16819">
                  <c:v>0.53413194444462231</c:v>
                </c:pt>
                <c:pt idx="16820">
                  <c:v>0.5341435185186979</c:v>
                </c:pt>
                <c:pt idx="16821">
                  <c:v>0.53415509259277205</c:v>
                </c:pt>
                <c:pt idx="16822">
                  <c:v>0.53416666666684443</c:v>
                </c:pt>
                <c:pt idx="16823">
                  <c:v>0.53417824074091846</c:v>
                </c:pt>
                <c:pt idx="16824">
                  <c:v>0.53418981481499261</c:v>
                </c:pt>
                <c:pt idx="16825">
                  <c:v>0.5342013888890651</c:v>
                </c:pt>
                <c:pt idx="16826">
                  <c:v>0.53421296296314058</c:v>
                </c:pt>
                <c:pt idx="16827">
                  <c:v>0.53422453703721451</c:v>
                </c:pt>
                <c:pt idx="16828">
                  <c:v>0.53423611111128733</c:v>
                </c:pt>
                <c:pt idx="16829">
                  <c:v>0.53424768518536259</c:v>
                </c:pt>
                <c:pt idx="16830">
                  <c:v>0.53425925925943674</c:v>
                </c:pt>
                <c:pt idx="16831">
                  <c:v>0.53427083333351344</c:v>
                </c:pt>
                <c:pt idx="16832">
                  <c:v>0.53428240740758481</c:v>
                </c:pt>
                <c:pt idx="16833">
                  <c:v>0.53429398148165708</c:v>
                </c:pt>
                <c:pt idx="16834">
                  <c:v>0.53430555555573289</c:v>
                </c:pt>
                <c:pt idx="16835">
                  <c:v>0.53431712962980649</c:v>
                </c:pt>
                <c:pt idx="16836">
                  <c:v>0.53432870370388164</c:v>
                </c:pt>
                <c:pt idx="16837">
                  <c:v>0.53434027777795456</c:v>
                </c:pt>
                <c:pt idx="16838">
                  <c:v>0.53435185185202849</c:v>
                </c:pt>
                <c:pt idx="16839">
                  <c:v>0.53436342592610153</c:v>
                </c:pt>
                <c:pt idx="16840">
                  <c:v>0.53437500000017868</c:v>
                </c:pt>
                <c:pt idx="16841">
                  <c:v>0.53438657407424917</c:v>
                </c:pt>
                <c:pt idx="16842">
                  <c:v>0.5343981481483252</c:v>
                </c:pt>
                <c:pt idx="16843">
                  <c:v>0.53440972222239924</c:v>
                </c:pt>
                <c:pt idx="16844">
                  <c:v>0.53442129629647528</c:v>
                </c:pt>
                <c:pt idx="16845">
                  <c:v>0.53443287037054732</c:v>
                </c:pt>
                <c:pt idx="16846">
                  <c:v>0.53444444444462169</c:v>
                </c:pt>
                <c:pt idx="16847">
                  <c:v>0.53445601851869562</c:v>
                </c:pt>
                <c:pt idx="16848">
                  <c:v>0.5344675925927681</c:v>
                </c:pt>
                <c:pt idx="16849">
                  <c:v>0.5344791666668437</c:v>
                </c:pt>
                <c:pt idx="16850">
                  <c:v>0.53449074074091596</c:v>
                </c:pt>
                <c:pt idx="16851">
                  <c:v>0.53450231481499022</c:v>
                </c:pt>
                <c:pt idx="16852">
                  <c:v>0.5345138888890637</c:v>
                </c:pt>
                <c:pt idx="16853">
                  <c:v>0.53452546296313963</c:v>
                </c:pt>
                <c:pt idx="16854">
                  <c:v>0.53453703703721356</c:v>
                </c:pt>
                <c:pt idx="16855">
                  <c:v>0.53454861111128771</c:v>
                </c:pt>
                <c:pt idx="16856">
                  <c:v>0.53456018518535875</c:v>
                </c:pt>
                <c:pt idx="16857">
                  <c:v>0.53457175925943579</c:v>
                </c:pt>
                <c:pt idx="16858">
                  <c:v>0.53458333333350982</c:v>
                </c:pt>
                <c:pt idx="16859">
                  <c:v>0.53459490740758464</c:v>
                </c:pt>
                <c:pt idx="16860">
                  <c:v>0.53460648148165757</c:v>
                </c:pt>
                <c:pt idx="16861">
                  <c:v>0.53461805555573194</c:v>
                </c:pt>
                <c:pt idx="16862">
                  <c:v>0.53462962962980842</c:v>
                </c:pt>
                <c:pt idx="16863">
                  <c:v>0.53464120370388302</c:v>
                </c:pt>
                <c:pt idx="16864">
                  <c:v>0.53465277777795228</c:v>
                </c:pt>
                <c:pt idx="16865">
                  <c:v>0.53466435185202665</c:v>
                </c:pt>
                <c:pt idx="16866">
                  <c:v>0.53467592592610214</c:v>
                </c:pt>
                <c:pt idx="16867">
                  <c:v>0.53468750000017662</c:v>
                </c:pt>
                <c:pt idx="16868">
                  <c:v>0.53469907407425155</c:v>
                </c:pt>
                <c:pt idx="16869">
                  <c:v>0.53471064814832425</c:v>
                </c:pt>
                <c:pt idx="16870">
                  <c:v>0.53472222222239862</c:v>
                </c:pt>
                <c:pt idx="16871">
                  <c:v>0.53473379629647366</c:v>
                </c:pt>
                <c:pt idx="16872">
                  <c:v>0.53474537037054815</c:v>
                </c:pt>
                <c:pt idx="16873">
                  <c:v>0.53475694444462041</c:v>
                </c:pt>
                <c:pt idx="16874">
                  <c:v>0.534768518518696</c:v>
                </c:pt>
                <c:pt idx="16875">
                  <c:v>0.5347800925927686</c:v>
                </c:pt>
                <c:pt idx="16876">
                  <c:v>0.53479166666684486</c:v>
                </c:pt>
                <c:pt idx="16877">
                  <c:v>0.53480324074091656</c:v>
                </c:pt>
                <c:pt idx="16878">
                  <c:v>0.5348148148149906</c:v>
                </c:pt>
                <c:pt idx="16879">
                  <c:v>0.53482638888906309</c:v>
                </c:pt>
                <c:pt idx="16880">
                  <c:v>0.53483796296313868</c:v>
                </c:pt>
                <c:pt idx="16881">
                  <c:v>0.53484953703721272</c:v>
                </c:pt>
                <c:pt idx="16882">
                  <c:v>0.53486111111128676</c:v>
                </c:pt>
                <c:pt idx="16883">
                  <c:v>0.53487268518536057</c:v>
                </c:pt>
                <c:pt idx="16884">
                  <c:v>0.53488425925943484</c:v>
                </c:pt>
                <c:pt idx="16885">
                  <c:v>0.53489583333351287</c:v>
                </c:pt>
                <c:pt idx="16886">
                  <c:v>0.53490740740758458</c:v>
                </c:pt>
                <c:pt idx="16887">
                  <c:v>0.53491898148165518</c:v>
                </c:pt>
                <c:pt idx="16888">
                  <c:v>0.53493055555573099</c:v>
                </c:pt>
                <c:pt idx="16889">
                  <c:v>0.53494212962980503</c:v>
                </c:pt>
                <c:pt idx="16890">
                  <c:v>0.53495370370387962</c:v>
                </c:pt>
                <c:pt idx="16891">
                  <c:v>0.53496527777795178</c:v>
                </c:pt>
                <c:pt idx="16892">
                  <c:v>0.53497685185202659</c:v>
                </c:pt>
                <c:pt idx="16893">
                  <c:v>0.53498842592610119</c:v>
                </c:pt>
                <c:pt idx="16894">
                  <c:v>0.53500000000017678</c:v>
                </c:pt>
                <c:pt idx="16895">
                  <c:v>0.53501157407424926</c:v>
                </c:pt>
                <c:pt idx="16896">
                  <c:v>0.5350231481483233</c:v>
                </c:pt>
                <c:pt idx="16897">
                  <c:v>0.53503472222239734</c:v>
                </c:pt>
                <c:pt idx="16898">
                  <c:v>0.53504629629647305</c:v>
                </c:pt>
                <c:pt idx="16899">
                  <c:v>0.53505787037054564</c:v>
                </c:pt>
                <c:pt idx="16900">
                  <c:v>0.53506944444461968</c:v>
                </c:pt>
                <c:pt idx="16901">
                  <c:v>0.53508101851869516</c:v>
                </c:pt>
                <c:pt idx="16902">
                  <c:v>0.53509259259276754</c:v>
                </c:pt>
                <c:pt idx="16903">
                  <c:v>0.53510416666684169</c:v>
                </c:pt>
                <c:pt idx="16904">
                  <c:v>0.53511574074091395</c:v>
                </c:pt>
                <c:pt idx="16905">
                  <c:v>0.53512731481498954</c:v>
                </c:pt>
                <c:pt idx="16906">
                  <c:v>0.53513888888906358</c:v>
                </c:pt>
                <c:pt idx="16907">
                  <c:v>0.53515046296313773</c:v>
                </c:pt>
                <c:pt idx="16908">
                  <c:v>0.53516203703721044</c:v>
                </c:pt>
                <c:pt idx="16909">
                  <c:v>0.53517361111128581</c:v>
                </c:pt>
                <c:pt idx="16910">
                  <c:v>0.53518518518535807</c:v>
                </c:pt>
                <c:pt idx="16911">
                  <c:v>0.53519675925943389</c:v>
                </c:pt>
                <c:pt idx="16912">
                  <c:v>0.5352083333335097</c:v>
                </c:pt>
                <c:pt idx="16913">
                  <c:v>0.53521990740758263</c:v>
                </c:pt>
                <c:pt idx="16914">
                  <c:v>0.53523148148165556</c:v>
                </c:pt>
                <c:pt idx="16915">
                  <c:v>0.53524305555573004</c:v>
                </c:pt>
                <c:pt idx="16916">
                  <c:v>0.53525462962980463</c:v>
                </c:pt>
                <c:pt idx="16917">
                  <c:v>0.53526620370387812</c:v>
                </c:pt>
                <c:pt idx="16918">
                  <c:v>0.53527777777795016</c:v>
                </c:pt>
                <c:pt idx="16919">
                  <c:v>0.53528935185202475</c:v>
                </c:pt>
                <c:pt idx="16920">
                  <c:v>0.53530092592609957</c:v>
                </c:pt>
                <c:pt idx="16921">
                  <c:v>0.53531250000017427</c:v>
                </c:pt>
                <c:pt idx="16922">
                  <c:v>0.53532407407424831</c:v>
                </c:pt>
                <c:pt idx="16923">
                  <c:v>0.53533564814832235</c:v>
                </c:pt>
                <c:pt idx="16924">
                  <c:v>0.53534722222239661</c:v>
                </c:pt>
                <c:pt idx="16925">
                  <c:v>0.53535879629647065</c:v>
                </c:pt>
                <c:pt idx="16926">
                  <c:v>0.53537037037054469</c:v>
                </c:pt>
                <c:pt idx="16927">
                  <c:v>0.53538194444461851</c:v>
                </c:pt>
                <c:pt idx="16928">
                  <c:v>0.53539351851869388</c:v>
                </c:pt>
                <c:pt idx="16929">
                  <c:v>0.5354050925927667</c:v>
                </c:pt>
                <c:pt idx="16930">
                  <c:v>0.53541666666684051</c:v>
                </c:pt>
                <c:pt idx="16931">
                  <c:v>0.53542824074091333</c:v>
                </c:pt>
                <c:pt idx="16932">
                  <c:v>0.5354398148149887</c:v>
                </c:pt>
                <c:pt idx="16933">
                  <c:v>0.53545138888906108</c:v>
                </c:pt>
                <c:pt idx="16934">
                  <c:v>0.53546296296313656</c:v>
                </c:pt>
                <c:pt idx="16935">
                  <c:v>0.53547453703721049</c:v>
                </c:pt>
                <c:pt idx="16936">
                  <c:v>0.5354861111112833</c:v>
                </c:pt>
                <c:pt idx="16937">
                  <c:v>0.53549768518535856</c:v>
                </c:pt>
                <c:pt idx="16938">
                  <c:v>0.53550925925943293</c:v>
                </c:pt>
                <c:pt idx="16939">
                  <c:v>0.53552083333350931</c:v>
                </c:pt>
                <c:pt idx="16940">
                  <c:v>0.53553240740758101</c:v>
                </c:pt>
                <c:pt idx="16941">
                  <c:v>0.53554398148165305</c:v>
                </c:pt>
                <c:pt idx="16942">
                  <c:v>0.53555555555572909</c:v>
                </c:pt>
                <c:pt idx="16943">
                  <c:v>0.53556712962980257</c:v>
                </c:pt>
                <c:pt idx="16944">
                  <c:v>0.53557870370387761</c:v>
                </c:pt>
                <c:pt idx="16945">
                  <c:v>0.53559027777794976</c:v>
                </c:pt>
                <c:pt idx="16946">
                  <c:v>0.53560185185202525</c:v>
                </c:pt>
                <c:pt idx="16947">
                  <c:v>0.53561342592609928</c:v>
                </c:pt>
                <c:pt idx="16948">
                  <c:v>0.53562500000017599</c:v>
                </c:pt>
                <c:pt idx="16949">
                  <c:v>0.53563657407424736</c:v>
                </c:pt>
                <c:pt idx="16950">
                  <c:v>0.53564814814832162</c:v>
                </c:pt>
                <c:pt idx="16951">
                  <c:v>0.53565972222239677</c:v>
                </c:pt>
                <c:pt idx="16952">
                  <c:v>0.53567129629647214</c:v>
                </c:pt>
                <c:pt idx="16953">
                  <c:v>0.53568287037054363</c:v>
                </c:pt>
                <c:pt idx="16954">
                  <c:v>0.53569444444461911</c:v>
                </c:pt>
                <c:pt idx="16955">
                  <c:v>0.53570601851869315</c:v>
                </c:pt>
                <c:pt idx="16956">
                  <c:v>0.53571759259276552</c:v>
                </c:pt>
                <c:pt idx="16957">
                  <c:v>0.53572916666684112</c:v>
                </c:pt>
                <c:pt idx="16958">
                  <c:v>0.53574074074091349</c:v>
                </c:pt>
                <c:pt idx="16959">
                  <c:v>0.53575231481498753</c:v>
                </c:pt>
                <c:pt idx="16960">
                  <c:v>0.53576388888906157</c:v>
                </c:pt>
                <c:pt idx="16961">
                  <c:v>0.53577546296313761</c:v>
                </c:pt>
                <c:pt idx="16962">
                  <c:v>0.53578703703720987</c:v>
                </c:pt>
                <c:pt idx="16963">
                  <c:v>0.53579861111128535</c:v>
                </c:pt>
                <c:pt idx="16964">
                  <c:v>0.53581018518535617</c:v>
                </c:pt>
                <c:pt idx="16965">
                  <c:v>0.53582175925943265</c:v>
                </c:pt>
                <c:pt idx="16966">
                  <c:v>0.5358333333335078</c:v>
                </c:pt>
                <c:pt idx="16967">
                  <c:v>0.53584490740758206</c:v>
                </c:pt>
                <c:pt idx="16968">
                  <c:v>0.53585648148165277</c:v>
                </c:pt>
                <c:pt idx="16969">
                  <c:v>0.53586805555572814</c:v>
                </c:pt>
                <c:pt idx="16970">
                  <c:v>0.53587962962980418</c:v>
                </c:pt>
                <c:pt idx="16971">
                  <c:v>0.53589120370387888</c:v>
                </c:pt>
                <c:pt idx="16972">
                  <c:v>0.53590277777794826</c:v>
                </c:pt>
                <c:pt idx="16973">
                  <c:v>0.53591435185202263</c:v>
                </c:pt>
                <c:pt idx="16974">
                  <c:v>0.53592592592609833</c:v>
                </c:pt>
                <c:pt idx="16975">
                  <c:v>0.5359375000001726</c:v>
                </c:pt>
                <c:pt idx="16976">
                  <c:v>0.53594907407424663</c:v>
                </c:pt>
                <c:pt idx="16977">
                  <c:v>0.53596064814832045</c:v>
                </c:pt>
                <c:pt idx="16978">
                  <c:v>0.5359722222223946</c:v>
                </c:pt>
                <c:pt idx="16979">
                  <c:v>0.53598379629646853</c:v>
                </c:pt>
                <c:pt idx="16980">
                  <c:v>0.53599537037054412</c:v>
                </c:pt>
                <c:pt idx="16981">
                  <c:v>0.5360069444446165</c:v>
                </c:pt>
                <c:pt idx="16982">
                  <c:v>0.53601851851869065</c:v>
                </c:pt>
                <c:pt idx="16983">
                  <c:v>0.53603009259276468</c:v>
                </c:pt>
                <c:pt idx="16984">
                  <c:v>0.53604166666684072</c:v>
                </c:pt>
                <c:pt idx="16985">
                  <c:v>0.53605324074091121</c:v>
                </c:pt>
                <c:pt idx="16986">
                  <c:v>0.5360648148149868</c:v>
                </c:pt>
                <c:pt idx="16987">
                  <c:v>0.53607638888905906</c:v>
                </c:pt>
                <c:pt idx="16988">
                  <c:v>0.53608796296313488</c:v>
                </c:pt>
                <c:pt idx="16989">
                  <c:v>0.53609953703720892</c:v>
                </c:pt>
                <c:pt idx="16990">
                  <c:v>0.53611111111128296</c:v>
                </c:pt>
                <c:pt idx="16991">
                  <c:v>0.53612268518535566</c:v>
                </c:pt>
                <c:pt idx="16992">
                  <c:v>0.53613425925943103</c:v>
                </c:pt>
                <c:pt idx="16993">
                  <c:v>0.53614583333350863</c:v>
                </c:pt>
                <c:pt idx="16994">
                  <c:v>0.53615740740758056</c:v>
                </c:pt>
                <c:pt idx="16995">
                  <c:v>0.53616898148165115</c:v>
                </c:pt>
                <c:pt idx="16996">
                  <c:v>0.53618055555572719</c:v>
                </c:pt>
                <c:pt idx="16997">
                  <c:v>0.53619212962980123</c:v>
                </c:pt>
                <c:pt idx="16998">
                  <c:v>0.5362037037038756</c:v>
                </c:pt>
                <c:pt idx="16999">
                  <c:v>0.53621527777794786</c:v>
                </c:pt>
                <c:pt idx="17000">
                  <c:v>0.53622685185202257</c:v>
                </c:pt>
                <c:pt idx="17001">
                  <c:v>0.53623842592609738</c:v>
                </c:pt>
                <c:pt idx="17002">
                  <c:v>0.53625000000017164</c:v>
                </c:pt>
                <c:pt idx="17003">
                  <c:v>0.53626157407424546</c:v>
                </c:pt>
                <c:pt idx="17004">
                  <c:v>0.5362731481483195</c:v>
                </c:pt>
                <c:pt idx="17005">
                  <c:v>0.53628472222239354</c:v>
                </c:pt>
                <c:pt idx="17006">
                  <c:v>0.53629629629646769</c:v>
                </c:pt>
                <c:pt idx="17007">
                  <c:v>0.53630787037054162</c:v>
                </c:pt>
                <c:pt idx="17008">
                  <c:v>0.53631944444461566</c:v>
                </c:pt>
                <c:pt idx="17009">
                  <c:v>0.53633101851869125</c:v>
                </c:pt>
                <c:pt idx="17010">
                  <c:v>0.53634259259276351</c:v>
                </c:pt>
                <c:pt idx="17011">
                  <c:v>0.53635416666683777</c:v>
                </c:pt>
                <c:pt idx="17012">
                  <c:v>0.53636574074090992</c:v>
                </c:pt>
                <c:pt idx="17013">
                  <c:v>0.53637731481498552</c:v>
                </c:pt>
                <c:pt idx="17014">
                  <c:v>0.53638888888905956</c:v>
                </c:pt>
                <c:pt idx="17015">
                  <c:v>0.53640046296313393</c:v>
                </c:pt>
                <c:pt idx="17016">
                  <c:v>0.53641203703720641</c:v>
                </c:pt>
                <c:pt idx="17017">
                  <c:v>0.53642361111128201</c:v>
                </c:pt>
                <c:pt idx="17018">
                  <c:v>0.53643518518535405</c:v>
                </c:pt>
                <c:pt idx="17019">
                  <c:v>0.53644675925943008</c:v>
                </c:pt>
                <c:pt idx="17020">
                  <c:v>0.53645833333350557</c:v>
                </c:pt>
                <c:pt idx="17021">
                  <c:v>0.53646990740757861</c:v>
                </c:pt>
                <c:pt idx="17022">
                  <c:v>0.53648148148165076</c:v>
                </c:pt>
                <c:pt idx="17023">
                  <c:v>0.53649305555572624</c:v>
                </c:pt>
                <c:pt idx="17024">
                  <c:v>0.53650462962980061</c:v>
                </c:pt>
                <c:pt idx="17025">
                  <c:v>0.53651620370387432</c:v>
                </c:pt>
                <c:pt idx="17026">
                  <c:v>0.53652777777794636</c:v>
                </c:pt>
                <c:pt idx="17027">
                  <c:v>0.53653935185202073</c:v>
                </c:pt>
                <c:pt idx="17028">
                  <c:v>0.5365509259260951</c:v>
                </c:pt>
                <c:pt idx="17029">
                  <c:v>0.53656250000017047</c:v>
                </c:pt>
                <c:pt idx="17030">
                  <c:v>0.53657407407424451</c:v>
                </c:pt>
                <c:pt idx="17031">
                  <c:v>0.53658564814831855</c:v>
                </c:pt>
                <c:pt idx="17032">
                  <c:v>0.5365972222223927</c:v>
                </c:pt>
                <c:pt idx="17033">
                  <c:v>0.53660879629646663</c:v>
                </c:pt>
                <c:pt idx="17034">
                  <c:v>0.53662037037054211</c:v>
                </c:pt>
                <c:pt idx="17035">
                  <c:v>0.53663194444461471</c:v>
                </c:pt>
                <c:pt idx="17036">
                  <c:v>0.53664351851869085</c:v>
                </c:pt>
                <c:pt idx="17037">
                  <c:v>0.53665509259276423</c:v>
                </c:pt>
                <c:pt idx="17038">
                  <c:v>0.53666666666683682</c:v>
                </c:pt>
                <c:pt idx="17039">
                  <c:v>0.53667824074091086</c:v>
                </c:pt>
                <c:pt idx="17040">
                  <c:v>0.53668981481498634</c:v>
                </c:pt>
                <c:pt idx="17041">
                  <c:v>0.53670138888905849</c:v>
                </c:pt>
                <c:pt idx="17042">
                  <c:v>0.53671296296313298</c:v>
                </c:pt>
                <c:pt idx="17043">
                  <c:v>0.53672453703720702</c:v>
                </c:pt>
                <c:pt idx="17044">
                  <c:v>0.53673611111128106</c:v>
                </c:pt>
                <c:pt idx="17045">
                  <c:v>0.53674768518535509</c:v>
                </c:pt>
                <c:pt idx="17046">
                  <c:v>0.5367592592594308</c:v>
                </c:pt>
                <c:pt idx="17047">
                  <c:v>0.53677083333350673</c:v>
                </c:pt>
                <c:pt idx="17048">
                  <c:v>0.53678240740757854</c:v>
                </c:pt>
                <c:pt idx="17049">
                  <c:v>0.53679398148165058</c:v>
                </c:pt>
                <c:pt idx="17050">
                  <c:v>0.53680555555572562</c:v>
                </c:pt>
                <c:pt idx="17051">
                  <c:v>0.53681712962979933</c:v>
                </c:pt>
                <c:pt idx="17052">
                  <c:v>0.53682870370387514</c:v>
                </c:pt>
                <c:pt idx="17053">
                  <c:v>0.53684027777794741</c:v>
                </c:pt>
                <c:pt idx="17054">
                  <c:v>0.53685185185202144</c:v>
                </c:pt>
                <c:pt idx="17055">
                  <c:v>0.53686342592609548</c:v>
                </c:pt>
                <c:pt idx="17056">
                  <c:v>0.53687500000016963</c:v>
                </c:pt>
                <c:pt idx="17057">
                  <c:v>0.53688657407424356</c:v>
                </c:pt>
                <c:pt idx="17058">
                  <c:v>0.5368981481483176</c:v>
                </c:pt>
                <c:pt idx="17059">
                  <c:v>0.53690972222239164</c:v>
                </c:pt>
                <c:pt idx="17060">
                  <c:v>0.53692129629646712</c:v>
                </c:pt>
                <c:pt idx="17061">
                  <c:v>0.53693287037053972</c:v>
                </c:pt>
                <c:pt idx="17062">
                  <c:v>0.53694444444461464</c:v>
                </c:pt>
                <c:pt idx="17063">
                  <c:v>0.53695601851868924</c:v>
                </c:pt>
                <c:pt idx="17064">
                  <c:v>0.5369675925927615</c:v>
                </c:pt>
                <c:pt idx="17065">
                  <c:v>0.53697916666683665</c:v>
                </c:pt>
                <c:pt idx="17066">
                  <c:v>0.53699074074090958</c:v>
                </c:pt>
                <c:pt idx="17067">
                  <c:v>0.53700231481498351</c:v>
                </c:pt>
                <c:pt idx="17068">
                  <c:v>0.53701388888905666</c:v>
                </c:pt>
                <c:pt idx="17069">
                  <c:v>0.5370254629631338</c:v>
                </c:pt>
                <c:pt idx="17070">
                  <c:v>0.53703703703720607</c:v>
                </c:pt>
                <c:pt idx="17071">
                  <c:v>0.53704861111128144</c:v>
                </c:pt>
                <c:pt idx="17072">
                  <c:v>0.53706018518535215</c:v>
                </c:pt>
                <c:pt idx="17073">
                  <c:v>0.53707175925942863</c:v>
                </c:pt>
                <c:pt idx="17074">
                  <c:v>0.53708333333350367</c:v>
                </c:pt>
                <c:pt idx="17075">
                  <c:v>0.53709490740757804</c:v>
                </c:pt>
                <c:pt idx="17076">
                  <c:v>0.53710648148164886</c:v>
                </c:pt>
                <c:pt idx="17077">
                  <c:v>0.53711805555572434</c:v>
                </c:pt>
                <c:pt idx="17078">
                  <c:v>0.53712962962980004</c:v>
                </c:pt>
                <c:pt idx="17079">
                  <c:v>0.53714120370387475</c:v>
                </c:pt>
                <c:pt idx="17080">
                  <c:v>0.53715277777794412</c:v>
                </c:pt>
                <c:pt idx="17081">
                  <c:v>0.53716435185201861</c:v>
                </c:pt>
                <c:pt idx="17082">
                  <c:v>0.53717592592609453</c:v>
                </c:pt>
                <c:pt idx="17083">
                  <c:v>0.53718750000016857</c:v>
                </c:pt>
                <c:pt idx="17084">
                  <c:v>0.53719907407424261</c:v>
                </c:pt>
                <c:pt idx="17085">
                  <c:v>0.53721064814831654</c:v>
                </c:pt>
                <c:pt idx="17086">
                  <c:v>0.53722222222239069</c:v>
                </c:pt>
                <c:pt idx="17087">
                  <c:v>0.53723379629646451</c:v>
                </c:pt>
                <c:pt idx="17088">
                  <c:v>0.53724537037053965</c:v>
                </c:pt>
                <c:pt idx="17089">
                  <c:v>0.53725694444461258</c:v>
                </c:pt>
                <c:pt idx="17090">
                  <c:v>0.53726851851868684</c:v>
                </c:pt>
                <c:pt idx="17091">
                  <c:v>0.53728009259276088</c:v>
                </c:pt>
                <c:pt idx="17092">
                  <c:v>0.53729166666683659</c:v>
                </c:pt>
                <c:pt idx="17093">
                  <c:v>0.53730324074090718</c:v>
                </c:pt>
                <c:pt idx="17094">
                  <c:v>0.537314814814983</c:v>
                </c:pt>
                <c:pt idx="17095">
                  <c:v>0.53732638888905515</c:v>
                </c:pt>
                <c:pt idx="17096">
                  <c:v>0.53733796296313108</c:v>
                </c:pt>
                <c:pt idx="17097">
                  <c:v>0.53734953703720512</c:v>
                </c:pt>
                <c:pt idx="17098">
                  <c:v>0.53736111111127849</c:v>
                </c:pt>
                <c:pt idx="17099">
                  <c:v>0.53737268518535175</c:v>
                </c:pt>
                <c:pt idx="17100">
                  <c:v>0.53738425925942723</c:v>
                </c:pt>
                <c:pt idx="17101">
                  <c:v>0.53739583333350427</c:v>
                </c:pt>
                <c:pt idx="17102">
                  <c:v>0.53740740740757564</c:v>
                </c:pt>
                <c:pt idx="17103">
                  <c:v>0.53741898148164691</c:v>
                </c:pt>
                <c:pt idx="17104">
                  <c:v>0.53743055555572339</c:v>
                </c:pt>
                <c:pt idx="17105">
                  <c:v>0.53744212962979743</c:v>
                </c:pt>
                <c:pt idx="17106">
                  <c:v>0.53745370370387169</c:v>
                </c:pt>
                <c:pt idx="17107">
                  <c:v>0.53746527777794395</c:v>
                </c:pt>
                <c:pt idx="17108">
                  <c:v>0.53747685185201821</c:v>
                </c:pt>
                <c:pt idx="17109">
                  <c:v>0.53748842592609358</c:v>
                </c:pt>
                <c:pt idx="17110">
                  <c:v>0.53750000000016751</c:v>
                </c:pt>
                <c:pt idx="17111">
                  <c:v>0.53751157407424033</c:v>
                </c:pt>
                <c:pt idx="17112">
                  <c:v>0.53752314814831559</c:v>
                </c:pt>
                <c:pt idx="17113">
                  <c:v>0.53753472222238952</c:v>
                </c:pt>
                <c:pt idx="17114">
                  <c:v>0.53754629629646378</c:v>
                </c:pt>
                <c:pt idx="17115">
                  <c:v>0.53755787037053782</c:v>
                </c:pt>
                <c:pt idx="17116">
                  <c:v>0.53756944444461152</c:v>
                </c:pt>
                <c:pt idx="17117">
                  <c:v>0.53758101851868734</c:v>
                </c:pt>
                <c:pt idx="17118">
                  <c:v>0.53759259259275949</c:v>
                </c:pt>
                <c:pt idx="17119">
                  <c:v>0.53760416666683464</c:v>
                </c:pt>
                <c:pt idx="17120">
                  <c:v>0.53761574074090757</c:v>
                </c:pt>
                <c:pt idx="17121">
                  <c:v>0.53762731481498205</c:v>
                </c:pt>
                <c:pt idx="17122">
                  <c:v>0.53763888888905609</c:v>
                </c:pt>
                <c:pt idx="17123">
                  <c:v>0.53765046296313168</c:v>
                </c:pt>
                <c:pt idx="17124">
                  <c:v>0.53766203703720417</c:v>
                </c:pt>
                <c:pt idx="17125">
                  <c:v>0.53767361111127865</c:v>
                </c:pt>
                <c:pt idx="17126">
                  <c:v>0.53768518518535158</c:v>
                </c:pt>
                <c:pt idx="17127">
                  <c:v>0.53769675925942662</c:v>
                </c:pt>
                <c:pt idx="17128">
                  <c:v>0.53770833333350276</c:v>
                </c:pt>
                <c:pt idx="17129">
                  <c:v>0.53771990740757614</c:v>
                </c:pt>
                <c:pt idx="17130">
                  <c:v>0.5377314814816484</c:v>
                </c:pt>
                <c:pt idx="17131">
                  <c:v>0.53774305555572377</c:v>
                </c:pt>
                <c:pt idx="17132">
                  <c:v>0.53775462962979814</c:v>
                </c:pt>
                <c:pt idx="17133">
                  <c:v>0.53776620370387063</c:v>
                </c:pt>
                <c:pt idx="17134">
                  <c:v>0.53777777777794356</c:v>
                </c:pt>
                <c:pt idx="17135">
                  <c:v>0.53778935185201859</c:v>
                </c:pt>
                <c:pt idx="17136">
                  <c:v>0.53780092592609252</c:v>
                </c:pt>
                <c:pt idx="17137">
                  <c:v>0.53781250000016656</c:v>
                </c:pt>
                <c:pt idx="17138">
                  <c:v>0.53782407407424071</c:v>
                </c:pt>
                <c:pt idx="17139">
                  <c:v>0.53783564814831475</c:v>
                </c:pt>
                <c:pt idx="17140">
                  <c:v>0.53784722222239023</c:v>
                </c:pt>
                <c:pt idx="17141">
                  <c:v>0.53785879629646283</c:v>
                </c:pt>
                <c:pt idx="17142">
                  <c:v>0.53787037037053764</c:v>
                </c:pt>
                <c:pt idx="17143">
                  <c:v>0.5378819444446109</c:v>
                </c:pt>
                <c:pt idx="17144">
                  <c:v>0.53789351851868672</c:v>
                </c:pt>
                <c:pt idx="17145">
                  <c:v>0.53790509259275965</c:v>
                </c:pt>
                <c:pt idx="17146">
                  <c:v>0.53791666666683302</c:v>
                </c:pt>
                <c:pt idx="17147">
                  <c:v>0.53792824074090706</c:v>
                </c:pt>
                <c:pt idx="17148">
                  <c:v>0.53793981481498165</c:v>
                </c:pt>
                <c:pt idx="17149">
                  <c:v>0.53795138888905458</c:v>
                </c:pt>
                <c:pt idx="17150">
                  <c:v>0.53796296296312918</c:v>
                </c:pt>
                <c:pt idx="17151">
                  <c:v>0.53797453703720322</c:v>
                </c:pt>
                <c:pt idx="17152">
                  <c:v>0.53798611111127659</c:v>
                </c:pt>
                <c:pt idx="17153">
                  <c:v>0.53799768518535129</c:v>
                </c:pt>
                <c:pt idx="17154">
                  <c:v>0.53800925925942666</c:v>
                </c:pt>
                <c:pt idx="17155">
                  <c:v>0.53802083333350237</c:v>
                </c:pt>
                <c:pt idx="17156">
                  <c:v>0.53803240740757363</c:v>
                </c:pt>
                <c:pt idx="17157">
                  <c:v>0.53804398148164656</c:v>
                </c:pt>
                <c:pt idx="17158">
                  <c:v>0.5380555555557216</c:v>
                </c:pt>
                <c:pt idx="17159">
                  <c:v>0.53806712962979553</c:v>
                </c:pt>
                <c:pt idx="17160">
                  <c:v>0.53807870370386968</c:v>
                </c:pt>
                <c:pt idx="17161">
                  <c:v>0.53809027777794349</c:v>
                </c:pt>
                <c:pt idx="17162">
                  <c:v>0.53810185185201753</c:v>
                </c:pt>
                <c:pt idx="17163">
                  <c:v>0.53811342592609157</c:v>
                </c:pt>
                <c:pt idx="17164">
                  <c:v>0.53812500000016572</c:v>
                </c:pt>
                <c:pt idx="17165">
                  <c:v>0.53813657407423821</c:v>
                </c:pt>
                <c:pt idx="17166">
                  <c:v>0.5381481481483138</c:v>
                </c:pt>
                <c:pt idx="17167">
                  <c:v>0.53815972222238784</c:v>
                </c:pt>
                <c:pt idx="17168">
                  <c:v>0.53817129629646265</c:v>
                </c:pt>
                <c:pt idx="17169">
                  <c:v>0.53818287037053592</c:v>
                </c:pt>
                <c:pt idx="17170">
                  <c:v>0.53819444444460995</c:v>
                </c:pt>
                <c:pt idx="17171">
                  <c:v>0.53820601851868533</c:v>
                </c:pt>
                <c:pt idx="17172">
                  <c:v>0.53821759259275759</c:v>
                </c:pt>
                <c:pt idx="17173">
                  <c:v>0.53822916666683263</c:v>
                </c:pt>
                <c:pt idx="17174">
                  <c:v>0.53824074074090478</c:v>
                </c:pt>
                <c:pt idx="17175">
                  <c:v>0.53825231481497959</c:v>
                </c:pt>
                <c:pt idx="17176">
                  <c:v>0.53826388888905252</c:v>
                </c:pt>
                <c:pt idx="17177">
                  <c:v>0.53827546296312978</c:v>
                </c:pt>
                <c:pt idx="17178">
                  <c:v>0.53828703703720227</c:v>
                </c:pt>
                <c:pt idx="17179">
                  <c:v>0.53829861111127664</c:v>
                </c:pt>
                <c:pt idx="17180">
                  <c:v>0.5383101851853479</c:v>
                </c:pt>
                <c:pt idx="17181">
                  <c:v>0.5383217592594246</c:v>
                </c:pt>
                <c:pt idx="17182">
                  <c:v>0.53833333333349864</c:v>
                </c:pt>
                <c:pt idx="17183">
                  <c:v>0.53834490740757401</c:v>
                </c:pt>
                <c:pt idx="17184">
                  <c:v>0.53835648148164461</c:v>
                </c:pt>
                <c:pt idx="17185">
                  <c:v>0.53836805555572054</c:v>
                </c:pt>
                <c:pt idx="17186">
                  <c:v>0.53837962962979613</c:v>
                </c:pt>
                <c:pt idx="17187">
                  <c:v>0.53839120370386861</c:v>
                </c:pt>
                <c:pt idx="17188">
                  <c:v>0.53840277777793977</c:v>
                </c:pt>
                <c:pt idx="17189">
                  <c:v>0.53841435185201458</c:v>
                </c:pt>
                <c:pt idx="17190">
                  <c:v>0.53842592592609051</c:v>
                </c:pt>
                <c:pt idx="17191">
                  <c:v>0.53843750000016344</c:v>
                </c:pt>
                <c:pt idx="17192">
                  <c:v>0.53844907407423881</c:v>
                </c:pt>
                <c:pt idx="17193">
                  <c:v>0.53846064814831252</c:v>
                </c:pt>
                <c:pt idx="17194">
                  <c:v>0.53847222222238689</c:v>
                </c:pt>
                <c:pt idx="17195">
                  <c:v>0.53848379629646059</c:v>
                </c:pt>
                <c:pt idx="17196">
                  <c:v>0.53849537037053563</c:v>
                </c:pt>
                <c:pt idx="17197">
                  <c:v>0.53850694444460856</c:v>
                </c:pt>
                <c:pt idx="17198">
                  <c:v>0.53851851851868304</c:v>
                </c:pt>
                <c:pt idx="17199">
                  <c:v>0.53853009259275708</c:v>
                </c:pt>
                <c:pt idx="17200">
                  <c:v>0.53854166666683256</c:v>
                </c:pt>
                <c:pt idx="17201">
                  <c:v>0.53855324074090316</c:v>
                </c:pt>
                <c:pt idx="17202">
                  <c:v>0.5385648148149792</c:v>
                </c:pt>
                <c:pt idx="17203">
                  <c:v>0.53857638888905091</c:v>
                </c:pt>
                <c:pt idx="17204">
                  <c:v>0.53858796296312728</c:v>
                </c:pt>
                <c:pt idx="17205">
                  <c:v>0.53859953703720131</c:v>
                </c:pt>
                <c:pt idx="17206">
                  <c:v>0.53861111111127535</c:v>
                </c:pt>
                <c:pt idx="17207">
                  <c:v>0.53862268518534939</c:v>
                </c:pt>
                <c:pt idx="17208">
                  <c:v>0.53863425925942365</c:v>
                </c:pt>
                <c:pt idx="17209">
                  <c:v>0.53864583333350202</c:v>
                </c:pt>
                <c:pt idx="17210">
                  <c:v>0.53865740740757351</c:v>
                </c:pt>
                <c:pt idx="17211">
                  <c:v>0.53866898148164422</c:v>
                </c:pt>
                <c:pt idx="17212">
                  <c:v>0.5386805555557197</c:v>
                </c:pt>
                <c:pt idx="17213">
                  <c:v>0.53869212962979363</c:v>
                </c:pt>
                <c:pt idx="17214">
                  <c:v>0.53870370370386766</c:v>
                </c:pt>
                <c:pt idx="17215">
                  <c:v>0.53871527777794159</c:v>
                </c:pt>
                <c:pt idx="17216">
                  <c:v>0.53872685185201552</c:v>
                </c:pt>
                <c:pt idx="17217">
                  <c:v>0.53873842592608978</c:v>
                </c:pt>
                <c:pt idx="17218">
                  <c:v>0.53875000000016382</c:v>
                </c:pt>
                <c:pt idx="17219">
                  <c:v>0.53876157407423786</c:v>
                </c:pt>
                <c:pt idx="17220">
                  <c:v>0.5387731481483119</c:v>
                </c:pt>
                <c:pt idx="17221">
                  <c:v>0.53878472222238594</c:v>
                </c:pt>
                <c:pt idx="17222">
                  <c:v>0.53879629629646064</c:v>
                </c:pt>
                <c:pt idx="17223">
                  <c:v>0.53880787037053546</c:v>
                </c:pt>
                <c:pt idx="17224">
                  <c:v>0.53881944444460805</c:v>
                </c:pt>
                <c:pt idx="17225">
                  <c:v>0.53883101851868465</c:v>
                </c:pt>
                <c:pt idx="17226">
                  <c:v>0.53884259259275613</c:v>
                </c:pt>
                <c:pt idx="17227">
                  <c:v>0.53885416666683061</c:v>
                </c:pt>
                <c:pt idx="17228">
                  <c:v>0.53886574074090277</c:v>
                </c:pt>
                <c:pt idx="17229">
                  <c:v>0.53887731481497825</c:v>
                </c:pt>
                <c:pt idx="17230">
                  <c:v>0.53888888888905229</c:v>
                </c:pt>
                <c:pt idx="17231">
                  <c:v>0.53890046296312766</c:v>
                </c:pt>
                <c:pt idx="17232">
                  <c:v>0.53891203703720036</c:v>
                </c:pt>
                <c:pt idx="17233">
                  <c:v>0.53892361111127463</c:v>
                </c:pt>
                <c:pt idx="17234">
                  <c:v>0.53893518518534711</c:v>
                </c:pt>
                <c:pt idx="17235">
                  <c:v>0.5389467592594227</c:v>
                </c:pt>
                <c:pt idx="17236">
                  <c:v>0.53895833333349863</c:v>
                </c:pt>
                <c:pt idx="17237">
                  <c:v>0.53896990740757211</c:v>
                </c:pt>
                <c:pt idx="17238">
                  <c:v>0.53898148148164449</c:v>
                </c:pt>
                <c:pt idx="17239">
                  <c:v>0.53899305555571864</c:v>
                </c:pt>
                <c:pt idx="17240">
                  <c:v>0.53900462962979412</c:v>
                </c:pt>
                <c:pt idx="17241">
                  <c:v>0.53901620370386649</c:v>
                </c:pt>
                <c:pt idx="17242">
                  <c:v>0.5390277777779392</c:v>
                </c:pt>
                <c:pt idx="17243">
                  <c:v>0.53903935185201457</c:v>
                </c:pt>
                <c:pt idx="17244">
                  <c:v>0.5390509259260885</c:v>
                </c:pt>
                <c:pt idx="17245">
                  <c:v>0.53906250000016132</c:v>
                </c:pt>
                <c:pt idx="17246">
                  <c:v>0.53907407407423691</c:v>
                </c:pt>
                <c:pt idx="17247">
                  <c:v>0.53908564814831095</c:v>
                </c:pt>
                <c:pt idx="17248">
                  <c:v>0.53909722222238565</c:v>
                </c:pt>
                <c:pt idx="17249">
                  <c:v>0.53910879629645903</c:v>
                </c:pt>
                <c:pt idx="17250">
                  <c:v>0.53912037037053362</c:v>
                </c:pt>
                <c:pt idx="17251">
                  <c:v>0.5391319444446071</c:v>
                </c:pt>
                <c:pt idx="17252">
                  <c:v>0.53914351851868292</c:v>
                </c:pt>
                <c:pt idx="17253">
                  <c:v>0.53915509259275562</c:v>
                </c:pt>
                <c:pt idx="17254">
                  <c:v>0.53916666666682922</c:v>
                </c:pt>
                <c:pt idx="17255">
                  <c:v>0.53917824074090326</c:v>
                </c:pt>
                <c:pt idx="17256">
                  <c:v>0.53918981481497763</c:v>
                </c:pt>
                <c:pt idx="17257">
                  <c:v>0.53920138888905056</c:v>
                </c:pt>
                <c:pt idx="17258">
                  <c:v>0.53921296296312538</c:v>
                </c:pt>
                <c:pt idx="17259">
                  <c:v>0.53922453703719964</c:v>
                </c:pt>
                <c:pt idx="17260">
                  <c:v>0.53923611111127256</c:v>
                </c:pt>
                <c:pt idx="17261">
                  <c:v>0.53924768518534749</c:v>
                </c:pt>
                <c:pt idx="17262">
                  <c:v>0.53925925925942164</c:v>
                </c:pt>
                <c:pt idx="17263">
                  <c:v>0.53927083333349857</c:v>
                </c:pt>
                <c:pt idx="17264">
                  <c:v>0.5392824074075695</c:v>
                </c:pt>
                <c:pt idx="17265">
                  <c:v>0.53929398148164209</c:v>
                </c:pt>
                <c:pt idx="17266">
                  <c:v>0.53930555555571769</c:v>
                </c:pt>
                <c:pt idx="17267">
                  <c:v>0.5393171296297915</c:v>
                </c:pt>
                <c:pt idx="17268">
                  <c:v>0.53932870370386576</c:v>
                </c:pt>
                <c:pt idx="17269">
                  <c:v>0.53934027777793958</c:v>
                </c:pt>
                <c:pt idx="17270">
                  <c:v>0.53935185185201351</c:v>
                </c:pt>
                <c:pt idx="17271">
                  <c:v>0.53936342592608655</c:v>
                </c:pt>
                <c:pt idx="17272">
                  <c:v>0.53937500000016192</c:v>
                </c:pt>
                <c:pt idx="17273">
                  <c:v>0.53938657407423418</c:v>
                </c:pt>
                <c:pt idx="17274">
                  <c:v>0.53939814814831</c:v>
                </c:pt>
                <c:pt idx="17275">
                  <c:v>0.53940972222238404</c:v>
                </c:pt>
                <c:pt idx="17276">
                  <c:v>0.53942129629645863</c:v>
                </c:pt>
                <c:pt idx="17277">
                  <c:v>0.53943287037053211</c:v>
                </c:pt>
                <c:pt idx="17278">
                  <c:v>0.53944444444460615</c:v>
                </c:pt>
                <c:pt idx="17279">
                  <c:v>0.53945601851868064</c:v>
                </c:pt>
                <c:pt idx="17280">
                  <c:v>0.53946759259275356</c:v>
                </c:pt>
                <c:pt idx="17281">
                  <c:v>0.5394791666668286</c:v>
                </c:pt>
                <c:pt idx="17282">
                  <c:v>0.53949074074090086</c:v>
                </c:pt>
                <c:pt idx="17283">
                  <c:v>0.53950231481497557</c:v>
                </c:pt>
                <c:pt idx="17284">
                  <c:v>0.53951388888904839</c:v>
                </c:pt>
                <c:pt idx="17285">
                  <c:v>0.53952546296312465</c:v>
                </c:pt>
                <c:pt idx="17286">
                  <c:v>0.53953703703719869</c:v>
                </c:pt>
                <c:pt idx="17287">
                  <c:v>0.53954861111127261</c:v>
                </c:pt>
                <c:pt idx="17288">
                  <c:v>0.53956018518534365</c:v>
                </c:pt>
                <c:pt idx="17289">
                  <c:v>0.53957175925942069</c:v>
                </c:pt>
                <c:pt idx="17290">
                  <c:v>0.53958333333349462</c:v>
                </c:pt>
                <c:pt idx="17291">
                  <c:v>0.53959490740756866</c:v>
                </c:pt>
                <c:pt idx="17292">
                  <c:v>0.53960648148164259</c:v>
                </c:pt>
                <c:pt idx="17293">
                  <c:v>0.53961805555571674</c:v>
                </c:pt>
                <c:pt idx="17294">
                  <c:v>0.53962962962979344</c:v>
                </c:pt>
                <c:pt idx="17295">
                  <c:v>0.53964120370386648</c:v>
                </c:pt>
                <c:pt idx="17296">
                  <c:v>0.53965277777793708</c:v>
                </c:pt>
                <c:pt idx="17297">
                  <c:v>0.53966435185201256</c:v>
                </c:pt>
                <c:pt idx="17298">
                  <c:v>0.53967592592608693</c:v>
                </c:pt>
                <c:pt idx="17299">
                  <c:v>0.53968750000016097</c:v>
                </c:pt>
                <c:pt idx="17300">
                  <c:v>0.53969907407423645</c:v>
                </c:pt>
                <c:pt idx="17301">
                  <c:v>0.53971064814830905</c:v>
                </c:pt>
                <c:pt idx="17302">
                  <c:v>0.53972222222238364</c:v>
                </c:pt>
                <c:pt idx="17303">
                  <c:v>0.53973379629645712</c:v>
                </c:pt>
                <c:pt idx="17304">
                  <c:v>0.53974537037053294</c:v>
                </c:pt>
                <c:pt idx="17305">
                  <c:v>0.5397569444446052</c:v>
                </c:pt>
                <c:pt idx="17306">
                  <c:v>0.5397685185186808</c:v>
                </c:pt>
                <c:pt idx="17307">
                  <c:v>0.53978009259275361</c:v>
                </c:pt>
                <c:pt idx="17308">
                  <c:v>0.53979166666682976</c:v>
                </c:pt>
                <c:pt idx="17309">
                  <c:v>0.53980324074090136</c:v>
                </c:pt>
                <c:pt idx="17310">
                  <c:v>0.53981481481497562</c:v>
                </c:pt>
                <c:pt idx="17311">
                  <c:v>0.5398263888890481</c:v>
                </c:pt>
                <c:pt idx="17312">
                  <c:v>0.5398379629631237</c:v>
                </c:pt>
                <c:pt idx="17313">
                  <c:v>0.53984953703719962</c:v>
                </c:pt>
                <c:pt idx="17314">
                  <c:v>0.53986111111127155</c:v>
                </c:pt>
                <c:pt idx="17315">
                  <c:v>0.53987268518534559</c:v>
                </c:pt>
                <c:pt idx="17316">
                  <c:v>0.53988425925941963</c:v>
                </c:pt>
                <c:pt idx="17317">
                  <c:v>0.53989583333349767</c:v>
                </c:pt>
                <c:pt idx="17318">
                  <c:v>0.53990740740756771</c:v>
                </c:pt>
                <c:pt idx="17319">
                  <c:v>0.53991898148164019</c:v>
                </c:pt>
                <c:pt idx="17320">
                  <c:v>0.53993055555571579</c:v>
                </c:pt>
                <c:pt idx="17321">
                  <c:v>0.53994212962978982</c:v>
                </c:pt>
                <c:pt idx="17322">
                  <c:v>0.53995370370386386</c:v>
                </c:pt>
                <c:pt idx="17323">
                  <c:v>0.53996527777793757</c:v>
                </c:pt>
                <c:pt idx="17324">
                  <c:v>0.5399768518520115</c:v>
                </c:pt>
                <c:pt idx="17325">
                  <c:v>0.53998842592608598</c:v>
                </c:pt>
                <c:pt idx="17326">
                  <c:v>0.54000000000016002</c:v>
                </c:pt>
                <c:pt idx="17327">
                  <c:v>0.54001157407423406</c:v>
                </c:pt>
                <c:pt idx="17328">
                  <c:v>0.5400231481483081</c:v>
                </c:pt>
                <c:pt idx="17329">
                  <c:v>0.54003472222238214</c:v>
                </c:pt>
                <c:pt idx="17330">
                  <c:v>0.54004629629645662</c:v>
                </c:pt>
                <c:pt idx="17331">
                  <c:v>0.54005787037053155</c:v>
                </c:pt>
                <c:pt idx="17332">
                  <c:v>0.54006944444460425</c:v>
                </c:pt>
                <c:pt idx="17333">
                  <c:v>0.5400810185186804</c:v>
                </c:pt>
                <c:pt idx="17334">
                  <c:v>0.54009259259275233</c:v>
                </c:pt>
                <c:pt idx="17335">
                  <c:v>0.5401041666668267</c:v>
                </c:pt>
                <c:pt idx="17336">
                  <c:v>0.54011574074089996</c:v>
                </c:pt>
                <c:pt idx="17337">
                  <c:v>0.54012731481497445</c:v>
                </c:pt>
                <c:pt idx="17338">
                  <c:v>0.54013888888904849</c:v>
                </c:pt>
                <c:pt idx="17339">
                  <c:v>0.54015046296312264</c:v>
                </c:pt>
                <c:pt idx="17340">
                  <c:v>0.54016203703719667</c:v>
                </c:pt>
                <c:pt idx="17341">
                  <c:v>0.5401736111112706</c:v>
                </c:pt>
                <c:pt idx="17342">
                  <c:v>0.54018518518534309</c:v>
                </c:pt>
                <c:pt idx="17343">
                  <c:v>0.54019675925941868</c:v>
                </c:pt>
                <c:pt idx="17344">
                  <c:v>0.54020833333349438</c:v>
                </c:pt>
                <c:pt idx="17345">
                  <c:v>0.54021990740756676</c:v>
                </c:pt>
                <c:pt idx="17346">
                  <c:v>0.54023148148164057</c:v>
                </c:pt>
                <c:pt idx="17347">
                  <c:v>0.54024305555571484</c:v>
                </c:pt>
                <c:pt idx="17348">
                  <c:v>0.54025462962978965</c:v>
                </c:pt>
                <c:pt idx="17349">
                  <c:v>0.54026620370386258</c:v>
                </c:pt>
                <c:pt idx="17350">
                  <c:v>0.54027777777793518</c:v>
                </c:pt>
                <c:pt idx="17351">
                  <c:v>0.54028935185200966</c:v>
                </c:pt>
                <c:pt idx="17352">
                  <c:v>0.54030092592608459</c:v>
                </c:pt>
                <c:pt idx="17353">
                  <c:v>0.54031250000015729</c:v>
                </c:pt>
                <c:pt idx="17354">
                  <c:v>0.54032407407423311</c:v>
                </c:pt>
                <c:pt idx="17355">
                  <c:v>0.54033564814830715</c:v>
                </c:pt>
                <c:pt idx="17356">
                  <c:v>0.54034722222238163</c:v>
                </c:pt>
                <c:pt idx="17357">
                  <c:v>0.54035879629645522</c:v>
                </c:pt>
                <c:pt idx="17358">
                  <c:v>0.5403703703705296</c:v>
                </c:pt>
                <c:pt idx="17359">
                  <c:v>0.5403819444446033</c:v>
                </c:pt>
                <c:pt idx="17360">
                  <c:v>0.54039351851867889</c:v>
                </c:pt>
                <c:pt idx="17361">
                  <c:v>0.5404050925927516</c:v>
                </c:pt>
                <c:pt idx="17362">
                  <c:v>0.54041666666682542</c:v>
                </c:pt>
                <c:pt idx="17363">
                  <c:v>0.54042824074089968</c:v>
                </c:pt>
                <c:pt idx="17364">
                  <c:v>0.54043981481497361</c:v>
                </c:pt>
                <c:pt idx="17365">
                  <c:v>0.54045138888904609</c:v>
                </c:pt>
                <c:pt idx="17366">
                  <c:v>0.54046296296312157</c:v>
                </c:pt>
                <c:pt idx="17367">
                  <c:v>0.54047453703719561</c:v>
                </c:pt>
                <c:pt idx="17368">
                  <c:v>0.54048611111126665</c:v>
                </c:pt>
                <c:pt idx="17369">
                  <c:v>0.54049768518534358</c:v>
                </c:pt>
                <c:pt idx="17370">
                  <c:v>0.54050925925941773</c:v>
                </c:pt>
                <c:pt idx="17371">
                  <c:v>0.54052083333349443</c:v>
                </c:pt>
                <c:pt idx="17372">
                  <c:v>0.54053240740756558</c:v>
                </c:pt>
                <c:pt idx="17373">
                  <c:v>0.54054398148163807</c:v>
                </c:pt>
                <c:pt idx="17374">
                  <c:v>0.54055555555571388</c:v>
                </c:pt>
                <c:pt idx="17375">
                  <c:v>0.54056712962978759</c:v>
                </c:pt>
                <c:pt idx="17376">
                  <c:v>0.54057870370386196</c:v>
                </c:pt>
                <c:pt idx="17377">
                  <c:v>0.54059027777793556</c:v>
                </c:pt>
                <c:pt idx="17378">
                  <c:v>0.54060185185201004</c:v>
                </c:pt>
                <c:pt idx="17379">
                  <c:v>0.54061342592608408</c:v>
                </c:pt>
                <c:pt idx="17380">
                  <c:v>0.54062500000015956</c:v>
                </c:pt>
                <c:pt idx="17381">
                  <c:v>0.54063657407423216</c:v>
                </c:pt>
                <c:pt idx="17382">
                  <c:v>0.54064814814830664</c:v>
                </c:pt>
                <c:pt idx="17383">
                  <c:v>0.54065972222238179</c:v>
                </c:pt>
                <c:pt idx="17384">
                  <c:v>0.54067129629645605</c:v>
                </c:pt>
                <c:pt idx="17385">
                  <c:v>0.54068287037052865</c:v>
                </c:pt>
                <c:pt idx="17386">
                  <c:v>0.54069444444460391</c:v>
                </c:pt>
                <c:pt idx="17387">
                  <c:v>0.54070601851867828</c:v>
                </c:pt>
                <c:pt idx="17388">
                  <c:v>0.54071759259275043</c:v>
                </c:pt>
                <c:pt idx="17389">
                  <c:v>0.54072916666682613</c:v>
                </c:pt>
                <c:pt idx="17390">
                  <c:v>0.54074074074089862</c:v>
                </c:pt>
                <c:pt idx="17391">
                  <c:v>0.54075231481497255</c:v>
                </c:pt>
                <c:pt idx="17392">
                  <c:v>0.54076388888904658</c:v>
                </c:pt>
                <c:pt idx="17393">
                  <c:v>0.54077546296312262</c:v>
                </c:pt>
                <c:pt idx="17394">
                  <c:v>0.54078703703719599</c:v>
                </c:pt>
                <c:pt idx="17395">
                  <c:v>0.5407986111112687</c:v>
                </c:pt>
                <c:pt idx="17396">
                  <c:v>0.54081018518534107</c:v>
                </c:pt>
                <c:pt idx="17397">
                  <c:v>0.54082175925941822</c:v>
                </c:pt>
                <c:pt idx="17398">
                  <c:v>0.54083333333349248</c:v>
                </c:pt>
                <c:pt idx="17399">
                  <c:v>0.54084490740756563</c:v>
                </c:pt>
                <c:pt idx="17400">
                  <c:v>0.54085648148163856</c:v>
                </c:pt>
                <c:pt idx="17401">
                  <c:v>0.54086805555571293</c:v>
                </c:pt>
                <c:pt idx="17402">
                  <c:v>0.5408796296297893</c:v>
                </c:pt>
                <c:pt idx="17403">
                  <c:v>0.54089120370386246</c:v>
                </c:pt>
                <c:pt idx="17404">
                  <c:v>0.54090277777793305</c:v>
                </c:pt>
                <c:pt idx="17405">
                  <c:v>0.54091435185200765</c:v>
                </c:pt>
                <c:pt idx="17406">
                  <c:v>0.54092592592608313</c:v>
                </c:pt>
                <c:pt idx="17407">
                  <c:v>0.54093750000015717</c:v>
                </c:pt>
                <c:pt idx="17408">
                  <c:v>0.54094907407423165</c:v>
                </c:pt>
                <c:pt idx="17409">
                  <c:v>0.54096064814830525</c:v>
                </c:pt>
                <c:pt idx="17410">
                  <c:v>0.54097222222237962</c:v>
                </c:pt>
                <c:pt idx="17411">
                  <c:v>0.54098379629645332</c:v>
                </c:pt>
                <c:pt idx="17412">
                  <c:v>0.54099537037052914</c:v>
                </c:pt>
                <c:pt idx="17413">
                  <c:v>0.5410069444446014</c:v>
                </c:pt>
                <c:pt idx="17414">
                  <c:v>0.54101851851867677</c:v>
                </c:pt>
                <c:pt idx="17415">
                  <c:v>0.5410300925927497</c:v>
                </c:pt>
                <c:pt idx="17416">
                  <c:v>0.54104166666682563</c:v>
                </c:pt>
                <c:pt idx="17417">
                  <c:v>0.54105324074089767</c:v>
                </c:pt>
                <c:pt idx="17418">
                  <c:v>0.5410648148149716</c:v>
                </c:pt>
                <c:pt idx="17419">
                  <c:v>0.54107638888904408</c:v>
                </c:pt>
                <c:pt idx="17420">
                  <c:v>0.54108796296311967</c:v>
                </c:pt>
                <c:pt idx="17421">
                  <c:v>0.54109953703719538</c:v>
                </c:pt>
                <c:pt idx="17422">
                  <c:v>0.5411111111112662</c:v>
                </c:pt>
                <c:pt idx="17423">
                  <c:v>0.54112268518534157</c:v>
                </c:pt>
                <c:pt idx="17424">
                  <c:v>0.54113425925941583</c:v>
                </c:pt>
                <c:pt idx="17425">
                  <c:v>0.54114583333349386</c:v>
                </c:pt>
                <c:pt idx="17426">
                  <c:v>0.54115740740756391</c:v>
                </c:pt>
                <c:pt idx="17427">
                  <c:v>0.54116898148163617</c:v>
                </c:pt>
                <c:pt idx="17428">
                  <c:v>0.54118055555571198</c:v>
                </c:pt>
                <c:pt idx="17429">
                  <c:v>0.54119212962978602</c:v>
                </c:pt>
                <c:pt idx="17430">
                  <c:v>0.54120370370386006</c:v>
                </c:pt>
                <c:pt idx="17431">
                  <c:v>0.54121527777793277</c:v>
                </c:pt>
                <c:pt idx="17432">
                  <c:v>0.54122685185200758</c:v>
                </c:pt>
                <c:pt idx="17433">
                  <c:v>0.54123842592608218</c:v>
                </c:pt>
                <c:pt idx="17434">
                  <c:v>0.54125000000015622</c:v>
                </c:pt>
                <c:pt idx="17435">
                  <c:v>0.54126157407423026</c:v>
                </c:pt>
                <c:pt idx="17436">
                  <c:v>0.5412731481483043</c:v>
                </c:pt>
                <c:pt idx="17437">
                  <c:v>0.54128472222237833</c:v>
                </c:pt>
                <c:pt idx="17438">
                  <c:v>0.54129629629645271</c:v>
                </c:pt>
                <c:pt idx="17439">
                  <c:v>0.54130787037052663</c:v>
                </c:pt>
                <c:pt idx="17440">
                  <c:v>0.54131944444460045</c:v>
                </c:pt>
                <c:pt idx="17441">
                  <c:v>0.54133101851867615</c:v>
                </c:pt>
                <c:pt idx="17442">
                  <c:v>0.54134259259274853</c:v>
                </c:pt>
                <c:pt idx="17443">
                  <c:v>0.54135416666682268</c:v>
                </c:pt>
                <c:pt idx="17444">
                  <c:v>0.54136574074089649</c:v>
                </c:pt>
                <c:pt idx="17445">
                  <c:v>0.54137731481497053</c:v>
                </c:pt>
                <c:pt idx="17446">
                  <c:v>0.54138888888904457</c:v>
                </c:pt>
                <c:pt idx="17447">
                  <c:v>0.54140046296311872</c:v>
                </c:pt>
                <c:pt idx="17448">
                  <c:v>0.54141203703719276</c:v>
                </c:pt>
                <c:pt idx="17449">
                  <c:v>0.54142361111126658</c:v>
                </c:pt>
                <c:pt idx="17450">
                  <c:v>0.54143518518533906</c:v>
                </c:pt>
                <c:pt idx="17451">
                  <c:v>0.54144675925941488</c:v>
                </c:pt>
                <c:pt idx="17452">
                  <c:v>0.54145833333349058</c:v>
                </c:pt>
                <c:pt idx="17453">
                  <c:v>0.54146990740756296</c:v>
                </c:pt>
                <c:pt idx="17454">
                  <c:v>0.54148148148163566</c:v>
                </c:pt>
                <c:pt idx="17455">
                  <c:v>0.54149305555571103</c:v>
                </c:pt>
                <c:pt idx="17456">
                  <c:v>0.54150462962978563</c:v>
                </c:pt>
                <c:pt idx="17457">
                  <c:v>0.54151620370385856</c:v>
                </c:pt>
                <c:pt idx="17458">
                  <c:v>0.54152777777793115</c:v>
                </c:pt>
                <c:pt idx="17459">
                  <c:v>0.54153935185200575</c:v>
                </c:pt>
                <c:pt idx="17460">
                  <c:v>0.54155092592608056</c:v>
                </c:pt>
                <c:pt idx="17461">
                  <c:v>0.54156250000015327</c:v>
                </c:pt>
                <c:pt idx="17462">
                  <c:v>0.54157407407422931</c:v>
                </c:pt>
                <c:pt idx="17463">
                  <c:v>0.54158564814830334</c:v>
                </c:pt>
                <c:pt idx="17464">
                  <c:v>0.54159722222237761</c:v>
                </c:pt>
                <c:pt idx="17465">
                  <c:v>0.54160879629645164</c:v>
                </c:pt>
                <c:pt idx="17466">
                  <c:v>0.54162037037052702</c:v>
                </c:pt>
                <c:pt idx="17467">
                  <c:v>0.54163194444460061</c:v>
                </c:pt>
                <c:pt idx="17468">
                  <c:v>0.54164351851867598</c:v>
                </c:pt>
                <c:pt idx="17469">
                  <c:v>0.54165509259274924</c:v>
                </c:pt>
                <c:pt idx="17470">
                  <c:v>0.54166666666682162</c:v>
                </c:pt>
                <c:pt idx="17471">
                  <c:v>0.54167824074089665</c:v>
                </c:pt>
                <c:pt idx="17472">
                  <c:v>0.54168981481496969</c:v>
                </c:pt>
                <c:pt idx="17473">
                  <c:v>0.54170138888904351</c:v>
                </c:pt>
                <c:pt idx="17474">
                  <c:v>0.54171296296311777</c:v>
                </c:pt>
                <c:pt idx="17475">
                  <c:v>0.54172453703719337</c:v>
                </c:pt>
                <c:pt idx="17476">
                  <c:v>0.54173611111126407</c:v>
                </c:pt>
                <c:pt idx="17477">
                  <c:v>0.54174768518533989</c:v>
                </c:pt>
                <c:pt idx="17478">
                  <c:v>0.5417592592594157</c:v>
                </c:pt>
                <c:pt idx="17479">
                  <c:v>0.54177083333349141</c:v>
                </c:pt>
                <c:pt idx="17480">
                  <c:v>0.54178240740756201</c:v>
                </c:pt>
                <c:pt idx="17481">
                  <c:v>0.54179398148163549</c:v>
                </c:pt>
                <c:pt idx="17482">
                  <c:v>0.54180555555571064</c:v>
                </c:pt>
                <c:pt idx="17483">
                  <c:v>0.54181712962978412</c:v>
                </c:pt>
                <c:pt idx="17484">
                  <c:v>0.54182870370385861</c:v>
                </c:pt>
                <c:pt idx="17485">
                  <c:v>0.5418402777779322</c:v>
                </c:pt>
                <c:pt idx="17486">
                  <c:v>0.54185185185200624</c:v>
                </c:pt>
                <c:pt idx="17487">
                  <c:v>0.54186342592608028</c:v>
                </c:pt>
                <c:pt idx="17488">
                  <c:v>0.54187500000015465</c:v>
                </c:pt>
                <c:pt idx="17489">
                  <c:v>0.54188657407422836</c:v>
                </c:pt>
                <c:pt idx="17490">
                  <c:v>0.54189814814830262</c:v>
                </c:pt>
                <c:pt idx="17491">
                  <c:v>0.54190972222237765</c:v>
                </c:pt>
                <c:pt idx="17492">
                  <c:v>0.54192129629645214</c:v>
                </c:pt>
                <c:pt idx="17493">
                  <c:v>0.54193287037052462</c:v>
                </c:pt>
                <c:pt idx="17494">
                  <c:v>0.54194444444460066</c:v>
                </c:pt>
                <c:pt idx="17495">
                  <c:v>0.54195601851867425</c:v>
                </c:pt>
                <c:pt idx="17496">
                  <c:v>0.54196759259274652</c:v>
                </c:pt>
                <c:pt idx="17497">
                  <c:v>0.541979166666822</c:v>
                </c:pt>
                <c:pt idx="17498">
                  <c:v>0.54199074074089471</c:v>
                </c:pt>
                <c:pt idx="17499">
                  <c:v>0.54200231481496719</c:v>
                </c:pt>
                <c:pt idx="17500">
                  <c:v>0.54201388888904256</c:v>
                </c:pt>
                <c:pt idx="17501">
                  <c:v>0.54202546296311849</c:v>
                </c:pt>
                <c:pt idx="17502">
                  <c:v>0.54203703703719164</c:v>
                </c:pt>
                <c:pt idx="17503">
                  <c:v>0.5420486111112649</c:v>
                </c:pt>
                <c:pt idx="17504">
                  <c:v>0.54206018518533705</c:v>
                </c:pt>
                <c:pt idx="17505">
                  <c:v>0.54207175925941364</c:v>
                </c:pt>
                <c:pt idx="17506">
                  <c:v>0.54208333333348846</c:v>
                </c:pt>
                <c:pt idx="17507">
                  <c:v>0.54209490740756161</c:v>
                </c:pt>
                <c:pt idx="17508">
                  <c:v>0.54210648148163365</c:v>
                </c:pt>
                <c:pt idx="17509">
                  <c:v>0.54211805555570913</c:v>
                </c:pt>
                <c:pt idx="17510">
                  <c:v>0.54212962962978506</c:v>
                </c:pt>
                <c:pt idx="17511">
                  <c:v>0.54214120370385765</c:v>
                </c:pt>
                <c:pt idx="17512">
                  <c:v>0.54215277777792925</c:v>
                </c:pt>
                <c:pt idx="17513">
                  <c:v>0.54216435185200362</c:v>
                </c:pt>
                <c:pt idx="17514">
                  <c:v>0.54217592592607933</c:v>
                </c:pt>
                <c:pt idx="17515">
                  <c:v>0.54218750000015337</c:v>
                </c:pt>
                <c:pt idx="17516">
                  <c:v>0.54219907407422763</c:v>
                </c:pt>
                <c:pt idx="17517">
                  <c:v>0.54221064814830144</c:v>
                </c:pt>
                <c:pt idx="17518">
                  <c:v>0.5422222222223757</c:v>
                </c:pt>
                <c:pt idx="17519">
                  <c:v>0.54223379629644952</c:v>
                </c:pt>
                <c:pt idx="17520">
                  <c:v>0.54224537037052511</c:v>
                </c:pt>
                <c:pt idx="17521">
                  <c:v>0.5422569444445976</c:v>
                </c:pt>
                <c:pt idx="17522">
                  <c:v>0.54226851851867164</c:v>
                </c:pt>
                <c:pt idx="17523">
                  <c:v>0.54228009259274568</c:v>
                </c:pt>
                <c:pt idx="17524">
                  <c:v>0.54229166666682138</c:v>
                </c:pt>
                <c:pt idx="17525">
                  <c:v>0.54230324074089353</c:v>
                </c:pt>
                <c:pt idx="17526">
                  <c:v>0.54231481481496757</c:v>
                </c:pt>
                <c:pt idx="17527">
                  <c:v>0.54232638888904006</c:v>
                </c:pt>
                <c:pt idx="17528">
                  <c:v>0.54233796296311587</c:v>
                </c:pt>
                <c:pt idx="17529">
                  <c:v>0.54234953703719135</c:v>
                </c:pt>
                <c:pt idx="17530">
                  <c:v>0.54236111111126217</c:v>
                </c:pt>
                <c:pt idx="17531">
                  <c:v>0.54237268518533666</c:v>
                </c:pt>
                <c:pt idx="17532">
                  <c:v>0.54238425925941203</c:v>
                </c:pt>
                <c:pt idx="17533">
                  <c:v>0.54239583333348951</c:v>
                </c:pt>
                <c:pt idx="17534">
                  <c:v>0.5424074074075601</c:v>
                </c:pt>
                <c:pt idx="17535">
                  <c:v>0.54241898148163215</c:v>
                </c:pt>
                <c:pt idx="17536">
                  <c:v>0.54243055555570818</c:v>
                </c:pt>
                <c:pt idx="17537">
                  <c:v>0.54244212962978222</c:v>
                </c:pt>
                <c:pt idx="17538">
                  <c:v>0.54245370370385626</c:v>
                </c:pt>
                <c:pt idx="17539">
                  <c:v>0.54246527777792886</c:v>
                </c:pt>
                <c:pt idx="17540">
                  <c:v>0.54247685185200356</c:v>
                </c:pt>
                <c:pt idx="17541">
                  <c:v>0.54248842592607838</c:v>
                </c:pt>
                <c:pt idx="17542">
                  <c:v>0.54250000000015242</c:v>
                </c:pt>
                <c:pt idx="17543">
                  <c:v>0.54251157407422557</c:v>
                </c:pt>
                <c:pt idx="17544">
                  <c:v>0.54252314814830049</c:v>
                </c:pt>
                <c:pt idx="17545">
                  <c:v>0.54253472222237453</c:v>
                </c:pt>
                <c:pt idx="17546">
                  <c:v>0.54254629629644868</c:v>
                </c:pt>
                <c:pt idx="17547">
                  <c:v>0.54255787037052261</c:v>
                </c:pt>
                <c:pt idx="17548">
                  <c:v>0.54256944444459665</c:v>
                </c:pt>
                <c:pt idx="17549">
                  <c:v>0.54258101851867213</c:v>
                </c:pt>
                <c:pt idx="17550">
                  <c:v>0.5425925925927445</c:v>
                </c:pt>
                <c:pt idx="17551">
                  <c:v>0.54260416666681965</c:v>
                </c:pt>
                <c:pt idx="17552">
                  <c:v>0.5426157407408928</c:v>
                </c:pt>
                <c:pt idx="17553">
                  <c:v>0.54262731481496651</c:v>
                </c:pt>
                <c:pt idx="17554">
                  <c:v>0.54263888888904088</c:v>
                </c:pt>
                <c:pt idx="17555">
                  <c:v>0.54265046296311659</c:v>
                </c:pt>
                <c:pt idx="17556">
                  <c:v>0.54266203703718963</c:v>
                </c:pt>
                <c:pt idx="17557">
                  <c:v>0.542673611111263</c:v>
                </c:pt>
                <c:pt idx="17558">
                  <c:v>0.54268518518533659</c:v>
                </c:pt>
                <c:pt idx="17559">
                  <c:v>0.54269675925941163</c:v>
                </c:pt>
                <c:pt idx="17560">
                  <c:v>0.54270833333348811</c:v>
                </c:pt>
                <c:pt idx="17561">
                  <c:v>0.54271990740755915</c:v>
                </c:pt>
                <c:pt idx="17562">
                  <c:v>0.54273148148163319</c:v>
                </c:pt>
                <c:pt idx="17563">
                  <c:v>0.54274305555570879</c:v>
                </c:pt>
                <c:pt idx="17564">
                  <c:v>0.54275462962978305</c:v>
                </c:pt>
                <c:pt idx="17565">
                  <c:v>0.54276620370385531</c:v>
                </c:pt>
                <c:pt idx="17566">
                  <c:v>0.54277777777792857</c:v>
                </c:pt>
                <c:pt idx="17567">
                  <c:v>0.54278935185200339</c:v>
                </c:pt>
                <c:pt idx="17568">
                  <c:v>0.54280092592607743</c:v>
                </c:pt>
                <c:pt idx="17569">
                  <c:v>0.54281250000015147</c:v>
                </c:pt>
                <c:pt idx="17570">
                  <c:v>0.54282407407422562</c:v>
                </c:pt>
                <c:pt idx="17571">
                  <c:v>0.54283564814829965</c:v>
                </c:pt>
                <c:pt idx="17572">
                  <c:v>0.54284722222237525</c:v>
                </c:pt>
                <c:pt idx="17573">
                  <c:v>0.54285879629644762</c:v>
                </c:pt>
                <c:pt idx="17574">
                  <c:v>0.54287037037052299</c:v>
                </c:pt>
                <c:pt idx="17575">
                  <c:v>0.54288194444459725</c:v>
                </c:pt>
                <c:pt idx="17576">
                  <c:v>0.54289351851866974</c:v>
                </c:pt>
                <c:pt idx="17577">
                  <c:v>0.54290509259274511</c:v>
                </c:pt>
                <c:pt idx="17578">
                  <c:v>0.54291666666681782</c:v>
                </c:pt>
                <c:pt idx="17579">
                  <c:v>0.54292824074089185</c:v>
                </c:pt>
                <c:pt idx="17580">
                  <c:v>0.54293981481496589</c:v>
                </c:pt>
                <c:pt idx="17581">
                  <c:v>0.54295138888903949</c:v>
                </c:pt>
                <c:pt idx="17582">
                  <c:v>0.54296296296311397</c:v>
                </c:pt>
                <c:pt idx="17583">
                  <c:v>0.54297453703718945</c:v>
                </c:pt>
                <c:pt idx="17584">
                  <c:v>0.54298611111126005</c:v>
                </c:pt>
                <c:pt idx="17585">
                  <c:v>0.54299768518533609</c:v>
                </c:pt>
                <c:pt idx="17586">
                  <c:v>0.54300925925941168</c:v>
                </c:pt>
                <c:pt idx="17587">
                  <c:v>0.54302083333348727</c:v>
                </c:pt>
                <c:pt idx="17588">
                  <c:v>0.5430324074075582</c:v>
                </c:pt>
                <c:pt idx="17589">
                  <c:v>0.54304398148163158</c:v>
                </c:pt>
                <c:pt idx="17590">
                  <c:v>0.54305555555570661</c:v>
                </c:pt>
                <c:pt idx="17591">
                  <c:v>0.54306712962978032</c:v>
                </c:pt>
                <c:pt idx="17592">
                  <c:v>0.54307870370385469</c:v>
                </c:pt>
                <c:pt idx="17593">
                  <c:v>0.5430902777779284</c:v>
                </c:pt>
                <c:pt idx="17594">
                  <c:v>0.54310185185200244</c:v>
                </c:pt>
                <c:pt idx="17595">
                  <c:v>0.54311342592607648</c:v>
                </c:pt>
                <c:pt idx="17596">
                  <c:v>0.54312500000015063</c:v>
                </c:pt>
                <c:pt idx="17597">
                  <c:v>0.54313657407422322</c:v>
                </c:pt>
                <c:pt idx="17598">
                  <c:v>0.5431481481482987</c:v>
                </c:pt>
                <c:pt idx="17599">
                  <c:v>0.54315972222237263</c:v>
                </c:pt>
                <c:pt idx="17600">
                  <c:v>0.54317129629644811</c:v>
                </c:pt>
                <c:pt idx="17601">
                  <c:v>0.54318287037052071</c:v>
                </c:pt>
                <c:pt idx="17602">
                  <c:v>0.54319444444459708</c:v>
                </c:pt>
                <c:pt idx="17603">
                  <c:v>0.54320601851866879</c:v>
                </c:pt>
                <c:pt idx="17604">
                  <c:v>0.54321759259274249</c:v>
                </c:pt>
                <c:pt idx="17605">
                  <c:v>0.54322916666681764</c:v>
                </c:pt>
                <c:pt idx="17606">
                  <c:v>0.5432407407408909</c:v>
                </c:pt>
                <c:pt idx="17607">
                  <c:v>0.54325231481496306</c:v>
                </c:pt>
                <c:pt idx="17608">
                  <c:v>0.54326388888903743</c:v>
                </c:pt>
                <c:pt idx="17609">
                  <c:v>0.54327546296311446</c:v>
                </c:pt>
                <c:pt idx="17610">
                  <c:v>0.54328703703718761</c:v>
                </c:pt>
                <c:pt idx="17611">
                  <c:v>0.5432986111112611</c:v>
                </c:pt>
                <c:pt idx="17612">
                  <c:v>0.54331018518533303</c:v>
                </c:pt>
                <c:pt idx="17613">
                  <c:v>0.54332175925940962</c:v>
                </c:pt>
                <c:pt idx="17614">
                  <c:v>0.54333333333348455</c:v>
                </c:pt>
                <c:pt idx="17615">
                  <c:v>0.54334490740755725</c:v>
                </c:pt>
                <c:pt idx="17616">
                  <c:v>0.54335648148162963</c:v>
                </c:pt>
                <c:pt idx="17617">
                  <c:v>0.54336805555570533</c:v>
                </c:pt>
                <c:pt idx="17618">
                  <c:v>0.54337962962978115</c:v>
                </c:pt>
                <c:pt idx="17619">
                  <c:v>0.54339120370385363</c:v>
                </c:pt>
                <c:pt idx="17620">
                  <c:v>0.54340277777792501</c:v>
                </c:pt>
                <c:pt idx="17621">
                  <c:v>0.54341435185199949</c:v>
                </c:pt>
                <c:pt idx="17622">
                  <c:v>0.54342592592607553</c:v>
                </c:pt>
                <c:pt idx="17623">
                  <c:v>0.54343750000014956</c:v>
                </c:pt>
                <c:pt idx="17624">
                  <c:v>0.5434490740742236</c:v>
                </c:pt>
                <c:pt idx="17625">
                  <c:v>0.54346064814829753</c:v>
                </c:pt>
                <c:pt idx="17626">
                  <c:v>0.54347222222237168</c:v>
                </c:pt>
                <c:pt idx="17627">
                  <c:v>0.5434837962964455</c:v>
                </c:pt>
                <c:pt idx="17628">
                  <c:v>0.54349537037052065</c:v>
                </c:pt>
                <c:pt idx="17629">
                  <c:v>0.5435069444445938</c:v>
                </c:pt>
                <c:pt idx="17630">
                  <c:v>0.5435185185186675</c:v>
                </c:pt>
                <c:pt idx="17631">
                  <c:v>0.54353009259274188</c:v>
                </c:pt>
                <c:pt idx="17632">
                  <c:v>0.54354166666681758</c:v>
                </c:pt>
                <c:pt idx="17633">
                  <c:v>0.54355324074088951</c:v>
                </c:pt>
                <c:pt idx="17634">
                  <c:v>0.54356481481496266</c:v>
                </c:pt>
                <c:pt idx="17635">
                  <c:v>0.54357638888903603</c:v>
                </c:pt>
                <c:pt idx="17636">
                  <c:v>0.54358796296311207</c:v>
                </c:pt>
                <c:pt idx="17637">
                  <c:v>0.54359953703718744</c:v>
                </c:pt>
                <c:pt idx="17638">
                  <c:v>0.54361111111125959</c:v>
                </c:pt>
                <c:pt idx="17639">
                  <c:v>0.54362268518533419</c:v>
                </c:pt>
                <c:pt idx="17640">
                  <c:v>0.54363425925940978</c:v>
                </c:pt>
                <c:pt idx="17641">
                  <c:v>0.54364583333348682</c:v>
                </c:pt>
                <c:pt idx="17642">
                  <c:v>0.54365740740755664</c:v>
                </c:pt>
                <c:pt idx="17643">
                  <c:v>0.54366898148162957</c:v>
                </c:pt>
                <c:pt idx="17644">
                  <c:v>0.5436805555557046</c:v>
                </c:pt>
                <c:pt idx="17645">
                  <c:v>0.54369212962977864</c:v>
                </c:pt>
                <c:pt idx="17646">
                  <c:v>0.54370370370385268</c:v>
                </c:pt>
                <c:pt idx="17647">
                  <c:v>0.5437152777779265</c:v>
                </c:pt>
                <c:pt idx="17648">
                  <c:v>0.54372685185200054</c:v>
                </c:pt>
                <c:pt idx="17649">
                  <c:v>0.54373842592607469</c:v>
                </c:pt>
                <c:pt idx="17650">
                  <c:v>0.54375000000014861</c:v>
                </c:pt>
                <c:pt idx="17651">
                  <c:v>0.54376157407422254</c:v>
                </c:pt>
                <c:pt idx="17652">
                  <c:v>0.54377314814829669</c:v>
                </c:pt>
                <c:pt idx="17653">
                  <c:v>0.54378472222237073</c:v>
                </c:pt>
                <c:pt idx="17654">
                  <c:v>0.5437962962964461</c:v>
                </c:pt>
                <c:pt idx="17655">
                  <c:v>0.54380787037052036</c:v>
                </c:pt>
                <c:pt idx="17656">
                  <c:v>0.54381944444459485</c:v>
                </c:pt>
                <c:pt idx="17657">
                  <c:v>0.54383101851866822</c:v>
                </c:pt>
                <c:pt idx="17658">
                  <c:v>0.54384259259274093</c:v>
                </c:pt>
                <c:pt idx="17659">
                  <c:v>0.54385416666681563</c:v>
                </c:pt>
                <c:pt idx="17660">
                  <c:v>0.543865740740889</c:v>
                </c:pt>
                <c:pt idx="17661">
                  <c:v>0.54387731481496249</c:v>
                </c:pt>
                <c:pt idx="17662">
                  <c:v>0.54388888888903708</c:v>
                </c:pt>
                <c:pt idx="17663">
                  <c:v>0.54390046296311256</c:v>
                </c:pt>
                <c:pt idx="17664">
                  <c:v>0.5439120370371856</c:v>
                </c:pt>
                <c:pt idx="17665">
                  <c:v>0.5439236111112592</c:v>
                </c:pt>
                <c:pt idx="17666">
                  <c:v>0.54393518518533257</c:v>
                </c:pt>
                <c:pt idx="17667">
                  <c:v>0.54394675925940761</c:v>
                </c:pt>
                <c:pt idx="17668">
                  <c:v>0.54395833333348376</c:v>
                </c:pt>
                <c:pt idx="17669">
                  <c:v>0.54396990740755535</c:v>
                </c:pt>
                <c:pt idx="17670">
                  <c:v>0.54398148148162939</c:v>
                </c:pt>
                <c:pt idx="17671">
                  <c:v>0.54399305555570365</c:v>
                </c:pt>
                <c:pt idx="17672">
                  <c:v>0.54400462962977914</c:v>
                </c:pt>
                <c:pt idx="17673">
                  <c:v>0.54401620370385151</c:v>
                </c:pt>
                <c:pt idx="17674">
                  <c:v>0.54402777777792422</c:v>
                </c:pt>
                <c:pt idx="17675">
                  <c:v>0.54403935185199959</c:v>
                </c:pt>
                <c:pt idx="17676">
                  <c:v>0.54405092592607351</c:v>
                </c:pt>
                <c:pt idx="17677">
                  <c:v>0.54406250000014633</c:v>
                </c:pt>
                <c:pt idx="17678">
                  <c:v>0.5440740740742217</c:v>
                </c:pt>
                <c:pt idx="17679">
                  <c:v>0.54408564814829574</c:v>
                </c:pt>
                <c:pt idx="17680">
                  <c:v>0.54409722222236978</c:v>
                </c:pt>
                <c:pt idx="17681">
                  <c:v>0.54410879629644382</c:v>
                </c:pt>
                <c:pt idx="17682">
                  <c:v>0.54412037037051864</c:v>
                </c:pt>
                <c:pt idx="17683">
                  <c:v>0.54413194444459334</c:v>
                </c:pt>
                <c:pt idx="17684">
                  <c:v>0.54414351851866594</c:v>
                </c:pt>
                <c:pt idx="17685">
                  <c:v>0.54415509259274064</c:v>
                </c:pt>
                <c:pt idx="17686">
                  <c:v>0.54416666666681401</c:v>
                </c:pt>
                <c:pt idx="17687">
                  <c:v>0.54417824074088805</c:v>
                </c:pt>
                <c:pt idx="17688">
                  <c:v>0.54418981481496209</c:v>
                </c:pt>
                <c:pt idx="17689">
                  <c:v>0.54420138888903558</c:v>
                </c:pt>
                <c:pt idx="17690">
                  <c:v>0.54421296296311017</c:v>
                </c:pt>
                <c:pt idx="17691">
                  <c:v>0.54422453703718465</c:v>
                </c:pt>
                <c:pt idx="17692">
                  <c:v>0.54423611111125625</c:v>
                </c:pt>
                <c:pt idx="17693">
                  <c:v>0.54424768518533229</c:v>
                </c:pt>
                <c:pt idx="17694">
                  <c:v>0.54425925925940766</c:v>
                </c:pt>
                <c:pt idx="17695">
                  <c:v>0.54427083333348336</c:v>
                </c:pt>
                <c:pt idx="17696">
                  <c:v>0.5442824074075544</c:v>
                </c:pt>
                <c:pt idx="17697">
                  <c:v>0.54429398148162711</c:v>
                </c:pt>
                <c:pt idx="17698">
                  <c:v>0.5443055555557027</c:v>
                </c:pt>
                <c:pt idx="17699">
                  <c:v>0.54431712962977652</c:v>
                </c:pt>
                <c:pt idx="17700">
                  <c:v>0.54432870370385067</c:v>
                </c:pt>
                <c:pt idx="17701">
                  <c:v>0.54434027777792449</c:v>
                </c:pt>
                <c:pt idx="17702">
                  <c:v>0.54435185185199852</c:v>
                </c:pt>
                <c:pt idx="17703">
                  <c:v>0.54436342592607256</c:v>
                </c:pt>
                <c:pt idx="17704">
                  <c:v>0.54437500000014671</c:v>
                </c:pt>
                <c:pt idx="17705">
                  <c:v>0.5443865740742192</c:v>
                </c:pt>
                <c:pt idx="17706">
                  <c:v>0.54439814814829479</c:v>
                </c:pt>
                <c:pt idx="17707">
                  <c:v>0.5444097222223685</c:v>
                </c:pt>
                <c:pt idx="17708">
                  <c:v>0.54442129629644365</c:v>
                </c:pt>
                <c:pt idx="17709">
                  <c:v>0.54443287037051691</c:v>
                </c:pt>
                <c:pt idx="17710">
                  <c:v>0.54444444444459295</c:v>
                </c:pt>
                <c:pt idx="17711">
                  <c:v>0.54445601851866499</c:v>
                </c:pt>
                <c:pt idx="17712">
                  <c:v>0.54446759259273858</c:v>
                </c:pt>
                <c:pt idx="17713">
                  <c:v>0.54447916666681362</c:v>
                </c:pt>
                <c:pt idx="17714">
                  <c:v>0.5444907407408871</c:v>
                </c:pt>
                <c:pt idx="17715">
                  <c:v>0.54450231481495903</c:v>
                </c:pt>
                <c:pt idx="17716">
                  <c:v>0.5445138888890334</c:v>
                </c:pt>
                <c:pt idx="17717">
                  <c:v>0.54452546296311055</c:v>
                </c:pt>
                <c:pt idx="17718">
                  <c:v>0.5445370370371837</c:v>
                </c:pt>
                <c:pt idx="17719">
                  <c:v>0.5445486111112573</c:v>
                </c:pt>
                <c:pt idx="17720">
                  <c:v>0.54456018518532878</c:v>
                </c:pt>
                <c:pt idx="17721">
                  <c:v>0.5445717592594056</c:v>
                </c:pt>
                <c:pt idx="17722">
                  <c:v>0.54458333333347964</c:v>
                </c:pt>
                <c:pt idx="17723">
                  <c:v>0.54459490740755345</c:v>
                </c:pt>
                <c:pt idx="17724">
                  <c:v>0.54460648148162749</c:v>
                </c:pt>
                <c:pt idx="17725">
                  <c:v>0.54461805555570164</c:v>
                </c:pt>
                <c:pt idx="17726">
                  <c:v>0.54462962962977857</c:v>
                </c:pt>
                <c:pt idx="17727">
                  <c:v>0.54464120370385116</c:v>
                </c:pt>
                <c:pt idx="17728">
                  <c:v>0.54465277777792209</c:v>
                </c:pt>
                <c:pt idx="17729">
                  <c:v>0.54466435185199757</c:v>
                </c:pt>
                <c:pt idx="17730">
                  <c:v>0.54467592592607172</c:v>
                </c:pt>
                <c:pt idx="17731">
                  <c:v>0.54468750000014576</c:v>
                </c:pt>
                <c:pt idx="17732">
                  <c:v>0.54469907407422136</c:v>
                </c:pt>
                <c:pt idx="17733">
                  <c:v>0.54471064814829384</c:v>
                </c:pt>
                <c:pt idx="17734">
                  <c:v>0.54472222222236788</c:v>
                </c:pt>
                <c:pt idx="17735">
                  <c:v>0.54473379629644192</c:v>
                </c:pt>
                <c:pt idx="17736">
                  <c:v>0.54474537037051796</c:v>
                </c:pt>
                <c:pt idx="17737">
                  <c:v>0.54475694444459133</c:v>
                </c:pt>
                <c:pt idx="17738">
                  <c:v>0.54476851851866404</c:v>
                </c:pt>
                <c:pt idx="17739">
                  <c:v>0.54478009259273863</c:v>
                </c:pt>
                <c:pt idx="17740">
                  <c:v>0.54479166666681511</c:v>
                </c:pt>
                <c:pt idx="17741">
                  <c:v>0.54480324074088615</c:v>
                </c:pt>
                <c:pt idx="17742">
                  <c:v>0.54481481481496019</c:v>
                </c:pt>
                <c:pt idx="17743">
                  <c:v>0.54482638888903356</c:v>
                </c:pt>
                <c:pt idx="17744">
                  <c:v>0.5448379629631086</c:v>
                </c:pt>
                <c:pt idx="17745">
                  <c:v>0.54484953703718475</c:v>
                </c:pt>
                <c:pt idx="17746">
                  <c:v>0.54486111111125557</c:v>
                </c:pt>
                <c:pt idx="17747">
                  <c:v>0.54487268518533039</c:v>
                </c:pt>
                <c:pt idx="17748">
                  <c:v>0.54488425925940465</c:v>
                </c:pt>
                <c:pt idx="17749">
                  <c:v>0.54489583333348268</c:v>
                </c:pt>
                <c:pt idx="17750">
                  <c:v>0.54490740740755261</c:v>
                </c:pt>
                <c:pt idx="17751">
                  <c:v>0.5449189814816251</c:v>
                </c:pt>
                <c:pt idx="17752">
                  <c:v>0.54493055555570069</c:v>
                </c:pt>
                <c:pt idx="17753">
                  <c:v>0.54494212962977462</c:v>
                </c:pt>
                <c:pt idx="17754">
                  <c:v>0.54495370370384866</c:v>
                </c:pt>
                <c:pt idx="17755">
                  <c:v>0.54496527777792259</c:v>
                </c:pt>
                <c:pt idx="17756">
                  <c:v>0.54497685185199651</c:v>
                </c:pt>
                <c:pt idx="17757">
                  <c:v>0.54498842592607077</c:v>
                </c:pt>
                <c:pt idx="17758">
                  <c:v>0.54500000000014481</c:v>
                </c:pt>
                <c:pt idx="17759">
                  <c:v>0.54501157407421852</c:v>
                </c:pt>
                <c:pt idx="17760">
                  <c:v>0.54502314814829289</c:v>
                </c:pt>
                <c:pt idx="17761">
                  <c:v>0.54503472222236649</c:v>
                </c:pt>
                <c:pt idx="17762">
                  <c:v>0.54504629629644163</c:v>
                </c:pt>
                <c:pt idx="17763">
                  <c:v>0.54505787037051645</c:v>
                </c:pt>
                <c:pt idx="17764">
                  <c:v>0.54506944444459082</c:v>
                </c:pt>
                <c:pt idx="17765">
                  <c:v>0.54508101851866364</c:v>
                </c:pt>
                <c:pt idx="17766">
                  <c:v>0.54509259259273712</c:v>
                </c:pt>
                <c:pt idx="17767">
                  <c:v>0.54510416666681161</c:v>
                </c:pt>
                <c:pt idx="17768">
                  <c:v>0.5451157407408852</c:v>
                </c:pt>
                <c:pt idx="17769">
                  <c:v>0.54512731481495857</c:v>
                </c:pt>
                <c:pt idx="17770">
                  <c:v>0.54513888888903328</c:v>
                </c:pt>
                <c:pt idx="17771">
                  <c:v>0.54515046296310765</c:v>
                </c:pt>
                <c:pt idx="17772">
                  <c:v>0.54516203703718169</c:v>
                </c:pt>
                <c:pt idx="17773">
                  <c:v>0.5451736111112554</c:v>
                </c:pt>
                <c:pt idx="17774">
                  <c:v>0.5451851851853281</c:v>
                </c:pt>
                <c:pt idx="17775">
                  <c:v>0.5451967592594037</c:v>
                </c:pt>
                <c:pt idx="17776">
                  <c:v>0.54520833333347962</c:v>
                </c:pt>
                <c:pt idx="17777">
                  <c:v>0.54521990740755155</c:v>
                </c:pt>
                <c:pt idx="17778">
                  <c:v>0.54523148148162559</c:v>
                </c:pt>
                <c:pt idx="17779">
                  <c:v>0.54524305555569963</c:v>
                </c:pt>
                <c:pt idx="17780">
                  <c:v>0.54525462962977511</c:v>
                </c:pt>
                <c:pt idx="17781">
                  <c:v>0.54526620370384749</c:v>
                </c:pt>
                <c:pt idx="17782">
                  <c:v>0.54527777777792019</c:v>
                </c:pt>
                <c:pt idx="17783">
                  <c:v>0.54528935185199556</c:v>
                </c:pt>
                <c:pt idx="17784">
                  <c:v>0.54530092592606783</c:v>
                </c:pt>
                <c:pt idx="17785">
                  <c:v>0.54531250000014231</c:v>
                </c:pt>
                <c:pt idx="17786">
                  <c:v>0.5453240740742179</c:v>
                </c:pt>
                <c:pt idx="17787">
                  <c:v>0.54533564814829194</c:v>
                </c:pt>
                <c:pt idx="17788">
                  <c:v>0.54534722222236598</c:v>
                </c:pt>
                <c:pt idx="17789">
                  <c:v>0.54535879629644002</c:v>
                </c:pt>
                <c:pt idx="17790">
                  <c:v>0.54537037037051461</c:v>
                </c:pt>
                <c:pt idx="17791">
                  <c:v>0.54538194444458865</c:v>
                </c:pt>
                <c:pt idx="17792">
                  <c:v>0.54539351851866213</c:v>
                </c:pt>
                <c:pt idx="17793">
                  <c:v>0.54540509259273662</c:v>
                </c:pt>
                <c:pt idx="17794">
                  <c:v>0.54541666666681021</c:v>
                </c:pt>
                <c:pt idx="17795">
                  <c:v>0.54542824074088425</c:v>
                </c:pt>
                <c:pt idx="17796">
                  <c:v>0.54543981481495829</c:v>
                </c:pt>
                <c:pt idx="17797">
                  <c:v>0.545451388889031</c:v>
                </c:pt>
                <c:pt idx="17798">
                  <c:v>0.54546296296310637</c:v>
                </c:pt>
                <c:pt idx="17799">
                  <c:v>0.54547453703718063</c:v>
                </c:pt>
                <c:pt idx="17800">
                  <c:v>0.545486111111252</c:v>
                </c:pt>
                <c:pt idx="17801">
                  <c:v>0.54549768518532848</c:v>
                </c:pt>
                <c:pt idx="17802">
                  <c:v>0.54550925925940263</c:v>
                </c:pt>
                <c:pt idx="17803">
                  <c:v>0.54552083333347956</c:v>
                </c:pt>
                <c:pt idx="17804">
                  <c:v>0.54553240740755049</c:v>
                </c:pt>
                <c:pt idx="17805">
                  <c:v>0.54554398148162309</c:v>
                </c:pt>
                <c:pt idx="17806">
                  <c:v>0.54555555555569868</c:v>
                </c:pt>
                <c:pt idx="17807">
                  <c:v>0.5455671296297725</c:v>
                </c:pt>
                <c:pt idx="17808">
                  <c:v>0.54557870370384676</c:v>
                </c:pt>
                <c:pt idx="17809">
                  <c:v>0.54559027777792057</c:v>
                </c:pt>
                <c:pt idx="17810">
                  <c:v>0.54560185185199483</c:v>
                </c:pt>
                <c:pt idx="17811">
                  <c:v>0.54561342592606732</c:v>
                </c:pt>
                <c:pt idx="17812">
                  <c:v>0.54562500000014458</c:v>
                </c:pt>
                <c:pt idx="17813">
                  <c:v>0.54563657407421651</c:v>
                </c:pt>
                <c:pt idx="17814">
                  <c:v>0.54564814814829232</c:v>
                </c:pt>
                <c:pt idx="17815">
                  <c:v>0.54565972222236503</c:v>
                </c:pt>
                <c:pt idx="17816">
                  <c:v>0.54567129629644118</c:v>
                </c:pt>
                <c:pt idx="17817">
                  <c:v>0.54568287037051444</c:v>
                </c:pt>
                <c:pt idx="17818">
                  <c:v>0.54569444444459014</c:v>
                </c:pt>
                <c:pt idx="17819">
                  <c:v>0.54570601851866163</c:v>
                </c:pt>
                <c:pt idx="17820">
                  <c:v>0.54571759259273522</c:v>
                </c:pt>
                <c:pt idx="17821">
                  <c:v>0.54572916666681104</c:v>
                </c:pt>
                <c:pt idx="17822">
                  <c:v>0.54574074074088363</c:v>
                </c:pt>
                <c:pt idx="17823">
                  <c:v>0.54575231481495656</c:v>
                </c:pt>
                <c:pt idx="17824">
                  <c:v>0.54576388888903138</c:v>
                </c:pt>
                <c:pt idx="17825">
                  <c:v>0.54577546296310775</c:v>
                </c:pt>
                <c:pt idx="17826">
                  <c:v>0.54578703703718101</c:v>
                </c:pt>
                <c:pt idx="17827">
                  <c:v>0.54579861111125361</c:v>
                </c:pt>
                <c:pt idx="17828">
                  <c:v>0.54581018518532609</c:v>
                </c:pt>
                <c:pt idx="17829">
                  <c:v>0.54582175925940313</c:v>
                </c:pt>
                <c:pt idx="17830">
                  <c:v>0.5458333333334775</c:v>
                </c:pt>
                <c:pt idx="17831">
                  <c:v>0.54584490740754965</c:v>
                </c:pt>
                <c:pt idx="17832">
                  <c:v>0.54585648148162358</c:v>
                </c:pt>
                <c:pt idx="17833">
                  <c:v>0.54586805555569773</c:v>
                </c:pt>
                <c:pt idx="17834">
                  <c:v>0.54587962962977443</c:v>
                </c:pt>
                <c:pt idx="17835">
                  <c:v>0.54589120370384736</c:v>
                </c:pt>
                <c:pt idx="17836">
                  <c:v>0.54590277777791807</c:v>
                </c:pt>
                <c:pt idx="17837">
                  <c:v>0.54591435185199255</c:v>
                </c:pt>
                <c:pt idx="17838">
                  <c:v>0.54592592592606759</c:v>
                </c:pt>
                <c:pt idx="17839">
                  <c:v>0.54593750000014196</c:v>
                </c:pt>
                <c:pt idx="17840">
                  <c:v>0.54594907407421744</c:v>
                </c:pt>
                <c:pt idx="17841">
                  <c:v>0.54596064814829004</c:v>
                </c:pt>
                <c:pt idx="17842">
                  <c:v>0.54597222222236408</c:v>
                </c:pt>
                <c:pt idx="17843">
                  <c:v>0.54598379629643812</c:v>
                </c:pt>
                <c:pt idx="17844">
                  <c:v>0.54599537037051393</c:v>
                </c:pt>
                <c:pt idx="17845">
                  <c:v>0.54600694444458664</c:v>
                </c:pt>
                <c:pt idx="17846">
                  <c:v>0.54601851851866023</c:v>
                </c:pt>
                <c:pt idx="17847">
                  <c:v>0.54603009259273461</c:v>
                </c:pt>
                <c:pt idx="17848">
                  <c:v>0.54604166666681075</c:v>
                </c:pt>
                <c:pt idx="17849">
                  <c:v>0.54605324074088235</c:v>
                </c:pt>
                <c:pt idx="17850">
                  <c:v>0.54606481481495639</c:v>
                </c:pt>
                <c:pt idx="17851">
                  <c:v>0.54607638888902899</c:v>
                </c:pt>
                <c:pt idx="17852">
                  <c:v>0.54608796296310469</c:v>
                </c:pt>
                <c:pt idx="17853">
                  <c:v>0.5460995370371805</c:v>
                </c:pt>
                <c:pt idx="17854">
                  <c:v>0.54611111111125121</c:v>
                </c:pt>
                <c:pt idx="17855">
                  <c:v>0.54612268518532658</c:v>
                </c:pt>
                <c:pt idx="17856">
                  <c:v>0.54613425925940062</c:v>
                </c:pt>
                <c:pt idx="17857">
                  <c:v>0.54614583333347866</c:v>
                </c:pt>
                <c:pt idx="17858">
                  <c:v>0.5461574074075487</c:v>
                </c:pt>
                <c:pt idx="17859">
                  <c:v>0.54616898148162107</c:v>
                </c:pt>
                <c:pt idx="17860">
                  <c:v>0.54618055555569678</c:v>
                </c:pt>
                <c:pt idx="17861">
                  <c:v>0.54619212962977082</c:v>
                </c:pt>
                <c:pt idx="17862">
                  <c:v>0.54620370370384486</c:v>
                </c:pt>
                <c:pt idx="17863">
                  <c:v>0.54621527777791856</c:v>
                </c:pt>
                <c:pt idx="17864">
                  <c:v>0.54622685185199249</c:v>
                </c:pt>
                <c:pt idx="17865">
                  <c:v>0.54623842592606542</c:v>
                </c:pt>
                <c:pt idx="17866">
                  <c:v>0.54625000000014101</c:v>
                </c:pt>
                <c:pt idx="17867">
                  <c:v>0.5462615740742145</c:v>
                </c:pt>
                <c:pt idx="17868">
                  <c:v>0.54627314814828909</c:v>
                </c:pt>
                <c:pt idx="17869">
                  <c:v>0.54628472222236257</c:v>
                </c:pt>
                <c:pt idx="17870">
                  <c:v>0.54629629629643761</c:v>
                </c:pt>
                <c:pt idx="17871">
                  <c:v>0.54630787037051165</c:v>
                </c:pt>
                <c:pt idx="17872">
                  <c:v>0.54631944444458702</c:v>
                </c:pt>
                <c:pt idx="17873">
                  <c:v>0.54633101851865962</c:v>
                </c:pt>
                <c:pt idx="17874">
                  <c:v>0.54634259259273332</c:v>
                </c:pt>
                <c:pt idx="17875">
                  <c:v>0.54635416666680769</c:v>
                </c:pt>
                <c:pt idx="17876">
                  <c:v>0.5463657407408814</c:v>
                </c:pt>
                <c:pt idx="17877">
                  <c:v>0.54637731481495411</c:v>
                </c:pt>
                <c:pt idx="17878">
                  <c:v>0.54638888888902948</c:v>
                </c:pt>
                <c:pt idx="17879">
                  <c:v>0.54640046296310363</c:v>
                </c:pt>
                <c:pt idx="17880">
                  <c:v>0.54641203703717767</c:v>
                </c:pt>
                <c:pt idx="17881">
                  <c:v>0.54642361111125159</c:v>
                </c:pt>
                <c:pt idx="17882">
                  <c:v>0.54643518518532408</c:v>
                </c:pt>
                <c:pt idx="17883">
                  <c:v>0.54644675925939967</c:v>
                </c:pt>
                <c:pt idx="17884">
                  <c:v>0.54645833333347527</c:v>
                </c:pt>
                <c:pt idx="17885">
                  <c:v>0.54646990740754753</c:v>
                </c:pt>
                <c:pt idx="17886">
                  <c:v>0.54648148148162157</c:v>
                </c:pt>
                <c:pt idx="17887">
                  <c:v>0.54649305555569583</c:v>
                </c:pt>
                <c:pt idx="17888">
                  <c:v>0.54650462962976987</c:v>
                </c:pt>
                <c:pt idx="17889">
                  <c:v>0.54651620370384357</c:v>
                </c:pt>
                <c:pt idx="17890">
                  <c:v>0.54652777777791617</c:v>
                </c:pt>
                <c:pt idx="17891">
                  <c:v>0.54653935185199043</c:v>
                </c:pt>
                <c:pt idx="17892">
                  <c:v>0.54655092592606402</c:v>
                </c:pt>
                <c:pt idx="17893">
                  <c:v>0.54656250000013828</c:v>
                </c:pt>
                <c:pt idx="17894">
                  <c:v>0.5465740740742141</c:v>
                </c:pt>
                <c:pt idx="17895">
                  <c:v>0.54658564814828814</c:v>
                </c:pt>
                <c:pt idx="17896">
                  <c:v>0.54659722222236218</c:v>
                </c:pt>
                <c:pt idx="17897">
                  <c:v>0.54660879629643755</c:v>
                </c:pt>
                <c:pt idx="17898">
                  <c:v>0.54662037037051203</c:v>
                </c:pt>
                <c:pt idx="17899">
                  <c:v>0.5466319444445864</c:v>
                </c:pt>
                <c:pt idx="17900">
                  <c:v>0.54664351851865978</c:v>
                </c:pt>
                <c:pt idx="17901">
                  <c:v>0.54665509259273415</c:v>
                </c:pt>
                <c:pt idx="17902">
                  <c:v>0.54666666666680663</c:v>
                </c:pt>
                <c:pt idx="17903">
                  <c:v>0.546678240740882</c:v>
                </c:pt>
                <c:pt idx="17904">
                  <c:v>0.5466898148149546</c:v>
                </c:pt>
                <c:pt idx="17905">
                  <c:v>0.54670138888902853</c:v>
                </c:pt>
                <c:pt idx="17906">
                  <c:v>0.54671296296310268</c:v>
                </c:pt>
                <c:pt idx="17907">
                  <c:v>0.54672453703717816</c:v>
                </c:pt>
                <c:pt idx="17908">
                  <c:v>0.54673611111124909</c:v>
                </c:pt>
                <c:pt idx="17909">
                  <c:v>0.54674768518532468</c:v>
                </c:pt>
                <c:pt idx="17910">
                  <c:v>0.54675925925940061</c:v>
                </c:pt>
                <c:pt idx="17911">
                  <c:v>0.54677083333347676</c:v>
                </c:pt>
                <c:pt idx="17912">
                  <c:v>0.5467824074075468</c:v>
                </c:pt>
                <c:pt idx="17913">
                  <c:v>0.54679398148162051</c:v>
                </c:pt>
                <c:pt idx="17914">
                  <c:v>0.54680555555569565</c:v>
                </c:pt>
                <c:pt idx="17915">
                  <c:v>0.54681712962976858</c:v>
                </c:pt>
                <c:pt idx="17916">
                  <c:v>0.54682870370384362</c:v>
                </c:pt>
                <c:pt idx="17917">
                  <c:v>0.54684027777791699</c:v>
                </c:pt>
                <c:pt idx="17918">
                  <c:v>0.54685185185199103</c:v>
                </c:pt>
                <c:pt idx="17919">
                  <c:v>0.5468634259260633</c:v>
                </c:pt>
                <c:pt idx="17920">
                  <c:v>0.54687500000014055</c:v>
                </c:pt>
                <c:pt idx="17921">
                  <c:v>0.54688657407421259</c:v>
                </c:pt>
                <c:pt idx="17922">
                  <c:v>0.54689814814828763</c:v>
                </c:pt>
                <c:pt idx="17923">
                  <c:v>0.54690972222236123</c:v>
                </c:pt>
                <c:pt idx="17924">
                  <c:v>0.54692129629643704</c:v>
                </c:pt>
                <c:pt idx="17925">
                  <c:v>0.54693287037050964</c:v>
                </c:pt>
                <c:pt idx="17926">
                  <c:v>0.54694444444458634</c:v>
                </c:pt>
                <c:pt idx="17927">
                  <c:v>0.54695601851865761</c:v>
                </c:pt>
                <c:pt idx="17928">
                  <c:v>0.54696759259273142</c:v>
                </c:pt>
                <c:pt idx="17929">
                  <c:v>0.54697916666680702</c:v>
                </c:pt>
                <c:pt idx="17930">
                  <c:v>0.54699074074087961</c:v>
                </c:pt>
                <c:pt idx="17931">
                  <c:v>0.5470023148149521</c:v>
                </c:pt>
                <c:pt idx="17932">
                  <c:v>0.54701388888902758</c:v>
                </c:pt>
                <c:pt idx="17933">
                  <c:v>0.5470254629631035</c:v>
                </c:pt>
                <c:pt idx="17934">
                  <c:v>0.54703703703717665</c:v>
                </c:pt>
                <c:pt idx="17935">
                  <c:v>0.54704861111124969</c:v>
                </c:pt>
                <c:pt idx="17936">
                  <c:v>0.54706018518532207</c:v>
                </c:pt>
                <c:pt idx="17937">
                  <c:v>0.5470717592593991</c:v>
                </c:pt>
                <c:pt idx="17938">
                  <c:v>0.54708333333347337</c:v>
                </c:pt>
                <c:pt idx="17939">
                  <c:v>0.54709490740754585</c:v>
                </c:pt>
                <c:pt idx="17940">
                  <c:v>0.54710648148161956</c:v>
                </c:pt>
                <c:pt idx="17941">
                  <c:v>0.54711805555569393</c:v>
                </c:pt>
                <c:pt idx="17942">
                  <c:v>0.54712962962976863</c:v>
                </c:pt>
                <c:pt idx="17943">
                  <c:v>0.54714120370384345</c:v>
                </c:pt>
                <c:pt idx="17944">
                  <c:v>0.54715277777791405</c:v>
                </c:pt>
                <c:pt idx="17945">
                  <c:v>0.54716435185198853</c:v>
                </c:pt>
                <c:pt idx="17946">
                  <c:v>0.54717592592606357</c:v>
                </c:pt>
                <c:pt idx="17947">
                  <c:v>0.54718750000013816</c:v>
                </c:pt>
                <c:pt idx="17948">
                  <c:v>0.54719907407421264</c:v>
                </c:pt>
                <c:pt idx="17949">
                  <c:v>0.54721064814828624</c:v>
                </c:pt>
                <c:pt idx="17950">
                  <c:v>0.54722222222236028</c:v>
                </c:pt>
                <c:pt idx="17951">
                  <c:v>0.54723379629643432</c:v>
                </c:pt>
                <c:pt idx="17952">
                  <c:v>0.54724537037050991</c:v>
                </c:pt>
                <c:pt idx="17953">
                  <c:v>0.54725694444458262</c:v>
                </c:pt>
                <c:pt idx="17954">
                  <c:v>0.54726851851865643</c:v>
                </c:pt>
                <c:pt idx="17955">
                  <c:v>0.54728009259273069</c:v>
                </c:pt>
                <c:pt idx="17956">
                  <c:v>0.54729166666680651</c:v>
                </c:pt>
                <c:pt idx="17957">
                  <c:v>0.54730324074087855</c:v>
                </c:pt>
                <c:pt idx="17958">
                  <c:v>0.54731481481495259</c:v>
                </c:pt>
                <c:pt idx="17959">
                  <c:v>0.54732638888902496</c:v>
                </c:pt>
                <c:pt idx="17960">
                  <c:v>0.54733796296310067</c:v>
                </c:pt>
                <c:pt idx="17961">
                  <c:v>0.54734953703717626</c:v>
                </c:pt>
                <c:pt idx="17962">
                  <c:v>0.54736111111124719</c:v>
                </c:pt>
                <c:pt idx="17963">
                  <c:v>0.54737268518532256</c:v>
                </c:pt>
                <c:pt idx="17964">
                  <c:v>0.54738425925939682</c:v>
                </c:pt>
                <c:pt idx="17965">
                  <c:v>0.54739583333347486</c:v>
                </c:pt>
                <c:pt idx="17966">
                  <c:v>0.5474074074075449</c:v>
                </c:pt>
                <c:pt idx="17967">
                  <c:v>0.54741898148161705</c:v>
                </c:pt>
                <c:pt idx="17968">
                  <c:v>0.54743055555569298</c:v>
                </c:pt>
                <c:pt idx="17969">
                  <c:v>0.54744212962976657</c:v>
                </c:pt>
                <c:pt idx="17970">
                  <c:v>0.5474537037038405</c:v>
                </c:pt>
                <c:pt idx="17971">
                  <c:v>0.54746527777791365</c:v>
                </c:pt>
                <c:pt idx="17972">
                  <c:v>0.54747685185198858</c:v>
                </c:pt>
                <c:pt idx="17973">
                  <c:v>0.5474884259260614</c:v>
                </c:pt>
                <c:pt idx="17974">
                  <c:v>0.54750000000013721</c:v>
                </c:pt>
                <c:pt idx="17975">
                  <c:v>0.54751157407421058</c:v>
                </c:pt>
                <c:pt idx="17976">
                  <c:v>0.54752314814828529</c:v>
                </c:pt>
                <c:pt idx="17977">
                  <c:v>0.54753472222235799</c:v>
                </c:pt>
                <c:pt idx="17978">
                  <c:v>0.5475462962964337</c:v>
                </c:pt>
                <c:pt idx="17979">
                  <c:v>0.54755787037050763</c:v>
                </c:pt>
                <c:pt idx="17980">
                  <c:v>0.54756944444458278</c:v>
                </c:pt>
                <c:pt idx="17981">
                  <c:v>0.5475810185186557</c:v>
                </c:pt>
                <c:pt idx="17982">
                  <c:v>0.54759259259272952</c:v>
                </c:pt>
                <c:pt idx="17983">
                  <c:v>0.54760416666680511</c:v>
                </c:pt>
                <c:pt idx="17984">
                  <c:v>0.5476157407408776</c:v>
                </c:pt>
                <c:pt idx="17985">
                  <c:v>0.54762731481495153</c:v>
                </c:pt>
                <c:pt idx="17986">
                  <c:v>0.54763888888902568</c:v>
                </c:pt>
                <c:pt idx="17987">
                  <c:v>0.54765046296310138</c:v>
                </c:pt>
                <c:pt idx="17988">
                  <c:v>0.54766203703717375</c:v>
                </c:pt>
                <c:pt idx="17989">
                  <c:v>0.54767361111124779</c:v>
                </c:pt>
                <c:pt idx="17990">
                  <c:v>0.5476851851853215</c:v>
                </c:pt>
                <c:pt idx="17991">
                  <c:v>0.54769675925939665</c:v>
                </c:pt>
                <c:pt idx="17992">
                  <c:v>0.5477083333334728</c:v>
                </c:pt>
                <c:pt idx="17993">
                  <c:v>0.54771990740754395</c:v>
                </c:pt>
                <c:pt idx="17994">
                  <c:v>0.54773148148161799</c:v>
                </c:pt>
                <c:pt idx="17995">
                  <c:v>0.5477430555556938</c:v>
                </c:pt>
                <c:pt idx="17996">
                  <c:v>0.54775462962976662</c:v>
                </c:pt>
                <c:pt idx="17997">
                  <c:v>0.5477662037038401</c:v>
                </c:pt>
                <c:pt idx="17998">
                  <c:v>0.54777777777791359</c:v>
                </c:pt>
                <c:pt idx="17999">
                  <c:v>0.54778935185198818</c:v>
                </c:pt>
                <c:pt idx="18000">
                  <c:v>0.54780092592606089</c:v>
                </c:pt>
                <c:pt idx="18001">
                  <c:v>0.54781250000013626</c:v>
                </c:pt>
                <c:pt idx="18002">
                  <c:v>0.54782407407421063</c:v>
                </c:pt>
                <c:pt idx="18003">
                  <c:v>0.54783564814828589</c:v>
                </c:pt>
                <c:pt idx="18004">
                  <c:v>0.5478472222223586</c:v>
                </c:pt>
                <c:pt idx="18005">
                  <c:v>0.54785879629643264</c:v>
                </c:pt>
                <c:pt idx="18006">
                  <c:v>0.54787037037050801</c:v>
                </c:pt>
                <c:pt idx="18007">
                  <c:v>0.54788194444458216</c:v>
                </c:pt>
                <c:pt idx="18008">
                  <c:v>0.54789351851865464</c:v>
                </c:pt>
                <c:pt idx="18009">
                  <c:v>0.54790509259273013</c:v>
                </c:pt>
                <c:pt idx="18010">
                  <c:v>0.54791666666680261</c:v>
                </c:pt>
                <c:pt idx="18011">
                  <c:v>0.54792824074087665</c:v>
                </c:pt>
                <c:pt idx="18012">
                  <c:v>0.54793981481495069</c:v>
                </c:pt>
                <c:pt idx="18013">
                  <c:v>0.5479513888890245</c:v>
                </c:pt>
                <c:pt idx="18014">
                  <c:v>0.54796296296309877</c:v>
                </c:pt>
                <c:pt idx="18015">
                  <c:v>0.54797453703717436</c:v>
                </c:pt>
                <c:pt idx="18016">
                  <c:v>0.54798611111124507</c:v>
                </c:pt>
                <c:pt idx="18017">
                  <c:v>0.54799768518532088</c:v>
                </c:pt>
                <c:pt idx="18018">
                  <c:v>0.54800925925939659</c:v>
                </c:pt>
                <c:pt idx="18019">
                  <c:v>0.54802083333347174</c:v>
                </c:pt>
                <c:pt idx="18020">
                  <c:v>0.548032407407543</c:v>
                </c:pt>
                <c:pt idx="18021">
                  <c:v>0.54804398148161659</c:v>
                </c:pt>
                <c:pt idx="18022">
                  <c:v>0.54805555555569163</c:v>
                </c:pt>
                <c:pt idx="18023">
                  <c:v>0.54806712962976456</c:v>
                </c:pt>
                <c:pt idx="18024">
                  <c:v>0.54807870370383915</c:v>
                </c:pt>
                <c:pt idx="18025">
                  <c:v>0.54809027777791319</c:v>
                </c:pt>
                <c:pt idx="18026">
                  <c:v>0.54810185185198723</c:v>
                </c:pt>
                <c:pt idx="18027">
                  <c:v>0.54811342592605927</c:v>
                </c:pt>
                <c:pt idx="18028">
                  <c:v>0.54812500000013564</c:v>
                </c:pt>
                <c:pt idx="18029">
                  <c:v>0.54813657407420857</c:v>
                </c:pt>
                <c:pt idx="18030">
                  <c:v>0.54814814814828361</c:v>
                </c:pt>
                <c:pt idx="18031">
                  <c:v>0.54815972222235743</c:v>
                </c:pt>
                <c:pt idx="18032">
                  <c:v>0.54817129629643302</c:v>
                </c:pt>
                <c:pt idx="18033">
                  <c:v>0.54818287037050561</c:v>
                </c:pt>
                <c:pt idx="18034">
                  <c:v>0.54819444444458199</c:v>
                </c:pt>
                <c:pt idx="18035">
                  <c:v>0.54820601851865369</c:v>
                </c:pt>
                <c:pt idx="18036">
                  <c:v>0.54821759259272751</c:v>
                </c:pt>
                <c:pt idx="18037">
                  <c:v>0.54822916666680299</c:v>
                </c:pt>
                <c:pt idx="18038">
                  <c:v>0.5482407407408757</c:v>
                </c:pt>
                <c:pt idx="18039">
                  <c:v>0.54825231481494807</c:v>
                </c:pt>
                <c:pt idx="18040">
                  <c:v>0.54826388888902244</c:v>
                </c:pt>
                <c:pt idx="18041">
                  <c:v>0.54827546296309948</c:v>
                </c:pt>
                <c:pt idx="18042">
                  <c:v>0.54828703703717185</c:v>
                </c:pt>
                <c:pt idx="18043">
                  <c:v>0.54829861111124589</c:v>
                </c:pt>
                <c:pt idx="18044">
                  <c:v>0.54831018518531804</c:v>
                </c:pt>
                <c:pt idx="18045">
                  <c:v>0.54832175925939464</c:v>
                </c:pt>
                <c:pt idx="18046">
                  <c:v>0.54833333333346801</c:v>
                </c:pt>
                <c:pt idx="18047">
                  <c:v>0.54834490740754205</c:v>
                </c:pt>
                <c:pt idx="18048">
                  <c:v>0.54835648148161453</c:v>
                </c:pt>
                <c:pt idx="18049">
                  <c:v>0.54836805555569013</c:v>
                </c:pt>
                <c:pt idx="18050">
                  <c:v>0.54837962962976461</c:v>
                </c:pt>
                <c:pt idx="18051">
                  <c:v>0.54839120370383865</c:v>
                </c:pt>
                <c:pt idx="18052">
                  <c:v>0.54840277777791002</c:v>
                </c:pt>
                <c:pt idx="18053">
                  <c:v>0.54841435185198451</c:v>
                </c:pt>
                <c:pt idx="18054">
                  <c:v>0.54842592592605888</c:v>
                </c:pt>
                <c:pt idx="18055">
                  <c:v>0.54843750000013436</c:v>
                </c:pt>
                <c:pt idx="18056">
                  <c:v>0.54844907407420862</c:v>
                </c:pt>
                <c:pt idx="18057">
                  <c:v>0.54846064814828244</c:v>
                </c:pt>
                <c:pt idx="18058">
                  <c:v>0.54847222222235648</c:v>
                </c:pt>
                <c:pt idx="18059">
                  <c:v>0.54848379629643051</c:v>
                </c:pt>
                <c:pt idx="18060">
                  <c:v>0.54849537037050589</c:v>
                </c:pt>
                <c:pt idx="18061">
                  <c:v>0.5485069444445787</c:v>
                </c:pt>
                <c:pt idx="18062">
                  <c:v>0.54851851851865252</c:v>
                </c:pt>
                <c:pt idx="18063">
                  <c:v>0.54853009259272667</c:v>
                </c:pt>
                <c:pt idx="18064">
                  <c:v>0.54854166666680226</c:v>
                </c:pt>
                <c:pt idx="18065">
                  <c:v>0.54855324074087453</c:v>
                </c:pt>
                <c:pt idx="18066">
                  <c:v>0.54856481481494856</c:v>
                </c:pt>
                <c:pt idx="18067">
                  <c:v>0.54857638888902083</c:v>
                </c:pt>
                <c:pt idx="18068">
                  <c:v>0.54858796296309686</c:v>
                </c:pt>
                <c:pt idx="18069">
                  <c:v>0.54859953703717235</c:v>
                </c:pt>
                <c:pt idx="18070">
                  <c:v>0.5486111111112445</c:v>
                </c:pt>
                <c:pt idx="18071">
                  <c:v>0.54862268518531898</c:v>
                </c:pt>
                <c:pt idx="18072">
                  <c:v>0.54863425925939446</c:v>
                </c:pt>
                <c:pt idx="18073">
                  <c:v>0.54864583333347061</c:v>
                </c:pt>
                <c:pt idx="18074">
                  <c:v>0.54865740740754165</c:v>
                </c:pt>
                <c:pt idx="18075">
                  <c:v>0.54866898148161458</c:v>
                </c:pt>
                <c:pt idx="18076">
                  <c:v>0.54868055555568962</c:v>
                </c:pt>
                <c:pt idx="18077">
                  <c:v>0.54869212962976321</c:v>
                </c:pt>
                <c:pt idx="18078">
                  <c:v>0.54870370370383725</c:v>
                </c:pt>
                <c:pt idx="18079">
                  <c:v>0.54871527777791129</c:v>
                </c:pt>
                <c:pt idx="18080">
                  <c:v>0.54872685185198533</c:v>
                </c:pt>
                <c:pt idx="18081">
                  <c:v>0.54873842592605937</c:v>
                </c:pt>
                <c:pt idx="18082">
                  <c:v>0.54875000000013363</c:v>
                </c:pt>
                <c:pt idx="18083">
                  <c:v>0.54876157407420745</c:v>
                </c:pt>
                <c:pt idx="18084">
                  <c:v>0.5487731481482816</c:v>
                </c:pt>
                <c:pt idx="18085">
                  <c:v>0.54878472222235553</c:v>
                </c:pt>
                <c:pt idx="18086">
                  <c:v>0.54879629629643112</c:v>
                </c:pt>
                <c:pt idx="18087">
                  <c:v>0.54880787037050516</c:v>
                </c:pt>
                <c:pt idx="18088">
                  <c:v>0.54881944444457986</c:v>
                </c:pt>
                <c:pt idx="18089">
                  <c:v>0.54883101851865312</c:v>
                </c:pt>
                <c:pt idx="18090">
                  <c:v>0.54884259259272572</c:v>
                </c:pt>
                <c:pt idx="18091">
                  <c:v>0.54885416666680065</c:v>
                </c:pt>
                <c:pt idx="18092">
                  <c:v>0.5488657407408738</c:v>
                </c:pt>
                <c:pt idx="18093">
                  <c:v>0.5488773148149475</c:v>
                </c:pt>
                <c:pt idx="18094">
                  <c:v>0.54888888888902188</c:v>
                </c:pt>
                <c:pt idx="18095">
                  <c:v>0.54890046296309758</c:v>
                </c:pt>
                <c:pt idx="18096">
                  <c:v>0.54891203703716951</c:v>
                </c:pt>
                <c:pt idx="18097">
                  <c:v>0.54892361111124399</c:v>
                </c:pt>
                <c:pt idx="18098">
                  <c:v>0.54893518518531759</c:v>
                </c:pt>
                <c:pt idx="18099">
                  <c:v>0.54894675925939262</c:v>
                </c:pt>
                <c:pt idx="18100">
                  <c:v>0.54895833333346744</c:v>
                </c:pt>
                <c:pt idx="18101">
                  <c:v>0.54896990740754015</c:v>
                </c:pt>
                <c:pt idx="18102">
                  <c:v>0.54898148148161419</c:v>
                </c:pt>
                <c:pt idx="18103">
                  <c:v>0.54899305555568978</c:v>
                </c:pt>
                <c:pt idx="18104">
                  <c:v>0.5490046296297626</c:v>
                </c:pt>
                <c:pt idx="18105">
                  <c:v>0.5490162037038363</c:v>
                </c:pt>
                <c:pt idx="18106">
                  <c:v>0.54902777777790956</c:v>
                </c:pt>
                <c:pt idx="18107">
                  <c:v>0.54903935185198438</c:v>
                </c:pt>
                <c:pt idx="18108">
                  <c:v>0.54905092592605698</c:v>
                </c:pt>
                <c:pt idx="18109">
                  <c:v>0.54906250000013246</c:v>
                </c:pt>
                <c:pt idx="18110">
                  <c:v>0.54907407407420661</c:v>
                </c:pt>
                <c:pt idx="18111">
                  <c:v>0.54908564814828065</c:v>
                </c:pt>
                <c:pt idx="18112">
                  <c:v>0.54909722222235469</c:v>
                </c:pt>
                <c:pt idx="18113">
                  <c:v>0.54910879629642861</c:v>
                </c:pt>
                <c:pt idx="18114">
                  <c:v>0.54912037037050265</c:v>
                </c:pt>
                <c:pt idx="18115">
                  <c:v>0.54913194444457825</c:v>
                </c:pt>
                <c:pt idx="18116">
                  <c:v>0.54914351851865073</c:v>
                </c:pt>
                <c:pt idx="18117">
                  <c:v>0.5491550925927261</c:v>
                </c:pt>
                <c:pt idx="18118">
                  <c:v>0.54916666666679881</c:v>
                </c:pt>
                <c:pt idx="18119">
                  <c:v>0.54917824074087285</c:v>
                </c:pt>
                <c:pt idx="18120">
                  <c:v>0.54918981481494689</c:v>
                </c:pt>
                <c:pt idx="18121">
                  <c:v>0.54920138888902059</c:v>
                </c:pt>
                <c:pt idx="18122">
                  <c:v>0.54921296296309496</c:v>
                </c:pt>
                <c:pt idx="18123">
                  <c:v>0.549224537037169</c:v>
                </c:pt>
                <c:pt idx="18124">
                  <c:v>0.54923611111124093</c:v>
                </c:pt>
                <c:pt idx="18125">
                  <c:v>0.54924768518531708</c:v>
                </c:pt>
                <c:pt idx="18126">
                  <c:v>0.54925925925939256</c:v>
                </c:pt>
                <c:pt idx="18127">
                  <c:v>0.54927083333346693</c:v>
                </c:pt>
                <c:pt idx="18128">
                  <c:v>0.5492824074075392</c:v>
                </c:pt>
                <c:pt idx="18129">
                  <c:v>0.54929398148161257</c:v>
                </c:pt>
                <c:pt idx="18130">
                  <c:v>0.54930555555568761</c:v>
                </c:pt>
                <c:pt idx="18131">
                  <c:v>0.54931712962975987</c:v>
                </c:pt>
                <c:pt idx="18132">
                  <c:v>0.54932870370383535</c:v>
                </c:pt>
                <c:pt idx="18133">
                  <c:v>0.54934027777790939</c:v>
                </c:pt>
                <c:pt idx="18134">
                  <c:v>0.54935185185198343</c:v>
                </c:pt>
                <c:pt idx="18135">
                  <c:v>0.54936342592605547</c:v>
                </c:pt>
                <c:pt idx="18136">
                  <c:v>0.54937500000013162</c:v>
                </c:pt>
                <c:pt idx="18137">
                  <c:v>0.54938657407420421</c:v>
                </c:pt>
                <c:pt idx="18138">
                  <c:v>0.5493981481482797</c:v>
                </c:pt>
                <c:pt idx="18139">
                  <c:v>0.54940972222235351</c:v>
                </c:pt>
                <c:pt idx="18140">
                  <c:v>0.549421296296429</c:v>
                </c:pt>
                <c:pt idx="18141">
                  <c:v>0.5494328703705017</c:v>
                </c:pt>
                <c:pt idx="18142">
                  <c:v>0.54944444444457774</c:v>
                </c:pt>
                <c:pt idx="18143">
                  <c:v>0.54945601851864978</c:v>
                </c:pt>
                <c:pt idx="18144">
                  <c:v>0.54946759259272349</c:v>
                </c:pt>
                <c:pt idx="18145">
                  <c:v>0.54947916666679864</c:v>
                </c:pt>
                <c:pt idx="18146">
                  <c:v>0.5494907407408719</c:v>
                </c:pt>
                <c:pt idx="18147">
                  <c:v>0.54950231481494405</c:v>
                </c:pt>
                <c:pt idx="18148">
                  <c:v>0.54951388888901842</c:v>
                </c:pt>
                <c:pt idx="18149">
                  <c:v>0.54952546296309546</c:v>
                </c:pt>
                <c:pt idx="18150">
                  <c:v>0.5495370370371675</c:v>
                </c:pt>
                <c:pt idx="18151">
                  <c:v>0.54954861111124209</c:v>
                </c:pt>
                <c:pt idx="18152">
                  <c:v>0.54956018518531369</c:v>
                </c:pt>
                <c:pt idx="18153">
                  <c:v>0.54957175925939061</c:v>
                </c:pt>
                <c:pt idx="18154">
                  <c:v>0.54958333333346421</c:v>
                </c:pt>
                <c:pt idx="18155">
                  <c:v>0.54959490740753825</c:v>
                </c:pt>
                <c:pt idx="18156">
                  <c:v>0.54960648148161229</c:v>
                </c:pt>
                <c:pt idx="18157">
                  <c:v>0.54961805555568766</c:v>
                </c:pt>
                <c:pt idx="18158">
                  <c:v>0.54962962962976214</c:v>
                </c:pt>
                <c:pt idx="18159">
                  <c:v>0.5496412037038364</c:v>
                </c:pt>
                <c:pt idx="18160">
                  <c:v>0.54965277777790711</c:v>
                </c:pt>
                <c:pt idx="18161">
                  <c:v>0.54966435185198248</c:v>
                </c:pt>
                <c:pt idx="18162">
                  <c:v>0.54967592592605652</c:v>
                </c:pt>
                <c:pt idx="18163">
                  <c:v>0.54968750000013067</c:v>
                </c:pt>
                <c:pt idx="18164">
                  <c:v>0.54969907407420615</c:v>
                </c:pt>
                <c:pt idx="18165">
                  <c:v>0.54971064814827864</c:v>
                </c:pt>
                <c:pt idx="18166">
                  <c:v>0.54972222222235267</c:v>
                </c:pt>
                <c:pt idx="18167">
                  <c:v>0.54973379629642671</c:v>
                </c:pt>
                <c:pt idx="18168">
                  <c:v>0.54974537037050308</c:v>
                </c:pt>
                <c:pt idx="18169">
                  <c:v>0.54975694444457623</c:v>
                </c:pt>
                <c:pt idx="18170">
                  <c:v>0.54976851851864883</c:v>
                </c:pt>
                <c:pt idx="18171">
                  <c:v>0.54978009259272365</c:v>
                </c:pt>
                <c:pt idx="18172">
                  <c:v>0.54979166666679991</c:v>
                </c:pt>
                <c:pt idx="18173">
                  <c:v>0.54980324074087095</c:v>
                </c:pt>
                <c:pt idx="18174">
                  <c:v>0.54981481481494499</c:v>
                </c:pt>
                <c:pt idx="18175">
                  <c:v>0.54982638888901858</c:v>
                </c:pt>
                <c:pt idx="18176">
                  <c:v>0.54983796296309362</c:v>
                </c:pt>
                <c:pt idx="18177">
                  <c:v>0.54984953703716843</c:v>
                </c:pt>
                <c:pt idx="18178">
                  <c:v>0.54986111111124059</c:v>
                </c:pt>
                <c:pt idx="18179">
                  <c:v>0.54987268518531518</c:v>
                </c:pt>
                <c:pt idx="18180">
                  <c:v>0.54988425925939055</c:v>
                </c:pt>
                <c:pt idx="18181">
                  <c:v>0.54989583333346637</c:v>
                </c:pt>
                <c:pt idx="18182">
                  <c:v>0.54990740740753763</c:v>
                </c:pt>
                <c:pt idx="18183">
                  <c:v>0.54991898148161056</c:v>
                </c:pt>
                <c:pt idx="18184">
                  <c:v>0.5499305555556856</c:v>
                </c:pt>
                <c:pt idx="18185">
                  <c:v>0.54994212962975941</c:v>
                </c:pt>
                <c:pt idx="18186">
                  <c:v>0.54995370370383345</c:v>
                </c:pt>
                <c:pt idx="18187">
                  <c:v>0.54996527777790749</c:v>
                </c:pt>
                <c:pt idx="18188">
                  <c:v>0.54997685185198153</c:v>
                </c:pt>
                <c:pt idx="18189">
                  <c:v>0.54998842592605557</c:v>
                </c:pt>
                <c:pt idx="18190">
                  <c:v>0.55000000000012961</c:v>
                </c:pt>
                <c:pt idx="18191">
                  <c:v>0.55001157407420354</c:v>
                </c:pt>
                <c:pt idx="18192">
                  <c:v>0.55002314814827769</c:v>
                </c:pt>
                <c:pt idx="18193">
                  <c:v>0.5500347222223515</c:v>
                </c:pt>
                <c:pt idx="18194">
                  <c:v>0.55004629629642665</c:v>
                </c:pt>
                <c:pt idx="18195">
                  <c:v>0.55005787037050136</c:v>
                </c:pt>
                <c:pt idx="18196">
                  <c:v>0.55006944444457584</c:v>
                </c:pt>
                <c:pt idx="18197">
                  <c:v>0.55008101851864921</c:v>
                </c:pt>
                <c:pt idx="18198">
                  <c:v>0.55009259259272192</c:v>
                </c:pt>
                <c:pt idx="18199">
                  <c:v>0.55010416666679662</c:v>
                </c:pt>
                <c:pt idx="18200">
                  <c:v>0.55011574074087</c:v>
                </c:pt>
                <c:pt idx="18201">
                  <c:v>0.55012731481494359</c:v>
                </c:pt>
                <c:pt idx="18202">
                  <c:v>0.55013888888901807</c:v>
                </c:pt>
                <c:pt idx="18203">
                  <c:v>0.55015046296309356</c:v>
                </c:pt>
                <c:pt idx="18204">
                  <c:v>0.55016203703716549</c:v>
                </c:pt>
                <c:pt idx="18205">
                  <c:v>0.55017361111124019</c:v>
                </c:pt>
                <c:pt idx="18206">
                  <c:v>0.55018518518531356</c:v>
                </c:pt>
                <c:pt idx="18207">
                  <c:v>0.5501967592593886</c:v>
                </c:pt>
                <c:pt idx="18208">
                  <c:v>0.55020833333346264</c:v>
                </c:pt>
                <c:pt idx="18209">
                  <c:v>0.55021990740753635</c:v>
                </c:pt>
                <c:pt idx="18210">
                  <c:v>0.55023148148161038</c:v>
                </c:pt>
                <c:pt idx="18211">
                  <c:v>0.55024305555568465</c:v>
                </c:pt>
                <c:pt idx="18212">
                  <c:v>0.55025462962975868</c:v>
                </c:pt>
                <c:pt idx="18213">
                  <c:v>0.5502662037038325</c:v>
                </c:pt>
                <c:pt idx="18214">
                  <c:v>0.5502777777779051</c:v>
                </c:pt>
                <c:pt idx="18215">
                  <c:v>0.55028935185198058</c:v>
                </c:pt>
                <c:pt idx="18216">
                  <c:v>0.55030092592605295</c:v>
                </c:pt>
                <c:pt idx="18217">
                  <c:v>0.55031250000012732</c:v>
                </c:pt>
                <c:pt idx="18218">
                  <c:v>0.5503240740742027</c:v>
                </c:pt>
                <c:pt idx="18219">
                  <c:v>0.55033564814827673</c:v>
                </c:pt>
                <c:pt idx="18220">
                  <c:v>0.55034722222235077</c:v>
                </c:pt>
                <c:pt idx="18221">
                  <c:v>0.55035879629642481</c:v>
                </c:pt>
                <c:pt idx="18222">
                  <c:v>0.55037037037049885</c:v>
                </c:pt>
                <c:pt idx="18223">
                  <c:v>0.55038194444457433</c:v>
                </c:pt>
                <c:pt idx="18224">
                  <c:v>0.55039351851864693</c:v>
                </c:pt>
                <c:pt idx="18225">
                  <c:v>0.55040509259272163</c:v>
                </c:pt>
                <c:pt idx="18226">
                  <c:v>0.55041666666679501</c:v>
                </c:pt>
                <c:pt idx="18227">
                  <c:v>0.55042824074086849</c:v>
                </c:pt>
                <c:pt idx="18228">
                  <c:v>0.55043981481494308</c:v>
                </c:pt>
                <c:pt idx="18229">
                  <c:v>0.55045138888901657</c:v>
                </c:pt>
                <c:pt idx="18230">
                  <c:v>0.55046296296309116</c:v>
                </c:pt>
                <c:pt idx="18231">
                  <c:v>0.5504745370371652</c:v>
                </c:pt>
                <c:pt idx="18232">
                  <c:v>0.55048611111123691</c:v>
                </c:pt>
                <c:pt idx="18233">
                  <c:v>0.55049768518531328</c:v>
                </c:pt>
                <c:pt idx="18234">
                  <c:v>0.55050925925938765</c:v>
                </c:pt>
                <c:pt idx="18235">
                  <c:v>0.55052083333346313</c:v>
                </c:pt>
                <c:pt idx="18236">
                  <c:v>0.5505324074075354</c:v>
                </c:pt>
                <c:pt idx="18237">
                  <c:v>0.5505439814816081</c:v>
                </c:pt>
                <c:pt idx="18238">
                  <c:v>0.5505555555556837</c:v>
                </c:pt>
                <c:pt idx="18239">
                  <c:v>0.55056712962975596</c:v>
                </c:pt>
                <c:pt idx="18240">
                  <c:v>0.55057870370383155</c:v>
                </c:pt>
                <c:pt idx="18241">
                  <c:v>0.55059027777790559</c:v>
                </c:pt>
                <c:pt idx="18242">
                  <c:v>0.55060185185197963</c:v>
                </c:pt>
                <c:pt idx="18243">
                  <c:v>0.55061342592605356</c:v>
                </c:pt>
                <c:pt idx="18244">
                  <c:v>0.55062500000012926</c:v>
                </c:pt>
                <c:pt idx="18245">
                  <c:v>0.55063657407420152</c:v>
                </c:pt>
                <c:pt idx="18246">
                  <c:v>0.55064814814827723</c:v>
                </c:pt>
                <c:pt idx="18247">
                  <c:v>0.55065972222234982</c:v>
                </c:pt>
                <c:pt idx="18248">
                  <c:v>0.5506712962964263</c:v>
                </c:pt>
                <c:pt idx="18249">
                  <c:v>0.55068287037049934</c:v>
                </c:pt>
                <c:pt idx="18250">
                  <c:v>0.55069444444457505</c:v>
                </c:pt>
                <c:pt idx="18251">
                  <c:v>0.55070601851864664</c:v>
                </c:pt>
                <c:pt idx="18252">
                  <c:v>0.55071759259272002</c:v>
                </c:pt>
                <c:pt idx="18253">
                  <c:v>0.55072916666679606</c:v>
                </c:pt>
                <c:pt idx="18254">
                  <c:v>0.5507407407408681</c:v>
                </c:pt>
                <c:pt idx="18255">
                  <c:v>0.55075231481494158</c:v>
                </c:pt>
                <c:pt idx="18256">
                  <c:v>0.55076388888901617</c:v>
                </c:pt>
                <c:pt idx="18257">
                  <c:v>0.55077546296309277</c:v>
                </c:pt>
                <c:pt idx="18258">
                  <c:v>0.55078703703716425</c:v>
                </c:pt>
                <c:pt idx="18259">
                  <c:v>0.55079861111123862</c:v>
                </c:pt>
                <c:pt idx="18260">
                  <c:v>0.550810185185311</c:v>
                </c:pt>
                <c:pt idx="18261">
                  <c:v>0.55082175925938814</c:v>
                </c:pt>
                <c:pt idx="18262">
                  <c:v>0.55083333333346063</c:v>
                </c:pt>
                <c:pt idx="18263">
                  <c:v>0.550844907407536</c:v>
                </c:pt>
                <c:pt idx="18264">
                  <c:v>0.55085648148160848</c:v>
                </c:pt>
                <c:pt idx="18265">
                  <c:v>0.55086805555568263</c:v>
                </c:pt>
                <c:pt idx="18266">
                  <c:v>0.55087962962975812</c:v>
                </c:pt>
                <c:pt idx="18267">
                  <c:v>0.55089120370383216</c:v>
                </c:pt>
                <c:pt idx="18268">
                  <c:v>0.55090277777790309</c:v>
                </c:pt>
                <c:pt idx="18269">
                  <c:v>0.55091435185197857</c:v>
                </c:pt>
                <c:pt idx="18270">
                  <c:v>0.5509259259260525</c:v>
                </c:pt>
                <c:pt idx="18271">
                  <c:v>0.55093750000012676</c:v>
                </c:pt>
                <c:pt idx="18272">
                  <c:v>0.55094907407420224</c:v>
                </c:pt>
                <c:pt idx="18273">
                  <c:v>0.55096064814827483</c:v>
                </c:pt>
                <c:pt idx="18274">
                  <c:v>0.55097222222234887</c:v>
                </c:pt>
                <c:pt idx="18275">
                  <c:v>0.55098379629642291</c:v>
                </c:pt>
                <c:pt idx="18276">
                  <c:v>0.55099537037049895</c:v>
                </c:pt>
                <c:pt idx="18277">
                  <c:v>0.55100694444457232</c:v>
                </c:pt>
                <c:pt idx="18278">
                  <c:v>0.55101851851864503</c:v>
                </c:pt>
                <c:pt idx="18279">
                  <c:v>0.55103009259271962</c:v>
                </c:pt>
                <c:pt idx="18280">
                  <c:v>0.55104166666679577</c:v>
                </c:pt>
                <c:pt idx="18281">
                  <c:v>0.55105324074086659</c:v>
                </c:pt>
                <c:pt idx="18282">
                  <c:v>0.55106481481494118</c:v>
                </c:pt>
                <c:pt idx="18283">
                  <c:v>0.55107638888901456</c:v>
                </c:pt>
                <c:pt idx="18284">
                  <c:v>0.55108796296308971</c:v>
                </c:pt>
                <c:pt idx="18285">
                  <c:v>0.55109953703716363</c:v>
                </c:pt>
                <c:pt idx="18286">
                  <c:v>0.55111111111123656</c:v>
                </c:pt>
                <c:pt idx="18287">
                  <c:v>0.55112268518531138</c:v>
                </c:pt>
                <c:pt idx="18288">
                  <c:v>0.55113425925938564</c:v>
                </c:pt>
                <c:pt idx="18289">
                  <c:v>0.55114583333346234</c:v>
                </c:pt>
                <c:pt idx="18290">
                  <c:v>0.55115740740753361</c:v>
                </c:pt>
                <c:pt idx="18291">
                  <c:v>0.55116898148160609</c:v>
                </c:pt>
                <c:pt idx="18292">
                  <c:v>0.55118055555568168</c:v>
                </c:pt>
                <c:pt idx="18293">
                  <c:v>0.5511921296297555</c:v>
                </c:pt>
                <c:pt idx="18294">
                  <c:v>0.55120370370382954</c:v>
                </c:pt>
                <c:pt idx="18295">
                  <c:v>0.55121527777790358</c:v>
                </c:pt>
                <c:pt idx="18296">
                  <c:v>0.55122685185197751</c:v>
                </c:pt>
                <c:pt idx="18297">
                  <c:v>0.55123842592605043</c:v>
                </c:pt>
                <c:pt idx="18298">
                  <c:v>0.55125000000012581</c:v>
                </c:pt>
                <c:pt idx="18299">
                  <c:v>0.55126157407419984</c:v>
                </c:pt>
                <c:pt idx="18300">
                  <c:v>0.55127314814827388</c:v>
                </c:pt>
                <c:pt idx="18301">
                  <c:v>0.55128472222234759</c:v>
                </c:pt>
                <c:pt idx="18302">
                  <c:v>0.55129629629642263</c:v>
                </c:pt>
                <c:pt idx="18303">
                  <c:v>0.55130787037049744</c:v>
                </c:pt>
                <c:pt idx="18304">
                  <c:v>0.55131944444457182</c:v>
                </c:pt>
                <c:pt idx="18305">
                  <c:v>0.55133101851864463</c:v>
                </c:pt>
                <c:pt idx="18306">
                  <c:v>0.55134259259271812</c:v>
                </c:pt>
                <c:pt idx="18307">
                  <c:v>0.5513541666667926</c:v>
                </c:pt>
                <c:pt idx="18308">
                  <c:v>0.55136574074086475</c:v>
                </c:pt>
                <c:pt idx="18309">
                  <c:v>0.55137731481493957</c:v>
                </c:pt>
                <c:pt idx="18310">
                  <c:v>0.55138888888901427</c:v>
                </c:pt>
                <c:pt idx="18311">
                  <c:v>0.55140046296308864</c:v>
                </c:pt>
                <c:pt idx="18312">
                  <c:v>0.55141203703716157</c:v>
                </c:pt>
                <c:pt idx="18313">
                  <c:v>0.55142361111123639</c:v>
                </c:pt>
                <c:pt idx="18314">
                  <c:v>0.55143518518530898</c:v>
                </c:pt>
                <c:pt idx="18315">
                  <c:v>0.55144675925938469</c:v>
                </c:pt>
                <c:pt idx="18316">
                  <c:v>0.55145833333345862</c:v>
                </c:pt>
                <c:pt idx="18317">
                  <c:v>0.55146990740753254</c:v>
                </c:pt>
                <c:pt idx="18318">
                  <c:v>0.55148148148160658</c:v>
                </c:pt>
                <c:pt idx="18319">
                  <c:v>0.55149305555568062</c:v>
                </c:pt>
                <c:pt idx="18320">
                  <c:v>0.55150462962975466</c:v>
                </c:pt>
                <c:pt idx="18321">
                  <c:v>0.55151620370382859</c:v>
                </c:pt>
                <c:pt idx="18322">
                  <c:v>0.55152777777790107</c:v>
                </c:pt>
                <c:pt idx="18323">
                  <c:v>0.55153935185197656</c:v>
                </c:pt>
                <c:pt idx="18324">
                  <c:v>0.55155092592604893</c:v>
                </c:pt>
                <c:pt idx="18325">
                  <c:v>0.5515625000001233</c:v>
                </c:pt>
                <c:pt idx="18326">
                  <c:v>0.5515740740742</c:v>
                </c:pt>
                <c:pt idx="18327">
                  <c:v>0.55158564814827293</c:v>
                </c:pt>
                <c:pt idx="18328">
                  <c:v>0.55159722222234697</c:v>
                </c:pt>
                <c:pt idx="18329">
                  <c:v>0.55160879629642245</c:v>
                </c:pt>
                <c:pt idx="18330">
                  <c:v>0.55162037037049683</c:v>
                </c:pt>
                <c:pt idx="18331">
                  <c:v>0.55163194444456964</c:v>
                </c:pt>
                <c:pt idx="18332">
                  <c:v>0.55164351851864468</c:v>
                </c:pt>
                <c:pt idx="18333">
                  <c:v>0.55165509259271894</c:v>
                </c:pt>
                <c:pt idx="18334">
                  <c:v>0.55166666666679165</c:v>
                </c:pt>
                <c:pt idx="18335">
                  <c:v>0.55167824074086524</c:v>
                </c:pt>
                <c:pt idx="18336">
                  <c:v>0.55168981481493962</c:v>
                </c:pt>
                <c:pt idx="18337">
                  <c:v>0.55170138888901332</c:v>
                </c:pt>
                <c:pt idx="18338">
                  <c:v>0.55171296296308769</c:v>
                </c:pt>
                <c:pt idx="18339">
                  <c:v>0.55172453703716162</c:v>
                </c:pt>
                <c:pt idx="18340">
                  <c:v>0.55173611111123411</c:v>
                </c:pt>
                <c:pt idx="18341">
                  <c:v>0.5517476851853097</c:v>
                </c:pt>
                <c:pt idx="18342">
                  <c:v>0.55175925925938563</c:v>
                </c:pt>
                <c:pt idx="18343">
                  <c:v>0.55177083333346033</c:v>
                </c:pt>
                <c:pt idx="18344">
                  <c:v>0.55178240740753171</c:v>
                </c:pt>
                <c:pt idx="18345">
                  <c:v>0.55179398148160552</c:v>
                </c:pt>
                <c:pt idx="18346">
                  <c:v>0.55180555555568112</c:v>
                </c:pt>
                <c:pt idx="18347">
                  <c:v>0.55181712962975349</c:v>
                </c:pt>
                <c:pt idx="18348">
                  <c:v>0.55182870370382775</c:v>
                </c:pt>
                <c:pt idx="18349">
                  <c:v>0.55184027777790179</c:v>
                </c:pt>
                <c:pt idx="18350">
                  <c:v>0.55185185185197583</c:v>
                </c:pt>
                <c:pt idx="18351">
                  <c:v>0.55186342592604831</c:v>
                </c:pt>
                <c:pt idx="18352">
                  <c:v>0.55187500000012535</c:v>
                </c:pt>
                <c:pt idx="18353">
                  <c:v>0.55188657407419794</c:v>
                </c:pt>
                <c:pt idx="18354">
                  <c:v>0.55189814814827265</c:v>
                </c:pt>
                <c:pt idx="18355">
                  <c:v>0.55190972222234602</c:v>
                </c:pt>
                <c:pt idx="18356">
                  <c:v>0.55192129629642206</c:v>
                </c:pt>
                <c:pt idx="18357">
                  <c:v>0.55193287037049465</c:v>
                </c:pt>
                <c:pt idx="18358">
                  <c:v>0.55194444444456991</c:v>
                </c:pt>
                <c:pt idx="18359">
                  <c:v>0.55195601851864262</c:v>
                </c:pt>
                <c:pt idx="18360">
                  <c:v>0.55196759259271622</c:v>
                </c:pt>
                <c:pt idx="18361">
                  <c:v>0.55197916666679203</c:v>
                </c:pt>
                <c:pt idx="18362">
                  <c:v>0.55199074074086429</c:v>
                </c:pt>
                <c:pt idx="18363">
                  <c:v>0.55200231481493756</c:v>
                </c:pt>
                <c:pt idx="18364">
                  <c:v>0.55201388888901237</c:v>
                </c:pt>
                <c:pt idx="18365">
                  <c:v>0.55202546296308841</c:v>
                </c:pt>
                <c:pt idx="18366">
                  <c:v>0.55203703703716045</c:v>
                </c:pt>
                <c:pt idx="18367">
                  <c:v>0.5520486111112346</c:v>
                </c:pt>
                <c:pt idx="18368">
                  <c:v>0.55206018518530708</c:v>
                </c:pt>
                <c:pt idx="18369">
                  <c:v>0.55207175925938412</c:v>
                </c:pt>
                <c:pt idx="18370">
                  <c:v>0.55208333333345661</c:v>
                </c:pt>
                <c:pt idx="18371">
                  <c:v>0.55209490740753064</c:v>
                </c:pt>
                <c:pt idx="18372">
                  <c:v>0.55210648148160457</c:v>
                </c:pt>
                <c:pt idx="18373">
                  <c:v>0.55211805555567872</c:v>
                </c:pt>
                <c:pt idx="18374">
                  <c:v>0.55212962962975365</c:v>
                </c:pt>
                <c:pt idx="18375">
                  <c:v>0.55214120370382824</c:v>
                </c:pt>
                <c:pt idx="18376">
                  <c:v>0.55215277777789951</c:v>
                </c:pt>
                <c:pt idx="18377">
                  <c:v>0.55216435185197354</c:v>
                </c:pt>
                <c:pt idx="18378">
                  <c:v>0.55217592592604858</c:v>
                </c:pt>
                <c:pt idx="18379">
                  <c:v>0.55218750000012251</c:v>
                </c:pt>
                <c:pt idx="18380">
                  <c:v>0.55219907407419966</c:v>
                </c:pt>
                <c:pt idx="18381">
                  <c:v>0.55221064814827103</c:v>
                </c:pt>
                <c:pt idx="18382">
                  <c:v>0.55222222222234507</c:v>
                </c:pt>
                <c:pt idx="18383">
                  <c:v>0.55223379629641911</c:v>
                </c:pt>
                <c:pt idx="18384">
                  <c:v>0.55224537037049493</c:v>
                </c:pt>
                <c:pt idx="18385">
                  <c:v>0.55225694444456719</c:v>
                </c:pt>
                <c:pt idx="18386">
                  <c:v>0.55226851851864123</c:v>
                </c:pt>
                <c:pt idx="18387">
                  <c:v>0.5522800925927156</c:v>
                </c:pt>
                <c:pt idx="18388">
                  <c:v>0.55229166666679175</c:v>
                </c:pt>
                <c:pt idx="18389">
                  <c:v>0.55230324074086257</c:v>
                </c:pt>
                <c:pt idx="18390">
                  <c:v>0.55231481481493738</c:v>
                </c:pt>
                <c:pt idx="18391">
                  <c:v>0.55232638888900998</c:v>
                </c:pt>
                <c:pt idx="18392">
                  <c:v>0.55233796296308568</c:v>
                </c:pt>
                <c:pt idx="18393">
                  <c:v>0.55234953703715961</c:v>
                </c:pt>
                <c:pt idx="18394">
                  <c:v>0.55236111111123209</c:v>
                </c:pt>
                <c:pt idx="18395">
                  <c:v>0.55237268518530758</c:v>
                </c:pt>
                <c:pt idx="18396">
                  <c:v>0.55238425925938162</c:v>
                </c:pt>
                <c:pt idx="18397">
                  <c:v>0.55239583333345799</c:v>
                </c:pt>
                <c:pt idx="18398">
                  <c:v>0.55240740740752969</c:v>
                </c:pt>
                <c:pt idx="18399">
                  <c:v>0.55241898148160207</c:v>
                </c:pt>
                <c:pt idx="18400">
                  <c:v>0.55243055555567777</c:v>
                </c:pt>
                <c:pt idx="18401">
                  <c:v>0.55244212962975159</c:v>
                </c:pt>
                <c:pt idx="18402">
                  <c:v>0.55245370370382552</c:v>
                </c:pt>
                <c:pt idx="18403">
                  <c:v>0.55246527777789989</c:v>
                </c:pt>
                <c:pt idx="18404">
                  <c:v>0.55247685185197359</c:v>
                </c:pt>
                <c:pt idx="18405">
                  <c:v>0.5524884259260463</c:v>
                </c:pt>
                <c:pt idx="18406">
                  <c:v>0.552500000000122</c:v>
                </c:pt>
                <c:pt idx="18407">
                  <c:v>0.55251157407419604</c:v>
                </c:pt>
                <c:pt idx="18408">
                  <c:v>0.55252314814827008</c:v>
                </c:pt>
                <c:pt idx="18409">
                  <c:v>0.55253472222234357</c:v>
                </c:pt>
                <c:pt idx="18410">
                  <c:v>0.5525462962964186</c:v>
                </c:pt>
                <c:pt idx="18411">
                  <c:v>0.55255787037049264</c:v>
                </c:pt>
                <c:pt idx="18412">
                  <c:v>0.55256944444456624</c:v>
                </c:pt>
                <c:pt idx="18413">
                  <c:v>0.55258101851864061</c:v>
                </c:pt>
                <c:pt idx="18414">
                  <c:v>0.55259259259271432</c:v>
                </c:pt>
                <c:pt idx="18415">
                  <c:v>0.55260416666678991</c:v>
                </c:pt>
                <c:pt idx="18416">
                  <c:v>0.55261574074086239</c:v>
                </c:pt>
                <c:pt idx="18417">
                  <c:v>0.55262731481493643</c:v>
                </c:pt>
                <c:pt idx="18418">
                  <c:v>0.55263888888901069</c:v>
                </c:pt>
                <c:pt idx="18419">
                  <c:v>0.55265046296308651</c:v>
                </c:pt>
                <c:pt idx="18420">
                  <c:v>0.55266203703715855</c:v>
                </c:pt>
                <c:pt idx="18421">
                  <c:v>0.5526736111112327</c:v>
                </c:pt>
                <c:pt idx="18422">
                  <c:v>0.55268518518530652</c:v>
                </c:pt>
                <c:pt idx="18423">
                  <c:v>0.552696759259382</c:v>
                </c:pt>
                <c:pt idx="18424">
                  <c:v>0.55270833333345626</c:v>
                </c:pt>
                <c:pt idx="18425">
                  <c:v>0.55271990740752874</c:v>
                </c:pt>
                <c:pt idx="18426">
                  <c:v>0.55273148148160278</c:v>
                </c:pt>
                <c:pt idx="18427">
                  <c:v>0.55274305555567849</c:v>
                </c:pt>
                <c:pt idx="18428">
                  <c:v>0.55275462962975164</c:v>
                </c:pt>
                <c:pt idx="18429">
                  <c:v>0.5527662037038249</c:v>
                </c:pt>
                <c:pt idx="18430">
                  <c:v>0.55277777777789894</c:v>
                </c:pt>
                <c:pt idx="18431">
                  <c:v>0.55278935185197298</c:v>
                </c:pt>
                <c:pt idx="18432">
                  <c:v>0.55280092592604657</c:v>
                </c:pt>
                <c:pt idx="18433">
                  <c:v>0.5528125000001205</c:v>
                </c:pt>
                <c:pt idx="18434">
                  <c:v>0.55282407407419765</c:v>
                </c:pt>
                <c:pt idx="18435">
                  <c:v>0.55283564814826913</c:v>
                </c:pt>
                <c:pt idx="18436">
                  <c:v>0.55284722222234361</c:v>
                </c:pt>
                <c:pt idx="18437">
                  <c:v>0.55285879629641765</c:v>
                </c:pt>
                <c:pt idx="18438">
                  <c:v>0.55287037037049303</c:v>
                </c:pt>
                <c:pt idx="18439">
                  <c:v>0.55288194444456562</c:v>
                </c:pt>
                <c:pt idx="18440">
                  <c:v>0.55289351851864066</c:v>
                </c:pt>
                <c:pt idx="18441">
                  <c:v>0.55290509259271514</c:v>
                </c:pt>
                <c:pt idx="18442">
                  <c:v>0.55291666666678763</c:v>
                </c:pt>
                <c:pt idx="18443">
                  <c:v>0.55292824074086144</c:v>
                </c:pt>
                <c:pt idx="18444">
                  <c:v>0.5529398148149357</c:v>
                </c:pt>
                <c:pt idx="18445">
                  <c:v>0.55295138888900952</c:v>
                </c:pt>
                <c:pt idx="18446">
                  <c:v>0.55296296296308367</c:v>
                </c:pt>
                <c:pt idx="18447">
                  <c:v>0.5529745370371576</c:v>
                </c:pt>
                <c:pt idx="18448">
                  <c:v>0.55298611111123008</c:v>
                </c:pt>
                <c:pt idx="18449">
                  <c:v>0.55299768518530568</c:v>
                </c:pt>
                <c:pt idx="18450">
                  <c:v>0.55300925925938138</c:v>
                </c:pt>
                <c:pt idx="18451">
                  <c:v>0.55302083333345609</c:v>
                </c:pt>
                <c:pt idx="18452">
                  <c:v>0.55303240740752779</c:v>
                </c:pt>
                <c:pt idx="18453">
                  <c:v>0.5530439814816015</c:v>
                </c:pt>
                <c:pt idx="18454">
                  <c:v>0.55305555555567665</c:v>
                </c:pt>
                <c:pt idx="18455">
                  <c:v>0.55306712962974958</c:v>
                </c:pt>
                <c:pt idx="18456">
                  <c:v>0.55307870370382395</c:v>
                </c:pt>
                <c:pt idx="18457">
                  <c:v>0.55309027777789865</c:v>
                </c:pt>
                <c:pt idx="18458">
                  <c:v>0.55310185185197203</c:v>
                </c:pt>
                <c:pt idx="18459">
                  <c:v>0.55311342592604429</c:v>
                </c:pt>
                <c:pt idx="18460">
                  <c:v>0.55312500000012144</c:v>
                </c:pt>
                <c:pt idx="18461">
                  <c:v>0.55313657407419414</c:v>
                </c:pt>
                <c:pt idx="18462">
                  <c:v>0.55314814814826818</c:v>
                </c:pt>
                <c:pt idx="18463">
                  <c:v>0.55315972222234222</c:v>
                </c:pt>
                <c:pt idx="18464">
                  <c:v>0.55317129629641804</c:v>
                </c:pt>
                <c:pt idx="18465">
                  <c:v>0.55318287037049063</c:v>
                </c:pt>
                <c:pt idx="18466">
                  <c:v>0.55319444444456589</c:v>
                </c:pt>
                <c:pt idx="18467">
                  <c:v>0.5532060185186386</c:v>
                </c:pt>
                <c:pt idx="18468">
                  <c:v>0.55321759259271241</c:v>
                </c:pt>
                <c:pt idx="18469">
                  <c:v>0.55322916666678801</c:v>
                </c:pt>
                <c:pt idx="18470">
                  <c:v>0.55324074074086049</c:v>
                </c:pt>
                <c:pt idx="18471">
                  <c:v>0.55325231481493309</c:v>
                </c:pt>
                <c:pt idx="18472">
                  <c:v>0.55326388888900857</c:v>
                </c:pt>
                <c:pt idx="18473">
                  <c:v>0.55327546296308416</c:v>
                </c:pt>
                <c:pt idx="18474">
                  <c:v>0.55328703703715654</c:v>
                </c:pt>
                <c:pt idx="18475">
                  <c:v>0.55329861111123069</c:v>
                </c:pt>
                <c:pt idx="18476">
                  <c:v>0.55331018518530306</c:v>
                </c:pt>
                <c:pt idx="18477">
                  <c:v>0.55332175925937965</c:v>
                </c:pt>
                <c:pt idx="18478">
                  <c:v>0.5533333333334528</c:v>
                </c:pt>
                <c:pt idx="18479">
                  <c:v>0.55334490740752684</c:v>
                </c:pt>
                <c:pt idx="18480">
                  <c:v>0.55335648148159999</c:v>
                </c:pt>
                <c:pt idx="18481">
                  <c:v>0.55336805555567492</c:v>
                </c:pt>
                <c:pt idx="18482">
                  <c:v>0.55337962962974963</c:v>
                </c:pt>
                <c:pt idx="18483">
                  <c:v>0.55339120370382433</c:v>
                </c:pt>
                <c:pt idx="18484">
                  <c:v>0.55340277777789659</c:v>
                </c:pt>
                <c:pt idx="18485">
                  <c:v>0.55341435185196897</c:v>
                </c:pt>
                <c:pt idx="18486">
                  <c:v>0.55342592592604456</c:v>
                </c:pt>
                <c:pt idx="18487">
                  <c:v>0.55343750000011849</c:v>
                </c:pt>
                <c:pt idx="18488">
                  <c:v>0.55344907407419552</c:v>
                </c:pt>
                <c:pt idx="18489">
                  <c:v>0.55346064814826657</c:v>
                </c:pt>
                <c:pt idx="18490">
                  <c:v>0.55347222222234127</c:v>
                </c:pt>
                <c:pt idx="18491">
                  <c:v>0.55348379629641531</c:v>
                </c:pt>
                <c:pt idx="18492">
                  <c:v>0.5534953703704909</c:v>
                </c:pt>
                <c:pt idx="18493">
                  <c:v>0.55350694444456339</c:v>
                </c:pt>
                <c:pt idx="18494">
                  <c:v>0.55351851851863743</c:v>
                </c:pt>
                <c:pt idx="18495">
                  <c:v>0.55353009259271169</c:v>
                </c:pt>
                <c:pt idx="18496">
                  <c:v>0.5535416666667875</c:v>
                </c:pt>
                <c:pt idx="18497">
                  <c:v>0.5535532407408581</c:v>
                </c:pt>
                <c:pt idx="18498">
                  <c:v>0.55356481481493358</c:v>
                </c:pt>
                <c:pt idx="18499">
                  <c:v>0.55357638888900595</c:v>
                </c:pt>
                <c:pt idx="18500">
                  <c:v>0.55358796296308166</c:v>
                </c:pt>
                <c:pt idx="18501">
                  <c:v>0.5535995370371557</c:v>
                </c:pt>
                <c:pt idx="18502">
                  <c:v>0.55361111111122951</c:v>
                </c:pt>
                <c:pt idx="18503">
                  <c:v>0.55362268518530378</c:v>
                </c:pt>
                <c:pt idx="18504">
                  <c:v>0.55363425925937948</c:v>
                </c:pt>
                <c:pt idx="18505">
                  <c:v>0.5536458333334553</c:v>
                </c:pt>
                <c:pt idx="18506">
                  <c:v>0.55365740740752734</c:v>
                </c:pt>
                <c:pt idx="18507">
                  <c:v>0.55366898148159993</c:v>
                </c:pt>
                <c:pt idx="18508">
                  <c:v>0.55368055555567464</c:v>
                </c:pt>
                <c:pt idx="18509">
                  <c:v>0.55369212962974801</c:v>
                </c:pt>
                <c:pt idx="18510">
                  <c:v>0.55370370370382205</c:v>
                </c:pt>
                <c:pt idx="18511">
                  <c:v>0.55371527777789664</c:v>
                </c:pt>
                <c:pt idx="18512">
                  <c:v>0.55372685185197013</c:v>
                </c:pt>
                <c:pt idx="18513">
                  <c:v>0.55373842592604416</c:v>
                </c:pt>
                <c:pt idx="18514">
                  <c:v>0.55375000000011865</c:v>
                </c:pt>
                <c:pt idx="18515">
                  <c:v>0.5537615740741938</c:v>
                </c:pt>
                <c:pt idx="18516">
                  <c:v>0.55377314814826628</c:v>
                </c:pt>
                <c:pt idx="18517">
                  <c:v>0.55378472222234032</c:v>
                </c:pt>
                <c:pt idx="18518">
                  <c:v>0.55379629629641614</c:v>
                </c:pt>
                <c:pt idx="18519">
                  <c:v>0.55380787037049028</c:v>
                </c:pt>
                <c:pt idx="18520">
                  <c:v>0.55381944444456377</c:v>
                </c:pt>
                <c:pt idx="18521">
                  <c:v>0.55383101851863814</c:v>
                </c:pt>
                <c:pt idx="18522">
                  <c:v>0.55384259259271063</c:v>
                </c:pt>
                <c:pt idx="18523">
                  <c:v>0.55385416666678589</c:v>
                </c:pt>
                <c:pt idx="18524">
                  <c:v>0.55386574074085859</c:v>
                </c:pt>
                <c:pt idx="18525">
                  <c:v>0.55387731481493252</c:v>
                </c:pt>
                <c:pt idx="18526">
                  <c:v>0.55388888888900667</c:v>
                </c:pt>
                <c:pt idx="18527">
                  <c:v>0.55390046296308226</c:v>
                </c:pt>
                <c:pt idx="18528">
                  <c:v>0.55391203703715453</c:v>
                </c:pt>
                <c:pt idx="18529">
                  <c:v>0.55392361111122879</c:v>
                </c:pt>
                <c:pt idx="18530">
                  <c:v>0.55393518518530249</c:v>
                </c:pt>
                <c:pt idx="18531">
                  <c:v>0.55394675925937764</c:v>
                </c:pt>
                <c:pt idx="18532">
                  <c:v>0.55395833333345235</c:v>
                </c:pt>
                <c:pt idx="18533">
                  <c:v>0.55396990740752494</c:v>
                </c:pt>
                <c:pt idx="18534">
                  <c:v>0.55398148148159965</c:v>
                </c:pt>
                <c:pt idx="18535">
                  <c:v>0.55399305555567446</c:v>
                </c:pt>
                <c:pt idx="18536">
                  <c:v>0.55400462962974761</c:v>
                </c:pt>
                <c:pt idx="18537">
                  <c:v>0.5540162037038211</c:v>
                </c:pt>
                <c:pt idx="18538">
                  <c:v>0.55402777777789514</c:v>
                </c:pt>
                <c:pt idx="18539">
                  <c:v>0.5540393518519674</c:v>
                </c:pt>
                <c:pt idx="18540">
                  <c:v>0.55405092592604188</c:v>
                </c:pt>
                <c:pt idx="18541">
                  <c:v>0.55406250000011659</c:v>
                </c:pt>
                <c:pt idx="18542">
                  <c:v>0.5540740740741934</c:v>
                </c:pt>
                <c:pt idx="18543">
                  <c:v>0.55408564814826533</c:v>
                </c:pt>
                <c:pt idx="18544">
                  <c:v>0.5540972222223397</c:v>
                </c:pt>
                <c:pt idx="18545">
                  <c:v>0.55410879629641363</c:v>
                </c:pt>
                <c:pt idx="18546">
                  <c:v>0.554120370370489</c:v>
                </c:pt>
                <c:pt idx="18547">
                  <c:v>0.5541319444445616</c:v>
                </c:pt>
                <c:pt idx="18548">
                  <c:v>0.55414351851863564</c:v>
                </c:pt>
                <c:pt idx="18549">
                  <c:v>0.55415509259271112</c:v>
                </c:pt>
                <c:pt idx="18550">
                  <c:v>0.5541666666667836</c:v>
                </c:pt>
                <c:pt idx="18551">
                  <c:v>0.55417824074085753</c:v>
                </c:pt>
                <c:pt idx="18552">
                  <c:v>0.55418981481493168</c:v>
                </c:pt>
                <c:pt idx="18553">
                  <c:v>0.5542013888890055</c:v>
                </c:pt>
                <c:pt idx="18554">
                  <c:v>0.55421296296307976</c:v>
                </c:pt>
                <c:pt idx="18555">
                  <c:v>0.5542245370371538</c:v>
                </c:pt>
                <c:pt idx="18556">
                  <c:v>0.55423611111122606</c:v>
                </c:pt>
                <c:pt idx="18557">
                  <c:v>0.55424768518530187</c:v>
                </c:pt>
                <c:pt idx="18558">
                  <c:v>0.55425925925937758</c:v>
                </c:pt>
                <c:pt idx="18559">
                  <c:v>0.55427083333345195</c:v>
                </c:pt>
                <c:pt idx="18560">
                  <c:v>0.55428240740752399</c:v>
                </c:pt>
                <c:pt idx="18561">
                  <c:v>0.55429398148159803</c:v>
                </c:pt>
                <c:pt idx="18562">
                  <c:v>0.55430555555567262</c:v>
                </c:pt>
                <c:pt idx="18563">
                  <c:v>0.55431712962974478</c:v>
                </c:pt>
                <c:pt idx="18564">
                  <c:v>0.55432870370382015</c:v>
                </c:pt>
                <c:pt idx="18565">
                  <c:v>0.55434027777789463</c:v>
                </c:pt>
                <c:pt idx="18566">
                  <c:v>0.55435185185196756</c:v>
                </c:pt>
                <c:pt idx="18567">
                  <c:v>0.55436342592604027</c:v>
                </c:pt>
                <c:pt idx="18568">
                  <c:v>0.55437500000011664</c:v>
                </c:pt>
                <c:pt idx="18569">
                  <c:v>0.55438657407419034</c:v>
                </c:pt>
                <c:pt idx="18570">
                  <c:v>0.55439814814826438</c:v>
                </c:pt>
                <c:pt idx="18571">
                  <c:v>0.55440972222233842</c:v>
                </c:pt>
                <c:pt idx="18572">
                  <c:v>0.55442129629641401</c:v>
                </c:pt>
                <c:pt idx="18573">
                  <c:v>0.55443287037048661</c:v>
                </c:pt>
                <c:pt idx="18574">
                  <c:v>0.55444444444456065</c:v>
                </c:pt>
                <c:pt idx="18575">
                  <c:v>0.55445601851863469</c:v>
                </c:pt>
                <c:pt idx="18576">
                  <c:v>0.5544675925927085</c:v>
                </c:pt>
                <c:pt idx="18577">
                  <c:v>0.55447916666678265</c:v>
                </c:pt>
                <c:pt idx="18578">
                  <c:v>0.55449074074085658</c:v>
                </c:pt>
                <c:pt idx="18579">
                  <c:v>0.55450231481492906</c:v>
                </c:pt>
                <c:pt idx="18580">
                  <c:v>0.55451388888900344</c:v>
                </c:pt>
                <c:pt idx="18581">
                  <c:v>0.55452546296308036</c:v>
                </c:pt>
                <c:pt idx="18582">
                  <c:v>0.55453703703715251</c:v>
                </c:pt>
                <c:pt idx="18583">
                  <c:v>0.55454861111122689</c:v>
                </c:pt>
                <c:pt idx="18584">
                  <c:v>0.55456018518529893</c:v>
                </c:pt>
                <c:pt idx="18585">
                  <c:v>0.55457175925937563</c:v>
                </c:pt>
                <c:pt idx="18586">
                  <c:v>0.554583333333449</c:v>
                </c:pt>
                <c:pt idx="18587">
                  <c:v>0.55459490740752304</c:v>
                </c:pt>
                <c:pt idx="18588">
                  <c:v>0.55460648148159764</c:v>
                </c:pt>
                <c:pt idx="18589">
                  <c:v>0.55461805555567256</c:v>
                </c:pt>
                <c:pt idx="18590">
                  <c:v>0.55462962962974693</c:v>
                </c:pt>
                <c:pt idx="18591">
                  <c:v>0.55464120370382153</c:v>
                </c:pt>
                <c:pt idx="18592">
                  <c:v>0.55465277777789324</c:v>
                </c:pt>
                <c:pt idx="18593">
                  <c:v>0.55466435185196528</c:v>
                </c:pt>
                <c:pt idx="18594">
                  <c:v>0.55467592592604131</c:v>
                </c:pt>
                <c:pt idx="18595">
                  <c:v>0.55468750000011535</c:v>
                </c:pt>
                <c:pt idx="18596">
                  <c:v>0.55469907407419283</c:v>
                </c:pt>
                <c:pt idx="18597">
                  <c:v>0.55471064814826343</c:v>
                </c:pt>
                <c:pt idx="18598">
                  <c:v>0.55472222222233769</c:v>
                </c:pt>
                <c:pt idx="18599">
                  <c:v>0.55473379629641162</c:v>
                </c:pt>
                <c:pt idx="18600">
                  <c:v>0.55474537037048821</c:v>
                </c:pt>
                <c:pt idx="18601">
                  <c:v>0.5547569444445597</c:v>
                </c:pt>
                <c:pt idx="18602">
                  <c:v>0.55476851851863362</c:v>
                </c:pt>
                <c:pt idx="18603">
                  <c:v>0.554780092592709</c:v>
                </c:pt>
                <c:pt idx="18604">
                  <c:v>0.5547916666667847</c:v>
                </c:pt>
                <c:pt idx="18605">
                  <c:v>0.55480324074085552</c:v>
                </c:pt>
                <c:pt idx="18606">
                  <c:v>0.55481481481492978</c:v>
                </c:pt>
                <c:pt idx="18607">
                  <c:v>0.55482638888900349</c:v>
                </c:pt>
                <c:pt idx="18608">
                  <c:v>0.55483796296307863</c:v>
                </c:pt>
                <c:pt idx="18609">
                  <c:v>0.55484953703715334</c:v>
                </c:pt>
                <c:pt idx="18610">
                  <c:v>0.55486111111122549</c:v>
                </c:pt>
                <c:pt idx="18611">
                  <c:v>0.55487268518529997</c:v>
                </c:pt>
                <c:pt idx="18612">
                  <c:v>0.55488425925937546</c:v>
                </c:pt>
                <c:pt idx="18613">
                  <c:v>0.55489583333345105</c:v>
                </c:pt>
                <c:pt idx="18614">
                  <c:v>0.55490740740752265</c:v>
                </c:pt>
                <c:pt idx="18615">
                  <c:v>0.55491898148159613</c:v>
                </c:pt>
                <c:pt idx="18616">
                  <c:v>0.55493055555567061</c:v>
                </c:pt>
                <c:pt idx="18617">
                  <c:v>0.55494212962974421</c:v>
                </c:pt>
                <c:pt idx="18618">
                  <c:v>0.55495370370381825</c:v>
                </c:pt>
                <c:pt idx="18619">
                  <c:v>0.55496527777789262</c:v>
                </c:pt>
                <c:pt idx="18620">
                  <c:v>0.55497685185196499</c:v>
                </c:pt>
                <c:pt idx="18621">
                  <c:v>0.55498842592604036</c:v>
                </c:pt>
                <c:pt idx="18622">
                  <c:v>0.55500000000011462</c:v>
                </c:pt>
                <c:pt idx="18623">
                  <c:v>0.55501157407418977</c:v>
                </c:pt>
                <c:pt idx="18624">
                  <c:v>0.55502314814826248</c:v>
                </c:pt>
                <c:pt idx="18625">
                  <c:v>0.55503472222233652</c:v>
                </c:pt>
                <c:pt idx="18626">
                  <c:v>0.55504629629641211</c:v>
                </c:pt>
                <c:pt idx="18627">
                  <c:v>0.55505787037048615</c:v>
                </c:pt>
                <c:pt idx="18628">
                  <c:v>0.55506944444455864</c:v>
                </c:pt>
                <c:pt idx="18629">
                  <c:v>0.55508101851863412</c:v>
                </c:pt>
                <c:pt idx="18630">
                  <c:v>0.55509259259270671</c:v>
                </c:pt>
                <c:pt idx="18631">
                  <c:v>0.55510416666678075</c:v>
                </c:pt>
                <c:pt idx="18632">
                  <c:v>0.55511574074085457</c:v>
                </c:pt>
                <c:pt idx="18633">
                  <c:v>0.5551273148149285</c:v>
                </c:pt>
                <c:pt idx="18634">
                  <c:v>0.55513888888900287</c:v>
                </c:pt>
                <c:pt idx="18635">
                  <c:v>0.55515046296307835</c:v>
                </c:pt>
                <c:pt idx="18636">
                  <c:v>0.5551620370371505</c:v>
                </c:pt>
                <c:pt idx="18637">
                  <c:v>0.55517361111122498</c:v>
                </c:pt>
                <c:pt idx="18638">
                  <c:v>0.55518518518529858</c:v>
                </c:pt>
                <c:pt idx="18639">
                  <c:v>0.55519675925937362</c:v>
                </c:pt>
                <c:pt idx="18640">
                  <c:v>0.55520833333344843</c:v>
                </c:pt>
                <c:pt idx="18641">
                  <c:v>0.55521990740752114</c:v>
                </c:pt>
                <c:pt idx="18642">
                  <c:v>0.55523148148159562</c:v>
                </c:pt>
                <c:pt idx="18643">
                  <c:v>0.55524305555566922</c:v>
                </c:pt>
                <c:pt idx="18644">
                  <c:v>0.5552546296297437</c:v>
                </c:pt>
                <c:pt idx="18645">
                  <c:v>0.5552662037038173</c:v>
                </c:pt>
                <c:pt idx="18646">
                  <c:v>0.55527777777789133</c:v>
                </c:pt>
                <c:pt idx="18647">
                  <c:v>0.55528935185196338</c:v>
                </c:pt>
                <c:pt idx="18648">
                  <c:v>0.55530092592603797</c:v>
                </c:pt>
                <c:pt idx="18649">
                  <c:v>0.55531250000011256</c:v>
                </c:pt>
                <c:pt idx="18650">
                  <c:v>0.55532407407418916</c:v>
                </c:pt>
                <c:pt idx="18651">
                  <c:v>0.55533564814826153</c:v>
                </c:pt>
                <c:pt idx="18652">
                  <c:v>0.55534722222233568</c:v>
                </c:pt>
                <c:pt idx="18653">
                  <c:v>0.55535879629640961</c:v>
                </c:pt>
                <c:pt idx="18654">
                  <c:v>0.55537037037048365</c:v>
                </c:pt>
                <c:pt idx="18655">
                  <c:v>0.55538194444455768</c:v>
                </c:pt>
                <c:pt idx="18656">
                  <c:v>0.55539351851863172</c:v>
                </c:pt>
                <c:pt idx="18657">
                  <c:v>0.55540509259270665</c:v>
                </c:pt>
                <c:pt idx="18658">
                  <c:v>0.5554166666667798</c:v>
                </c:pt>
                <c:pt idx="18659">
                  <c:v>0.55542824074085351</c:v>
                </c:pt>
                <c:pt idx="18660">
                  <c:v>0.55543981481492788</c:v>
                </c:pt>
                <c:pt idx="18661">
                  <c:v>0.55545138888900158</c:v>
                </c:pt>
                <c:pt idx="18662">
                  <c:v>0.55546296296307596</c:v>
                </c:pt>
                <c:pt idx="18663">
                  <c:v>0.55547453703715</c:v>
                </c:pt>
                <c:pt idx="18664">
                  <c:v>0.55548611111122215</c:v>
                </c:pt>
                <c:pt idx="18665">
                  <c:v>0.55549768518529807</c:v>
                </c:pt>
                <c:pt idx="18666">
                  <c:v>0.55550925925937356</c:v>
                </c:pt>
                <c:pt idx="18667">
                  <c:v>0.55552083333344793</c:v>
                </c:pt>
                <c:pt idx="18668">
                  <c:v>0.55553240740752019</c:v>
                </c:pt>
                <c:pt idx="18669">
                  <c:v>0.55554398148159423</c:v>
                </c:pt>
                <c:pt idx="18670">
                  <c:v>0.55555555555566827</c:v>
                </c:pt>
                <c:pt idx="18671">
                  <c:v>0.55556712962974086</c:v>
                </c:pt>
                <c:pt idx="18672">
                  <c:v>0.55557870370381635</c:v>
                </c:pt>
                <c:pt idx="18673">
                  <c:v>0.55559027777789061</c:v>
                </c:pt>
                <c:pt idx="18674">
                  <c:v>0.55560185185196442</c:v>
                </c:pt>
                <c:pt idx="18675">
                  <c:v>0.55561342592603846</c:v>
                </c:pt>
                <c:pt idx="18676">
                  <c:v>0.5556250000001145</c:v>
                </c:pt>
                <c:pt idx="18677">
                  <c:v>0.55563657407418665</c:v>
                </c:pt>
                <c:pt idx="18678">
                  <c:v>0.55564814814826069</c:v>
                </c:pt>
                <c:pt idx="18679">
                  <c:v>0.55565972222233462</c:v>
                </c:pt>
                <c:pt idx="18680">
                  <c:v>0.55567129629641132</c:v>
                </c:pt>
                <c:pt idx="18681">
                  <c:v>0.55568287037048425</c:v>
                </c:pt>
                <c:pt idx="18682">
                  <c:v>0.55569444444455873</c:v>
                </c:pt>
                <c:pt idx="18683">
                  <c:v>0.55570601851863211</c:v>
                </c:pt>
                <c:pt idx="18684">
                  <c:v>0.55571759259270481</c:v>
                </c:pt>
                <c:pt idx="18685">
                  <c:v>0.55572916666678085</c:v>
                </c:pt>
                <c:pt idx="18686">
                  <c:v>0.55574074074085289</c:v>
                </c:pt>
                <c:pt idx="18687">
                  <c:v>0.55575231481492648</c:v>
                </c:pt>
                <c:pt idx="18688">
                  <c:v>0.55576388888900097</c:v>
                </c:pt>
                <c:pt idx="18689">
                  <c:v>0.55577546296307789</c:v>
                </c:pt>
                <c:pt idx="18690">
                  <c:v>0.55578703703714905</c:v>
                </c:pt>
                <c:pt idx="18691">
                  <c:v>0.55579861111122364</c:v>
                </c:pt>
                <c:pt idx="18692">
                  <c:v>0.55581018518529657</c:v>
                </c:pt>
                <c:pt idx="18693">
                  <c:v>0.55582175925937294</c:v>
                </c:pt>
                <c:pt idx="18694">
                  <c:v>0.55583333333344564</c:v>
                </c:pt>
                <c:pt idx="18695">
                  <c:v>0.55584490740752079</c:v>
                </c:pt>
                <c:pt idx="18696">
                  <c:v>0.55585648148159361</c:v>
                </c:pt>
                <c:pt idx="18697">
                  <c:v>0.55586805555566732</c:v>
                </c:pt>
                <c:pt idx="18698">
                  <c:v>0.55587962962974313</c:v>
                </c:pt>
                <c:pt idx="18699">
                  <c:v>0.55589120370381728</c:v>
                </c:pt>
                <c:pt idx="18700">
                  <c:v>0.55590277777788943</c:v>
                </c:pt>
                <c:pt idx="18701">
                  <c:v>0.55591435185196147</c:v>
                </c:pt>
                <c:pt idx="18702">
                  <c:v>0.55592592592603751</c:v>
                </c:pt>
                <c:pt idx="18703">
                  <c:v>0.55593750000011155</c:v>
                </c:pt>
                <c:pt idx="18704">
                  <c:v>0.5559490740741887</c:v>
                </c:pt>
                <c:pt idx="18705">
                  <c:v>0.55596064814825952</c:v>
                </c:pt>
                <c:pt idx="18706">
                  <c:v>0.55597222222233367</c:v>
                </c:pt>
                <c:pt idx="18707">
                  <c:v>0.55598379629640771</c:v>
                </c:pt>
                <c:pt idx="18708">
                  <c:v>0.55599537037048397</c:v>
                </c:pt>
                <c:pt idx="18709">
                  <c:v>0.55600694444455578</c:v>
                </c:pt>
                <c:pt idx="18710">
                  <c:v>0.55601851851862982</c:v>
                </c:pt>
                <c:pt idx="18711">
                  <c:v>0.55603009259270464</c:v>
                </c:pt>
                <c:pt idx="18712">
                  <c:v>0.5560416666667809</c:v>
                </c:pt>
                <c:pt idx="18713">
                  <c:v>0.5560532407408515</c:v>
                </c:pt>
                <c:pt idx="18714">
                  <c:v>0.55606481481492598</c:v>
                </c:pt>
                <c:pt idx="18715">
                  <c:v>0.55607638888899957</c:v>
                </c:pt>
                <c:pt idx="18716">
                  <c:v>0.55608796296307461</c:v>
                </c:pt>
                <c:pt idx="18717">
                  <c:v>0.55609953703714865</c:v>
                </c:pt>
                <c:pt idx="18718">
                  <c:v>0.55611111111122158</c:v>
                </c:pt>
                <c:pt idx="18719">
                  <c:v>0.55612268518529617</c:v>
                </c:pt>
                <c:pt idx="18720">
                  <c:v>0.55613425925937154</c:v>
                </c:pt>
                <c:pt idx="18721">
                  <c:v>0.55614583333344725</c:v>
                </c:pt>
                <c:pt idx="18722">
                  <c:v>0.55615740740751862</c:v>
                </c:pt>
                <c:pt idx="18723">
                  <c:v>0.55616898148159233</c:v>
                </c:pt>
                <c:pt idx="18724">
                  <c:v>0.55618055555566637</c:v>
                </c:pt>
                <c:pt idx="18725">
                  <c:v>0.55619212962974041</c:v>
                </c:pt>
                <c:pt idx="18726">
                  <c:v>0.55620370370381444</c:v>
                </c:pt>
                <c:pt idx="18727">
                  <c:v>0.55621527777788871</c:v>
                </c:pt>
                <c:pt idx="18728">
                  <c:v>0.55622685185196108</c:v>
                </c:pt>
                <c:pt idx="18729">
                  <c:v>0.55623842592603656</c:v>
                </c:pt>
                <c:pt idx="18730">
                  <c:v>0.5562500000001106</c:v>
                </c:pt>
                <c:pt idx="18731">
                  <c:v>0.55626157407418464</c:v>
                </c:pt>
                <c:pt idx="18732">
                  <c:v>0.55627314814825857</c:v>
                </c:pt>
                <c:pt idx="18733">
                  <c:v>0.5562847222223325</c:v>
                </c:pt>
                <c:pt idx="18734">
                  <c:v>0.55629629629640764</c:v>
                </c:pt>
                <c:pt idx="18735">
                  <c:v>0.55630787037048224</c:v>
                </c:pt>
                <c:pt idx="18736">
                  <c:v>0.55631944444455483</c:v>
                </c:pt>
                <c:pt idx="18737">
                  <c:v>0.55633101851862965</c:v>
                </c:pt>
                <c:pt idx="18738">
                  <c:v>0.55634259259270291</c:v>
                </c:pt>
                <c:pt idx="18739">
                  <c:v>0.55635416666677695</c:v>
                </c:pt>
                <c:pt idx="18740">
                  <c:v>0.55636574074084966</c:v>
                </c:pt>
                <c:pt idx="18741">
                  <c:v>0.55637731481492458</c:v>
                </c:pt>
                <c:pt idx="18742">
                  <c:v>0.55638888888899907</c:v>
                </c:pt>
                <c:pt idx="18743">
                  <c:v>0.55640046296307444</c:v>
                </c:pt>
                <c:pt idx="18744">
                  <c:v>0.55641203703714659</c:v>
                </c:pt>
                <c:pt idx="18745">
                  <c:v>0.55642361111122118</c:v>
                </c:pt>
                <c:pt idx="18746">
                  <c:v>0.55643518518529456</c:v>
                </c:pt>
                <c:pt idx="18747">
                  <c:v>0.55644675925936926</c:v>
                </c:pt>
                <c:pt idx="18748">
                  <c:v>0.55645833333344363</c:v>
                </c:pt>
                <c:pt idx="18749">
                  <c:v>0.55646990740751734</c:v>
                </c:pt>
                <c:pt idx="18750">
                  <c:v>0.5564814814815916</c:v>
                </c:pt>
                <c:pt idx="18751">
                  <c:v>0.55649305555566542</c:v>
                </c:pt>
                <c:pt idx="18752">
                  <c:v>0.55650462962973968</c:v>
                </c:pt>
                <c:pt idx="18753">
                  <c:v>0.55651620370381349</c:v>
                </c:pt>
                <c:pt idx="18754">
                  <c:v>0.55652777777788753</c:v>
                </c:pt>
                <c:pt idx="18755">
                  <c:v>0.55653935185195935</c:v>
                </c:pt>
                <c:pt idx="18756">
                  <c:v>0.55655092592603395</c:v>
                </c:pt>
                <c:pt idx="18757">
                  <c:v>0.5565625000001081</c:v>
                </c:pt>
                <c:pt idx="18758">
                  <c:v>0.55657407407418524</c:v>
                </c:pt>
                <c:pt idx="18759">
                  <c:v>0.55658564814825751</c:v>
                </c:pt>
                <c:pt idx="18760">
                  <c:v>0.55659722222233177</c:v>
                </c:pt>
                <c:pt idx="18761">
                  <c:v>0.55660879629640736</c:v>
                </c:pt>
                <c:pt idx="18762">
                  <c:v>0.55662037037048184</c:v>
                </c:pt>
                <c:pt idx="18763">
                  <c:v>0.55663194444455522</c:v>
                </c:pt>
                <c:pt idx="18764">
                  <c:v>0.55664351851862959</c:v>
                </c:pt>
                <c:pt idx="18765">
                  <c:v>0.55665509259270396</c:v>
                </c:pt>
                <c:pt idx="18766">
                  <c:v>0.55666666666677744</c:v>
                </c:pt>
                <c:pt idx="18767">
                  <c:v>0.55667824074085004</c:v>
                </c:pt>
                <c:pt idx="18768">
                  <c:v>0.55668981481492463</c:v>
                </c:pt>
                <c:pt idx="18769">
                  <c:v>0.55670138888899812</c:v>
                </c:pt>
                <c:pt idx="18770">
                  <c:v>0.5567129629630726</c:v>
                </c:pt>
                <c:pt idx="18771">
                  <c:v>0.55672453703714664</c:v>
                </c:pt>
                <c:pt idx="18772">
                  <c:v>0.55673611111121957</c:v>
                </c:pt>
                <c:pt idx="18773">
                  <c:v>0.55674768518529461</c:v>
                </c:pt>
                <c:pt idx="18774">
                  <c:v>0.55675925925936864</c:v>
                </c:pt>
                <c:pt idx="18775">
                  <c:v>0.55677083333344535</c:v>
                </c:pt>
                <c:pt idx="18776">
                  <c:v>0.55678240740751661</c:v>
                </c:pt>
                <c:pt idx="18777">
                  <c:v>0.55679398148159065</c:v>
                </c:pt>
                <c:pt idx="18778">
                  <c:v>0.55680555555566469</c:v>
                </c:pt>
                <c:pt idx="18779">
                  <c:v>0.55681712962973851</c:v>
                </c:pt>
                <c:pt idx="18780">
                  <c:v>0.55682870370381365</c:v>
                </c:pt>
                <c:pt idx="18781">
                  <c:v>0.55684027777788825</c:v>
                </c:pt>
                <c:pt idx="18782">
                  <c:v>0.55685185185196051</c:v>
                </c:pt>
                <c:pt idx="18783">
                  <c:v>0.55686342592603333</c:v>
                </c:pt>
                <c:pt idx="18784">
                  <c:v>0.55687500000011025</c:v>
                </c:pt>
                <c:pt idx="18785">
                  <c:v>0.55688657407418274</c:v>
                </c:pt>
                <c:pt idx="18786">
                  <c:v>0.55689814814825678</c:v>
                </c:pt>
                <c:pt idx="18787">
                  <c:v>0.55690972222233082</c:v>
                </c:pt>
                <c:pt idx="18788">
                  <c:v>0.55692129629640696</c:v>
                </c:pt>
                <c:pt idx="18789">
                  <c:v>0.55693287037048034</c:v>
                </c:pt>
                <c:pt idx="18790">
                  <c:v>0.55694444444455471</c:v>
                </c:pt>
                <c:pt idx="18791">
                  <c:v>0.55695601851862764</c:v>
                </c:pt>
                <c:pt idx="18792">
                  <c:v>0.55696759259270101</c:v>
                </c:pt>
                <c:pt idx="18793">
                  <c:v>0.55697916666677683</c:v>
                </c:pt>
                <c:pt idx="18794">
                  <c:v>0.55699074074084909</c:v>
                </c:pt>
                <c:pt idx="18795">
                  <c:v>0.55700231481492257</c:v>
                </c:pt>
                <c:pt idx="18796">
                  <c:v>0.55701388888899717</c:v>
                </c:pt>
                <c:pt idx="18797">
                  <c:v>0.55702546296307365</c:v>
                </c:pt>
                <c:pt idx="18798">
                  <c:v>0.55703703703714524</c:v>
                </c:pt>
                <c:pt idx="18799">
                  <c:v>0.55704861111121962</c:v>
                </c:pt>
                <c:pt idx="18800">
                  <c:v>0.55706018518529199</c:v>
                </c:pt>
                <c:pt idx="18801">
                  <c:v>0.55707175925936769</c:v>
                </c:pt>
                <c:pt idx="18802">
                  <c:v>0.55708333333344162</c:v>
                </c:pt>
                <c:pt idx="18803">
                  <c:v>0.55709490740751677</c:v>
                </c:pt>
                <c:pt idx="18804">
                  <c:v>0.5571064814815897</c:v>
                </c:pt>
                <c:pt idx="18805">
                  <c:v>0.55711805555566352</c:v>
                </c:pt>
                <c:pt idx="18806">
                  <c:v>0.55712962962973889</c:v>
                </c:pt>
                <c:pt idx="18807">
                  <c:v>0.55714120370381326</c:v>
                </c:pt>
                <c:pt idx="18808">
                  <c:v>0.55715277777788552</c:v>
                </c:pt>
                <c:pt idx="18809">
                  <c:v>0.55716435185195723</c:v>
                </c:pt>
                <c:pt idx="18810">
                  <c:v>0.55717592592603349</c:v>
                </c:pt>
                <c:pt idx="18811">
                  <c:v>0.55718750000010753</c:v>
                </c:pt>
                <c:pt idx="18812">
                  <c:v>0.55719907407418456</c:v>
                </c:pt>
                <c:pt idx="18813">
                  <c:v>0.55721064814825549</c:v>
                </c:pt>
                <c:pt idx="18814">
                  <c:v>0.55722222222232987</c:v>
                </c:pt>
                <c:pt idx="18815">
                  <c:v>0.5572337962964039</c:v>
                </c:pt>
                <c:pt idx="18816">
                  <c:v>0.55724537037047972</c:v>
                </c:pt>
                <c:pt idx="18817">
                  <c:v>0.55725694444455198</c:v>
                </c:pt>
                <c:pt idx="18818">
                  <c:v>0.55726851851862602</c:v>
                </c:pt>
                <c:pt idx="18819">
                  <c:v>0.55728009259270062</c:v>
                </c:pt>
                <c:pt idx="18820">
                  <c:v>0.55729166666677665</c:v>
                </c:pt>
                <c:pt idx="18821">
                  <c:v>0.55730324074084758</c:v>
                </c:pt>
                <c:pt idx="18822">
                  <c:v>0.55731481481492218</c:v>
                </c:pt>
                <c:pt idx="18823">
                  <c:v>0.55732638888899488</c:v>
                </c:pt>
                <c:pt idx="18824">
                  <c:v>0.55733796296307025</c:v>
                </c:pt>
                <c:pt idx="18825">
                  <c:v>0.55734953703714463</c:v>
                </c:pt>
                <c:pt idx="18826">
                  <c:v>0.55736111111121756</c:v>
                </c:pt>
                <c:pt idx="18827">
                  <c:v>0.55737268518529237</c:v>
                </c:pt>
                <c:pt idx="18828">
                  <c:v>0.55738425925936641</c:v>
                </c:pt>
                <c:pt idx="18829">
                  <c:v>0.55739583333344334</c:v>
                </c:pt>
                <c:pt idx="18830">
                  <c:v>0.5574074074075146</c:v>
                </c:pt>
                <c:pt idx="18831">
                  <c:v>0.55741898148158853</c:v>
                </c:pt>
                <c:pt idx="18832">
                  <c:v>0.55743055555566257</c:v>
                </c:pt>
                <c:pt idx="18833">
                  <c:v>0.55744212962973649</c:v>
                </c:pt>
                <c:pt idx="18834">
                  <c:v>0.55745370370381053</c:v>
                </c:pt>
                <c:pt idx="18835">
                  <c:v>0.55746527777788468</c:v>
                </c:pt>
                <c:pt idx="18836">
                  <c:v>0.55747685185195706</c:v>
                </c:pt>
                <c:pt idx="18837">
                  <c:v>0.55748842592603121</c:v>
                </c:pt>
                <c:pt idx="18838">
                  <c:v>0.5575000000001068</c:v>
                </c:pt>
                <c:pt idx="18839">
                  <c:v>0.55751157407418084</c:v>
                </c:pt>
                <c:pt idx="18840">
                  <c:v>0.55752314814825343</c:v>
                </c:pt>
                <c:pt idx="18841">
                  <c:v>0.55753472222232858</c:v>
                </c:pt>
              </c:numCache>
            </c:numRef>
          </c:xVal>
          <c:yVal>
            <c:numRef>
              <c:f>'Combined data by second'!$AE$7:$AE$18848</c:f>
              <c:numCache>
                <c:formatCode>General</c:formatCode>
                <c:ptCount val="18842"/>
                <c:pt idx="0">
                  <c:v>181.33</c:v>
                </c:pt>
                <c:pt idx="1">
                  <c:v>181.33</c:v>
                </c:pt>
                <c:pt idx="2">
                  <c:v>181.33</c:v>
                </c:pt>
                <c:pt idx="3">
                  <c:v>181.33</c:v>
                </c:pt>
                <c:pt idx="4">
                  <c:v>181.33</c:v>
                </c:pt>
                <c:pt idx="5">
                  <c:v>181.33</c:v>
                </c:pt>
                <c:pt idx="6">
                  <c:v>181.33</c:v>
                </c:pt>
                <c:pt idx="7">
                  <c:v>181.33</c:v>
                </c:pt>
                <c:pt idx="8">
                  <c:v>181.33</c:v>
                </c:pt>
                <c:pt idx="9">
                  <c:v>181.33</c:v>
                </c:pt>
                <c:pt idx="10">
                  <c:v>181.33</c:v>
                </c:pt>
                <c:pt idx="11">
                  <c:v>181.33</c:v>
                </c:pt>
                <c:pt idx="12">
                  <c:v>181.33</c:v>
                </c:pt>
                <c:pt idx="13">
                  <c:v>181.33</c:v>
                </c:pt>
                <c:pt idx="14">
                  <c:v>181.33</c:v>
                </c:pt>
                <c:pt idx="15">
                  <c:v>181.33</c:v>
                </c:pt>
                <c:pt idx="16">
                  <c:v>181.33</c:v>
                </c:pt>
                <c:pt idx="17">
                  <c:v>181.33</c:v>
                </c:pt>
                <c:pt idx="18">
                  <c:v>181.33</c:v>
                </c:pt>
                <c:pt idx="19">
                  <c:v>181.33</c:v>
                </c:pt>
                <c:pt idx="20">
                  <c:v>181.33</c:v>
                </c:pt>
                <c:pt idx="21">
                  <c:v>181.33</c:v>
                </c:pt>
                <c:pt idx="22">
                  <c:v>181.33</c:v>
                </c:pt>
                <c:pt idx="23">
                  <c:v>181.33</c:v>
                </c:pt>
                <c:pt idx="24">
                  <c:v>181.33</c:v>
                </c:pt>
                <c:pt idx="25">
                  <c:v>181.33</c:v>
                </c:pt>
                <c:pt idx="26">
                  <c:v>181.33</c:v>
                </c:pt>
                <c:pt idx="27">
                  <c:v>181.33</c:v>
                </c:pt>
                <c:pt idx="28">
                  <c:v>181.33</c:v>
                </c:pt>
                <c:pt idx="29">
                  <c:v>181.33</c:v>
                </c:pt>
                <c:pt idx="30">
                  <c:v>181.33</c:v>
                </c:pt>
                <c:pt idx="31">
                  <c:v>181.33</c:v>
                </c:pt>
                <c:pt idx="32">
                  <c:v>181.33</c:v>
                </c:pt>
                <c:pt idx="33">
                  <c:v>181.33</c:v>
                </c:pt>
                <c:pt idx="34">
                  <c:v>181.33</c:v>
                </c:pt>
                <c:pt idx="35">
                  <c:v>181.76999999999998</c:v>
                </c:pt>
                <c:pt idx="36">
                  <c:v>181.76999999999998</c:v>
                </c:pt>
                <c:pt idx="37">
                  <c:v>181.76999999999998</c:v>
                </c:pt>
                <c:pt idx="38">
                  <c:v>181.76999999999998</c:v>
                </c:pt>
                <c:pt idx="39">
                  <c:v>181.76999999999998</c:v>
                </c:pt>
                <c:pt idx="40">
                  <c:v>181.76999999999998</c:v>
                </c:pt>
                <c:pt idx="41">
                  <c:v>181.76999999999998</c:v>
                </c:pt>
                <c:pt idx="42">
                  <c:v>181.76999999999998</c:v>
                </c:pt>
                <c:pt idx="43">
                  <c:v>181.76999999999998</c:v>
                </c:pt>
                <c:pt idx="44">
                  <c:v>181.76999999999998</c:v>
                </c:pt>
                <c:pt idx="45">
                  <c:v>181.76999999999998</c:v>
                </c:pt>
                <c:pt idx="46">
                  <c:v>181.76999999999998</c:v>
                </c:pt>
                <c:pt idx="47">
                  <c:v>181.76999999999998</c:v>
                </c:pt>
                <c:pt idx="48">
                  <c:v>181.76999999999998</c:v>
                </c:pt>
                <c:pt idx="49">
                  <c:v>181.76999999999998</c:v>
                </c:pt>
                <c:pt idx="50">
                  <c:v>181.76999999999998</c:v>
                </c:pt>
                <c:pt idx="51">
                  <c:v>181.76999999999998</c:v>
                </c:pt>
                <c:pt idx="52">
                  <c:v>181.76999999999998</c:v>
                </c:pt>
                <c:pt idx="53">
                  <c:v>181.76999999999998</c:v>
                </c:pt>
                <c:pt idx="54">
                  <c:v>181.76999999999998</c:v>
                </c:pt>
                <c:pt idx="55">
                  <c:v>181.76999999999998</c:v>
                </c:pt>
                <c:pt idx="56">
                  <c:v>181.76999999999998</c:v>
                </c:pt>
                <c:pt idx="57">
                  <c:v>181.76999999999998</c:v>
                </c:pt>
                <c:pt idx="58">
                  <c:v>181.76999999999998</c:v>
                </c:pt>
                <c:pt idx="59">
                  <c:v>181.76999999999998</c:v>
                </c:pt>
                <c:pt idx="60">
                  <c:v>181.76999999999998</c:v>
                </c:pt>
                <c:pt idx="61">
                  <c:v>181.76999999999998</c:v>
                </c:pt>
                <c:pt idx="62">
                  <c:v>181.76999999999998</c:v>
                </c:pt>
                <c:pt idx="63">
                  <c:v>181.76999999999998</c:v>
                </c:pt>
                <c:pt idx="64">
                  <c:v>181.76999999999998</c:v>
                </c:pt>
                <c:pt idx="65">
                  <c:v>181.76999999999998</c:v>
                </c:pt>
                <c:pt idx="66">
                  <c:v>181.76999999999998</c:v>
                </c:pt>
                <c:pt idx="67">
                  <c:v>181.76999999999998</c:v>
                </c:pt>
                <c:pt idx="68">
                  <c:v>181.76999999999998</c:v>
                </c:pt>
                <c:pt idx="69">
                  <c:v>181.76999999999998</c:v>
                </c:pt>
                <c:pt idx="70">
                  <c:v>181.76999999999998</c:v>
                </c:pt>
                <c:pt idx="71">
                  <c:v>181.76999999999998</c:v>
                </c:pt>
                <c:pt idx="72">
                  <c:v>181.76999999999998</c:v>
                </c:pt>
                <c:pt idx="73">
                  <c:v>181.76999999999998</c:v>
                </c:pt>
                <c:pt idx="74">
                  <c:v>181.76999999999998</c:v>
                </c:pt>
                <c:pt idx="75">
                  <c:v>181.76999999999998</c:v>
                </c:pt>
                <c:pt idx="76">
                  <c:v>181.76999999999998</c:v>
                </c:pt>
                <c:pt idx="77">
                  <c:v>181.76999999999998</c:v>
                </c:pt>
                <c:pt idx="78">
                  <c:v>181.76999999999998</c:v>
                </c:pt>
                <c:pt idx="79">
                  <c:v>181.76999999999998</c:v>
                </c:pt>
                <c:pt idx="80">
                  <c:v>181.76999999999998</c:v>
                </c:pt>
                <c:pt idx="81">
                  <c:v>181.76999999999998</c:v>
                </c:pt>
                <c:pt idx="82">
                  <c:v>181.76999999999998</c:v>
                </c:pt>
                <c:pt idx="83">
                  <c:v>181.76999999999998</c:v>
                </c:pt>
                <c:pt idx="84">
                  <c:v>181.76999999999998</c:v>
                </c:pt>
                <c:pt idx="85">
                  <c:v>181.76999999999998</c:v>
                </c:pt>
                <c:pt idx="86">
                  <c:v>181.76999999999998</c:v>
                </c:pt>
                <c:pt idx="87">
                  <c:v>181.76999999999998</c:v>
                </c:pt>
                <c:pt idx="88">
                  <c:v>181.76999999999998</c:v>
                </c:pt>
                <c:pt idx="89">
                  <c:v>181.76999999999998</c:v>
                </c:pt>
                <c:pt idx="90">
                  <c:v>181.76999999999998</c:v>
                </c:pt>
                <c:pt idx="91">
                  <c:v>181.76999999999998</c:v>
                </c:pt>
                <c:pt idx="92">
                  <c:v>181.76999999999998</c:v>
                </c:pt>
                <c:pt idx="93">
                  <c:v>181.76999999999998</c:v>
                </c:pt>
                <c:pt idx="94">
                  <c:v>181.76999999999998</c:v>
                </c:pt>
                <c:pt idx="95">
                  <c:v>182.08</c:v>
                </c:pt>
                <c:pt idx="96">
                  <c:v>182.08</c:v>
                </c:pt>
                <c:pt idx="97">
                  <c:v>182.08</c:v>
                </c:pt>
                <c:pt idx="98">
                  <c:v>182.08</c:v>
                </c:pt>
                <c:pt idx="99">
                  <c:v>182.08</c:v>
                </c:pt>
                <c:pt idx="100">
                  <c:v>182.08</c:v>
                </c:pt>
                <c:pt idx="101">
                  <c:v>182.08</c:v>
                </c:pt>
                <c:pt idx="102">
                  <c:v>182.08</c:v>
                </c:pt>
                <c:pt idx="103">
                  <c:v>182.08</c:v>
                </c:pt>
                <c:pt idx="104">
                  <c:v>182.08</c:v>
                </c:pt>
                <c:pt idx="105">
                  <c:v>182.08</c:v>
                </c:pt>
                <c:pt idx="106">
                  <c:v>182.08</c:v>
                </c:pt>
                <c:pt idx="107">
                  <c:v>182.08</c:v>
                </c:pt>
                <c:pt idx="108">
                  <c:v>182.08</c:v>
                </c:pt>
                <c:pt idx="109">
                  <c:v>182.08</c:v>
                </c:pt>
                <c:pt idx="110">
                  <c:v>182.08</c:v>
                </c:pt>
                <c:pt idx="111">
                  <c:v>182.08</c:v>
                </c:pt>
                <c:pt idx="112">
                  <c:v>182.08</c:v>
                </c:pt>
                <c:pt idx="113">
                  <c:v>182.08</c:v>
                </c:pt>
                <c:pt idx="114">
                  <c:v>182.08</c:v>
                </c:pt>
                <c:pt idx="115">
                  <c:v>182.08</c:v>
                </c:pt>
                <c:pt idx="116">
                  <c:v>182.08</c:v>
                </c:pt>
                <c:pt idx="117">
                  <c:v>182.08</c:v>
                </c:pt>
                <c:pt idx="118">
                  <c:v>182.08</c:v>
                </c:pt>
                <c:pt idx="119">
                  <c:v>182.08</c:v>
                </c:pt>
                <c:pt idx="120">
                  <c:v>182.08</c:v>
                </c:pt>
                <c:pt idx="121">
                  <c:v>182.08</c:v>
                </c:pt>
                <c:pt idx="122">
                  <c:v>182.08</c:v>
                </c:pt>
                <c:pt idx="123">
                  <c:v>182.08</c:v>
                </c:pt>
                <c:pt idx="124">
                  <c:v>182.08</c:v>
                </c:pt>
                <c:pt idx="125">
                  <c:v>182.08</c:v>
                </c:pt>
                <c:pt idx="126">
                  <c:v>182.08</c:v>
                </c:pt>
                <c:pt idx="127">
                  <c:v>182.08</c:v>
                </c:pt>
                <c:pt idx="128">
                  <c:v>182.08</c:v>
                </c:pt>
                <c:pt idx="129">
                  <c:v>182.08</c:v>
                </c:pt>
                <c:pt idx="130">
                  <c:v>182.08</c:v>
                </c:pt>
                <c:pt idx="131">
                  <c:v>182.08</c:v>
                </c:pt>
                <c:pt idx="132">
                  <c:v>182.08</c:v>
                </c:pt>
                <c:pt idx="133">
                  <c:v>182.08</c:v>
                </c:pt>
                <c:pt idx="134">
                  <c:v>182.08</c:v>
                </c:pt>
                <c:pt idx="135">
                  <c:v>182.08</c:v>
                </c:pt>
                <c:pt idx="136">
                  <c:v>182.08</c:v>
                </c:pt>
                <c:pt idx="137">
                  <c:v>182.08</c:v>
                </c:pt>
                <c:pt idx="138">
                  <c:v>182.08</c:v>
                </c:pt>
                <c:pt idx="139">
                  <c:v>182.08</c:v>
                </c:pt>
                <c:pt idx="140">
                  <c:v>182.08</c:v>
                </c:pt>
                <c:pt idx="141">
                  <c:v>182.08</c:v>
                </c:pt>
                <c:pt idx="142">
                  <c:v>182.08</c:v>
                </c:pt>
                <c:pt idx="143">
                  <c:v>182.08</c:v>
                </c:pt>
                <c:pt idx="144">
                  <c:v>182.08</c:v>
                </c:pt>
                <c:pt idx="145">
                  <c:v>182.08</c:v>
                </c:pt>
                <c:pt idx="146">
                  <c:v>182.08</c:v>
                </c:pt>
                <c:pt idx="147">
                  <c:v>182.08</c:v>
                </c:pt>
                <c:pt idx="148">
                  <c:v>182.08</c:v>
                </c:pt>
                <c:pt idx="149">
                  <c:v>182.08</c:v>
                </c:pt>
                <c:pt idx="150">
                  <c:v>182.08</c:v>
                </c:pt>
                <c:pt idx="151">
                  <c:v>182.08</c:v>
                </c:pt>
                <c:pt idx="152">
                  <c:v>182.08</c:v>
                </c:pt>
                <c:pt idx="153">
                  <c:v>182.08</c:v>
                </c:pt>
                <c:pt idx="154">
                  <c:v>182.08</c:v>
                </c:pt>
                <c:pt idx="155">
                  <c:v>182.26999999999998</c:v>
                </c:pt>
                <c:pt idx="156">
                  <c:v>182.26999999999998</c:v>
                </c:pt>
                <c:pt idx="157">
                  <c:v>182.26999999999998</c:v>
                </c:pt>
                <c:pt idx="158">
                  <c:v>182.26999999999998</c:v>
                </c:pt>
                <c:pt idx="159">
                  <c:v>182.26999999999998</c:v>
                </c:pt>
                <c:pt idx="160">
                  <c:v>182.26999999999998</c:v>
                </c:pt>
                <c:pt idx="161">
                  <c:v>182.26999999999998</c:v>
                </c:pt>
                <c:pt idx="162">
                  <c:v>182.26999999999998</c:v>
                </c:pt>
                <c:pt idx="163">
                  <c:v>182.26999999999998</c:v>
                </c:pt>
                <c:pt idx="164">
                  <c:v>182.26999999999998</c:v>
                </c:pt>
                <c:pt idx="165">
                  <c:v>182.26999999999998</c:v>
                </c:pt>
                <c:pt idx="166">
                  <c:v>182.26999999999998</c:v>
                </c:pt>
                <c:pt idx="167">
                  <c:v>182.26999999999998</c:v>
                </c:pt>
                <c:pt idx="168">
                  <c:v>182.26999999999998</c:v>
                </c:pt>
                <c:pt idx="169">
                  <c:v>182.26999999999998</c:v>
                </c:pt>
                <c:pt idx="170">
                  <c:v>182.26999999999998</c:v>
                </c:pt>
                <c:pt idx="171">
                  <c:v>182.26999999999998</c:v>
                </c:pt>
                <c:pt idx="172">
                  <c:v>182.26999999999998</c:v>
                </c:pt>
                <c:pt idx="173">
                  <c:v>182.26999999999998</c:v>
                </c:pt>
                <c:pt idx="174">
                  <c:v>182.26999999999998</c:v>
                </c:pt>
                <c:pt idx="175">
                  <c:v>182.26999999999998</c:v>
                </c:pt>
                <c:pt idx="176">
                  <c:v>182.26999999999998</c:v>
                </c:pt>
                <c:pt idx="177">
                  <c:v>182.26999999999998</c:v>
                </c:pt>
                <c:pt idx="178">
                  <c:v>182.26999999999998</c:v>
                </c:pt>
                <c:pt idx="179">
                  <c:v>182.26999999999998</c:v>
                </c:pt>
                <c:pt idx="180">
                  <c:v>182.26999999999998</c:v>
                </c:pt>
                <c:pt idx="181">
                  <c:v>182.26999999999998</c:v>
                </c:pt>
                <c:pt idx="182">
                  <c:v>182.26999999999998</c:v>
                </c:pt>
                <c:pt idx="183">
                  <c:v>182.26999999999998</c:v>
                </c:pt>
                <c:pt idx="184">
                  <c:v>182.26999999999998</c:v>
                </c:pt>
                <c:pt idx="185">
                  <c:v>182.26999999999998</c:v>
                </c:pt>
                <c:pt idx="186">
                  <c:v>182.26999999999998</c:v>
                </c:pt>
                <c:pt idx="187">
                  <c:v>182.26999999999998</c:v>
                </c:pt>
                <c:pt idx="188">
                  <c:v>182.26999999999998</c:v>
                </c:pt>
                <c:pt idx="189">
                  <c:v>182.26999999999998</c:v>
                </c:pt>
                <c:pt idx="190">
                  <c:v>182.26999999999998</c:v>
                </c:pt>
                <c:pt idx="191">
                  <c:v>182.26999999999998</c:v>
                </c:pt>
                <c:pt idx="192">
                  <c:v>182.26999999999998</c:v>
                </c:pt>
                <c:pt idx="193">
                  <c:v>182.26999999999998</c:v>
                </c:pt>
                <c:pt idx="194">
                  <c:v>182.26999999999998</c:v>
                </c:pt>
                <c:pt idx="195">
                  <c:v>182.26999999999998</c:v>
                </c:pt>
                <c:pt idx="196">
                  <c:v>182.26999999999998</c:v>
                </c:pt>
                <c:pt idx="197">
                  <c:v>182.26999999999998</c:v>
                </c:pt>
                <c:pt idx="198">
                  <c:v>182.26999999999998</c:v>
                </c:pt>
                <c:pt idx="199">
                  <c:v>182.26999999999998</c:v>
                </c:pt>
                <c:pt idx="200">
                  <c:v>182.26999999999998</c:v>
                </c:pt>
                <c:pt idx="201">
                  <c:v>182.26999999999998</c:v>
                </c:pt>
                <c:pt idx="202">
                  <c:v>182.26999999999998</c:v>
                </c:pt>
                <c:pt idx="203">
                  <c:v>182.26999999999998</c:v>
                </c:pt>
                <c:pt idx="204">
                  <c:v>182.26999999999998</c:v>
                </c:pt>
                <c:pt idx="205">
                  <c:v>182.26999999999998</c:v>
                </c:pt>
                <c:pt idx="206">
                  <c:v>182.26999999999998</c:v>
                </c:pt>
                <c:pt idx="207">
                  <c:v>182.26999999999998</c:v>
                </c:pt>
                <c:pt idx="208">
                  <c:v>182.26999999999998</c:v>
                </c:pt>
                <c:pt idx="209">
                  <c:v>182.26999999999998</c:v>
                </c:pt>
                <c:pt idx="210">
                  <c:v>182.26999999999998</c:v>
                </c:pt>
                <c:pt idx="211">
                  <c:v>182.26999999999998</c:v>
                </c:pt>
                <c:pt idx="212">
                  <c:v>182.26999999999998</c:v>
                </c:pt>
                <c:pt idx="213">
                  <c:v>182.26999999999998</c:v>
                </c:pt>
                <c:pt idx="214">
                  <c:v>182.26999999999998</c:v>
                </c:pt>
                <c:pt idx="215">
                  <c:v>182.7</c:v>
                </c:pt>
                <c:pt idx="216">
                  <c:v>182.7</c:v>
                </c:pt>
                <c:pt idx="217">
                  <c:v>182.7</c:v>
                </c:pt>
                <c:pt idx="218">
                  <c:v>182.7</c:v>
                </c:pt>
                <c:pt idx="219">
                  <c:v>182.7</c:v>
                </c:pt>
                <c:pt idx="220">
                  <c:v>182.7</c:v>
                </c:pt>
                <c:pt idx="221">
                  <c:v>182.7</c:v>
                </c:pt>
                <c:pt idx="222">
                  <c:v>182.7</c:v>
                </c:pt>
                <c:pt idx="223">
                  <c:v>182.7</c:v>
                </c:pt>
                <c:pt idx="224">
                  <c:v>182.7</c:v>
                </c:pt>
                <c:pt idx="225">
                  <c:v>182.7</c:v>
                </c:pt>
                <c:pt idx="226">
                  <c:v>182.7</c:v>
                </c:pt>
                <c:pt idx="227">
                  <c:v>182.7</c:v>
                </c:pt>
                <c:pt idx="228">
                  <c:v>182.7</c:v>
                </c:pt>
                <c:pt idx="229">
                  <c:v>182.7</c:v>
                </c:pt>
                <c:pt idx="230">
                  <c:v>182.7</c:v>
                </c:pt>
                <c:pt idx="231">
                  <c:v>182.7</c:v>
                </c:pt>
                <c:pt idx="232">
                  <c:v>182.7</c:v>
                </c:pt>
                <c:pt idx="233">
                  <c:v>182.7</c:v>
                </c:pt>
                <c:pt idx="234">
                  <c:v>182.7</c:v>
                </c:pt>
                <c:pt idx="235">
                  <c:v>182.7</c:v>
                </c:pt>
                <c:pt idx="236">
                  <c:v>182.7</c:v>
                </c:pt>
                <c:pt idx="237">
                  <c:v>182.7</c:v>
                </c:pt>
                <c:pt idx="238">
                  <c:v>182.7</c:v>
                </c:pt>
                <c:pt idx="239">
                  <c:v>182.7</c:v>
                </c:pt>
                <c:pt idx="240">
                  <c:v>182.7</c:v>
                </c:pt>
                <c:pt idx="241">
                  <c:v>182.7</c:v>
                </c:pt>
                <c:pt idx="242">
                  <c:v>182.7</c:v>
                </c:pt>
                <c:pt idx="243">
                  <c:v>182.7</c:v>
                </c:pt>
                <c:pt idx="244">
                  <c:v>182.7</c:v>
                </c:pt>
                <c:pt idx="245">
                  <c:v>182.7</c:v>
                </c:pt>
                <c:pt idx="246">
                  <c:v>182.7</c:v>
                </c:pt>
                <c:pt idx="247">
                  <c:v>182.7</c:v>
                </c:pt>
                <c:pt idx="248">
                  <c:v>182.7</c:v>
                </c:pt>
                <c:pt idx="249">
                  <c:v>182.7</c:v>
                </c:pt>
                <c:pt idx="250">
                  <c:v>182.7</c:v>
                </c:pt>
                <c:pt idx="251">
                  <c:v>182.7</c:v>
                </c:pt>
                <c:pt idx="252">
                  <c:v>182.7</c:v>
                </c:pt>
                <c:pt idx="253">
                  <c:v>182.7</c:v>
                </c:pt>
                <c:pt idx="254">
                  <c:v>182.7</c:v>
                </c:pt>
                <c:pt idx="255">
                  <c:v>182.7</c:v>
                </c:pt>
                <c:pt idx="256">
                  <c:v>182.7</c:v>
                </c:pt>
                <c:pt idx="257">
                  <c:v>182.7</c:v>
                </c:pt>
                <c:pt idx="258">
                  <c:v>182.7</c:v>
                </c:pt>
                <c:pt idx="259">
                  <c:v>182.7</c:v>
                </c:pt>
                <c:pt idx="260">
                  <c:v>182.7</c:v>
                </c:pt>
                <c:pt idx="261">
                  <c:v>182.7</c:v>
                </c:pt>
                <c:pt idx="262">
                  <c:v>182.7</c:v>
                </c:pt>
                <c:pt idx="263">
                  <c:v>182.7</c:v>
                </c:pt>
                <c:pt idx="264">
                  <c:v>182.7</c:v>
                </c:pt>
                <c:pt idx="265">
                  <c:v>182.7</c:v>
                </c:pt>
                <c:pt idx="266">
                  <c:v>182.7</c:v>
                </c:pt>
                <c:pt idx="267">
                  <c:v>182.7</c:v>
                </c:pt>
                <c:pt idx="268">
                  <c:v>182.7</c:v>
                </c:pt>
                <c:pt idx="269">
                  <c:v>182.7</c:v>
                </c:pt>
                <c:pt idx="270">
                  <c:v>182.7</c:v>
                </c:pt>
                <c:pt idx="271">
                  <c:v>182.7</c:v>
                </c:pt>
                <c:pt idx="272">
                  <c:v>182.7</c:v>
                </c:pt>
                <c:pt idx="273">
                  <c:v>182.7</c:v>
                </c:pt>
                <c:pt idx="274">
                  <c:v>182.7</c:v>
                </c:pt>
                <c:pt idx="275">
                  <c:v>183.04</c:v>
                </c:pt>
                <c:pt idx="276">
                  <c:v>183.04</c:v>
                </c:pt>
                <c:pt idx="277">
                  <c:v>183.04</c:v>
                </c:pt>
                <c:pt idx="278">
                  <c:v>183.04</c:v>
                </c:pt>
                <c:pt idx="279">
                  <c:v>183.04</c:v>
                </c:pt>
                <c:pt idx="280">
                  <c:v>183.04</c:v>
                </c:pt>
                <c:pt idx="281">
                  <c:v>183.04</c:v>
                </c:pt>
                <c:pt idx="282">
                  <c:v>183.04</c:v>
                </c:pt>
                <c:pt idx="283">
                  <c:v>183.04</c:v>
                </c:pt>
                <c:pt idx="284">
                  <c:v>183.04</c:v>
                </c:pt>
                <c:pt idx="285">
                  <c:v>183.04</c:v>
                </c:pt>
                <c:pt idx="286">
                  <c:v>183.04</c:v>
                </c:pt>
                <c:pt idx="287">
                  <c:v>183.04</c:v>
                </c:pt>
                <c:pt idx="288">
                  <c:v>183.04</c:v>
                </c:pt>
                <c:pt idx="289">
                  <c:v>183.04</c:v>
                </c:pt>
                <c:pt idx="290">
                  <c:v>183.04</c:v>
                </c:pt>
                <c:pt idx="291">
                  <c:v>183.04</c:v>
                </c:pt>
                <c:pt idx="292">
                  <c:v>183.04</c:v>
                </c:pt>
                <c:pt idx="293">
                  <c:v>183.04</c:v>
                </c:pt>
                <c:pt idx="294">
                  <c:v>183.04</c:v>
                </c:pt>
                <c:pt idx="295">
                  <c:v>183.04</c:v>
                </c:pt>
                <c:pt idx="296">
                  <c:v>183.04</c:v>
                </c:pt>
                <c:pt idx="297">
                  <c:v>183.04</c:v>
                </c:pt>
                <c:pt idx="298">
                  <c:v>183.04</c:v>
                </c:pt>
                <c:pt idx="299">
                  <c:v>183.04</c:v>
                </c:pt>
                <c:pt idx="300">
                  <c:v>183.04</c:v>
                </c:pt>
                <c:pt idx="301">
                  <c:v>183.04</c:v>
                </c:pt>
                <c:pt idx="302">
                  <c:v>183.04</c:v>
                </c:pt>
                <c:pt idx="303">
                  <c:v>183.04</c:v>
                </c:pt>
                <c:pt idx="304">
                  <c:v>183.04</c:v>
                </c:pt>
                <c:pt idx="305">
                  <c:v>183.04</c:v>
                </c:pt>
                <c:pt idx="306">
                  <c:v>183.04</c:v>
                </c:pt>
                <c:pt idx="307">
                  <c:v>183.04</c:v>
                </c:pt>
                <c:pt idx="308">
                  <c:v>183.04</c:v>
                </c:pt>
                <c:pt idx="309">
                  <c:v>183.04</c:v>
                </c:pt>
                <c:pt idx="310">
                  <c:v>183.04</c:v>
                </c:pt>
                <c:pt idx="311">
                  <c:v>183.04</c:v>
                </c:pt>
                <c:pt idx="312">
                  <c:v>183.04</c:v>
                </c:pt>
                <c:pt idx="313">
                  <c:v>183.04</c:v>
                </c:pt>
                <c:pt idx="314">
                  <c:v>183.04</c:v>
                </c:pt>
                <c:pt idx="315">
                  <c:v>183.04</c:v>
                </c:pt>
                <c:pt idx="316">
                  <c:v>183.04</c:v>
                </c:pt>
                <c:pt idx="317">
                  <c:v>183.04</c:v>
                </c:pt>
                <c:pt idx="318">
                  <c:v>183.04</c:v>
                </c:pt>
                <c:pt idx="319">
                  <c:v>183.04</c:v>
                </c:pt>
                <c:pt idx="320">
                  <c:v>183.04</c:v>
                </c:pt>
                <c:pt idx="321">
                  <c:v>183.04</c:v>
                </c:pt>
                <c:pt idx="322">
                  <c:v>183.04</c:v>
                </c:pt>
                <c:pt idx="323">
                  <c:v>183.04</c:v>
                </c:pt>
                <c:pt idx="324">
                  <c:v>183.04</c:v>
                </c:pt>
                <c:pt idx="325">
                  <c:v>183.04</c:v>
                </c:pt>
                <c:pt idx="326">
                  <c:v>183.04</c:v>
                </c:pt>
                <c:pt idx="327">
                  <c:v>183.04</c:v>
                </c:pt>
                <c:pt idx="328">
                  <c:v>183.04</c:v>
                </c:pt>
                <c:pt idx="329">
                  <c:v>183.04</c:v>
                </c:pt>
                <c:pt idx="330">
                  <c:v>183.04</c:v>
                </c:pt>
                <c:pt idx="331">
                  <c:v>183.04</c:v>
                </c:pt>
                <c:pt idx="332">
                  <c:v>183.04</c:v>
                </c:pt>
                <c:pt idx="333">
                  <c:v>183.04</c:v>
                </c:pt>
                <c:pt idx="334">
                  <c:v>183.04</c:v>
                </c:pt>
                <c:pt idx="335">
                  <c:v>183.92000000000004</c:v>
                </c:pt>
                <c:pt idx="336">
                  <c:v>183.92000000000004</c:v>
                </c:pt>
                <c:pt idx="337">
                  <c:v>183.92000000000004</c:v>
                </c:pt>
                <c:pt idx="338">
                  <c:v>183.92000000000004</c:v>
                </c:pt>
                <c:pt idx="339">
                  <c:v>183.92000000000004</c:v>
                </c:pt>
                <c:pt idx="340">
                  <c:v>183.92000000000004</c:v>
                </c:pt>
                <c:pt idx="341">
                  <c:v>183.92000000000004</c:v>
                </c:pt>
                <c:pt idx="342">
                  <c:v>183.92000000000004</c:v>
                </c:pt>
                <c:pt idx="343">
                  <c:v>183.92000000000004</c:v>
                </c:pt>
                <c:pt idx="344">
                  <c:v>183.92000000000004</c:v>
                </c:pt>
                <c:pt idx="345">
                  <c:v>183.92000000000004</c:v>
                </c:pt>
                <c:pt idx="346">
                  <c:v>183.92000000000004</c:v>
                </c:pt>
                <c:pt idx="347">
                  <c:v>183.92000000000004</c:v>
                </c:pt>
                <c:pt idx="348">
                  <c:v>183.92000000000004</c:v>
                </c:pt>
                <c:pt idx="349">
                  <c:v>183.92000000000004</c:v>
                </c:pt>
                <c:pt idx="350">
                  <c:v>183.92000000000004</c:v>
                </c:pt>
                <c:pt idx="351">
                  <c:v>183.92000000000004</c:v>
                </c:pt>
                <c:pt idx="352">
                  <c:v>183.92000000000004</c:v>
                </c:pt>
                <c:pt idx="353">
                  <c:v>183.92000000000004</c:v>
                </c:pt>
                <c:pt idx="354">
                  <c:v>183.92000000000004</c:v>
                </c:pt>
                <c:pt idx="355">
                  <c:v>183.92000000000004</c:v>
                </c:pt>
                <c:pt idx="356">
                  <c:v>183.92000000000004</c:v>
                </c:pt>
                <c:pt idx="357">
                  <c:v>183.92000000000004</c:v>
                </c:pt>
                <c:pt idx="358">
                  <c:v>183.92000000000004</c:v>
                </c:pt>
                <c:pt idx="359">
                  <c:v>183.92000000000004</c:v>
                </c:pt>
                <c:pt idx="360">
                  <c:v>183.92000000000004</c:v>
                </c:pt>
                <c:pt idx="361">
                  <c:v>183.92000000000004</c:v>
                </c:pt>
                <c:pt idx="362">
                  <c:v>183.92000000000004</c:v>
                </c:pt>
                <c:pt idx="363">
                  <c:v>183.92000000000004</c:v>
                </c:pt>
                <c:pt idx="364">
                  <c:v>183.92000000000004</c:v>
                </c:pt>
                <c:pt idx="365">
                  <c:v>183.92000000000004</c:v>
                </c:pt>
                <c:pt idx="366">
                  <c:v>183.92000000000004</c:v>
                </c:pt>
                <c:pt idx="367">
                  <c:v>183.92000000000004</c:v>
                </c:pt>
                <c:pt idx="368">
                  <c:v>183.92000000000004</c:v>
                </c:pt>
                <c:pt idx="369">
                  <c:v>183.92000000000004</c:v>
                </c:pt>
                <c:pt idx="370">
                  <c:v>183.92000000000004</c:v>
                </c:pt>
                <c:pt idx="371">
                  <c:v>183.92000000000004</c:v>
                </c:pt>
                <c:pt idx="372">
                  <c:v>183.92000000000004</c:v>
                </c:pt>
                <c:pt idx="373">
                  <c:v>183.92000000000004</c:v>
                </c:pt>
                <c:pt idx="374">
                  <c:v>183.92000000000004</c:v>
                </c:pt>
                <c:pt idx="375">
                  <c:v>183.92000000000004</c:v>
                </c:pt>
                <c:pt idx="376">
                  <c:v>183.92000000000004</c:v>
                </c:pt>
                <c:pt idx="377">
                  <c:v>183.92000000000004</c:v>
                </c:pt>
                <c:pt idx="378">
                  <c:v>183.92000000000004</c:v>
                </c:pt>
                <c:pt idx="379">
                  <c:v>183.92000000000004</c:v>
                </c:pt>
                <c:pt idx="380">
                  <c:v>183.92000000000004</c:v>
                </c:pt>
                <c:pt idx="381">
                  <c:v>183.92000000000004</c:v>
                </c:pt>
                <c:pt idx="382">
                  <c:v>183.92000000000004</c:v>
                </c:pt>
                <c:pt idx="383">
                  <c:v>183.92000000000004</c:v>
                </c:pt>
                <c:pt idx="384">
                  <c:v>183.92000000000004</c:v>
                </c:pt>
                <c:pt idx="385">
                  <c:v>183.92000000000004</c:v>
                </c:pt>
                <c:pt idx="386">
                  <c:v>183.92000000000004</c:v>
                </c:pt>
                <c:pt idx="387">
                  <c:v>183.92000000000004</c:v>
                </c:pt>
                <c:pt idx="388">
                  <c:v>183.92000000000004</c:v>
                </c:pt>
                <c:pt idx="389">
                  <c:v>183.92000000000004</c:v>
                </c:pt>
                <c:pt idx="390">
                  <c:v>183.92000000000004</c:v>
                </c:pt>
                <c:pt idx="391">
                  <c:v>183.92000000000004</c:v>
                </c:pt>
                <c:pt idx="392">
                  <c:v>183.92000000000004</c:v>
                </c:pt>
                <c:pt idx="393">
                  <c:v>183.92000000000004</c:v>
                </c:pt>
                <c:pt idx="394">
                  <c:v>183.92000000000004</c:v>
                </c:pt>
                <c:pt idx="395">
                  <c:v>184.31</c:v>
                </c:pt>
                <c:pt idx="396">
                  <c:v>184.31</c:v>
                </c:pt>
                <c:pt idx="397">
                  <c:v>184.31</c:v>
                </c:pt>
                <c:pt idx="398">
                  <c:v>184.31</c:v>
                </c:pt>
                <c:pt idx="399">
                  <c:v>184.31</c:v>
                </c:pt>
                <c:pt idx="400">
                  <c:v>184.31</c:v>
                </c:pt>
                <c:pt idx="401">
                  <c:v>184.31</c:v>
                </c:pt>
                <c:pt idx="402">
                  <c:v>184.31</c:v>
                </c:pt>
                <c:pt idx="403">
                  <c:v>184.31</c:v>
                </c:pt>
                <c:pt idx="404">
                  <c:v>184.31</c:v>
                </c:pt>
                <c:pt idx="405">
                  <c:v>184.31</c:v>
                </c:pt>
                <c:pt idx="406">
                  <c:v>184.31</c:v>
                </c:pt>
                <c:pt idx="407">
                  <c:v>184.31</c:v>
                </c:pt>
                <c:pt idx="408">
                  <c:v>184.31</c:v>
                </c:pt>
                <c:pt idx="409">
                  <c:v>184.31</c:v>
                </c:pt>
                <c:pt idx="410">
                  <c:v>184.31</c:v>
                </c:pt>
                <c:pt idx="411">
                  <c:v>184.31</c:v>
                </c:pt>
                <c:pt idx="412">
                  <c:v>184.31</c:v>
                </c:pt>
                <c:pt idx="413">
                  <c:v>184.31</c:v>
                </c:pt>
                <c:pt idx="414">
                  <c:v>184.31</c:v>
                </c:pt>
                <c:pt idx="415">
                  <c:v>184.31</c:v>
                </c:pt>
                <c:pt idx="416">
                  <c:v>184.31</c:v>
                </c:pt>
                <c:pt idx="417">
                  <c:v>184.31</c:v>
                </c:pt>
                <c:pt idx="418">
                  <c:v>184.31</c:v>
                </c:pt>
                <c:pt idx="419">
                  <c:v>184.31</c:v>
                </c:pt>
                <c:pt idx="420">
                  <c:v>184.31</c:v>
                </c:pt>
                <c:pt idx="421">
                  <c:v>184.31</c:v>
                </c:pt>
                <c:pt idx="422">
                  <c:v>184.31</c:v>
                </c:pt>
                <c:pt idx="423">
                  <c:v>184.31</c:v>
                </c:pt>
                <c:pt idx="424">
                  <c:v>184.31</c:v>
                </c:pt>
                <c:pt idx="425">
                  <c:v>184.31</c:v>
                </c:pt>
                <c:pt idx="426">
                  <c:v>184.31</c:v>
                </c:pt>
                <c:pt idx="427">
                  <c:v>184.31</c:v>
                </c:pt>
                <c:pt idx="428">
                  <c:v>184.31</c:v>
                </c:pt>
                <c:pt idx="429">
                  <c:v>184.31</c:v>
                </c:pt>
                <c:pt idx="430">
                  <c:v>184.31</c:v>
                </c:pt>
                <c:pt idx="431">
                  <c:v>184.31</c:v>
                </c:pt>
                <c:pt idx="432">
                  <c:v>184.31</c:v>
                </c:pt>
                <c:pt idx="433">
                  <c:v>184.31</c:v>
                </c:pt>
                <c:pt idx="434">
                  <c:v>184.31</c:v>
                </c:pt>
                <c:pt idx="435">
                  <c:v>184.31</c:v>
                </c:pt>
                <c:pt idx="436">
                  <c:v>184.31</c:v>
                </c:pt>
                <c:pt idx="437">
                  <c:v>184.31</c:v>
                </c:pt>
                <c:pt idx="438">
                  <c:v>184.31</c:v>
                </c:pt>
                <c:pt idx="439">
                  <c:v>184.31</c:v>
                </c:pt>
                <c:pt idx="440">
                  <c:v>184.31</c:v>
                </c:pt>
                <c:pt idx="441">
                  <c:v>184.31</c:v>
                </c:pt>
                <c:pt idx="442">
                  <c:v>184.31</c:v>
                </c:pt>
                <c:pt idx="443">
                  <c:v>184.31</c:v>
                </c:pt>
                <c:pt idx="444">
                  <c:v>184.31</c:v>
                </c:pt>
                <c:pt idx="445">
                  <c:v>184.31</c:v>
                </c:pt>
                <c:pt idx="446">
                  <c:v>184.31</c:v>
                </c:pt>
                <c:pt idx="447">
                  <c:v>184.31</c:v>
                </c:pt>
                <c:pt idx="448">
                  <c:v>184.31</c:v>
                </c:pt>
                <c:pt idx="449">
                  <c:v>184.31</c:v>
                </c:pt>
                <c:pt idx="450">
                  <c:v>184.31</c:v>
                </c:pt>
                <c:pt idx="451">
                  <c:v>184.31</c:v>
                </c:pt>
                <c:pt idx="452">
                  <c:v>184.31</c:v>
                </c:pt>
                <c:pt idx="453">
                  <c:v>184.31</c:v>
                </c:pt>
                <c:pt idx="454">
                  <c:v>184.31</c:v>
                </c:pt>
                <c:pt idx="455">
                  <c:v>181.72</c:v>
                </c:pt>
                <c:pt idx="456">
                  <c:v>181.72</c:v>
                </c:pt>
                <c:pt idx="457">
                  <c:v>181.72</c:v>
                </c:pt>
                <c:pt idx="458">
                  <c:v>181.72</c:v>
                </c:pt>
                <c:pt idx="459">
                  <c:v>181.72</c:v>
                </c:pt>
                <c:pt idx="460">
                  <c:v>181.72</c:v>
                </c:pt>
                <c:pt idx="461">
                  <c:v>181.72</c:v>
                </c:pt>
                <c:pt idx="462">
                  <c:v>181.72</c:v>
                </c:pt>
                <c:pt idx="463">
                  <c:v>181.72</c:v>
                </c:pt>
                <c:pt idx="464">
                  <c:v>181.72</c:v>
                </c:pt>
                <c:pt idx="465">
                  <c:v>181.72</c:v>
                </c:pt>
                <c:pt idx="466">
                  <c:v>181.72</c:v>
                </c:pt>
                <c:pt idx="467">
                  <c:v>181.72</c:v>
                </c:pt>
                <c:pt idx="468">
                  <c:v>181.72</c:v>
                </c:pt>
                <c:pt idx="469">
                  <c:v>181.72</c:v>
                </c:pt>
                <c:pt idx="470">
                  <c:v>181.72</c:v>
                </c:pt>
                <c:pt idx="471">
                  <c:v>181.72</c:v>
                </c:pt>
                <c:pt idx="472">
                  <c:v>181.72</c:v>
                </c:pt>
                <c:pt idx="473">
                  <c:v>181.72</c:v>
                </c:pt>
                <c:pt idx="474">
                  <c:v>181.72</c:v>
                </c:pt>
                <c:pt idx="475">
                  <c:v>181.72</c:v>
                </c:pt>
                <c:pt idx="476">
                  <c:v>181.72</c:v>
                </c:pt>
                <c:pt idx="477">
                  <c:v>181.72</c:v>
                </c:pt>
                <c:pt idx="478">
                  <c:v>181.72</c:v>
                </c:pt>
                <c:pt idx="479">
                  <c:v>181.72</c:v>
                </c:pt>
                <c:pt idx="480">
                  <c:v>181.72</c:v>
                </c:pt>
                <c:pt idx="481">
                  <c:v>181.72</c:v>
                </c:pt>
                <c:pt idx="482">
                  <c:v>181.72</c:v>
                </c:pt>
                <c:pt idx="483">
                  <c:v>181.72</c:v>
                </c:pt>
                <c:pt idx="484">
                  <c:v>181.72</c:v>
                </c:pt>
                <c:pt idx="485">
                  <c:v>181.72</c:v>
                </c:pt>
                <c:pt idx="486">
                  <c:v>181.72</c:v>
                </c:pt>
                <c:pt idx="487">
                  <c:v>181.72</c:v>
                </c:pt>
                <c:pt idx="488">
                  <c:v>181.72</c:v>
                </c:pt>
                <c:pt idx="489">
                  <c:v>181.72</c:v>
                </c:pt>
                <c:pt idx="490">
                  <c:v>181.72</c:v>
                </c:pt>
                <c:pt idx="491">
                  <c:v>181.72</c:v>
                </c:pt>
                <c:pt idx="492">
                  <c:v>181.72</c:v>
                </c:pt>
                <c:pt idx="493">
                  <c:v>181.72</c:v>
                </c:pt>
                <c:pt idx="494">
                  <c:v>181.72</c:v>
                </c:pt>
                <c:pt idx="495">
                  <c:v>181.72</c:v>
                </c:pt>
                <c:pt idx="496">
                  <c:v>181.72</c:v>
                </c:pt>
                <c:pt idx="497">
                  <c:v>181.72</c:v>
                </c:pt>
                <c:pt idx="498">
                  <c:v>181.72</c:v>
                </c:pt>
                <c:pt idx="499">
                  <c:v>181.72</c:v>
                </c:pt>
                <c:pt idx="500">
                  <c:v>181.72</c:v>
                </c:pt>
                <c:pt idx="501">
                  <c:v>181.72</c:v>
                </c:pt>
                <c:pt idx="502">
                  <c:v>181.72</c:v>
                </c:pt>
                <c:pt idx="503">
                  <c:v>181.72</c:v>
                </c:pt>
                <c:pt idx="504">
                  <c:v>181.72</c:v>
                </c:pt>
                <c:pt idx="505">
                  <c:v>181.72</c:v>
                </c:pt>
                <c:pt idx="506">
                  <c:v>181.72</c:v>
                </c:pt>
                <c:pt idx="507">
                  <c:v>181.72</c:v>
                </c:pt>
                <c:pt idx="508">
                  <c:v>181.72</c:v>
                </c:pt>
                <c:pt idx="509">
                  <c:v>181.72</c:v>
                </c:pt>
                <c:pt idx="510">
                  <c:v>181.72</c:v>
                </c:pt>
                <c:pt idx="511">
                  <c:v>181.72</c:v>
                </c:pt>
                <c:pt idx="512">
                  <c:v>181.72</c:v>
                </c:pt>
                <c:pt idx="513">
                  <c:v>181.72</c:v>
                </c:pt>
                <c:pt idx="514">
                  <c:v>181.72</c:v>
                </c:pt>
                <c:pt idx="515">
                  <c:v>179.45000000000007</c:v>
                </c:pt>
                <c:pt idx="516">
                  <c:v>179.45000000000007</c:v>
                </c:pt>
                <c:pt idx="517">
                  <c:v>179.45000000000007</c:v>
                </c:pt>
                <c:pt idx="518">
                  <c:v>179.45000000000007</c:v>
                </c:pt>
                <c:pt idx="519">
                  <c:v>179.45000000000007</c:v>
                </c:pt>
                <c:pt idx="520">
                  <c:v>179.45000000000007</c:v>
                </c:pt>
                <c:pt idx="521">
                  <c:v>179.45000000000007</c:v>
                </c:pt>
                <c:pt idx="522">
                  <c:v>179.45000000000007</c:v>
                </c:pt>
                <c:pt idx="523">
                  <c:v>179.45000000000007</c:v>
                </c:pt>
                <c:pt idx="524">
                  <c:v>179.45000000000007</c:v>
                </c:pt>
                <c:pt idx="525">
                  <c:v>179.45000000000007</c:v>
                </c:pt>
                <c:pt idx="526">
                  <c:v>179.45000000000007</c:v>
                </c:pt>
                <c:pt idx="527">
                  <c:v>179.45000000000007</c:v>
                </c:pt>
                <c:pt idx="528">
                  <c:v>179.45000000000007</c:v>
                </c:pt>
                <c:pt idx="529">
                  <c:v>179.45000000000007</c:v>
                </c:pt>
                <c:pt idx="530">
                  <c:v>179.45000000000007</c:v>
                </c:pt>
                <c:pt idx="531">
                  <c:v>179.45000000000007</c:v>
                </c:pt>
                <c:pt idx="532">
                  <c:v>179.45000000000007</c:v>
                </c:pt>
                <c:pt idx="533">
                  <c:v>179.45000000000007</c:v>
                </c:pt>
                <c:pt idx="534">
                  <c:v>179.45000000000007</c:v>
                </c:pt>
                <c:pt idx="535">
                  <c:v>179.45000000000007</c:v>
                </c:pt>
                <c:pt idx="536">
                  <c:v>179.45000000000007</c:v>
                </c:pt>
                <c:pt idx="537">
                  <c:v>179.45000000000007</c:v>
                </c:pt>
                <c:pt idx="538">
                  <c:v>179.45000000000007</c:v>
                </c:pt>
                <c:pt idx="539">
                  <c:v>179.45000000000007</c:v>
                </c:pt>
                <c:pt idx="540">
                  <c:v>179.45000000000007</c:v>
                </c:pt>
                <c:pt idx="541">
                  <c:v>179.45000000000007</c:v>
                </c:pt>
                <c:pt idx="542">
                  <c:v>179.45000000000007</c:v>
                </c:pt>
                <c:pt idx="543">
                  <c:v>179.45000000000007</c:v>
                </c:pt>
                <c:pt idx="544">
                  <c:v>179.45000000000007</c:v>
                </c:pt>
                <c:pt idx="545">
                  <c:v>179.45000000000007</c:v>
                </c:pt>
                <c:pt idx="546">
                  <c:v>179.45000000000007</c:v>
                </c:pt>
                <c:pt idx="547">
                  <c:v>179.45000000000007</c:v>
                </c:pt>
                <c:pt idx="548">
                  <c:v>179.45000000000007</c:v>
                </c:pt>
                <c:pt idx="549">
                  <c:v>179.45000000000007</c:v>
                </c:pt>
                <c:pt idx="550">
                  <c:v>179.45000000000007</c:v>
                </c:pt>
                <c:pt idx="551">
                  <c:v>179.45000000000007</c:v>
                </c:pt>
                <c:pt idx="552">
                  <c:v>179.45000000000007</c:v>
                </c:pt>
                <c:pt idx="553">
                  <c:v>179.45000000000007</c:v>
                </c:pt>
                <c:pt idx="554">
                  <c:v>179.45000000000007</c:v>
                </c:pt>
                <c:pt idx="555">
                  <c:v>179.45000000000007</c:v>
                </c:pt>
                <c:pt idx="556">
                  <c:v>179.45000000000007</c:v>
                </c:pt>
                <c:pt idx="557">
                  <c:v>179.45000000000007</c:v>
                </c:pt>
                <c:pt idx="558">
                  <c:v>179.45000000000007</c:v>
                </c:pt>
                <c:pt idx="559">
                  <c:v>179.45000000000007</c:v>
                </c:pt>
                <c:pt idx="560">
                  <c:v>179.45000000000007</c:v>
                </c:pt>
                <c:pt idx="561">
                  <c:v>179.45000000000007</c:v>
                </c:pt>
                <c:pt idx="562">
                  <c:v>179.45000000000007</c:v>
                </c:pt>
                <c:pt idx="563">
                  <c:v>179.45000000000007</c:v>
                </c:pt>
                <c:pt idx="564">
                  <c:v>179.45000000000007</c:v>
                </c:pt>
                <c:pt idx="565">
                  <c:v>179.45000000000007</c:v>
                </c:pt>
                <c:pt idx="566">
                  <c:v>179.45000000000007</c:v>
                </c:pt>
                <c:pt idx="567">
                  <c:v>179.45000000000007</c:v>
                </c:pt>
                <c:pt idx="568">
                  <c:v>179.45000000000007</c:v>
                </c:pt>
                <c:pt idx="569">
                  <c:v>179.45000000000007</c:v>
                </c:pt>
                <c:pt idx="570">
                  <c:v>179.45000000000007</c:v>
                </c:pt>
                <c:pt idx="571">
                  <c:v>179.45000000000007</c:v>
                </c:pt>
                <c:pt idx="572">
                  <c:v>179.45000000000007</c:v>
                </c:pt>
                <c:pt idx="573">
                  <c:v>179.45000000000007</c:v>
                </c:pt>
                <c:pt idx="574">
                  <c:v>179.45000000000007</c:v>
                </c:pt>
                <c:pt idx="575">
                  <c:v>181.23999999999998</c:v>
                </c:pt>
                <c:pt idx="576">
                  <c:v>181.23999999999998</c:v>
                </c:pt>
                <c:pt idx="577">
                  <c:v>181.23999999999998</c:v>
                </c:pt>
                <c:pt idx="578">
                  <c:v>181.23999999999998</c:v>
                </c:pt>
                <c:pt idx="579">
                  <c:v>181.23999999999998</c:v>
                </c:pt>
                <c:pt idx="580">
                  <c:v>181.23999999999998</c:v>
                </c:pt>
                <c:pt idx="581">
                  <c:v>181.23999999999998</c:v>
                </c:pt>
                <c:pt idx="582">
                  <c:v>181.23999999999998</c:v>
                </c:pt>
                <c:pt idx="583">
                  <c:v>181.23999999999998</c:v>
                </c:pt>
                <c:pt idx="584">
                  <c:v>181.23999999999998</c:v>
                </c:pt>
                <c:pt idx="585">
                  <c:v>181.23999999999998</c:v>
                </c:pt>
                <c:pt idx="586">
                  <c:v>181.23999999999998</c:v>
                </c:pt>
                <c:pt idx="587">
                  <c:v>181.23999999999998</c:v>
                </c:pt>
                <c:pt idx="588">
                  <c:v>181.23999999999998</c:v>
                </c:pt>
                <c:pt idx="589">
                  <c:v>181.23999999999998</c:v>
                </c:pt>
                <c:pt idx="590">
                  <c:v>181.23999999999998</c:v>
                </c:pt>
                <c:pt idx="591">
                  <c:v>181.23999999999998</c:v>
                </c:pt>
                <c:pt idx="592">
                  <c:v>181.23999999999998</c:v>
                </c:pt>
                <c:pt idx="593">
                  <c:v>181.23999999999998</c:v>
                </c:pt>
                <c:pt idx="594">
                  <c:v>181.23999999999998</c:v>
                </c:pt>
                <c:pt idx="595">
                  <c:v>181.23999999999998</c:v>
                </c:pt>
                <c:pt idx="596">
                  <c:v>181.23999999999998</c:v>
                </c:pt>
                <c:pt idx="597">
                  <c:v>181.23999999999998</c:v>
                </c:pt>
                <c:pt idx="598">
                  <c:v>181.23999999999998</c:v>
                </c:pt>
                <c:pt idx="599">
                  <c:v>181.23999999999998</c:v>
                </c:pt>
                <c:pt idx="600">
                  <c:v>181.23999999999998</c:v>
                </c:pt>
                <c:pt idx="601">
                  <c:v>181.23999999999998</c:v>
                </c:pt>
                <c:pt idx="602">
                  <c:v>181.23999999999998</c:v>
                </c:pt>
                <c:pt idx="603">
                  <c:v>181.23999999999998</c:v>
                </c:pt>
                <c:pt idx="604">
                  <c:v>181.23999999999998</c:v>
                </c:pt>
                <c:pt idx="605">
                  <c:v>181.23999999999998</c:v>
                </c:pt>
                <c:pt idx="606">
                  <c:v>181.23999999999998</c:v>
                </c:pt>
                <c:pt idx="607">
                  <c:v>181.23999999999998</c:v>
                </c:pt>
                <c:pt idx="608">
                  <c:v>181.23999999999998</c:v>
                </c:pt>
                <c:pt idx="609">
                  <c:v>181.23999999999998</c:v>
                </c:pt>
                <c:pt idx="610">
                  <c:v>181.23999999999998</c:v>
                </c:pt>
                <c:pt idx="611">
                  <c:v>181.23999999999998</c:v>
                </c:pt>
                <c:pt idx="612">
                  <c:v>181.23999999999998</c:v>
                </c:pt>
                <c:pt idx="613">
                  <c:v>181.23999999999998</c:v>
                </c:pt>
                <c:pt idx="614">
                  <c:v>181.23999999999998</c:v>
                </c:pt>
                <c:pt idx="615">
                  <c:v>181.23999999999998</c:v>
                </c:pt>
                <c:pt idx="616">
                  <c:v>181.23999999999998</c:v>
                </c:pt>
                <c:pt idx="617">
                  <c:v>181.23999999999998</c:v>
                </c:pt>
                <c:pt idx="618">
                  <c:v>181.23999999999998</c:v>
                </c:pt>
                <c:pt idx="619">
                  <c:v>181.23999999999998</c:v>
                </c:pt>
                <c:pt idx="620">
                  <c:v>181.23999999999998</c:v>
                </c:pt>
                <c:pt idx="621">
                  <c:v>181.23999999999998</c:v>
                </c:pt>
                <c:pt idx="622">
                  <c:v>181.23999999999998</c:v>
                </c:pt>
                <c:pt idx="623">
                  <c:v>181.23999999999998</c:v>
                </c:pt>
                <c:pt idx="624">
                  <c:v>181.23999999999998</c:v>
                </c:pt>
                <c:pt idx="625">
                  <c:v>181.23999999999998</c:v>
                </c:pt>
                <c:pt idx="626">
                  <c:v>181.23999999999998</c:v>
                </c:pt>
                <c:pt idx="627">
                  <c:v>181.23999999999998</c:v>
                </c:pt>
                <c:pt idx="628">
                  <c:v>181.23999999999998</c:v>
                </c:pt>
                <c:pt idx="629">
                  <c:v>181.23999999999998</c:v>
                </c:pt>
                <c:pt idx="630">
                  <c:v>181.23999999999998</c:v>
                </c:pt>
                <c:pt idx="631">
                  <c:v>181.23999999999998</c:v>
                </c:pt>
                <c:pt idx="632">
                  <c:v>181.23999999999998</c:v>
                </c:pt>
                <c:pt idx="633">
                  <c:v>181.23999999999998</c:v>
                </c:pt>
                <c:pt idx="634">
                  <c:v>181.23999999999998</c:v>
                </c:pt>
                <c:pt idx="635">
                  <c:v>183.19</c:v>
                </c:pt>
                <c:pt idx="636">
                  <c:v>183.19</c:v>
                </c:pt>
                <c:pt idx="637">
                  <c:v>183.19</c:v>
                </c:pt>
                <c:pt idx="638">
                  <c:v>183.19</c:v>
                </c:pt>
                <c:pt idx="639">
                  <c:v>183.19</c:v>
                </c:pt>
                <c:pt idx="640">
                  <c:v>183.19</c:v>
                </c:pt>
                <c:pt idx="641">
                  <c:v>183.19</c:v>
                </c:pt>
                <c:pt idx="642">
                  <c:v>183.19</c:v>
                </c:pt>
                <c:pt idx="643">
                  <c:v>183.19</c:v>
                </c:pt>
                <c:pt idx="644">
                  <c:v>183.19</c:v>
                </c:pt>
                <c:pt idx="645">
                  <c:v>183.19</c:v>
                </c:pt>
                <c:pt idx="646">
                  <c:v>183.19</c:v>
                </c:pt>
                <c:pt idx="647">
                  <c:v>183.19</c:v>
                </c:pt>
                <c:pt idx="648">
                  <c:v>183.19</c:v>
                </c:pt>
                <c:pt idx="649">
                  <c:v>183.19</c:v>
                </c:pt>
                <c:pt idx="650">
                  <c:v>183.19</c:v>
                </c:pt>
                <c:pt idx="651">
                  <c:v>183.19</c:v>
                </c:pt>
                <c:pt idx="652">
                  <c:v>183.19</c:v>
                </c:pt>
                <c:pt idx="653">
                  <c:v>183.19</c:v>
                </c:pt>
                <c:pt idx="654">
                  <c:v>183.19</c:v>
                </c:pt>
                <c:pt idx="655">
                  <c:v>183.19</c:v>
                </c:pt>
                <c:pt idx="656">
                  <c:v>183.19</c:v>
                </c:pt>
                <c:pt idx="657">
                  <c:v>183.19</c:v>
                </c:pt>
                <c:pt idx="658">
                  <c:v>183.19</c:v>
                </c:pt>
                <c:pt idx="659">
                  <c:v>183.19</c:v>
                </c:pt>
                <c:pt idx="660">
                  <c:v>183.19</c:v>
                </c:pt>
                <c:pt idx="661">
                  <c:v>183.19</c:v>
                </c:pt>
                <c:pt idx="662">
                  <c:v>183.19</c:v>
                </c:pt>
                <c:pt idx="663">
                  <c:v>183.19</c:v>
                </c:pt>
                <c:pt idx="664">
                  <c:v>183.19</c:v>
                </c:pt>
                <c:pt idx="665">
                  <c:v>183.19</c:v>
                </c:pt>
                <c:pt idx="666">
                  <c:v>183.19</c:v>
                </c:pt>
                <c:pt idx="667">
                  <c:v>183.19</c:v>
                </c:pt>
                <c:pt idx="668">
                  <c:v>183.19</c:v>
                </c:pt>
                <c:pt idx="669">
                  <c:v>183.19</c:v>
                </c:pt>
                <c:pt idx="670">
                  <c:v>183.19</c:v>
                </c:pt>
                <c:pt idx="671">
                  <c:v>183.19</c:v>
                </c:pt>
                <c:pt idx="672">
                  <c:v>183.19</c:v>
                </c:pt>
                <c:pt idx="673">
                  <c:v>183.19</c:v>
                </c:pt>
                <c:pt idx="674">
                  <c:v>183.19</c:v>
                </c:pt>
                <c:pt idx="675">
                  <c:v>183.19</c:v>
                </c:pt>
                <c:pt idx="676">
                  <c:v>183.19</c:v>
                </c:pt>
                <c:pt idx="677">
                  <c:v>183.19</c:v>
                </c:pt>
                <c:pt idx="678">
                  <c:v>183.19</c:v>
                </c:pt>
                <c:pt idx="679">
                  <c:v>183.19</c:v>
                </c:pt>
                <c:pt idx="680">
                  <c:v>183.19</c:v>
                </c:pt>
                <c:pt idx="681">
                  <c:v>183.19</c:v>
                </c:pt>
                <c:pt idx="682">
                  <c:v>183.19</c:v>
                </c:pt>
                <c:pt idx="683">
                  <c:v>183.19</c:v>
                </c:pt>
                <c:pt idx="684">
                  <c:v>183.19</c:v>
                </c:pt>
                <c:pt idx="685">
                  <c:v>183.19</c:v>
                </c:pt>
                <c:pt idx="686">
                  <c:v>183.19</c:v>
                </c:pt>
                <c:pt idx="687">
                  <c:v>183.19</c:v>
                </c:pt>
                <c:pt idx="688">
                  <c:v>183.19</c:v>
                </c:pt>
                <c:pt idx="689">
                  <c:v>183.19</c:v>
                </c:pt>
                <c:pt idx="690">
                  <c:v>183.19</c:v>
                </c:pt>
                <c:pt idx="691">
                  <c:v>183.19</c:v>
                </c:pt>
                <c:pt idx="692">
                  <c:v>183.19</c:v>
                </c:pt>
                <c:pt idx="693">
                  <c:v>183.19</c:v>
                </c:pt>
                <c:pt idx="694">
                  <c:v>183.19</c:v>
                </c:pt>
                <c:pt idx="695">
                  <c:v>183.43</c:v>
                </c:pt>
                <c:pt idx="696">
                  <c:v>183.43</c:v>
                </c:pt>
                <c:pt idx="697">
                  <c:v>183.43</c:v>
                </c:pt>
                <c:pt idx="698">
                  <c:v>183.43</c:v>
                </c:pt>
                <c:pt idx="699">
                  <c:v>183.43</c:v>
                </c:pt>
                <c:pt idx="700">
                  <c:v>183.43</c:v>
                </c:pt>
                <c:pt idx="701">
                  <c:v>183.43</c:v>
                </c:pt>
                <c:pt idx="702">
                  <c:v>183.43</c:v>
                </c:pt>
                <c:pt idx="703">
                  <c:v>183.43</c:v>
                </c:pt>
                <c:pt idx="704">
                  <c:v>183.43</c:v>
                </c:pt>
                <c:pt idx="705">
                  <c:v>183.43</c:v>
                </c:pt>
                <c:pt idx="706">
                  <c:v>183.43</c:v>
                </c:pt>
                <c:pt idx="707">
                  <c:v>183.43</c:v>
                </c:pt>
                <c:pt idx="708">
                  <c:v>183.43</c:v>
                </c:pt>
                <c:pt idx="709">
                  <c:v>183.43</c:v>
                </c:pt>
                <c:pt idx="710">
                  <c:v>183.43</c:v>
                </c:pt>
                <c:pt idx="711">
                  <c:v>183.43</c:v>
                </c:pt>
                <c:pt idx="712">
                  <c:v>183.43</c:v>
                </c:pt>
                <c:pt idx="713">
                  <c:v>183.43</c:v>
                </c:pt>
                <c:pt idx="714">
                  <c:v>183.43</c:v>
                </c:pt>
                <c:pt idx="715">
                  <c:v>183.43</c:v>
                </c:pt>
                <c:pt idx="716">
                  <c:v>183.43</c:v>
                </c:pt>
                <c:pt idx="717">
                  <c:v>183.43</c:v>
                </c:pt>
                <c:pt idx="718">
                  <c:v>183.43</c:v>
                </c:pt>
                <c:pt idx="719">
                  <c:v>183.43</c:v>
                </c:pt>
                <c:pt idx="720">
                  <c:v>183.43</c:v>
                </c:pt>
                <c:pt idx="721">
                  <c:v>183.43</c:v>
                </c:pt>
                <c:pt idx="722">
                  <c:v>183.43</c:v>
                </c:pt>
                <c:pt idx="723">
                  <c:v>183.43</c:v>
                </c:pt>
                <c:pt idx="724">
                  <c:v>183.43</c:v>
                </c:pt>
                <c:pt idx="725">
                  <c:v>183.43</c:v>
                </c:pt>
                <c:pt idx="726">
                  <c:v>183.43</c:v>
                </c:pt>
                <c:pt idx="727">
                  <c:v>183.43</c:v>
                </c:pt>
                <c:pt idx="728">
                  <c:v>183.43</c:v>
                </c:pt>
                <c:pt idx="729">
                  <c:v>183.43</c:v>
                </c:pt>
                <c:pt idx="730">
                  <c:v>183.43</c:v>
                </c:pt>
                <c:pt idx="731">
                  <c:v>183.43</c:v>
                </c:pt>
                <c:pt idx="732">
                  <c:v>183.43</c:v>
                </c:pt>
                <c:pt idx="733">
                  <c:v>183.43</c:v>
                </c:pt>
                <c:pt idx="734">
                  <c:v>183.43</c:v>
                </c:pt>
                <c:pt idx="735">
                  <c:v>183.43</c:v>
                </c:pt>
                <c:pt idx="736">
                  <c:v>183.43</c:v>
                </c:pt>
                <c:pt idx="737">
                  <c:v>183.43</c:v>
                </c:pt>
                <c:pt idx="738">
                  <c:v>183.43</c:v>
                </c:pt>
                <c:pt idx="739">
                  <c:v>183.43</c:v>
                </c:pt>
                <c:pt idx="740">
                  <c:v>183.43</c:v>
                </c:pt>
                <c:pt idx="741">
                  <c:v>183.43</c:v>
                </c:pt>
                <c:pt idx="742">
                  <c:v>183.43</c:v>
                </c:pt>
                <c:pt idx="743">
                  <c:v>183.43</c:v>
                </c:pt>
                <c:pt idx="744">
                  <c:v>183.43</c:v>
                </c:pt>
                <c:pt idx="745">
                  <c:v>183.43</c:v>
                </c:pt>
                <c:pt idx="746">
                  <c:v>183.43</c:v>
                </c:pt>
                <c:pt idx="747">
                  <c:v>183.43</c:v>
                </c:pt>
                <c:pt idx="748">
                  <c:v>183.43</c:v>
                </c:pt>
                <c:pt idx="749">
                  <c:v>183.43</c:v>
                </c:pt>
                <c:pt idx="750">
                  <c:v>183.43</c:v>
                </c:pt>
                <c:pt idx="751">
                  <c:v>183.43</c:v>
                </c:pt>
                <c:pt idx="752">
                  <c:v>183.43</c:v>
                </c:pt>
                <c:pt idx="753">
                  <c:v>183.43</c:v>
                </c:pt>
                <c:pt idx="754">
                  <c:v>183.43</c:v>
                </c:pt>
                <c:pt idx="755">
                  <c:v>183.39000000000001</c:v>
                </c:pt>
                <c:pt idx="756">
                  <c:v>183.39000000000001</c:v>
                </c:pt>
                <c:pt idx="757">
                  <c:v>183.39000000000001</c:v>
                </c:pt>
                <c:pt idx="758">
                  <c:v>183.39000000000001</c:v>
                </c:pt>
                <c:pt idx="759">
                  <c:v>183.39000000000001</c:v>
                </c:pt>
                <c:pt idx="760">
                  <c:v>183.39000000000001</c:v>
                </c:pt>
                <c:pt idx="761">
                  <c:v>183.39000000000001</c:v>
                </c:pt>
                <c:pt idx="762">
                  <c:v>183.39000000000001</c:v>
                </c:pt>
                <c:pt idx="763">
                  <c:v>183.39000000000001</c:v>
                </c:pt>
                <c:pt idx="764">
                  <c:v>183.39000000000001</c:v>
                </c:pt>
                <c:pt idx="765">
                  <c:v>183.39000000000001</c:v>
                </c:pt>
                <c:pt idx="766">
                  <c:v>183.39000000000001</c:v>
                </c:pt>
                <c:pt idx="767">
                  <c:v>183.39000000000001</c:v>
                </c:pt>
                <c:pt idx="768">
                  <c:v>183.39000000000001</c:v>
                </c:pt>
                <c:pt idx="769">
                  <c:v>183.39000000000001</c:v>
                </c:pt>
                <c:pt idx="770">
                  <c:v>183.39000000000001</c:v>
                </c:pt>
                <c:pt idx="771">
                  <c:v>183.39000000000001</c:v>
                </c:pt>
                <c:pt idx="772">
                  <c:v>183.39000000000001</c:v>
                </c:pt>
                <c:pt idx="773">
                  <c:v>183.39000000000001</c:v>
                </c:pt>
                <c:pt idx="774">
                  <c:v>183.39000000000001</c:v>
                </c:pt>
                <c:pt idx="775">
                  <c:v>183.39000000000001</c:v>
                </c:pt>
                <c:pt idx="776">
                  <c:v>183.39000000000001</c:v>
                </c:pt>
                <c:pt idx="777">
                  <c:v>183.39000000000001</c:v>
                </c:pt>
                <c:pt idx="778">
                  <c:v>183.39000000000001</c:v>
                </c:pt>
                <c:pt idx="779">
                  <c:v>183.39000000000001</c:v>
                </c:pt>
                <c:pt idx="780">
                  <c:v>183.39000000000001</c:v>
                </c:pt>
                <c:pt idx="781">
                  <c:v>183.39000000000001</c:v>
                </c:pt>
                <c:pt idx="782">
                  <c:v>183.39000000000001</c:v>
                </c:pt>
                <c:pt idx="783">
                  <c:v>183.39000000000001</c:v>
                </c:pt>
                <c:pt idx="784">
                  <c:v>183.39000000000001</c:v>
                </c:pt>
                <c:pt idx="785">
                  <c:v>183.39000000000001</c:v>
                </c:pt>
                <c:pt idx="786">
                  <c:v>183.39000000000001</c:v>
                </c:pt>
                <c:pt idx="787">
                  <c:v>183.39000000000001</c:v>
                </c:pt>
                <c:pt idx="788">
                  <c:v>183.39000000000001</c:v>
                </c:pt>
                <c:pt idx="789">
                  <c:v>183.39000000000001</c:v>
                </c:pt>
                <c:pt idx="790">
                  <c:v>183.39000000000001</c:v>
                </c:pt>
                <c:pt idx="791">
                  <c:v>183.39000000000001</c:v>
                </c:pt>
                <c:pt idx="792">
                  <c:v>183.39000000000001</c:v>
                </c:pt>
                <c:pt idx="793">
                  <c:v>183.39000000000001</c:v>
                </c:pt>
                <c:pt idx="794">
                  <c:v>183.39000000000001</c:v>
                </c:pt>
                <c:pt idx="795">
                  <c:v>183.39000000000001</c:v>
                </c:pt>
                <c:pt idx="796">
                  <c:v>183.39000000000001</c:v>
                </c:pt>
                <c:pt idx="797">
                  <c:v>183.39000000000001</c:v>
                </c:pt>
                <c:pt idx="798">
                  <c:v>183.39000000000001</c:v>
                </c:pt>
                <c:pt idx="799">
                  <c:v>183.39000000000001</c:v>
                </c:pt>
                <c:pt idx="800">
                  <c:v>183.39000000000001</c:v>
                </c:pt>
                <c:pt idx="801">
                  <c:v>183.39000000000001</c:v>
                </c:pt>
                <c:pt idx="802">
                  <c:v>183.39000000000001</c:v>
                </c:pt>
                <c:pt idx="803">
                  <c:v>183.39000000000001</c:v>
                </c:pt>
                <c:pt idx="804">
                  <c:v>183.39000000000001</c:v>
                </c:pt>
                <c:pt idx="805">
                  <c:v>183.39000000000001</c:v>
                </c:pt>
                <c:pt idx="806">
                  <c:v>183.39000000000001</c:v>
                </c:pt>
                <c:pt idx="807">
                  <c:v>183.39000000000001</c:v>
                </c:pt>
                <c:pt idx="808">
                  <c:v>183.39000000000001</c:v>
                </c:pt>
                <c:pt idx="809">
                  <c:v>183.39000000000001</c:v>
                </c:pt>
                <c:pt idx="810">
                  <c:v>183.39000000000001</c:v>
                </c:pt>
                <c:pt idx="811">
                  <c:v>183.39000000000001</c:v>
                </c:pt>
                <c:pt idx="812">
                  <c:v>183.39000000000001</c:v>
                </c:pt>
                <c:pt idx="813">
                  <c:v>183.39000000000001</c:v>
                </c:pt>
                <c:pt idx="814">
                  <c:v>183.39000000000001</c:v>
                </c:pt>
                <c:pt idx="815">
                  <c:v>183.39000000000001</c:v>
                </c:pt>
                <c:pt idx="816">
                  <c:v>183.39000000000001</c:v>
                </c:pt>
                <c:pt idx="817">
                  <c:v>183.39000000000001</c:v>
                </c:pt>
                <c:pt idx="818">
                  <c:v>183.39000000000001</c:v>
                </c:pt>
                <c:pt idx="819">
                  <c:v>183.39000000000001</c:v>
                </c:pt>
                <c:pt idx="820">
                  <c:v>183.39000000000001</c:v>
                </c:pt>
                <c:pt idx="821">
                  <c:v>183.39000000000001</c:v>
                </c:pt>
                <c:pt idx="822">
                  <c:v>183.39000000000001</c:v>
                </c:pt>
                <c:pt idx="823">
                  <c:v>183.39000000000001</c:v>
                </c:pt>
                <c:pt idx="824">
                  <c:v>183.39000000000001</c:v>
                </c:pt>
                <c:pt idx="825">
                  <c:v>183.39000000000001</c:v>
                </c:pt>
                <c:pt idx="826">
                  <c:v>183.39000000000001</c:v>
                </c:pt>
                <c:pt idx="827">
                  <c:v>183.39000000000001</c:v>
                </c:pt>
                <c:pt idx="828">
                  <c:v>183.39000000000001</c:v>
                </c:pt>
                <c:pt idx="829">
                  <c:v>183.39000000000001</c:v>
                </c:pt>
                <c:pt idx="830">
                  <c:v>183.39000000000001</c:v>
                </c:pt>
                <c:pt idx="831">
                  <c:v>183.39000000000001</c:v>
                </c:pt>
                <c:pt idx="832">
                  <c:v>183.39000000000001</c:v>
                </c:pt>
                <c:pt idx="833">
                  <c:v>183.39000000000001</c:v>
                </c:pt>
                <c:pt idx="834">
                  <c:v>183.39000000000001</c:v>
                </c:pt>
                <c:pt idx="835">
                  <c:v>183.39000000000001</c:v>
                </c:pt>
                <c:pt idx="836">
                  <c:v>183.39000000000001</c:v>
                </c:pt>
                <c:pt idx="837">
                  <c:v>183.39000000000001</c:v>
                </c:pt>
                <c:pt idx="838">
                  <c:v>183.39000000000001</c:v>
                </c:pt>
                <c:pt idx="839">
                  <c:v>183.39000000000001</c:v>
                </c:pt>
                <c:pt idx="840">
                  <c:v>183.39000000000001</c:v>
                </c:pt>
                <c:pt idx="841">
                  <c:v>183.39000000000001</c:v>
                </c:pt>
                <c:pt idx="842">
                  <c:v>183.39000000000001</c:v>
                </c:pt>
                <c:pt idx="843">
                  <c:v>183.39000000000001</c:v>
                </c:pt>
                <c:pt idx="844">
                  <c:v>183.39000000000001</c:v>
                </c:pt>
                <c:pt idx="845">
                  <c:v>183.39000000000001</c:v>
                </c:pt>
                <c:pt idx="846">
                  <c:v>183.39000000000001</c:v>
                </c:pt>
                <c:pt idx="847">
                  <c:v>183.39000000000001</c:v>
                </c:pt>
                <c:pt idx="848">
                  <c:v>183.39000000000001</c:v>
                </c:pt>
                <c:pt idx="849">
                  <c:v>183.39000000000001</c:v>
                </c:pt>
                <c:pt idx="850">
                  <c:v>183.39000000000001</c:v>
                </c:pt>
                <c:pt idx="851">
                  <c:v>183.39000000000001</c:v>
                </c:pt>
                <c:pt idx="852">
                  <c:v>183.39000000000001</c:v>
                </c:pt>
                <c:pt idx="853">
                  <c:v>183.39000000000001</c:v>
                </c:pt>
                <c:pt idx="854">
                  <c:v>183.39000000000001</c:v>
                </c:pt>
                <c:pt idx="855">
                  <c:v>183.39000000000001</c:v>
                </c:pt>
                <c:pt idx="856">
                  <c:v>183.39000000000001</c:v>
                </c:pt>
                <c:pt idx="857">
                  <c:v>183.39000000000001</c:v>
                </c:pt>
                <c:pt idx="858">
                  <c:v>183.39000000000001</c:v>
                </c:pt>
                <c:pt idx="859">
                  <c:v>183.39000000000001</c:v>
                </c:pt>
                <c:pt idx="860">
                  <c:v>183.39000000000001</c:v>
                </c:pt>
                <c:pt idx="861">
                  <c:v>183.39000000000001</c:v>
                </c:pt>
                <c:pt idx="862">
                  <c:v>183.39000000000001</c:v>
                </c:pt>
                <c:pt idx="863">
                  <c:v>183.39000000000001</c:v>
                </c:pt>
                <c:pt idx="864">
                  <c:v>183.39000000000001</c:v>
                </c:pt>
                <c:pt idx="865">
                  <c:v>183.39000000000001</c:v>
                </c:pt>
                <c:pt idx="866">
                  <c:v>183.39000000000001</c:v>
                </c:pt>
                <c:pt idx="867">
                  <c:v>183.39000000000001</c:v>
                </c:pt>
                <c:pt idx="868">
                  <c:v>183.39000000000001</c:v>
                </c:pt>
                <c:pt idx="869">
                  <c:v>183.39000000000001</c:v>
                </c:pt>
                <c:pt idx="870">
                  <c:v>183.39000000000001</c:v>
                </c:pt>
                <c:pt idx="871">
                  <c:v>183.39000000000001</c:v>
                </c:pt>
                <c:pt idx="872">
                  <c:v>183.39000000000001</c:v>
                </c:pt>
                <c:pt idx="873">
                  <c:v>183.39000000000001</c:v>
                </c:pt>
                <c:pt idx="874">
                  <c:v>183.39000000000001</c:v>
                </c:pt>
                <c:pt idx="875">
                  <c:v>183.59</c:v>
                </c:pt>
                <c:pt idx="876">
                  <c:v>183.59</c:v>
                </c:pt>
                <c:pt idx="877">
                  <c:v>183.59</c:v>
                </c:pt>
                <c:pt idx="878">
                  <c:v>183.59</c:v>
                </c:pt>
                <c:pt idx="879">
                  <c:v>183.59</c:v>
                </c:pt>
                <c:pt idx="880">
                  <c:v>183.59</c:v>
                </c:pt>
                <c:pt idx="881">
                  <c:v>183.59</c:v>
                </c:pt>
                <c:pt idx="882">
                  <c:v>183.59</c:v>
                </c:pt>
                <c:pt idx="883">
                  <c:v>183.59</c:v>
                </c:pt>
                <c:pt idx="884">
                  <c:v>183.59</c:v>
                </c:pt>
                <c:pt idx="885">
                  <c:v>183.59</c:v>
                </c:pt>
                <c:pt idx="886">
                  <c:v>183.59</c:v>
                </c:pt>
                <c:pt idx="887">
                  <c:v>183.59</c:v>
                </c:pt>
                <c:pt idx="888">
                  <c:v>183.59</c:v>
                </c:pt>
                <c:pt idx="889">
                  <c:v>183.59</c:v>
                </c:pt>
                <c:pt idx="890">
                  <c:v>183.59</c:v>
                </c:pt>
                <c:pt idx="891">
                  <c:v>183.59</c:v>
                </c:pt>
                <c:pt idx="892">
                  <c:v>183.59</c:v>
                </c:pt>
                <c:pt idx="893">
                  <c:v>183.59</c:v>
                </c:pt>
                <c:pt idx="894">
                  <c:v>183.59</c:v>
                </c:pt>
                <c:pt idx="895">
                  <c:v>183.59</c:v>
                </c:pt>
                <c:pt idx="896">
                  <c:v>183.59</c:v>
                </c:pt>
                <c:pt idx="897">
                  <c:v>183.59</c:v>
                </c:pt>
                <c:pt idx="898">
                  <c:v>183.59</c:v>
                </c:pt>
                <c:pt idx="899">
                  <c:v>183.59</c:v>
                </c:pt>
                <c:pt idx="900">
                  <c:v>183.59</c:v>
                </c:pt>
                <c:pt idx="901">
                  <c:v>183.59</c:v>
                </c:pt>
                <c:pt idx="902">
                  <c:v>183.59</c:v>
                </c:pt>
                <c:pt idx="903">
                  <c:v>183.59</c:v>
                </c:pt>
                <c:pt idx="904">
                  <c:v>183.59</c:v>
                </c:pt>
                <c:pt idx="905">
                  <c:v>183.59</c:v>
                </c:pt>
                <c:pt idx="906">
                  <c:v>183.59</c:v>
                </c:pt>
                <c:pt idx="907">
                  <c:v>183.59</c:v>
                </c:pt>
                <c:pt idx="908">
                  <c:v>183.59</c:v>
                </c:pt>
                <c:pt idx="909">
                  <c:v>183.59</c:v>
                </c:pt>
                <c:pt idx="910">
                  <c:v>183.59</c:v>
                </c:pt>
                <c:pt idx="911">
                  <c:v>183.59</c:v>
                </c:pt>
                <c:pt idx="912">
                  <c:v>183.59</c:v>
                </c:pt>
                <c:pt idx="913">
                  <c:v>183.59</c:v>
                </c:pt>
                <c:pt idx="914">
                  <c:v>183.59</c:v>
                </c:pt>
                <c:pt idx="915">
                  <c:v>183.59</c:v>
                </c:pt>
                <c:pt idx="916">
                  <c:v>183.59</c:v>
                </c:pt>
                <c:pt idx="917">
                  <c:v>183.59</c:v>
                </c:pt>
                <c:pt idx="918">
                  <c:v>183.59</c:v>
                </c:pt>
                <c:pt idx="919">
                  <c:v>183.59</c:v>
                </c:pt>
                <c:pt idx="920">
                  <c:v>183.59</c:v>
                </c:pt>
                <c:pt idx="921">
                  <c:v>183.59</c:v>
                </c:pt>
                <c:pt idx="922">
                  <c:v>183.59</c:v>
                </c:pt>
                <c:pt idx="923">
                  <c:v>183.59</c:v>
                </c:pt>
                <c:pt idx="924">
                  <c:v>183.59</c:v>
                </c:pt>
                <c:pt idx="925">
                  <c:v>183.59</c:v>
                </c:pt>
                <c:pt idx="926">
                  <c:v>183.59</c:v>
                </c:pt>
                <c:pt idx="927">
                  <c:v>183.59</c:v>
                </c:pt>
                <c:pt idx="928">
                  <c:v>183.59</c:v>
                </c:pt>
                <c:pt idx="929">
                  <c:v>183.59</c:v>
                </c:pt>
                <c:pt idx="930">
                  <c:v>183.59</c:v>
                </c:pt>
                <c:pt idx="931">
                  <c:v>183.59</c:v>
                </c:pt>
                <c:pt idx="932">
                  <c:v>183.59</c:v>
                </c:pt>
                <c:pt idx="933">
                  <c:v>183.59</c:v>
                </c:pt>
                <c:pt idx="934">
                  <c:v>183.59</c:v>
                </c:pt>
                <c:pt idx="935">
                  <c:v>183.67</c:v>
                </c:pt>
                <c:pt idx="936">
                  <c:v>183.67</c:v>
                </c:pt>
                <c:pt idx="937">
                  <c:v>183.67</c:v>
                </c:pt>
                <c:pt idx="938">
                  <c:v>183.67</c:v>
                </c:pt>
                <c:pt idx="939">
                  <c:v>183.67</c:v>
                </c:pt>
                <c:pt idx="940">
                  <c:v>183.67</c:v>
                </c:pt>
                <c:pt idx="941">
                  <c:v>183.67</c:v>
                </c:pt>
                <c:pt idx="942">
                  <c:v>183.67</c:v>
                </c:pt>
                <c:pt idx="943">
                  <c:v>183.67</c:v>
                </c:pt>
                <c:pt idx="944">
                  <c:v>183.67</c:v>
                </c:pt>
                <c:pt idx="945">
                  <c:v>183.67</c:v>
                </c:pt>
                <c:pt idx="946">
                  <c:v>183.67</c:v>
                </c:pt>
                <c:pt idx="947">
                  <c:v>183.67</c:v>
                </c:pt>
                <c:pt idx="948">
                  <c:v>183.67</c:v>
                </c:pt>
                <c:pt idx="949">
                  <c:v>183.67</c:v>
                </c:pt>
                <c:pt idx="950">
                  <c:v>183.67</c:v>
                </c:pt>
                <c:pt idx="951">
                  <c:v>183.67</c:v>
                </c:pt>
                <c:pt idx="952">
                  <c:v>183.67</c:v>
                </c:pt>
                <c:pt idx="953">
                  <c:v>183.67</c:v>
                </c:pt>
                <c:pt idx="954">
                  <c:v>183.67</c:v>
                </c:pt>
                <c:pt idx="955">
                  <c:v>183.67</c:v>
                </c:pt>
                <c:pt idx="956">
                  <c:v>183.67</c:v>
                </c:pt>
                <c:pt idx="957">
                  <c:v>183.67</c:v>
                </c:pt>
                <c:pt idx="958">
                  <c:v>183.67</c:v>
                </c:pt>
                <c:pt idx="959">
                  <c:v>183.67</c:v>
                </c:pt>
                <c:pt idx="960">
                  <c:v>183.67</c:v>
                </c:pt>
                <c:pt idx="961">
                  <c:v>183.67</c:v>
                </c:pt>
                <c:pt idx="962">
                  <c:v>183.67</c:v>
                </c:pt>
                <c:pt idx="963">
                  <c:v>183.67</c:v>
                </c:pt>
                <c:pt idx="964">
                  <c:v>183.67</c:v>
                </c:pt>
                <c:pt idx="965">
                  <c:v>183.67</c:v>
                </c:pt>
                <c:pt idx="966">
                  <c:v>183.67</c:v>
                </c:pt>
                <c:pt idx="967">
                  <c:v>183.67</c:v>
                </c:pt>
                <c:pt idx="968">
                  <c:v>183.67</c:v>
                </c:pt>
                <c:pt idx="969">
                  <c:v>183.67</c:v>
                </c:pt>
                <c:pt idx="970">
                  <c:v>183.67</c:v>
                </c:pt>
                <c:pt idx="971">
                  <c:v>183.67</c:v>
                </c:pt>
                <c:pt idx="972">
                  <c:v>183.67</c:v>
                </c:pt>
                <c:pt idx="973">
                  <c:v>183.67</c:v>
                </c:pt>
                <c:pt idx="974">
                  <c:v>183.67</c:v>
                </c:pt>
                <c:pt idx="975">
                  <c:v>183.67</c:v>
                </c:pt>
                <c:pt idx="976">
                  <c:v>183.67</c:v>
                </c:pt>
                <c:pt idx="977">
                  <c:v>183.67</c:v>
                </c:pt>
                <c:pt idx="978">
                  <c:v>183.67</c:v>
                </c:pt>
                <c:pt idx="979">
                  <c:v>183.67</c:v>
                </c:pt>
                <c:pt idx="980">
                  <c:v>183.67</c:v>
                </c:pt>
                <c:pt idx="981">
                  <c:v>183.67</c:v>
                </c:pt>
                <c:pt idx="982">
                  <c:v>183.67</c:v>
                </c:pt>
                <c:pt idx="983">
                  <c:v>183.67</c:v>
                </c:pt>
                <c:pt idx="984">
                  <c:v>183.67</c:v>
                </c:pt>
                <c:pt idx="985">
                  <c:v>183.67</c:v>
                </c:pt>
                <c:pt idx="986">
                  <c:v>183.67</c:v>
                </c:pt>
                <c:pt idx="987">
                  <c:v>183.67</c:v>
                </c:pt>
                <c:pt idx="988">
                  <c:v>183.67</c:v>
                </c:pt>
                <c:pt idx="989">
                  <c:v>183.67</c:v>
                </c:pt>
                <c:pt idx="990">
                  <c:v>183.67</c:v>
                </c:pt>
                <c:pt idx="991">
                  <c:v>183.67</c:v>
                </c:pt>
                <c:pt idx="992">
                  <c:v>183.67</c:v>
                </c:pt>
                <c:pt idx="993">
                  <c:v>183.67</c:v>
                </c:pt>
                <c:pt idx="994">
                  <c:v>183.67</c:v>
                </c:pt>
                <c:pt idx="995">
                  <c:v>183.65</c:v>
                </c:pt>
                <c:pt idx="996">
                  <c:v>183.65</c:v>
                </c:pt>
                <c:pt idx="997">
                  <c:v>183.65</c:v>
                </c:pt>
                <c:pt idx="998">
                  <c:v>183.65</c:v>
                </c:pt>
                <c:pt idx="999">
                  <c:v>183.65</c:v>
                </c:pt>
                <c:pt idx="1000">
                  <c:v>183.65</c:v>
                </c:pt>
                <c:pt idx="1001">
                  <c:v>183.65</c:v>
                </c:pt>
                <c:pt idx="1002">
                  <c:v>183.65</c:v>
                </c:pt>
                <c:pt idx="1003">
                  <c:v>183.65</c:v>
                </c:pt>
                <c:pt idx="1004">
                  <c:v>183.65</c:v>
                </c:pt>
                <c:pt idx="1005">
                  <c:v>183.65</c:v>
                </c:pt>
                <c:pt idx="1006">
                  <c:v>183.65</c:v>
                </c:pt>
                <c:pt idx="1007">
                  <c:v>183.65</c:v>
                </c:pt>
                <c:pt idx="1008">
                  <c:v>183.65</c:v>
                </c:pt>
                <c:pt idx="1009">
                  <c:v>183.65</c:v>
                </c:pt>
                <c:pt idx="1010">
                  <c:v>183.65</c:v>
                </c:pt>
                <c:pt idx="1011">
                  <c:v>183.65</c:v>
                </c:pt>
                <c:pt idx="1012">
                  <c:v>183.65</c:v>
                </c:pt>
                <c:pt idx="1013">
                  <c:v>183.65</c:v>
                </c:pt>
                <c:pt idx="1014">
                  <c:v>183.65</c:v>
                </c:pt>
                <c:pt idx="1015">
                  <c:v>183.65</c:v>
                </c:pt>
                <c:pt idx="1016">
                  <c:v>183.65</c:v>
                </c:pt>
                <c:pt idx="1017">
                  <c:v>183.65</c:v>
                </c:pt>
                <c:pt idx="1018">
                  <c:v>183.65</c:v>
                </c:pt>
                <c:pt idx="1019">
                  <c:v>183.65</c:v>
                </c:pt>
                <c:pt idx="1020">
                  <c:v>183.65</c:v>
                </c:pt>
                <c:pt idx="1021">
                  <c:v>183.65</c:v>
                </c:pt>
                <c:pt idx="1022">
                  <c:v>183.65</c:v>
                </c:pt>
                <c:pt idx="1023">
                  <c:v>183.65</c:v>
                </c:pt>
                <c:pt idx="1024">
                  <c:v>183.65</c:v>
                </c:pt>
                <c:pt idx="1025">
                  <c:v>183.65</c:v>
                </c:pt>
                <c:pt idx="1026">
                  <c:v>183.65</c:v>
                </c:pt>
                <c:pt idx="1027">
                  <c:v>183.65</c:v>
                </c:pt>
                <c:pt idx="1028">
                  <c:v>183.65</c:v>
                </c:pt>
                <c:pt idx="1029">
                  <c:v>183.65</c:v>
                </c:pt>
                <c:pt idx="1030">
                  <c:v>183.65</c:v>
                </c:pt>
                <c:pt idx="1031">
                  <c:v>183.65</c:v>
                </c:pt>
                <c:pt idx="1032">
                  <c:v>183.65</c:v>
                </c:pt>
                <c:pt idx="1033">
                  <c:v>183.65</c:v>
                </c:pt>
                <c:pt idx="1034">
                  <c:v>183.65</c:v>
                </c:pt>
                <c:pt idx="1035">
                  <c:v>183.65</c:v>
                </c:pt>
                <c:pt idx="1036">
                  <c:v>183.65</c:v>
                </c:pt>
                <c:pt idx="1037">
                  <c:v>183.65</c:v>
                </c:pt>
                <c:pt idx="1038">
                  <c:v>183.65</c:v>
                </c:pt>
                <c:pt idx="1039">
                  <c:v>183.65</c:v>
                </c:pt>
                <c:pt idx="1040">
                  <c:v>183.65</c:v>
                </c:pt>
                <c:pt idx="1041">
                  <c:v>183.65</c:v>
                </c:pt>
                <c:pt idx="1042">
                  <c:v>183.65</c:v>
                </c:pt>
                <c:pt idx="1043">
                  <c:v>183.65</c:v>
                </c:pt>
                <c:pt idx="1044">
                  <c:v>183.65</c:v>
                </c:pt>
                <c:pt idx="1045">
                  <c:v>183.65</c:v>
                </c:pt>
                <c:pt idx="1046">
                  <c:v>183.65</c:v>
                </c:pt>
                <c:pt idx="1047">
                  <c:v>183.65</c:v>
                </c:pt>
                <c:pt idx="1048">
                  <c:v>183.65</c:v>
                </c:pt>
                <c:pt idx="1049">
                  <c:v>183.65</c:v>
                </c:pt>
                <c:pt idx="1050">
                  <c:v>183.65</c:v>
                </c:pt>
                <c:pt idx="1051">
                  <c:v>183.65</c:v>
                </c:pt>
                <c:pt idx="1052">
                  <c:v>183.65</c:v>
                </c:pt>
                <c:pt idx="1053">
                  <c:v>183.65</c:v>
                </c:pt>
                <c:pt idx="1054">
                  <c:v>183.65</c:v>
                </c:pt>
                <c:pt idx="1055">
                  <c:v>183.72</c:v>
                </c:pt>
                <c:pt idx="1056">
                  <c:v>183.72</c:v>
                </c:pt>
                <c:pt idx="1057">
                  <c:v>183.72</c:v>
                </c:pt>
                <c:pt idx="1058">
                  <c:v>183.72</c:v>
                </c:pt>
                <c:pt idx="1059">
                  <c:v>183.72</c:v>
                </c:pt>
                <c:pt idx="1060">
                  <c:v>183.72</c:v>
                </c:pt>
                <c:pt idx="1061">
                  <c:v>183.72</c:v>
                </c:pt>
                <c:pt idx="1062">
                  <c:v>183.72</c:v>
                </c:pt>
                <c:pt idx="1063">
                  <c:v>183.72</c:v>
                </c:pt>
                <c:pt idx="1064">
                  <c:v>183.72</c:v>
                </c:pt>
                <c:pt idx="1065">
                  <c:v>183.72</c:v>
                </c:pt>
                <c:pt idx="1066">
                  <c:v>183.72</c:v>
                </c:pt>
                <c:pt idx="1067">
                  <c:v>183.72</c:v>
                </c:pt>
                <c:pt idx="1068">
                  <c:v>183.72</c:v>
                </c:pt>
                <c:pt idx="1069">
                  <c:v>183.72</c:v>
                </c:pt>
                <c:pt idx="1070">
                  <c:v>183.72</c:v>
                </c:pt>
                <c:pt idx="1071">
                  <c:v>183.72</c:v>
                </c:pt>
                <c:pt idx="1072">
                  <c:v>183.72</c:v>
                </c:pt>
                <c:pt idx="1073">
                  <c:v>183.72</c:v>
                </c:pt>
                <c:pt idx="1074">
                  <c:v>183.72</c:v>
                </c:pt>
                <c:pt idx="1075">
                  <c:v>183.72</c:v>
                </c:pt>
                <c:pt idx="1076">
                  <c:v>183.72</c:v>
                </c:pt>
                <c:pt idx="1077">
                  <c:v>183.72</c:v>
                </c:pt>
                <c:pt idx="1078">
                  <c:v>183.72</c:v>
                </c:pt>
                <c:pt idx="1079">
                  <c:v>183.72</c:v>
                </c:pt>
                <c:pt idx="1080">
                  <c:v>183.72</c:v>
                </c:pt>
                <c:pt idx="1081">
                  <c:v>183.72</c:v>
                </c:pt>
                <c:pt idx="1082">
                  <c:v>183.72</c:v>
                </c:pt>
                <c:pt idx="1083">
                  <c:v>183.72</c:v>
                </c:pt>
                <c:pt idx="1084">
                  <c:v>183.72</c:v>
                </c:pt>
                <c:pt idx="1085">
                  <c:v>183.72</c:v>
                </c:pt>
                <c:pt idx="1086">
                  <c:v>183.72</c:v>
                </c:pt>
                <c:pt idx="1087">
                  <c:v>183.72</c:v>
                </c:pt>
                <c:pt idx="1088">
                  <c:v>183.72</c:v>
                </c:pt>
                <c:pt idx="1089">
                  <c:v>183.72</c:v>
                </c:pt>
                <c:pt idx="1090">
                  <c:v>183.72</c:v>
                </c:pt>
                <c:pt idx="1091">
                  <c:v>183.72</c:v>
                </c:pt>
                <c:pt idx="1092">
                  <c:v>183.72</c:v>
                </c:pt>
                <c:pt idx="1093">
                  <c:v>183.72</c:v>
                </c:pt>
                <c:pt idx="1094">
                  <c:v>183.72</c:v>
                </c:pt>
                <c:pt idx="1095">
                  <c:v>183.72</c:v>
                </c:pt>
                <c:pt idx="1096">
                  <c:v>183.72</c:v>
                </c:pt>
                <c:pt idx="1097">
                  <c:v>183.72</c:v>
                </c:pt>
                <c:pt idx="1098">
                  <c:v>183.72</c:v>
                </c:pt>
                <c:pt idx="1099">
                  <c:v>183.72</c:v>
                </c:pt>
                <c:pt idx="1100">
                  <c:v>183.72</c:v>
                </c:pt>
                <c:pt idx="1101">
                  <c:v>183.72</c:v>
                </c:pt>
                <c:pt idx="1102">
                  <c:v>183.72</c:v>
                </c:pt>
                <c:pt idx="1103">
                  <c:v>183.72</c:v>
                </c:pt>
                <c:pt idx="1104">
                  <c:v>183.72</c:v>
                </c:pt>
                <c:pt idx="1105">
                  <c:v>183.72</c:v>
                </c:pt>
                <c:pt idx="1106">
                  <c:v>183.72</c:v>
                </c:pt>
                <c:pt idx="1107">
                  <c:v>183.72</c:v>
                </c:pt>
                <c:pt idx="1108">
                  <c:v>183.72</c:v>
                </c:pt>
                <c:pt idx="1109">
                  <c:v>183.72</c:v>
                </c:pt>
                <c:pt idx="1110">
                  <c:v>183.72</c:v>
                </c:pt>
                <c:pt idx="1111">
                  <c:v>183.72</c:v>
                </c:pt>
                <c:pt idx="1112">
                  <c:v>183.72</c:v>
                </c:pt>
                <c:pt idx="1113">
                  <c:v>183.72</c:v>
                </c:pt>
                <c:pt idx="1114">
                  <c:v>183.72</c:v>
                </c:pt>
                <c:pt idx="1115">
                  <c:v>183.99</c:v>
                </c:pt>
                <c:pt idx="1116">
                  <c:v>183.99</c:v>
                </c:pt>
                <c:pt idx="1117">
                  <c:v>183.99</c:v>
                </c:pt>
                <c:pt idx="1118">
                  <c:v>183.99</c:v>
                </c:pt>
                <c:pt idx="1119">
                  <c:v>183.99</c:v>
                </c:pt>
                <c:pt idx="1120">
                  <c:v>183.99</c:v>
                </c:pt>
                <c:pt idx="1121">
                  <c:v>183.99</c:v>
                </c:pt>
                <c:pt idx="1122">
                  <c:v>183.99</c:v>
                </c:pt>
                <c:pt idx="1123">
                  <c:v>183.99</c:v>
                </c:pt>
                <c:pt idx="1124">
                  <c:v>183.99</c:v>
                </c:pt>
                <c:pt idx="1125">
                  <c:v>183.99</c:v>
                </c:pt>
                <c:pt idx="1126">
                  <c:v>183.99</c:v>
                </c:pt>
                <c:pt idx="1127">
                  <c:v>183.99</c:v>
                </c:pt>
                <c:pt idx="1128">
                  <c:v>183.99</c:v>
                </c:pt>
                <c:pt idx="1129">
                  <c:v>183.99</c:v>
                </c:pt>
                <c:pt idx="1130">
                  <c:v>183.99</c:v>
                </c:pt>
                <c:pt idx="1131">
                  <c:v>183.99</c:v>
                </c:pt>
                <c:pt idx="1132">
                  <c:v>183.99</c:v>
                </c:pt>
                <c:pt idx="1133">
                  <c:v>183.99</c:v>
                </c:pt>
                <c:pt idx="1134">
                  <c:v>183.99</c:v>
                </c:pt>
                <c:pt idx="1135">
                  <c:v>183.99</c:v>
                </c:pt>
                <c:pt idx="1136">
                  <c:v>183.99</c:v>
                </c:pt>
                <c:pt idx="1137">
                  <c:v>183.99</c:v>
                </c:pt>
                <c:pt idx="1138">
                  <c:v>183.99</c:v>
                </c:pt>
                <c:pt idx="1139">
                  <c:v>183.99</c:v>
                </c:pt>
                <c:pt idx="1140">
                  <c:v>183.99</c:v>
                </c:pt>
                <c:pt idx="1141">
                  <c:v>183.99</c:v>
                </c:pt>
                <c:pt idx="1142">
                  <c:v>183.99</c:v>
                </c:pt>
                <c:pt idx="1143">
                  <c:v>183.99</c:v>
                </c:pt>
                <c:pt idx="1144">
                  <c:v>183.99</c:v>
                </c:pt>
                <c:pt idx="1145">
                  <c:v>183.99</c:v>
                </c:pt>
                <c:pt idx="1146">
                  <c:v>183.99</c:v>
                </c:pt>
                <c:pt idx="1147">
                  <c:v>183.99</c:v>
                </c:pt>
                <c:pt idx="1148">
                  <c:v>183.99</c:v>
                </c:pt>
                <c:pt idx="1149">
                  <c:v>183.99</c:v>
                </c:pt>
                <c:pt idx="1150">
                  <c:v>183.99</c:v>
                </c:pt>
                <c:pt idx="1151">
                  <c:v>183.99</c:v>
                </c:pt>
                <c:pt idx="1152">
                  <c:v>183.99</c:v>
                </c:pt>
                <c:pt idx="1153">
                  <c:v>183.99</c:v>
                </c:pt>
                <c:pt idx="1154">
                  <c:v>183.99</c:v>
                </c:pt>
                <c:pt idx="1155">
                  <c:v>183.99</c:v>
                </c:pt>
                <c:pt idx="1156">
                  <c:v>183.99</c:v>
                </c:pt>
                <c:pt idx="1157">
                  <c:v>183.99</c:v>
                </c:pt>
                <c:pt idx="1158">
                  <c:v>183.99</c:v>
                </c:pt>
                <c:pt idx="1159">
                  <c:v>183.99</c:v>
                </c:pt>
                <c:pt idx="1160">
                  <c:v>183.99</c:v>
                </c:pt>
                <c:pt idx="1161">
                  <c:v>183.99</c:v>
                </c:pt>
                <c:pt idx="1162">
                  <c:v>183.99</c:v>
                </c:pt>
                <c:pt idx="1163">
                  <c:v>183.99</c:v>
                </c:pt>
                <c:pt idx="1164">
                  <c:v>183.99</c:v>
                </c:pt>
                <c:pt idx="1165">
                  <c:v>183.99</c:v>
                </c:pt>
                <c:pt idx="1166">
                  <c:v>183.99</c:v>
                </c:pt>
                <c:pt idx="1167">
                  <c:v>183.99</c:v>
                </c:pt>
                <c:pt idx="1168">
                  <c:v>183.99</c:v>
                </c:pt>
                <c:pt idx="1169">
                  <c:v>183.99</c:v>
                </c:pt>
                <c:pt idx="1170">
                  <c:v>183.99</c:v>
                </c:pt>
                <c:pt idx="1171">
                  <c:v>183.99</c:v>
                </c:pt>
                <c:pt idx="1172">
                  <c:v>183.99</c:v>
                </c:pt>
                <c:pt idx="1173">
                  <c:v>183.99</c:v>
                </c:pt>
                <c:pt idx="1174">
                  <c:v>183.99</c:v>
                </c:pt>
                <c:pt idx="1175">
                  <c:v>184.42000000000004</c:v>
                </c:pt>
                <c:pt idx="1176">
                  <c:v>184.42000000000004</c:v>
                </c:pt>
                <c:pt idx="1177">
                  <c:v>184.42000000000004</c:v>
                </c:pt>
                <c:pt idx="1178">
                  <c:v>184.42000000000004</c:v>
                </c:pt>
                <c:pt idx="1179">
                  <c:v>184.42000000000004</c:v>
                </c:pt>
                <c:pt idx="1180">
                  <c:v>184.42000000000004</c:v>
                </c:pt>
                <c:pt idx="1181">
                  <c:v>184.42000000000004</c:v>
                </c:pt>
                <c:pt idx="1182">
                  <c:v>184.42000000000004</c:v>
                </c:pt>
                <c:pt idx="1183">
                  <c:v>184.42000000000004</c:v>
                </c:pt>
                <c:pt idx="1184">
                  <c:v>184.42000000000004</c:v>
                </c:pt>
                <c:pt idx="1185">
                  <c:v>184.42000000000004</c:v>
                </c:pt>
                <c:pt idx="1186">
                  <c:v>184.42000000000004</c:v>
                </c:pt>
                <c:pt idx="1187">
                  <c:v>184.42000000000004</c:v>
                </c:pt>
                <c:pt idx="1188">
                  <c:v>184.42000000000004</c:v>
                </c:pt>
                <c:pt idx="1189">
                  <c:v>184.42000000000004</c:v>
                </c:pt>
                <c:pt idx="1190">
                  <c:v>184.42000000000004</c:v>
                </c:pt>
                <c:pt idx="1191">
                  <c:v>184.42000000000004</c:v>
                </c:pt>
                <c:pt idx="1192">
                  <c:v>184.42000000000004</c:v>
                </c:pt>
                <c:pt idx="1193">
                  <c:v>184.42000000000004</c:v>
                </c:pt>
                <c:pt idx="1194">
                  <c:v>184.42000000000004</c:v>
                </c:pt>
                <c:pt idx="1195">
                  <c:v>184.42000000000004</c:v>
                </c:pt>
                <c:pt idx="1196">
                  <c:v>184.42000000000004</c:v>
                </c:pt>
                <c:pt idx="1197">
                  <c:v>184.42000000000004</c:v>
                </c:pt>
                <c:pt idx="1198">
                  <c:v>184.42000000000004</c:v>
                </c:pt>
                <c:pt idx="1199">
                  <c:v>184.42000000000004</c:v>
                </c:pt>
                <c:pt idx="1200">
                  <c:v>184.42000000000004</c:v>
                </c:pt>
                <c:pt idx="1201">
                  <c:v>184.42000000000004</c:v>
                </c:pt>
                <c:pt idx="1202">
                  <c:v>184.42000000000004</c:v>
                </c:pt>
                <c:pt idx="1203">
                  <c:v>184.42000000000004</c:v>
                </c:pt>
                <c:pt idx="1204">
                  <c:v>184.42000000000004</c:v>
                </c:pt>
                <c:pt idx="1205">
                  <c:v>184.42000000000004</c:v>
                </c:pt>
                <c:pt idx="1206">
                  <c:v>184.42000000000004</c:v>
                </c:pt>
                <c:pt idx="1207">
                  <c:v>184.42000000000004</c:v>
                </c:pt>
                <c:pt idx="1208">
                  <c:v>184.42000000000004</c:v>
                </c:pt>
                <c:pt idx="1209">
                  <c:v>184.42000000000004</c:v>
                </c:pt>
                <c:pt idx="1210">
                  <c:v>184.42000000000004</c:v>
                </c:pt>
                <c:pt idx="1211">
                  <c:v>184.42000000000004</c:v>
                </c:pt>
                <c:pt idx="1212">
                  <c:v>184.42000000000004</c:v>
                </c:pt>
                <c:pt idx="1213">
                  <c:v>184.42000000000004</c:v>
                </c:pt>
                <c:pt idx="1214">
                  <c:v>184.42000000000004</c:v>
                </c:pt>
                <c:pt idx="1215">
                  <c:v>184.42000000000004</c:v>
                </c:pt>
                <c:pt idx="1216">
                  <c:v>184.42000000000004</c:v>
                </c:pt>
                <c:pt idx="1217">
                  <c:v>184.42000000000004</c:v>
                </c:pt>
                <c:pt idx="1218">
                  <c:v>184.42000000000004</c:v>
                </c:pt>
                <c:pt idx="1219">
                  <c:v>184.42000000000004</c:v>
                </c:pt>
                <c:pt idx="1220">
                  <c:v>184.42000000000004</c:v>
                </c:pt>
                <c:pt idx="1221">
                  <c:v>184.42000000000004</c:v>
                </c:pt>
                <c:pt idx="1222">
                  <c:v>184.42000000000004</c:v>
                </c:pt>
                <c:pt idx="1223">
                  <c:v>184.42000000000004</c:v>
                </c:pt>
                <c:pt idx="1224">
                  <c:v>184.42000000000004</c:v>
                </c:pt>
                <c:pt idx="1225">
                  <c:v>184.42000000000004</c:v>
                </c:pt>
                <c:pt idx="1226">
                  <c:v>184.42000000000004</c:v>
                </c:pt>
                <c:pt idx="1227">
                  <c:v>184.42000000000004</c:v>
                </c:pt>
                <c:pt idx="1228">
                  <c:v>184.42000000000004</c:v>
                </c:pt>
                <c:pt idx="1229">
                  <c:v>184.42000000000004</c:v>
                </c:pt>
                <c:pt idx="1230">
                  <c:v>184.42000000000004</c:v>
                </c:pt>
                <c:pt idx="1231">
                  <c:v>184.42000000000004</c:v>
                </c:pt>
                <c:pt idx="1232">
                  <c:v>184.42000000000004</c:v>
                </c:pt>
                <c:pt idx="1233">
                  <c:v>184.42000000000004</c:v>
                </c:pt>
                <c:pt idx="1234">
                  <c:v>184.42000000000004</c:v>
                </c:pt>
                <c:pt idx="1235">
                  <c:v>184.67</c:v>
                </c:pt>
                <c:pt idx="1236">
                  <c:v>184.67</c:v>
                </c:pt>
                <c:pt idx="1237">
                  <c:v>184.67</c:v>
                </c:pt>
                <c:pt idx="1238">
                  <c:v>184.67</c:v>
                </c:pt>
                <c:pt idx="1239">
                  <c:v>184.67</c:v>
                </c:pt>
                <c:pt idx="1240">
                  <c:v>184.67</c:v>
                </c:pt>
                <c:pt idx="1241">
                  <c:v>184.67</c:v>
                </c:pt>
                <c:pt idx="1242">
                  <c:v>184.67</c:v>
                </c:pt>
                <c:pt idx="1243">
                  <c:v>184.67</c:v>
                </c:pt>
                <c:pt idx="1244">
                  <c:v>184.67</c:v>
                </c:pt>
                <c:pt idx="1245">
                  <c:v>184.67</c:v>
                </c:pt>
                <c:pt idx="1246">
                  <c:v>184.67</c:v>
                </c:pt>
                <c:pt idx="1247">
                  <c:v>184.67</c:v>
                </c:pt>
                <c:pt idx="1248">
                  <c:v>184.67</c:v>
                </c:pt>
                <c:pt idx="1249">
                  <c:v>184.67</c:v>
                </c:pt>
                <c:pt idx="1250">
                  <c:v>184.67</c:v>
                </c:pt>
                <c:pt idx="1251">
                  <c:v>184.67</c:v>
                </c:pt>
                <c:pt idx="1252">
                  <c:v>184.67</c:v>
                </c:pt>
                <c:pt idx="1253">
                  <c:v>184.67</c:v>
                </c:pt>
                <c:pt idx="1254">
                  <c:v>184.67</c:v>
                </c:pt>
                <c:pt idx="1255">
                  <c:v>184.67</c:v>
                </c:pt>
                <c:pt idx="1256">
                  <c:v>184.67</c:v>
                </c:pt>
                <c:pt idx="1257">
                  <c:v>184.67</c:v>
                </c:pt>
                <c:pt idx="1258">
                  <c:v>184.67</c:v>
                </c:pt>
                <c:pt idx="1259">
                  <c:v>184.67</c:v>
                </c:pt>
                <c:pt idx="1260">
                  <c:v>184.67</c:v>
                </c:pt>
                <c:pt idx="1261">
                  <c:v>184.67</c:v>
                </c:pt>
                <c:pt idx="1262">
                  <c:v>184.67</c:v>
                </c:pt>
                <c:pt idx="1263">
                  <c:v>184.67</c:v>
                </c:pt>
                <c:pt idx="1264">
                  <c:v>184.67</c:v>
                </c:pt>
                <c:pt idx="1265">
                  <c:v>184.67</c:v>
                </c:pt>
                <c:pt idx="1266">
                  <c:v>184.67</c:v>
                </c:pt>
                <c:pt idx="1267">
                  <c:v>184.67</c:v>
                </c:pt>
                <c:pt idx="1268">
                  <c:v>184.67</c:v>
                </c:pt>
                <c:pt idx="1269">
                  <c:v>184.67</c:v>
                </c:pt>
                <c:pt idx="1270">
                  <c:v>184.67</c:v>
                </c:pt>
                <c:pt idx="1271">
                  <c:v>184.67</c:v>
                </c:pt>
                <c:pt idx="1272">
                  <c:v>184.67</c:v>
                </c:pt>
                <c:pt idx="1273">
                  <c:v>184.67</c:v>
                </c:pt>
                <c:pt idx="1274">
                  <c:v>184.67</c:v>
                </c:pt>
                <c:pt idx="1275">
                  <c:v>184.67</c:v>
                </c:pt>
                <c:pt idx="1276">
                  <c:v>184.67</c:v>
                </c:pt>
                <c:pt idx="1277">
                  <c:v>184.67</c:v>
                </c:pt>
                <c:pt idx="1278">
                  <c:v>184.67</c:v>
                </c:pt>
                <c:pt idx="1279">
                  <c:v>184.67</c:v>
                </c:pt>
                <c:pt idx="1280">
                  <c:v>184.67</c:v>
                </c:pt>
                <c:pt idx="1281">
                  <c:v>184.67</c:v>
                </c:pt>
                <c:pt idx="1282">
                  <c:v>184.67</c:v>
                </c:pt>
                <c:pt idx="1283">
                  <c:v>184.67</c:v>
                </c:pt>
                <c:pt idx="1284">
                  <c:v>184.67</c:v>
                </c:pt>
                <c:pt idx="1285">
                  <c:v>184.67</c:v>
                </c:pt>
                <c:pt idx="1286">
                  <c:v>184.67</c:v>
                </c:pt>
                <c:pt idx="1287">
                  <c:v>184.67</c:v>
                </c:pt>
                <c:pt idx="1288">
                  <c:v>184.67</c:v>
                </c:pt>
                <c:pt idx="1289">
                  <c:v>184.67</c:v>
                </c:pt>
                <c:pt idx="1290">
                  <c:v>184.67</c:v>
                </c:pt>
                <c:pt idx="1291">
                  <c:v>184.67</c:v>
                </c:pt>
                <c:pt idx="1292">
                  <c:v>184.67</c:v>
                </c:pt>
                <c:pt idx="1293">
                  <c:v>184.67</c:v>
                </c:pt>
                <c:pt idx="1294">
                  <c:v>184.67</c:v>
                </c:pt>
                <c:pt idx="1295">
                  <c:v>184.41</c:v>
                </c:pt>
                <c:pt idx="1296">
                  <c:v>184.41</c:v>
                </c:pt>
                <c:pt idx="1297">
                  <c:v>184.41</c:v>
                </c:pt>
                <c:pt idx="1298">
                  <c:v>184.41</c:v>
                </c:pt>
                <c:pt idx="1299">
                  <c:v>184.41</c:v>
                </c:pt>
                <c:pt idx="1300">
                  <c:v>184.41</c:v>
                </c:pt>
                <c:pt idx="1301">
                  <c:v>184.41</c:v>
                </c:pt>
                <c:pt idx="1302">
                  <c:v>184.41</c:v>
                </c:pt>
                <c:pt idx="1303">
                  <c:v>184.41</c:v>
                </c:pt>
                <c:pt idx="1304">
                  <c:v>184.41</c:v>
                </c:pt>
                <c:pt idx="1305">
                  <c:v>184.41</c:v>
                </c:pt>
                <c:pt idx="1306">
                  <c:v>184.41</c:v>
                </c:pt>
                <c:pt idx="1307">
                  <c:v>184.41</c:v>
                </c:pt>
                <c:pt idx="1308">
                  <c:v>184.41</c:v>
                </c:pt>
                <c:pt idx="1309">
                  <c:v>184.41</c:v>
                </c:pt>
                <c:pt idx="1310">
                  <c:v>184.41</c:v>
                </c:pt>
                <c:pt idx="1311">
                  <c:v>184.41</c:v>
                </c:pt>
                <c:pt idx="1312">
                  <c:v>184.41</c:v>
                </c:pt>
                <c:pt idx="1313">
                  <c:v>184.41</c:v>
                </c:pt>
                <c:pt idx="1314">
                  <c:v>184.41</c:v>
                </c:pt>
                <c:pt idx="1315">
                  <c:v>184.41</c:v>
                </c:pt>
                <c:pt idx="1316">
                  <c:v>184.41</c:v>
                </c:pt>
                <c:pt idx="1317">
                  <c:v>184.41</c:v>
                </c:pt>
                <c:pt idx="1318">
                  <c:v>184.41</c:v>
                </c:pt>
                <c:pt idx="1319">
                  <c:v>184.41</c:v>
                </c:pt>
                <c:pt idx="1320">
                  <c:v>184.41</c:v>
                </c:pt>
                <c:pt idx="1321">
                  <c:v>184.41</c:v>
                </c:pt>
                <c:pt idx="1322">
                  <c:v>184.41</c:v>
                </c:pt>
                <c:pt idx="1323">
                  <c:v>184.41</c:v>
                </c:pt>
                <c:pt idx="1324">
                  <c:v>184.41</c:v>
                </c:pt>
                <c:pt idx="1325">
                  <c:v>184.41</c:v>
                </c:pt>
                <c:pt idx="1326">
                  <c:v>184.41</c:v>
                </c:pt>
                <c:pt idx="1327">
                  <c:v>184.41</c:v>
                </c:pt>
                <c:pt idx="1328">
                  <c:v>184.41</c:v>
                </c:pt>
                <c:pt idx="1329">
                  <c:v>184.41</c:v>
                </c:pt>
                <c:pt idx="1330">
                  <c:v>184.41</c:v>
                </c:pt>
                <c:pt idx="1331">
                  <c:v>184.41</c:v>
                </c:pt>
                <c:pt idx="1332">
                  <c:v>184.41</c:v>
                </c:pt>
                <c:pt idx="1333">
                  <c:v>184.41</c:v>
                </c:pt>
                <c:pt idx="1334">
                  <c:v>184.41</c:v>
                </c:pt>
                <c:pt idx="1335">
                  <c:v>184.41</c:v>
                </c:pt>
                <c:pt idx="1336">
                  <c:v>184.41</c:v>
                </c:pt>
                <c:pt idx="1337">
                  <c:v>184.41</c:v>
                </c:pt>
                <c:pt idx="1338">
                  <c:v>184.41</c:v>
                </c:pt>
                <c:pt idx="1339">
                  <c:v>184.41</c:v>
                </c:pt>
                <c:pt idx="1340">
                  <c:v>184.41</c:v>
                </c:pt>
                <c:pt idx="1341">
                  <c:v>184.41</c:v>
                </c:pt>
                <c:pt idx="1342">
                  <c:v>184.41</c:v>
                </c:pt>
                <c:pt idx="1343">
                  <c:v>184.41</c:v>
                </c:pt>
                <c:pt idx="1344">
                  <c:v>184.41</c:v>
                </c:pt>
                <c:pt idx="1345">
                  <c:v>184.41</c:v>
                </c:pt>
                <c:pt idx="1346">
                  <c:v>184.41</c:v>
                </c:pt>
                <c:pt idx="1347">
                  <c:v>184.41</c:v>
                </c:pt>
                <c:pt idx="1348">
                  <c:v>184.41</c:v>
                </c:pt>
                <c:pt idx="1349">
                  <c:v>184.41</c:v>
                </c:pt>
                <c:pt idx="1350">
                  <c:v>184.41</c:v>
                </c:pt>
                <c:pt idx="1351">
                  <c:v>184.41</c:v>
                </c:pt>
                <c:pt idx="1352">
                  <c:v>184.41</c:v>
                </c:pt>
                <c:pt idx="1353">
                  <c:v>184.41</c:v>
                </c:pt>
                <c:pt idx="1354">
                  <c:v>184.41</c:v>
                </c:pt>
                <c:pt idx="1355">
                  <c:v>184.15</c:v>
                </c:pt>
                <c:pt idx="1356">
                  <c:v>184.15</c:v>
                </c:pt>
                <c:pt idx="1357">
                  <c:v>184.15</c:v>
                </c:pt>
                <c:pt idx="1358">
                  <c:v>184.15</c:v>
                </c:pt>
                <c:pt idx="1359">
                  <c:v>184.15</c:v>
                </c:pt>
                <c:pt idx="1360">
                  <c:v>184.15</c:v>
                </c:pt>
                <c:pt idx="1361">
                  <c:v>184.15</c:v>
                </c:pt>
                <c:pt idx="1362">
                  <c:v>184.15</c:v>
                </c:pt>
                <c:pt idx="1363">
                  <c:v>184.15</c:v>
                </c:pt>
                <c:pt idx="1364">
                  <c:v>184.15</c:v>
                </c:pt>
                <c:pt idx="1365">
                  <c:v>184.15</c:v>
                </c:pt>
                <c:pt idx="1366">
                  <c:v>184.15</c:v>
                </c:pt>
                <c:pt idx="1367">
                  <c:v>184.15</c:v>
                </c:pt>
                <c:pt idx="1368">
                  <c:v>184.15</c:v>
                </c:pt>
                <c:pt idx="1369">
                  <c:v>184.15</c:v>
                </c:pt>
                <c:pt idx="1370">
                  <c:v>184.15</c:v>
                </c:pt>
                <c:pt idx="1371">
                  <c:v>184.15</c:v>
                </c:pt>
                <c:pt idx="1372">
                  <c:v>184.15</c:v>
                </c:pt>
                <c:pt idx="1373">
                  <c:v>184.15</c:v>
                </c:pt>
                <c:pt idx="1374">
                  <c:v>184.15</c:v>
                </c:pt>
                <c:pt idx="1375">
                  <c:v>184.15</c:v>
                </c:pt>
                <c:pt idx="1376">
                  <c:v>184.15</c:v>
                </c:pt>
                <c:pt idx="1377">
                  <c:v>184.15</c:v>
                </c:pt>
                <c:pt idx="1378">
                  <c:v>184.15</c:v>
                </c:pt>
                <c:pt idx="1379">
                  <c:v>184.15</c:v>
                </c:pt>
                <c:pt idx="1380">
                  <c:v>184.15</c:v>
                </c:pt>
                <c:pt idx="1381">
                  <c:v>184.15</c:v>
                </c:pt>
                <c:pt idx="1382">
                  <c:v>184.15</c:v>
                </c:pt>
                <c:pt idx="1383">
                  <c:v>184.15</c:v>
                </c:pt>
                <c:pt idx="1384">
                  <c:v>184.15</c:v>
                </c:pt>
                <c:pt idx="1385">
                  <c:v>184.15</c:v>
                </c:pt>
                <c:pt idx="1386">
                  <c:v>184.15</c:v>
                </c:pt>
                <c:pt idx="1387">
                  <c:v>184.15</c:v>
                </c:pt>
                <c:pt idx="1388">
                  <c:v>184.15</c:v>
                </c:pt>
                <c:pt idx="1389">
                  <c:v>184.15</c:v>
                </c:pt>
                <c:pt idx="1390">
                  <c:v>184.15</c:v>
                </c:pt>
                <c:pt idx="1391">
                  <c:v>184.15</c:v>
                </c:pt>
                <c:pt idx="1392">
                  <c:v>184.15</c:v>
                </c:pt>
                <c:pt idx="1393">
                  <c:v>184.15</c:v>
                </c:pt>
                <c:pt idx="1394">
                  <c:v>184.15</c:v>
                </c:pt>
                <c:pt idx="1395">
                  <c:v>184.15</c:v>
                </c:pt>
                <c:pt idx="1396">
                  <c:v>184.15</c:v>
                </c:pt>
                <c:pt idx="1397">
                  <c:v>184.15</c:v>
                </c:pt>
                <c:pt idx="1398">
                  <c:v>184.15</c:v>
                </c:pt>
                <c:pt idx="1399">
                  <c:v>184.15</c:v>
                </c:pt>
                <c:pt idx="1400">
                  <c:v>184.15</c:v>
                </c:pt>
                <c:pt idx="1401">
                  <c:v>184.15</c:v>
                </c:pt>
                <c:pt idx="1402">
                  <c:v>184.15</c:v>
                </c:pt>
                <c:pt idx="1403">
                  <c:v>184.15</c:v>
                </c:pt>
                <c:pt idx="1404">
                  <c:v>184.15</c:v>
                </c:pt>
                <c:pt idx="1405">
                  <c:v>184.15</c:v>
                </c:pt>
                <c:pt idx="1406">
                  <c:v>184.15</c:v>
                </c:pt>
                <c:pt idx="1407">
                  <c:v>184.15</c:v>
                </c:pt>
                <c:pt idx="1408">
                  <c:v>184.15</c:v>
                </c:pt>
                <c:pt idx="1409">
                  <c:v>184.15</c:v>
                </c:pt>
                <c:pt idx="1410">
                  <c:v>184.15</c:v>
                </c:pt>
                <c:pt idx="1411">
                  <c:v>184.15</c:v>
                </c:pt>
                <c:pt idx="1412">
                  <c:v>184.15</c:v>
                </c:pt>
                <c:pt idx="1413">
                  <c:v>184.15</c:v>
                </c:pt>
                <c:pt idx="1414">
                  <c:v>184.15</c:v>
                </c:pt>
                <c:pt idx="1415">
                  <c:v>183.69</c:v>
                </c:pt>
                <c:pt idx="1416">
                  <c:v>183.69</c:v>
                </c:pt>
                <c:pt idx="1417">
                  <c:v>183.69</c:v>
                </c:pt>
                <c:pt idx="1418">
                  <c:v>183.69</c:v>
                </c:pt>
                <c:pt idx="1419">
                  <c:v>183.69</c:v>
                </c:pt>
                <c:pt idx="1420">
                  <c:v>183.69</c:v>
                </c:pt>
                <c:pt idx="1421">
                  <c:v>183.69</c:v>
                </c:pt>
                <c:pt idx="1422">
                  <c:v>183.69</c:v>
                </c:pt>
                <c:pt idx="1423">
                  <c:v>183.69</c:v>
                </c:pt>
                <c:pt idx="1424">
                  <c:v>183.69</c:v>
                </c:pt>
                <c:pt idx="1425">
                  <c:v>183.69</c:v>
                </c:pt>
                <c:pt idx="1426">
                  <c:v>183.69</c:v>
                </c:pt>
                <c:pt idx="1427">
                  <c:v>183.69</c:v>
                </c:pt>
                <c:pt idx="1428">
                  <c:v>183.69</c:v>
                </c:pt>
                <c:pt idx="1429">
                  <c:v>183.69</c:v>
                </c:pt>
                <c:pt idx="1430">
                  <c:v>183.69</c:v>
                </c:pt>
                <c:pt idx="1431">
                  <c:v>183.69</c:v>
                </c:pt>
                <c:pt idx="1432">
                  <c:v>183.69</c:v>
                </c:pt>
                <c:pt idx="1433">
                  <c:v>183.69</c:v>
                </c:pt>
                <c:pt idx="1434">
                  <c:v>183.69</c:v>
                </c:pt>
                <c:pt idx="1435">
                  <c:v>183.69</c:v>
                </c:pt>
                <c:pt idx="1436">
                  <c:v>183.69</c:v>
                </c:pt>
                <c:pt idx="1437">
                  <c:v>183.69</c:v>
                </c:pt>
                <c:pt idx="1438">
                  <c:v>183.69</c:v>
                </c:pt>
                <c:pt idx="1439">
                  <c:v>183.69</c:v>
                </c:pt>
                <c:pt idx="1440">
                  <c:v>183.69</c:v>
                </c:pt>
                <c:pt idx="1441">
                  <c:v>183.69</c:v>
                </c:pt>
                <c:pt idx="1442">
                  <c:v>183.69</c:v>
                </c:pt>
                <c:pt idx="1443">
                  <c:v>183.69</c:v>
                </c:pt>
                <c:pt idx="1444">
                  <c:v>183.69</c:v>
                </c:pt>
                <c:pt idx="1445">
                  <c:v>183.69</c:v>
                </c:pt>
                <c:pt idx="1446">
                  <c:v>183.69</c:v>
                </c:pt>
                <c:pt idx="1447">
                  <c:v>183.69</c:v>
                </c:pt>
                <c:pt idx="1448">
                  <c:v>183.69</c:v>
                </c:pt>
                <c:pt idx="1449">
                  <c:v>183.69</c:v>
                </c:pt>
                <c:pt idx="1450">
                  <c:v>183.69</c:v>
                </c:pt>
                <c:pt idx="1451">
                  <c:v>183.69</c:v>
                </c:pt>
                <c:pt idx="1452">
                  <c:v>183.69</c:v>
                </c:pt>
                <c:pt idx="1453">
                  <c:v>183.69</c:v>
                </c:pt>
                <c:pt idx="1454">
                  <c:v>183.69</c:v>
                </c:pt>
                <c:pt idx="1455">
                  <c:v>183.69</c:v>
                </c:pt>
                <c:pt idx="1456">
                  <c:v>183.69</c:v>
                </c:pt>
                <c:pt idx="1457">
                  <c:v>183.69</c:v>
                </c:pt>
                <c:pt idx="1458">
                  <c:v>183.69</c:v>
                </c:pt>
                <c:pt idx="1459">
                  <c:v>183.69</c:v>
                </c:pt>
                <c:pt idx="1460">
                  <c:v>183.69</c:v>
                </c:pt>
                <c:pt idx="1461">
                  <c:v>183.69</c:v>
                </c:pt>
                <c:pt idx="1462">
                  <c:v>183.69</c:v>
                </c:pt>
                <c:pt idx="1463">
                  <c:v>183.69</c:v>
                </c:pt>
                <c:pt idx="1464">
                  <c:v>183.69</c:v>
                </c:pt>
                <c:pt idx="1465">
                  <c:v>183.69</c:v>
                </c:pt>
                <c:pt idx="1466">
                  <c:v>183.69</c:v>
                </c:pt>
                <c:pt idx="1467">
                  <c:v>183.69</c:v>
                </c:pt>
                <c:pt idx="1468">
                  <c:v>183.69</c:v>
                </c:pt>
                <c:pt idx="1469">
                  <c:v>183.69</c:v>
                </c:pt>
                <c:pt idx="1470">
                  <c:v>183.69</c:v>
                </c:pt>
                <c:pt idx="1471">
                  <c:v>183.69</c:v>
                </c:pt>
                <c:pt idx="1472">
                  <c:v>183.69</c:v>
                </c:pt>
                <c:pt idx="1473">
                  <c:v>183.69</c:v>
                </c:pt>
                <c:pt idx="1474">
                  <c:v>183.69</c:v>
                </c:pt>
                <c:pt idx="1475">
                  <c:v>183.56</c:v>
                </c:pt>
                <c:pt idx="1476">
                  <c:v>183.56</c:v>
                </c:pt>
                <c:pt idx="1477">
                  <c:v>183.56</c:v>
                </c:pt>
                <c:pt idx="1478">
                  <c:v>183.56</c:v>
                </c:pt>
                <c:pt idx="1479">
                  <c:v>183.56</c:v>
                </c:pt>
                <c:pt idx="1480">
                  <c:v>183.56</c:v>
                </c:pt>
                <c:pt idx="1481">
                  <c:v>183.56</c:v>
                </c:pt>
                <c:pt idx="1482">
                  <c:v>183.56</c:v>
                </c:pt>
                <c:pt idx="1483">
                  <c:v>183.56</c:v>
                </c:pt>
                <c:pt idx="1484">
                  <c:v>183.56</c:v>
                </c:pt>
                <c:pt idx="1485">
                  <c:v>183.56</c:v>
                </c:pt>
                <c:pt idx="1486">
                  <c:v>183.56</c:v>
                </c:pt>
                <c:pt idx="1487">
                  <c:v>183.56</c:v>
                </c:pt>
                <c:pt idx="1488">
                  <c:v>183.56</c:v>
                </c:pt>
                <c:pt idx="1489">
                  <c:v>183.56</c:v>
                </c:pt>
                <c:pt idx="1490">
                  <c:v>183.56</c:v>
                </c:pt>
                <c:pt idx="1491">
                  <c:v>183.56</c:v>
                </c:pt>
                <c:pt idx="1492">
                  <c:v>183.56</c:v>
                </c:pt>
                <c:pt idx="1493">
                  <c:v>183.56</c:v>
                </c:pt>
                <c:pt idx="1494">
                  <c:v>183.56</c:v>
                </c:pt>
                <c:pt idx="1495">
                  <c:v>183.56</c:v>
                </c:pt>
                <c:pt idx="1496">
                  <c:v>183.56</c:v>
                </c:pt>
                <c:pt idx="1497">
                  <c:v>183.56</c:v>
                </c:pt>
                <c:pt idx="1498">
                  <c:v>183.56</c:v>
                </c:pt>
                <c:pt idx="1499">
                  <c:v>183.56</c:v>
                </c:pt>
                <c:pt idx="1500">
                  <c:v>183.56</c:v>
                </c:pt>
                <c:pt idx="1501">
                  <c:v>183.56</c:v>
                </c:pt>
                <c:pt idx="1502">
                  <c:v>183.56</c:v>
                </c:pt>
                <c:pt idx="1503">
                  <c:v>183.56</c:v>
                </c:pt>
                <c:pt idx="1504">
                  <c:v>183.56</c:v>
                </c:pt>
                <c:pt idx="1505">
                  <c:v>183.56</c:v>
                </c:pt>
                <c:pt idx="1506">
                  <c:v>183.56</c:v>
                </c:pt>
                <c:pt idx="1507">
                  <c:v>183.56</c:v>
                </c:pt>
                <c:pt idx="1508">
                  <c:v>183.56</c:v>
                </c:pt>
                <c:pt idx="1509">
                  <c:v>183.56</c:v>
                </c:pt>
                <c:pt idx="1510">
                  <c:v>183.56</c:v>
                </c:pt>
                <c:pt idx="1511">
                  <c:v>183.56</c:v>
                </c:pt>
                <c:pt idx="1512">
                  <c:v>183.56</c:v>
                </c:pt>
                <c:pt idx="1513">
                  <c:v>183.56</c:v>
                </c:pt>
                <c:pt idx="1514">
                  <c:v>183.56</c:v>
                </c:pt>
                <c:pt idx="1515">
                  <c:v>183.56</c:v>
                </c:pt>
                <c:pt idx="1516">
                  <c:v>183.56</c:v>
                </c:pt>
                <c:pt idx="1517">
                  <c:v>183.56</c:v>
                </c:pt>
                <c:pt idx="1518">
                  <c:v>183.56</c:v>
                </c:pt>
                <c:pt idx="1519">
                  <c:v>183.56</c:v>
                </c:pt>
                <c:pt idx="1520">
                  <c:v>183.56</c:v>
                </c:pt>
                <c:pt idx="1521">
                  <c:v>183.56</c:v>
                </c:pt>
                <c:pt idx="1522">
                  <c:v>183.56</c:v>
                </c:pt>
                <c:pt idx="1523">
                  <c:v>183.56</c:v>
                </c:pt>
                <c:pt idx="1524">
                  <c:v>183.56</c:v>
                </c:pt>
                <c:pt idx="1525">
                  <c:v>183.56</c:v>
                </c:pt>
                <c:pt idx="1526">
                  <c:v>183.56</c:v>
                </c:pt>
                <c:pt idx="1527">
                  <c:v>183.56</c:v>
                </c:pt>
                <c:pt idx="1528">
                  <c:v>183.56</c:v>
                </c:pt>
                <c:pt idx="1529">
                  <c:v>183.56</c:v>
                </c:pt>
                <c:pt idx="1530">
                  <c:v>183.56</c:v>
                </c:pt>
                <c:pt idx="1531">
                  <c:v>183.56</c:v>
                </c:pt>
                <c:pt idx="1532">
                  <c:v>183.56</c:v>
                </c:pt>
                <c:pt idx="1533">
                  <c:v>183.56</c:v>
                </c:pt>
                <c:pt idx="1534">
                  <c:v>183.56</c:v>
                </c:pt>
                <c:pt idx="1535">
                  <c:v>184.20999999999998</c:v>
                </c:pt>
                <c:pt idx="1536">
                  <c:v>184.20999999999998</c:v>
                </c:pt>
                <c:pt idx="1537">
                  <c:v>184.20999999999998</c:v>
                </c:pt>
                <c:pt idx="1538">
                  <c:v>184.20999999999998</c:v>
                </c:pt>
                <c:pt idx="1539">
                  <c:v>184.20999999999998</c:v>
                </c:pt>
                <c:pt idx="1540">
                  <c:v>184.20999999999998</c:v>
                </c:pt>
                <c:pt idx="1541">
                  <c:v>184.20999999999998</c:v>
                </c:pt>
                <c:pt idx="1542">
                  <c:v>184.20999999999998</c:v>
                </c:pt>
                <c:pt idx="1543">
                  <c:v>184.20999999999998</c:v>
                </c:pt>
                <c:pt idx="1544">
                  <c:v>184.20999999999998</c:v>
                </c:pt>
                <c:pt idx="1545">
                  <c:v>184.20999999999998</c:v>
                </c:pt>
                <c:pt idx="1546">
                  <c:v>184.20999999999998</c:v>
                </c:pt>
                <c:pt idx="1547">
                  <c:v>184.20999999999998</c:v>
                </c:pt>
                <c:pt idx="1548">
                  <c:v>184.20999999999998</c:v>
                </c:pt>
                <c:pt idx="1549">
                  <c:v>184.20999999999998</c:v>
                </c:pt>
                <c:pt idx="1550">
                  <c:v>184.20999999999998</c:v>
                </c:pt>
                <c:pt idx="1551">
                  <c:v>184.20999999999998</c:v>
                </c:pt>
                <c:pt idx="1552">
                  <c:v>184.20999999999998</c:v>
                </c:pt>
                <c:pt idx="1553">
                  <c:v>184.20999999999998</c:v>
                </c:pt>
                <c:pt idx="1554">
                  <c:v>184.20999999999998</c:v>
                </c:pt>
                <c:pt idx="1555">
                  <c:v>184.20999999999998</c:v>
                </c:pt>
                <c:pt idx="1556">
                  <c:v>184.20999999999998</c:v>
                </c:pt>
                <c:pt idx="1557">
                  <c:v>184.20999999999998</c:v>
                </c:pt>
                <c:pt idx="1558">
                  <c:v>184.20999999999998</c:v>
                </c:pt>
                <c:pt idx="1559">
                  <c:v>184.20999999999998</c:v>
                </c:pt>
                <c:pt idx="1560">
                  <c:v>184.20999999999998</c:v>
                </c:pt>
                <c:pt idx="1561">
                  <c:v>184.20999999999998</c:v>
                </c:pt>
                <c:pt idx="1562">
                  <c:v>184.20999999999998</c:v>
                </c:pt>
                <c:pt idx="1563">
                  <c:v>184.20999999999998</c:v>
                </c:pt>
                <c:pt idx="1564">
                  <c:v>184.20999999999998</c:v>
                </c:pt>
                <c:pt idx="1565">
                  <c:v>184.20999999999998</c:v>
                </c:pt>
                <c:pt idx="1566">
                  <c:v>184.20999999999998</c:v>
                </c:pt>
                <c:pt idx="1567">
                  <c:v>184.20999999999998</c:v>
                </c:pt>
                <c:pt idx="1568">
                  <c:v>184.20999999999998</c:v>
                </c:pt>
                <c:pt idx="1569">
                  <c:v>184.20999999999998</c:v>
                </c:pt>
                <c:pt idx="1570">
                  <c:v>184.20999999999998</c:v>
                </c:pt>
                <c:pt idx="1571">
                  <c:v>184.20999999999998</c:v>
                </c:pt>
                <c:pt idx="1572">
                  <c:v>184.20999999999998</c:v>
                </c:pt>
                <c:pt idx="1573">
                  <c:v>184.20999999999998</c:v>
                </c:pt>
                <c:pt idx="1574">
                  <c:v>184.20999999999998</c:v>
                </c:pt>
                <c:pt idx="1575">
                  <c:v>184.20999999999998</c:v>
                </c:pt>
                <c:pt idx="1576">
                  <c:v>184.20999999999998</c:v>
                </c:pt>
                <c:pt idx="1577">
                  <c:v>184.20999999999998</c:v>
                </c:pt>
                <c:pt idx="1578">
                  <c:v>184.20999999999998</c:v>
                </c:pt>
                <c:pt idx="1579">
                  <c:v>184.20999999999998</c:v>
                </c:pt>
                <c:pt idx="1580">
                  <c:v>184.20999999999998</c:v>
                </c:pt>
                <c:pt idx="1581">
                  <c:v>184.20999999999998</c:v>
                </c:pt>
                <c:pt idx="1582">
                  <c:v>184.20999999999998</c:v>
                </c:pt>
                <c:pt idx="1583">
                  <c:v>184.20999999999998</c:v>
                </c:pt>
                <c:pt idx="1584">
                  <c:v>184.20999999999998</c:v>
                </c:pt>
                <c:pt idx="1585">
                  <c:v>184.20999999999998</c:v>
                </c:pt>
                <c:pt idx="1586">
                  <c:v>184.20999999999998</c:v>
                </c:pt>
                <c:pt idx="1587">
                  <c:v>184.20999999999998</c:v>
                </c:pt>
                <c:pt idx="1588">
                  <c:v>184.20999999999998</c:v>
                </c:pt>
                <c:pt idx="1589">
                  <c:v>184.20999999999998</c:v>
                </c:pt>
                <c:pt idx="1590">
                  <c:v>184.20999999999998</c:v>
                </c:pt>
                <c:pt idx="1591">
                  <c:v>184.20999999999998</c:v>
                </c:pt>
                <c:pt idx="1592">
                  <c:v>184.20999999999998</c:v>
                </c:pt>
                <c:pt idx="1593">
                  <c:v>184.20999999999998</c:v>
                </c:pt>
                <c:pt idx="1594">
                  <c:v>184.20999999999998</c:v>
                </c:pt>
                <c:pt idx="1595">
                  <c:v>185</c:v>
                </c:pt>
                <c:pt idx="1596">
                  <c:v>185</c:v>
                </c:pt>
                <c:pt idx="1597">
                  <c:v>185</c:v>
                </c:pt>
                <c:pt idx="1598">
                  <c:v>185</c:v>
                </c:pt>
                <c:pt idx="1599">
                  <c:v>185</c:v>
                </c:pt>
                <c:pt idx="1600">
                  <c:v>185</c:v>
                </c:pt>
                <c:pt idx="1601">
                  <c:v>185</c:v>
                </c:pt>
                <c:pt idx="1602">
                  <c:v>185</c:v>
                </c:pt>
                <c:pt idx="1603">
                  <c:v>185</c:v>
                </c:pt>
                <c:pt idx="1604">
                  <c:v>185</c:v>
                </c:pt>
                <c:pt idx="1605">
                  <c:v>185</c:v>
                </c:pt>
                <c:pt idx="1606">
                  <c:v>185</c:v>
                </c:pt>
                <c:pt idx="1607">
                  <c:v>185</c:v>
                </c:pt>
                <c:pt idx="1608">
                  <c:v>185</c:v>
                </c:pt>
                <c:pt idx="1609">
                  <c:v>185</c:v>
                </c:pt>
                <c:pt idx="1610">
                  <c:v>185</c:v>
                </c:pt>
                <c:pt idx="1611">
                  <c:v>185</c:v>
                </c:pt>
                <c:pt idx="1612">
                  <c:v>185</c:v>
                </c:pt>
                <c:pt idx="1613">
                  <c:v>185</c:v>
                </c:pt>
                <c:pt idx="1614">
                  <c:v>185</c:v>
                </c:pt>
                <c:pt idx="1615">
                  <c:v>185</c:v>
                </c:pt>
                <c:pt idx="1616">
                  <c:v>185</c:v>
                </c:pt>
                <c:pt idx="1617">
                  <c:v>185</c:v>
                </c:pt>
                <c:pt idx="1618">
                  <c:v>185</c:v>
                </c:pt>
                <c:pt idx="1619">
                  <c:v>185</c:v>
                </c:pt>
                <c:pt idx="1620">
                  <c:v>185</c:v>
                </c:pt>
                <c:pt idx="1621">
                  <c:v>185</c:v>
                </c:pt>
                <c:pt idx="1622">
                  <c:v>185</c:v>
                </c:pt>
                <c:pt idx="1623">
                  <c:v>185</c:v>
                </c:pt>
                <c:pt idx="1624">
                  <c:v>185</c:v>
                </c:pt>
                <c:pt idx="1625">
                  <c:v>185</c:v>
                </c:pt>
                <c:pt idx="1626">
                  <c:v>185</c:v>
                </c:pt>
                <c:pt idx="1627">
                  <c:v>185</c:v>
                </c:pt>
                <c:pt idx="1628">
                  <c:v>185</c:v>
                </c:pt>
                <c:pt idx="1629">
                  <c:v>185</c:v>
                </c:pt>
                <c:pt idx="1630">
                  <c:v>185</c:v>
                </c:pt>
                <c:pt idx="1631">
                  <c:v>185</c:v>
                </c:pt>
                <c:pt idx="1632">
                  <c:v>185</c:v>
                </c:pt>
                <c:pt idx="1633">
                  <c:v>185</c:v>
                </c:pt>
                <c:pt idx="1634">
                  <c:v>185</c:v>
                </c:pt>
                <c:pt idx="1635">
                  <c:v>185</c:v>
                </c:pt>
                <c:pt idx="1636">
                  <c:v>185</c:v>
                </c:pt>
                <c:pt idx="1637">
                  <c:v>185</c:v>
                </c:pt>
                <c:pt idx="1638">
                  <c:v>185</c:v>
                </c:pt>
                <c:pt idx="1639">
                  <c:v>185</c:v>
                </c:pt>
                <c:pt idx="1640">
                  <c:v>185</c:v>
                </c:pt>
                <c:pt idx="1641">
                  <c:v>185</c:v>
                </c:pt>
                <c:pt idx="1642">
                  <c:v>185</c:v>
                </c:pt>
                <c:pt idx="1643">
                  <c:v>185</c:v>
                </c:pt>
                <c:pt idx="1644">
                  <c:v>185</c:v>
                </c:pt>
                <c:pt idx="1645">
                  <c:v>185</c:v>
                </c:pt>
                <c:pt idx="1646">
                  <c:v>185</c:v>
                </c:pt>
                <c:pt idx="1647">
                  <c:v>185</c:v>
                </c:pt>
                <c:pt idx="1648">
                  <c:v>185</c:v>
                </c:pt>
                <c:pt idx="1649">
                  <c:v>185</c:v>
                </c:pt>
                <c:pt idx="1650">
                  <c:v>185</c:v>
                </c:pt>
                <c:pt idx="1651">
                  <c:v>185</c:v>
                </c:pt>
                <c:pt idx="1652">
                  <c:v>185</c:v>
                </c:pt>
                <c:pt idx="1653">
                  <c:v>185</c:v>
                </c:pt>
                <c:pt idx="1654">
                  <c:v>185</c:v>
                </c:pt>
                <c:pt idx="1655">
                  <c:v>185.33</c:v>
                </c:pt>
                <c:pt idx="1656">
                  <c:v>185.33</c:v>
                </c:pt>
                <c:pt idx="1657">
                  <c:v>185.33</c:v>
                </c:pt>
                <c:pt idx="1658">
                  <c:v>185.33</c:v>
                </c:pt>
                <c:pt idx="1659">
                  <c:v>185.33</c:v>
                </c:pt>
                <c:pt idx="1660">
                  <c:v>185.33</c:v>
                </c:pt>
                <c:pt idx="1661">
                  <c:v>185.33</c:v>
                </c:pt>
                <c:pt idx="1662">
                  <c:v>185.33</c:v>
                </c:pt>
                <c:pt idx="1663">
                  <c:v>185.33</c:v>
                </c:pt>
                <c:pt idx="1664">
                  <c:v>185.33</c:v>
                </c:pt>
                <c:pt idx="1665">
                  <c:v>185.33</c:v>
                </c:pt>
                <c:pt idx="1666">
                  <c:v>185.33</c:v>
                </c:pt>
                <c:pt idx="1667">
                  <c:v>185.33</c:v>
                </c:pt>
                <c:pt idx="1668">
                  <c:v>185.33</c:v>
                </c:pt>
                <c:pt idx="1669">
                  <c:v>185.33</c:v>
                </c:pt>
                <c:pt idx="1670">
                  <c:v>185.33</c:v>
                </c:pt>
                <c:pt idx="1671">
                  <c:v>185.33</c:v>
                </c:pt>
                <c:pt idx="1672">
                  <c:v>185.33</c:v>
                </c:pt>
                <c:pt idx="1673">
                  <c:v>185.33</c:v>
                </c:pt>
                <c:pt idx="1674">
                  <c:v>185.33</c:v>
                </c:pt>
                <c:pt idx="1675">
                  <c:v>185.33</c:v>
                </c:pt>
                <c:pt idx="1676">
                  <c:v>185.33</c:v>
                </c:pt>
                <c:pt idx="1677">
                  <c:v>185.33</c:v>
                </c:pt>
                <c:pt idx="1678">
                  <c:v>185.33</c:v>
                </c:pt>
                <c:pt idx="1679">
                  <c:v>185.33</c:v>
                </c:pt>
                <c:pt idx="1680">
                  <c:v>185.33</c:v>
                </c:pt>
                <c:pt idx="1681">
                  <c:v>185.33</c:v>
                </c:pt>
                <c:pt idx="1682">
                  <c:v>185.33</c:v>
                </c:pt>
                <c:pt idx="1683">
                  <c:v>185.33</c:v>
                </c:pt>
                <c:pt idx="1684">
                  <c:v>185.33</c:v>
                </c:pt>
                <c:pt idx="1685">
                  <c:v>185.33</c:v>
                </c:pt>
                <c:pt idx="1686">
                  <c:v>185.33</c:v>
                </c:pt>
                <c:pt idx="1687">
                  <c:v>185.33</c:v>
                </c:pt>
                <c:pt idx="1688">
                  <c:v>185.33</c:v>
                </c:pt>
                <c:pt idx="1689">
                  <c:v>185.33</c:v>
                </c:pt>
                <c:pt idx="1690">
                  <c:v>185.33</c:v>
                </c:pt>
                <c:pt idx="1691">
                  <c:v>185.33</c:v>
                </c:pt>
                <c:pt idx="1692">
                  <c:v>185.33</c:v>
                </c:pt>
                <c:pt idx="1693">
                  <c:v>185.33</c:v>
                </c:pt>
                <c:pt idx="1694">
                  <c:v>185.33</c:v>
                </c:pt>
                <c:pt idx="1695">
                  <c:v>185.33</c:v>
                </c:pt>
                <c:pt idx="1696">
                  <c:v>185.33</c:v>
                </c:pt>
                <c:pt idx="1697">
                  <c:v>185.33</c:v>
                </c:pt>
                <c:pt idx="1698">
                  <c:v>185.33</c:v>
                </c:pt>
                <c:pt idx="1699">
                  <c:v>185.33</c:v>
                </c:pt>
                <c:pt idx="1700">
                  <c:v>185.33</c:v>
                </c:pt>
                <c:pt idx="1701">
                  <c:v>185.33</c:v>
                </c:pt>
                <c:pt idx="1702">
                  <c:v>185.33</c:v>
                </c:pt>
                <c:pt idx="1703">
                  <c:v>185.33</c:v>
                </c:pt>
                <c:pt idx="1704">
                  <c:v>185.33</c:v>
                </c:pt>
                <c:pt idx="1705">
                  <c:v>185.33</c:v>
                </c:pt>
                <c:pt idx="1706">
                  <c:v>185.33</c:v>
                </c:pt>
                <c:pt idx="1707">
                  <c:v>185.33</c:v>
                </c:pt>
                <c:pt idx="1708">
                  <c:v>185.33</c:v>
                </c:pt>
                <c:pt idx="1709">
                  <c:v>185.33</c:v>
                </c:pt>
                <c:pt idx="1710">
                  <c:v>185.33</c:v>
                </c:pt>
                <c:pt idx="1711">
                  <c:v>185.33</c:v>
                </c:pt>
                <c:pt idx="1712">
                  <c:v>185.33</c:v>
                </c:pt>
                <c:pt idx="1713">
                  <c:v>185.33</c:v>
                </c:pt>
                <c:pt idx="1714">
                  <c:v>185.33</c:v>
                </c:pt>
                <c:pt idx="1715">
                  <c:v>185.65</c:v>
                </c:pt>
                <c:pt idx="1716">
                  <c:v>185.65</c:v>
                </c:pt>
                <c:pt idx="1717">
                  <c:v>185.65</c:v>
                </c:pt>
                <c:pt idx="1718">
                  <c:v>185.65</c:v>
                </c:pt>
                <c:pt idx="1719">
                  <c:v>185.65</c:v>
                </c:pt>
                <c:pt idx="1720">
                  <c:v>185.65</c:v>
                </c:pt>
                <c:pt idx="1721">
                  <c:v>185.65</c:v>
                </c:pt>
                <c:pt idx="1722">
                  <c:v>185.65</c:v>
                </c:pt>
                <c:pt idx="1723">
                  <c:v>185.65</c:v>
                </c:pt>
                <c:pt idx="1724">
                  <c:v>185.65</c:v>
                </c:pt>
                <c:pt idx="1725">
                  <c:v>185.65</c:v>
                </c:pt>
                <c:pt idx="1726">
                  <c:v>185.65</c:v>
                </c:pt>
                <c:pt idx="1727">
                  <c:v>185.65</c:v>
                </c:pt>
                <c:pt idx="1728">
                  <c:v>185.65</c:v>
                </c:pt>
                <c:pt idx="1729">
                  <c:v>185.65</c:v>
                </c:pt>
                <c:pt idx="1730">
                  <c:v>185.65</c:v>
                </c:pt>
                <c:pt idx="1731">
                  <c:v>185.65</c:v>
                </c:pt>
                <c:pt idx="1732">
                  <c:v>185.65</c:v>
                </c:pt>
                <c:pt idx="1733">
                  <c:v>185.65</c:v>
                </c:pt>
                <c:pt idx="1734">
                  <c:v>185.65</c:v>
                </c:pt>
                <c:pt idx="1735">
                  <c:v>185.65</c:v>
                </c:pt>
                <c:pt idx="1736">
                  <c:v>185.65</c:v>
                </c:pt>
                <c:pt idx="1737">
                  <c:v>185.65</c:v>
                </c:pt>
                <c:pt idx="1738">
                  <c:v>185.65</c:v>
                </c:pt>
                <c:pt idx="1739">
                  <c:v>185.65</c:v>
                </c:pt>
                <c:pt idx="1740">
                  <c:v>185.65</c:v>
                </c:pt>
                <c:pt idx="1741">
                  <c:v>185.65</c:v>
                </c:pt>
                <c:pt idx="1742">
                  <c:v>185.65</c:v>
                </c:pt>
                <c:pt idx="1743">
                  <c:v>185.65</c:v>
                </c:pt>
                <c:pt idx="1744">
                  <c:v>185.65</c:v>
                </c:pt>
                <c:pt idx="1745">
                  <c:v>185.65</c:v>
                </c:pt>
                <c:pt idx="1746">
                  <c:v>185.65</c:v>
                </c:pt>
                <c:pt idx="1747">
                  <c:v>185.65</c:v>
                </c:pt>
                <c:pt idx="1748">
                  <c:v>185.65</c:v>
                </c:pt>
                <c:pt idx="1749">
                  <c:v>185.65</c:v>
                </c:pt>
                <c:pt idx="1750">
                  <c:v>185.65</c:v>
                </c:pt>
                <c:pt idx="1751">
                  <c:v>185.65</c:v>
                </c:pt>
                <c:pt idx="1752">
                  <c:v>185.65</c:v>
                </c:pt>
                <c:pt idx="1753">
                  <c:v>185.65</c:v>
                </c:pt>
                <c:pt idx="1754">
                  <c:v>185.65</c:v>
                </c:pt>
                <c:pt idx="1755">
                  <c:v>185.65</c:v>
                </c:pt>
                <c:pt idx="1756">
                  <c:v>185.65</c:v>
                </c:pt>
                <c:pt idx="1757">
                  <c:v>185.65</c:v>
                </c:pt>
                <c:pt idx="1758">
                  <c:v>185.65</c:v>
                </c:pt>
                <c:pt idx="1759">
                  <c:v>185.65</c:v>
                </c:pt>
                <c:pt idx="1760">
                  <c:v>185.65</c:v>
                </c:pt>
                <c:pt idx="1761">
                  <c:v>185.65</c:v>
                </c:pt>
                <c:pt idx="1762">
                  <c:v>185.65</c:v>
                </c:pt>
                <c:pt idx="1763">
                  <c:v>185.65</c:v>
                </c:pt>
                <c:pt idx="1764">
                  <c:v>185.65</c:v>
                </c:pt>
                <c:pt idx="1765">
                  <c:v>185.65</c:v>
                </c:pt>
                <c:pt idx="1766">
                  <c:v>185.65</c:v>
                </c:pt>
                <c:pt idx="1767">
                  <c:v>185.65</c:v>
                </c:pt>
                <c:pt idx="1768">
                  <c:v>185.65</c:v>
                </c:pt>
                <c:pt idx="1769">
                  <c:v>185.65</c:v>
                </c:pt>
                <c:pt idx="1770">
                  <c:v>185.65</c:v>
                </c:pt>
                <c:pt idx="1771">
                  <c:v>185.65</c:v>
                </c:pt>
                <c:pt idx="1772">
                  <c:v>185.65</c:v>
                </c:pt>
                <c:pt idx="1773">
                  <c:v>185.65</c:v>
                </c:pt>
                <c:pt idx="1774">
                  <c:v>185.65</c:v>
                </c:pt>
                <c:pt idx="1775">
                  <c:v>185.59</c:v>
                </c:pt>
                <c:pt idx="1776">
                  <c:v>185.59</c:v>
                </c:pt>
                <c:pt idx="1777">
                  <c:v>185.59</c:v>
                </c:pt>
                <c:pt idx="1778">
                  <c:v>185.59</c:v>
                </c:pt>
                <c:pt idx="1779">
                  <c:v>185.59</c:v>
                </c:pt>
                <c:pt idx="1780">
                  <c:v>185.59</c:v>
                </c:pt>
                <c:pt idx="1781">
                  <c:v>185.59</c:v>
                </c:pt>
                <c:pt idx="1782">
                  <c:v>185.59</c:v>
                </c:pt>
                <c:pt idx="1783">
                  <c:v>185.59</c:v>
                </c:pt>
                <c:pt idx="1784">
                  <c:v>185.59</c:v>
                </c:pt>
                <c:pt idx="1785">
                  <c:v>185.59</c:v>
                </c:pt>
                <c:pt idx="1786">
                  <c:v>185.59</c:v>
                </c:pt>
                <c:pt idx="1787">
                  <c:v>185.59</c:v>
                </c:pt>
                <c:pt idx="1788">
                  <c:v>185.59</c:v>
                </c:pt>
                <c:pt idx="1789">
                  <c:v>185.59</c:v>
                </c:pt>
                <c:pt idx="1790">
                  <c:v>185.59</c:v>
                </c:pt>
                <c:pt idx="1791">
                  <c:v>185.59</c:v>
                </c:pt>
                <c:pt idx="1792">
                  <c:v>185.59</c:v>
                </c:pt>
                <c:pt idx="1793">
                  <c:v>185.59</c:v>
                </c:pt>
                <c:pt idx="1794">
                  <c:v>185.59</c:v>
                </c:pt>
                <c:pt idx="1795">
                  <c:v>185.59</c:v>
                </c:pt>
                <c:pt idx="1796">
                  <c:v>185.59</c:v>
                </c:pt>
                <c:pt idx="1797">
                  <c:v>185.59</c:v>
                </c:pt>
                <c:pt idx="1798">
                  <c:v>185.59</c:v>
                </c:pt>
                <c:pt idx="1799">
                  <c:v>185.59</c:v>
                </c:pt>
                <c:pt idx="1800">
                  <c:v>185.59</c:v>
                </c:pt>
                <c:pt idx="1801">
                  <c:v>185.59</c:v>
                </c:pt>
                <c:pt idx="1802">
                  <c:v>185.59</c:v>
                </c:pt>
                <c:pt idx="1803">
                  <c:v>185.59</c:v>
                </c:pt>
                <c:pt idx="1804">
                  <c:v>185.59</c:v>
                </c:pt>
                <c:pt idx="1805">
                  <c:v>185.59</c:v>
                </c:pt>
                <c:pt idx="1806">
                  <c:v>185.59</c:v>
                </c:pt>
                <c:pt idx="1807">
                  <c:v>185.59</c:v>
                </c:pt>
                <c:pt idx="1808">
                  <c:v>185.59</c:v>
                </c:pt>
                <c:pt idx="1809">
                  <c:v>185.59</c:v>
                </c:pt>
                <c:pt idx="1810">
                  <c:v>185.59</c:v>
                </c:pt>
                <c:pt idx="1811">
                  <c:v>185.59</c:v>
                </c:pt>
                <c:pt idx="1812">
                  <c:v>185.59</c:v>
                </c:pt>
                <c:pt idx="1813">
                  <c:v>185.59</c:v>
                </c:pt>
                <c:pt idx="1814">
                  <c:v>185.59</c:v>
                </c:pt>
                <c:pt idx="1815">
                  <c:v>185.59</c:v>
                </c:pt>
                <c:pt idx="1816">
                  <c:v>185.59</c:v>
                </c:pt>
                <c:pt idx="1817">
                  <c:v>185.59</c:v>
                </c:pt>
                <c:pt idx="1818">
                  <c:v>185.59</c:v>
                </c:pt>
                <c:pt idx="1819">
                  <c:v>185.59</c:v>
                </c:pt>
                <c:pt idx="1820">
                  <c:v>185.59</c:v>
                </c:pt>
                <c:pt idx="1821">
                  <c:v>185.59</c:v>
                </c:pt>
                <c:pt idx="1822">
                  <c:v>185.59</c:v>
                </c:pt>
                <c:pt idx="1823">
                  <c:v>185.59</c:v>
                </c:pt>
                <c:pt idx="1824">
                  <c:v>185.59</c:v>
                </c:pt>
                <c:pt idx="1825">
                  <c:v>185.59</c:v>
                </c:pt>
                <c:pt idx="1826">
                  <c:v>185.59</c:v>
                </c:pt>
                <c:pt idx="1827">
                  <c:v>185.59</c:v>
                </c:pt>
                <c:pt idx="1828">
                  <c:v>185.59</c:v>
                </c:pt>
                <c:pt idx="1829">
                  <c:v>185.59</c:v>
                </c:pt>
                <c:pt idx="1830">
                  <c:v>185.59</c:v>
                </c:pt>
                <c:pt idx="1831">
                  <c:v>185.59</c:v>
                </c:pt>
                <c:pt idx="1832">
                  <c:v>185.59</c:v>
                </c:pt>
                <c:pt idx="1833">
                  <c:v>185.59</c:v>
                </c:pt>
                <c:pt idx="1834">
                  <c:v>185.59</c:v>
                </c:pt>
                <c:pt idx="1835">
                  <c:v>185.37</c:v>
                </c:pt>
                <c:pt idx="1836">
                  <c:v>185.37</c:v>
                </c:pt>
                <c:pt idx="1837">
                  <c:v>185.37</c:v>
                </c:pt>
                <c:pt idx="1838">
                  <c:v>185.37</c:v>
                </c:pt>
                <c:pt idx="1839">
                  <c:v>185.37</c:v>
                </c:pt>
                <c:pt idx="1840">
                  <c:v>185.37</c:v>
                </c:pt>
                <c:pt idx="1841">
                  <c:v>185.37</c:v>
                </c:pt>
                <c:pt idx="1842">
                  <c:v>185.37</c:v>
                </c:pt>
                <c:pt idx="1843">
                  <c:v>185.37</c:v>
                </c:pt>
                <c:pt idx="1844">
                  <c:v>185.37</c:v>
                </c:pt>
                <c:pt idx="1845">
                  <c:v>185.37</c:v>
                </c:pt>
                <c:pt idx="1846">
                  <c:v>185.37</c:v>
                </c:pt>
                <c:pt idx="1847">
                  <c:v>185.37</c:v>
                </c:pt>
                <c:pt idx="1848">
                  <c:v>185.37</c:v>
                </c:pt>
                <c:pt idx="1849">
                  <c:v>185.37</c:v>
                </c:pt>
                <c:pt idx="1850">
                  <c:v>185.37</c:v>
                </c:pt>
                <c:pt idx="1851">
                  <c:v>185.37</c:v>
                </c:pt>
                <c:pt idx="1852">
                  <c:v>185.37</c:v>
                </c:pt>
                <c:pt idx="1853">
                  <c:v>185.37</c:v>
                </c:pt>
                <c:pt idx="1854">
                  <c:v>185.37</c:v>
                </c:pt>
                <c:pt idx="1855">
                  <c:v>185.37</c:v>
                </c:pt>
                <c:pt idx="1856">
                  <c:v>185.37</c:v>
                </c:pt>
                <c:pt idx="1857">
                  <c:v>185.37</c:v>
                </c:pt>
                <c:pt idx="1858">
                  <c:v>185.37</c:v>
                </c:pt>
                <c:pt idx="1859">
                  <c:v>185.37</c:v>
                </c:pt>
                <c:pt idx="1860">
                  <c:v>185.37</c:v>
                </c:pt>
                <c:pt idx="1861">
                  <c:v>185.37</c:v>
                </c:pt>
                <c:pt idx="1862">
                  <c:v>185.37</c:v>
                </c:pt>
                <c:pt idx="1863">
                  <c:v>185.37</c:v>
                </c:pt>
                <c:pt idx="1864">
                  <c:v>185.37</c:v>
                </c:pt>
                <c:pt idx="1865">
                  <c:v>185.37</c:v>
                </c:pt>
                <c:pt idx="1866">
                  <c:v>185.37</c:v>
                </c:pt>
                <c:pt idx="1867">
                  <c:v>185.37</c:v>
                </c:pt>
                <c:pt idx="1868">
                  <c:v>185.37</c:v>
                </c:pt>
                <c:pt idx="1869">
                  <c:v>185.37</c:v>
                </c:pt>
                <c:pt idx="1870">
                  <c:v>185.37</c:v>
                </c:pt>
                <c:pt idx="1871">
                  <c:v>185.37</c:v>
                </c:pt>
                <c:pt idx="1872">
                  <c:v>185.37</c:v>
                </c:pt>
                <c:pt idx="1873">
                  <c:v>185.37</c:v>
                </c:pt>
                <c:pt idx="1874">
                  <c:v>185.37</c:v>
                </c:pt>
                <c:pt idx="1875">
                  <c:v>185.37</c:v>
                </c:pt>
                <c:pt idx="1876">
                  <c:v>185.37</c:v>
                </c:pt>
                <c:pt idx="1877">
                  <c:v>185.37</c:v>
                </c:pt>
                <c:pt idx="1878">
                  <c:v>185.37</c:v>
                </c:pt>
                <c:pt idx="1879">
                  <c:v>185.37</c:v>
                </c:pt>
                <c:pt idx="1880">
                  <c:v>185.37</c:v>
                </c:pt>
                <c:pt idx="1881">
                  <c:v>185.37</c:v>
                </c:pt>
                <c:pt idx="1882">
                  <c:v>185.37</c:v>
                </c:pt>
                <c:pt idx="1883">
                  <c:v>185.37</c:v>
                </c:pt>
                <c:pt idx="1884">
                  <c:v>185.37</c:v>
                </c:pt>
                <c:pt idx="1885">
                  <c:v>185.37</c:v>
                </c:pt>
                <c:pt idx="1886">
                  <c:v>185.37</c:v>
                </c:pt>
                <c:pt idx="1887">
                  <c:v>185.37</c:v>
                </c:pt>
                <c:pt idx="1888">
                  <c:v>185.37</c:v>
                </c:pt>
                <c:pt idx="1889">
                  <c:v>185.37</c:v>
                </c:pt>
                <c:pt idx="1890">
                  <c:v>185.37</c:v>
                </c:pt>
                <c:pt idx="1891">
                  <c:v>185.37</c:v>
                </c:pt>
                <c:pt idx="1892">
                  <c:v>185.37</c:v>
                </c:pt>
                <c:pt idx="1893">
                  <c:v>185.37</c:v>
                </c:pt>
                <c:pt idx="1894">
                  <c:v>185.37</c:v>
                </c:pt>
                <c:pt idx="1895">
                  <c:v>185</c:v>
                </c:pt>
                <c:pt idx="1896">
                  <c:v>185</c:v>
                </c:pt>
                <c:pt idx="1897">
                  <c:v>185</c:v>
                </c:pt>
                <c:pt idx="1898">
                  <c:v>185</c:v>
                </c:pt>
                <c:pt idx="1899">
                  <c:v>185</c:v>
                </c:pt>
                <c:pt idx="1900">
                  <c:v>185</c:v>
                </c:pt>
                <c:pt idx="1901">
                  <c:v>185</c:v>
                </c:pt>
                <c:pt idx="1902">
                  <c:v>185</c:v>
                </c:pt>
                <c:pt idx="1903">
                  <c:v>185</c:v>
                </c:pt>
                <c:pt idx="1904">
                  <c:v>185</c:v>
                </c:pt>
                <c:pt idx="1905">
                  <c:v>185</c:v>
                </c:pt>
                <c:pt idx="1906">
                  <c:v>185</c:v>
                </c:pt>
                <c:pt idx="1907">
                  <c:v>185</c:v>
                </c:pt>
                <c:pt idx="1908">
                  <c:v>185</c:v>
                </c:pt>
                <c:pt idx="1909">
                  <c:v>185</c:v>
                </c:pt>
                <c:pt idx="1910">
                  <c:v>185</c:v>
                </c:pt>
                <c:pt idx="1911">
                  <c:v>185</c:v>
                </c:pt>
                <c:pt idx="1912">
                  <c:v>185</c:v>
                </c:pt>
                <c:pt idx="1913">
                  <c:v>185</c:v>
                </c:pt>
                <c:pt idx="1914">
                  <c:v>185</c:v>
                </c:pt>
                <c:pt idx="1915">
                  <c:v>185</c:v>
                </c:pt>
                <c:pt idx="1916">
                  <c:v>185</c:v>
                </c:pt>
                <c:pt idx="1917">
                  <c:v>185</c:v>
                </c:pt>
                <c:pt idx="1918">
                  <c:v>185</c:v>
                </c:pt>
                <c:pt idx="1919">
                  <c:v>185</c:v>
                </c:pt>
                <c:pt idx="1920">
                  <c:v>185</c:v>
                </c:pt>
                <c:pt idx="1921">
                  <c:v>185</c:v>
                </c:pt>
                <c:pt idx="1922">
                  <c:v>185</c:v>
                </c:pt>
                <c:pt idx="1923">
                  <c:v>185</c:v>
                </c:pt>
                <c:pt idx="1924">
                  <c:v>185</c:v>
                </c:pt>
                <c:pt idx="1925">
                  <c:v>185</c:v>
                </c:pt>
                <c:pt idx="1926">
                  <c:v>185</c:v>
                </c:pt>
                <c:pt idx="1927">
                  <c:v>185</c:v>
                </c:pt>
                <c:pt idx="1928">
                  <c:v>185</c:v>
                </c:pt>
                <c:pt idx="1929">
                  <c:v>185</c:v>
                </c:pt>
                <c:pt idx="1930">
                  <c:v>185</c:v>
                </c:pt>
                <c:pt idx="1931">
                  <c:v>185</c:v>
                </c:pt>
                <c:pt idx="1932">
                  <c:v>185</c:v>
                </c:pt>
                <c:pt idx="1933">
                  <c:v>185</c:v>
                </c:pt>
                <c:pt idx="1934">
                  <c:v>185</c:v>
                </c:pt>
                <c:pt idx="1935">
                  <c:v>185</c:v>
                </c:pt>
                <c:pt idx="1936">
                  <c:v>185</c:v>
                </c:pt>
                <c:pt idx="1937">
                  <c:v>185</c:v>
                </c:pt>
                <c:pt idx="1938">
                  <c:v>185</c:v>
                </c:pt>
                <c:pt idx="1939">
                  <c:v>185</c:v>
                </c:pt>
                <c:pt idx="1940">
                  <c:v>185</c:v>
                </c:pt>
                <c:pt idx="1941">
                  <c:v>185</c:v>
                </c:pt>
                <c:pt idx="1942">
                  <c:v>185</c:v>
                </c:pt>
                <c:pt idx="1943">
                  <c:v>185</c:v>
                </c:pt>
                <c:pt idx="1944">
                  <c:v>185</c:v>
                </c:pt>
                <c:pt idx="1945">
                  <c:v>185</c:v>
                </c:pt>
                <c:pt idx="1946">
                  <c:v>185</c:v>
                </c:pt>
                <c:pt idx="1947">
                  <c:v>185</c:v>
                </c:pt>
                <c:pt idx="1948">
                  <c:v>185</c:v>
                </c:pt>
                <c:pt idx="1949">
                  <c:v>185</c:v>
                </c:pt>
                <c:pt idx="1950">
                  <c:v>185</c:v>
                </c:pt>
                <c:pt idx="1951">
                  <c:v>185</c:v>
                </c:pt>
                <c:pt idx="1952">
                  <c:v>185</c:v>
                </c:pt>
                <c:pt idx="1953">
                  <c:v>185</c:v>
                </c:pt>
                <c:pt idx="1954">
                  <c:v>185</c:v>
                </c:pt>
                <c:pt idx="1955">
                  <c:v>184.60999999999999</c:v>
                </c:pt>
                <c:pt idx="1956">
                  <c:v>184.60999999999999</c:v>
                </c:pt>
                <c:pt idx="1957">
                  <c:v>184.60999999999999</c:v>
                </c:pt>
                <c:pt idx="1958">
                  <c:v>184.60999999999999</c:v>
                </c:pt>
                <c:pt idx="1959">
                  <c:v>184.60999999999999</c:v>
                </c:pt>
                <c:pt idx="1960">
                  <c:v>184.60999999999999</c:v>
                </c:pt>
                <c:pt idx="1961">
                  <c:v>184.60999999999999</c:v>
                </c:pt>
                <c:pt idx="1962">
                  <c:v>184.60999999999999</c:v>
                </c:pt>
                <c:pt idx="1963">
                  <c:v>184.60999999999999</c:v>
                </c:pt>
                <c:pt idx="1964">
                  <c:v>184.60999999999999</c:v>
                </c:pt>
                <c:pt idx="1965">
                  <c:v>184.60999999999999</c:v>
                </c:pt>
                <c:pt idx="1966">
                  <c:v>184.60999999999999</c:v>
                </c:pt>
                <c:pt idx="1967">
                  <c:v>184.60999999999999</c:v>
                </c:pt>
                <c:pt idx="1968">
                  <c:v>184.60999999999999</c:v>
                </c:pt>
                <c:pt idx="1969">
                  <c:v>184.60999999999999</c:v>
                </c:pt>
                <c:pt idx="1970">
                  <c:v>184.60999999999999</c:v>
                </c:pt>
                <c:pt idx="1971">
                  <c:v>184.60999999999999</c:v>
                </c:pt>
                <c:pt idx="1972">
                  <c:v>184.60999999999999</c:v>
                </c:pt>
                <c:pt idx="1973">
                  <c:v>184.60999999999999</c:v>
                </c:pt>
                <c:pt idx="1974">
                  <c:v>184.60999999999999</c:v>
                </c:pt>
                <c:pt idx="1975">
                  <c:v>184.60999999999999</c:v>
                </c:pt>
                <c:pt idx="1976">
                  <c:v>184.60999999999999</c:v>
                </c:pt>
                <c:pt idx="1977">
                  <c:v>184.60999999999999</c:v>
                </c:pt>
                <c:pt idx="1978">
                  <c:v>184.60999999999999</c:v>
                </c:pt>
                <c:pt idx="1979">
                  <c:v>184.60999999999999</c:v>
                </c:pt>
                <c:pt idx="1980">
                  <c:v>184.60999999999999</c:v>
                </c:pt>
                <c:pt idx="1981">
                  <c:v>184.60999999999999</c:v>
                </c:pt>
                <c:pt idx="1982">
                  <c:v>184.60999999999999</c:v>
                </c:pt>
                <c:pt idx="1983">
                  <c:v>184.60999999999999</c:v>
                </c:pt>
                <c:pt idx="1984">
                  <c:v>184.60999999999999</c:v>
                </c:pt>
                <c:pt idx="1985">
                  <c:v>184.60999999999999</c:v>
                </c:pt>
                <c:pt idx="1986">
                  <c:v>184.60999999999999</c:v>
                </c:pt>
                <c:pt idx="1987">
                  <c:v>184.60999999999999</c:v>
                </c:pt>
                <c:pt idx="1988">
                  <c:v>184.60999999999999</c:v>
                </c:pt>
                <c:pt idx="1989">
                  <c:v>184.60999999999999</c:v>
                </c:pt>
                <c:pt idx="1990">
                  <c:v>184.60999999999999</c:v>
                </c:pt>
                <c:pt idx="1991">
                  <c:v>184.60999999999999</c:v>
                </c:pt>
                <c:pt idx="1992">
                  <c:v>184.60999999999999</c:v>
                </c:pt>
                <c:pt idx="1993">
                  <c:v>184.60999999999999</c:v>
                </c:pt>
                <c:pt idx="1994">
                  <c:v>184.60999999999999</c:v>
                </c:pt>
                <c:pt idx="1995">
                  <c:v>184.60999999999999</c:v>
                </c:pt>
                <c:pt idx="1996">
                  <c:v>184.60999999999999</c:v>
                </c:pt>
                <c:pt idx="1997">
                  <c:v>184.60999999999999</c:v>
                </c:pt>
                <c:pt idx="1998">
                  <c:v>184.60999999999999</c:v>
                </c:pt>
                <c:pt idx="1999">
                  <c:v>184.60999999999999</c:v>
                </c:pt>
                <c:pt idx="2000">
                  <c:v>184.60999999999999</c:v>
                </c:pt>
                <c:pt idx="2001">
                  <c:v>184.60999999999999</c:v>
                </c:pt>
                <c:pt idx="2002">
                  <c:v>184.60999999999999</c:v>
                </c:pt>
                <c:pt idx="2003">
                  <c:v>184.60999999999999</c:v>
                </c:pt>
                <c:pt idx="2004">
                  <c:v>184.60999999999999</c:v>
                </c:pt>
                <c:pt idx="2005">
                  <c:v>184.60999999999999</c:v>
                </c:pt>
                <c:pt idx="2006">
                  <c:v>184.60999999999999</c:v>
                </c:pt>
                <c:pt idx="2007">
                  <c:v>184.60999999999999</c:v>
                </c:pt>
                <c:pt idx="2008">
                  <c:v>184.60999999999999</c:v>
                </c:pt>
                <c:pt idx="2009">
                  <c:v>184.60999999999999</c:v>
                </c:pt>
                <c:pt idx="2010">
                  <c:v>184.60999999999999</c:v>
                </c:pt>
                <c:pt idx="2011">
                  <c:v>184.60999999999999</c:v>
                </c:pt>
                <c:pt idx="2012">
                  <c:v>184.60999999999999</c:v>
                </c:pt>
                <c:pt idx="2013">
                  <c:v>184.60999999999999</c:v>
                </c:pt>
                <c:pt idx="2014">
                  <c:v>184.60999999999999</c:v>
                </c:pt>
                <c:pt idx="2015">
                  <c:v>184.34</c:v>
                </c:pt>
                <c:pt idx="2016">
                  <c:v>184.34</c:v>
                </c:pt>
                <c:pt idx="2017">
                  <c:v>184.34</c:v>
                </c:pt>
                <c:pt idx="2018">
                  <c:v>184.34</c:v>
                </c:pt>
                <c:pt idx="2019">
                  <c:v>184.34</c:v>
                </c:pt>
                <c:pt idx="2020">
                  <c:v>184.34</c:v>
                </c:pt>
                <c:pt idx="2021">
                  <c:v>184.34</c:v>
                </c:pt>
                <c:pt idx="2022">
                  <c:v>184.34</c:v>
                </c:pt>
                <c:pt idx="2023">
                  <c:v>184.34</c:v>
                </c:pt>
                <c:pt idx="2024">
                  <c:v>184.34</c:v>
                </c:pt>
                <c:pt idx="2025">
                  <c:v>184.34</c:v>
                </c:pt>
                <c:pt idx="2026">
                  <c:v>184.34</c:v>
                </c:pt>
                <c:pt idx="2027">
                  <c:v>184.34</c:v>
                </c:pt>
                <c:pt idx="2028">
                  <c:v>184.34</c:v>
                </c:pt>
                <c:pt idx="2029">
                  <c:v>184.34</c:v>
                </c:pt>
                <c:pt idx="2030">
                  <c:v>184.34</c:v>
                </c:pt>
                <c:pt idx="2031">
                  <c:v>184.34</c:v>
                </c:pt>
                <c:pt idx="2032">
                  <c:v>184.34</c:v>
                </c:pt>
                <c:pt idx="2033">
                  <c:v>184.34</c:v>
                </c:pt>
                <c:pt idx="2034">
                  <c:v>184.34</c:v>
                </c:pt>
                <c:pt idx="2035">
                  <c:v>184.34</c:v>
                </c:pt>
                <c:pt idx="2036">
                  <c:v>184.34</c:v>
                </c:pt>
                <c:pt idx="2037">
                  <c:v>184.34</c:v>
                </c:pt>
                <c:pt idx="2038">
                  <c:v>184.34</c:v>
                </c:pt>
                <c:pt idx="2039">
                  <c:v>184.34</c:v>
                </c:pt>
                <c:pt idx="2040">
                  <c:v>184.34</c:v>
                </c:pt>
                <c:pt idx="2041">
                  <c:v>184.34</c:v>
                </c:pt>
                <c:pt idx="2042">
                  <c:v>184.34</c:v>
                </c:pt>
                <c:pt idx="2043">
                  <c:v>184.34</c:v>
                </c:pt>
                <c:pt idx="2044">
                  <c:v>184.34</c:v>
                </c:pt>
                <c:pt idx="2045">
                  <c:v>184.34</c:v>
                </c:pt>
                <c:pt idx="2046">
                  <c:v>184.34</c:v>
                </c:pt>
                <c:pt idx="2047">
                  <c:v>184.34</c:v>
                </c:pt>
                <c:pt idx="2048">
                  <c:v>184.34</c:v>
                </c:pt>
                <c:pt idx="2049">
                  <c:v>184.34</c:v>
                </c:pt>
                <c:pt idx="2050">
                  <c:v>184.34</c:v>
                </c:pt>
                <c:pt idx="2051">
                  <c:v>184.34</c:v>
                </c:pt>
                <c:pt idx="2052">
                  <c:v>184.34</c:v>
                </c:pt>
                <c:pt idx="2053">
                  <c:v>184.34</c:v>
                </c:pt>
                <c:pt idx="2054">
                  <c:v>184.34</c:v>
                </c:pt>
                <c:pt idx="2055">
                  <c:v>184.34</c:v>
                </c:pt>
                <c:pt idx="2056">
                  <c:v>184.34</c:v>
                </c:pt>
                <c:pt idx="2057">
                  <c:v>184.34</c:v>
                </c:pt>
                <c:pt idx="2058">
                  <c:v>184.34</c:v>
                </c:pt>
                <c:pt idx="2059">
                  <c:v>184.34</c:v>
                </c:pt>
                <c:pt idx="2060">
                  <c:v>184.34</c:v>
                </c:pt>
                <c:pt idx="2061">
                  <c:v>184.34</c:v>
                </c:pt>
                <c:pt idx="2062">
                  <c:v>184.34</c:v>
                </c:pt>
                <c:pt idx="2063">
                  <c:v>184.34</c:v>
                </c:pt>
                <c:pt idx="2064">
                  <c:v>184.34</c:v>
                </c:pt>
                <c:pt idx="2065">
                  <c:v>184.34</c:v>
                </c:pt>
                <c:pt idx="2066">
                  <c:v>184.34</c:v>
                </c:pt>
                <c:pt idx="2067">
                  <c:v>184.34</c:v>
                </c:pt>
                <c:pt idx="2068">
                  <c:v>184.34</c:v>
                </c:pt>
                <c:pt idx="2069">
                  <c:v>184.34</c:v>
                </c:pt>
                <c:pt idx="2070">
                  <c:v>184.34</c:v>
                </c:pt>
                <c:pt idx="2071">
                  <c:v>184.34</c:v>
                </c:pt>
                <c:pt idx="2072">
                  <c:v>184.34</c:v>
                </c:pt>
                <c:pt idx="2073">
                  <c:v>184.34</c:v>
                </c:pt>
                <c:pt idx="2074">
                  <c:v>184.34</c:v>
                </c:pt>
                <c:pt idx="2075">
                  <c:v>183.86</c:v>
                </c:pt>
                <c:pt idx="2076">
                  <c:v>183.86</c:v>
                </c:pt>
                <c:pt idx="2077">
                  <c:v>183.86</c:v>
                </c:pt>
                <c:pt idx="2078">
                  <c:v>183.86</c:v>
                </c:pt>
                <c:pt idx="2079">
                  <c:v>183.86</c:v>
                </c:pt>
                <c:pt idx="2080">
                  <c:v>183.86</c:v>
                </c:pt>
                <c:pt idx="2081">
                  <c:v>183.86</c:v>
                </c:pt>
                <c:pt idx="2082">
                  <c:v>183.86</c:v>
                </c:pt>
                <c:pt idx="2083">
                  <c:v>183.86</c:v>
                </c:pt>
                <c:pt idx="2084">
                  <c:v>183.86</c:v>
                </c:pt>
                <c:pt idx="2085">
                  <c:v>183.86</c:v>
                </c:pt>
                <c:pt idx="2086">
                  <c:v>183.86</c:v>
                </c:pt>
                <c:pt idx="2087">
                  <c:v>183.86</c:v>
                </c:pt>
                <c:pt idx="2088">
                  <c:v>183.86</c:v>
                </c:pt>
                <c:pt idx="2089">
                  <c:v>183.86</c:v>
                </c:pt>
                <c:pt idx="2090">
                  <c:v>183.86</c:v>
                </c:pt>
                <c:pt idx="2091">
                  <c:v>183.86</c:v>
                </c:pt>
                <c:pt idx="2092">
                  <c:v>183.86</c:v>
                </c:pt>
                <c:pt idx="2093">
                  <c:v>183.86</c:v>
                </c:pt>
                <c:pt idx="2094">
                  <c:v>183.86</c:v>
                </c:pt>
                <c:pt idx="2095">
                  <c:v>183.86</c:v>
                </c:pt>
                <c:pt idx="2096">
                  <c:v>183.86</c:v>
                </c:pt>
                <c:pt idx="2097">
                  <c:v>183.86</c:v>
                </c:pt>
                <c:pt idx="2098">
                  <c:v>183.86</c:v>
                </c:pt>
                <c:pt idx="2099">
                  <c:v>183.86</c:v>
                </c:pt>
                <c:pt idx="2100">
                  <c:v>183.86</c:v>
                </c:pt>
                <c:pt idx="2101">
                  <c:v>183.86</c:v>
                </c:pt>
                <c:pt idx="2102">
                  <c:v>183.86</c:v>
                </c:pt>
                <c:pt idx="2103">
                  <c:v>183.86</c:v>
                </c:pt>
                <c:pt idx="2104">
                  <c:v>183.86</c:v>
                </c:pt>
                <c:pt idx="2105">
                  <c:v>183.86</c:v>
                </c:pt>
                <c:pt idx="2106">
                  <c:v>183.86</c:v>
                </c:pt>
                <c:pt idx="2107">
                  <c:v>183.86</c:v>
                </c:pt>
                <c:pt idx="2108">
                  <c:v>183.86</c:v>
                </c:pt>
                <c:pt idx="2109">
                  <c:v>183.86</c:v>
                </c:pt>
                <c:pt idx="2110">
                  <c:v>183.86</c:v>
                </c:pt>
                <c:pt idx="2111">
                  <c:v>183.86</c:v>
                </c:pt>
                <c:pt idx="2112">
                  <c:v>183.86</c:v>
                </c:pt>
                <c:pt idx="2113">
                  <c:v>183.86</c:v>
                </c:pt>
                <c:pt idx="2114">
                  <c:v>183.86</c:v>
                </c:pt>
                <c:pt idx="2115">
                  <c:v>183.86</c:v>
                </c:pt>
                <c:pt idx="2116">
                  <c:v>183.86</c:v>
                </c:pt>
                <c:pt idx="2117">
                  <c:v>183.86</c:v>
                </c:pt>
                <c:pt idx="2118">
                  <c:v>183.86</c:v>
                </c:pt>
                <c:pt idx="2119">
                  <c:v>183.86</c:v>
                </c:pt>
                <c:pt idx="2120">
                  <c:v>183.86</c:v>
                </c:pt>
                <c:pt idx="2121">
                  <c:v>183.86</c:v>
                </c:pt>
                <c:pt idx="2122">
                  <c:v>183.86</c:v>
                </c:pt>
                <c:pt idx="2123">
                  <c:v>183.86</c:v>
                </c:pt>
                <c:pt idx="2124">
                  <c:v>183.86</c:v>
                </c:pt>
                <c:pt idx="2125">
                  <c:v>183.86</c:v>
                </c:pt>
                <c:pt idx="2126">
                  <c:v>183.86</c:v>
                </c:pt>
                <c:pt idx="2127">
                  <c:v>183.86</c:v>
                </c:pt>
                <c:pt idx="2128">
                  <c:v>183.86</c:v>
                </c:pt>
                <c:pt idx="2129">
                  <c:v>183.86</c:v>
                </c:pt>
                <c:pt idx="2130">
                  <c:v>183.86</c:v>
                </c:pt>
                <c:pt idx="2131">
                  <c:v>183.86</c:v>
                </c:pt>
                <c:pt idx="2132">
                  <c:v>183.86</c:v>
                </c:pt>
                <c:pt idx="2133">
                  <c:v>183.86</c:v>
                </c:pt>
                <c:pt idx="2134">
                  <c:v>183.86</c:v>
                </c:pt>
                <c:pt idx="2135">
                  <c:v>183.78</c:v>
                </c:pt>
                <c:pt idx="2136">
                  <c:v>183.78</c:v>
                </c:pt>
                <c:pt idx="2137">
                  <c:v>183.78</c:v>
                </c:pt>
                <c:pt idx="2138">
                  <c:v>183.78</c:v>
                </c:pt>
                <c:pt idx="2139">
                  <c:v>183.78</c:v>
                </c:pt>
                <c:pt idx="2140">
                  <c:v>183.78</c:v>
                </c:pt>
                <c:pt idx="2141">
                  <c:v>183.78</c:v>
                </c:pt>
                <c:pt idx="2142">
                  <c:v>183.78</c:v>
                </c:pt>
                <c:pt idx="2143">
                  <c:v>183.78</c:v>
                </c:pt>
                <c:pt idx="2144">
                  <c:v>183.78</c:v>
                </c:pt>
                <c:pt idx="2145">
                  <c:v>183.78</c:v>
                </c:pt>
                <c:pt idx="2146">
                  <c:v>183.78</c:v>
                </c:pt>
                <c:pt idx="2147">
                  <c:v>183.78</c:v>
                </c:pt>
                <c:pt idx="2148">
                  <c:v>183.78</c:v>
                </c:pt>
                <c:pt idx="2149">
                  <c:v>183.78</c:v>
                </c:pt>
                <c:pt idx="2150">
                  <c:v>183.78</c:v>
                </c:pt>
                <c:pt idx="2151">
                  <c:v>183.78</c:v>
                </c:pt>
                <c:pt idx="2152">
                  <c:v>183.78</c:v>
                </c:pt>
                <c:pt idx="2153">
                  <c:v>183.78</c:v>
                </c:pt>
                <c:pt idx="2154">
                  <c:v>183.78</c:v>
                </c:pt>
                <c:pt idx="2155">
                  <c:v>183.78</c:v>
                </c:pt>
                <c:pt idx="2156">
                  <c:v>183.78</c:v>
                </c:pt>
                <c:pt idx="2157">
                  <c:v>183.78</c:v>
                </c:pt>
                <c:pt idx="2158">
                  <c:v>183.78</c:v>
                </c:pt>
                <c:pt idx="2159">
                  <c:v>183.78</c:v>
                </c:pt>
                <c:pt idx="2160">
                  <c:v>183.78</c:v>
                </c:pt>
                <c:pt idx="2161">
                  <c:v>183.78</c:v>
                </c:pt>
                <c:pt idx="2162">
                  <c:v>183.78</c:v>
                </c:pt>
                <c:pt idx="2163">
                  <c:v>183.78</c:v>
                </c:pt>
                <c:pt idx="2164">
                  <c:v>183.78</c:v>
                </c:pt>
                <c:pt idx="2165">
                  <c:v>183.78</c:v>
                </c:pt>
                <c:pt idx="2166">
                  <c:v>183.78</c:v>
                </c:pt>
                <c:pt idx="2167">
                  <c:v>183.78</c:v>
                </c:pt>
                <c:pt idx="2168">
                  <c:v>183.78</c:v>
                </c:pt>
                <c:pt idx="2169">
                  <c:v>183.78</c:v>
                </c:pt>
                <c:pt idx="2170">
                  <c:v>183.78</c:v>
                </c:pt>
                <c:pt idx="2171">
                  <c:v>183.78</c:v>
                </c:pt>
                <c:pt idx="2172">
                  <c:v>183.78</c:v>
                </c:pt>
                <c:pt idx="2173">
                  <c:v>183.78</c:v>
                </c:pt>
                <c:pt idx="2174">
                  <c:v>183.78</c:v>
                </c:pt>
                <c:pt idx="2175">
                  <c:v>183.78</c:v>
                </c:pt>
                <c:pt idx="2176">
                  <c:v>183.78</c:v>
                </c:pt>
                <c:pt idx="2177">
                  <c:v>183.78</c:v>
                </c:pt>
                <c:pt idx="2178">
                  <c:v>183.78</c:v>
                </c:pt>
                <c:pt idx="2179">
                  <c:v>183.78</c:v>
                </c:pt>
                <c:pt idx="2180">
                  <c:v>183.78</c:v>
                </c:pt>
                <c:pt idx="2181">
                  <c:v>183.78</c:v>
                </c:pt>
                <c:pt idx="2182">
                  <c:v>183.78</c:v>
                </c:pt>
                <c:pt idx="2183">
                  <c:v>183.78</c:v>
                </c:pt>
                <c:pt idx="2184">
                  <c:v>183.78</c:v>
                </c:pt>
                <c:pt idx="2185">
                  <c:v>183.78</c:v>
                </c:pt>
                <c:pt idx="2186">
                  <c:v>183.78</c:v>
                </c:pt>
                <c:pt idx="2187">
                  <c:v>183.78</c:v>
                </c:pt>
                <c:pt idx="2188">
                  <c:v>183.78</c:v>
                </c:pt>
                <c:pt idx="2189">
                  <c:v>183.78</c:v>
                </c:pt>
                <c:pt idx="2190">
                  <c:v>183.78</c:v>
                </c:pt>
                <c:pt idx="2191">
                  <c:v>183.78</c:v>
                </c:pt>
                <c:pt idx="2192">
                  <c:v>183.78</c:v>
                </c:pt>
                <c:pt idx="2193">
                  <c:v>183.78</c:v>
                </c:pt>
                <c:pt idx="2194">
                  <c:v>183.78</c:v>
                </c:pt>
                <c:pt idx="2195">
                  <c:v>183.59</c:v>
                </c:pt>
                <c:pt idx="2196">
                  <c:v>183.59</c:v>
                </c:pt>
                <c:pt idx="2197">
                  <c:v>183.59</c:v>
                </c:pt>
                <c:pt idx="2198">
                  <c:v>183.59</c:v>
                </c:pt>
                <c:pt idx="2199">
                  <c:v>183.59</c:v>
                </c:pt>
                <c:pt idx="2200">
                  <c:v>183.59</c:v>
                </c:pt>
                <c:pt idx="2201">
                  <c:v>183.59</c:v>
                </c:pt>
                <c:pt idx="2202">
                  <c:v>183.59</c:v>
                </c:pt>
                <c:pt idx="2203">
                  <c:v>183.59</c:v>
                </c:pt>
                <c:pt idx="2204">
                  <c:v>183.59</c:v>
                </c:pt>
                <c:pt idx="2205">
                  <c:v>183.59</c:v>
                </c:pt>
                <c:pt idx="2206">
                  <c:v>183.59</c:v>
                </c:pt>
                <c:pt idx="2207">
                  <c:v>183.59</c:v>
                </c:pt>
                <c:pt idx="2208">
                  <c:v>183.59</c:v>
                </c:pt>
                <c:pt idx="2209">
                  <c:v>183.59</c:v>
                </c:pt>
                <c:pt idx="2210">
                  <c:v>183.59</c:v>
                </c:pt>
                <c:pt idx="2211">
                  <c:v>183.59</c:v>
                </c:pt>
                <c:pt idx="2212">
                  <c:v>183.59</c:v>
                </c:pt>
                <c:pt idx="2213">
                  <c:v>183.59</c:v>
                </c:pt>
                <c:pt idx="2214">
                  <c:v>183.59</c:v>
                </c:pt>
                <c:pt idx="2215">
                  <c:v>183.59</c:v>
                </c:pt>
                <c:pt idx="2216">
                  <c:v>183.59</c:v>
                </c:pt>
                <c:pt idx="2217">
                  <c:v>183.59</c:v>
                </c:pt>
                <c:pt idx="2218">
                  <c:v>183.59</c:v>
                </c:pt>
                <c:pt idx="2219">
                  <c:v>183.59</c:v>
                </c:pt>
                <c:pt idx="2220">
                  <c:v>183.59</c:v>
                </c:pt>
                <c:pt idx="2221">
                  <c:v>183.59</c:v>
                </c:pt>
                <c:pt idx="2222">
                  <c:v>183.59</c:v>
                </c:pt>
                <c:pt idx="2223">
                  <c:v>183.59</c:v>
                </c:pt>
                <c:pt idx="2224">
                  <c:v>183.59</c:v>
                </c:pt>
                <c:pt idx="2225">
                  <c:v>183.59</c:v>
                </c:pt>
                <c:pt idx="2226">
                  <c:v>183.59</c:v>
                </c:pt>
                <c:pt idx="2227">
                  <c:v>183.59</c:v>
                </c:pt>
                <c:pt idx="2228">
                  <c:v>183.59</c:v>
                </c:pt>
                <c:pt idx="2229">
                  <c:v>183.59</c:v>
                </c:pt>
                <c:pt idx="2230">
                  <c:v>183.59</c:v>
                </c:pt>
                <c:pt idx="2231">
                  <c:v>183.59</c:v>
                </c:pt>
                <c:pt idx="2232">
                  <c:v>183.59</c:v>
                </c:pt>
                <c:pt idx="2233">
                  <c:v>183.59</c:v>
                </c:pt>
                <c:pt idx="2234">
                  <c:v>183.59</c:v>
                </c:pt>
                <c:pt idx="2235">
                  <c:v>183.59</c:v>
                </c:pt>
                <c:pt idx="2236">
                  <c:v>183.59</c:v>
                </c:pt>
                <c:pt idx="2237">
                  <c:v>183.59</c:v>
                </c:pt>
                <c:pt idx="2238">
                  <c:v>183.59</c:v>
                </c:pt>
                <c:pt idx="2239">
                  <c:v>183.59</c:v>
                </c:pt>
                <c:pt idx="2240">
                  <c:v>183.59</c:v>
                </c:pt>
                <c:pt idx="2241">
                  <c:v>183.59</c:v>
                </c:pt>
                <c:pt idx="2242">
                  <c:v>183.59</c:v>
                </c:pt>
                <c:pt idx="2243">
                  <c:v>183.59</c:v>
                </c:pt>
                <c:pt idx="2244">
                  <c:v>183.59</c:v>
                </c:pt>
                <c:pt idx="2245">
                  <c:v>183.59</c:v>
                </c:pt>
                <c:pt idx="2246">
                  <c:v>183.59</c:v>
                </c:pt>
                <c:pt idx="2247">
                  <c:v>183.59</c:v>
                </c:pt>
                <c:pt idx="2248">
                  <c:v>183.59</c:v>
                </c:pt>
                <c:pt idx="2249">
                  <c:v>183.59</c:v>
                </c:pt>
                <c:pt idx="2250">
                  <c:v>183.59</c:v>
                </c:pt>
                <c:pt idx="2251">
                  <c:v>183.59</c:v>
                </c:pt>
                <c:pt idx="2252">
                  <c:v>183.59</c:v>
                </c:pt>
                <c:pt idx="2253">
                  <c:v>183.59</c:v>
                </c:pt>
                <c:pt idx="2254">
                  <c:v>183.59</c:v>
                </c:pt>
                <c:pt idx="2255">
                  <c:v>183.4</c:v>
                </c:pt>
                <c:pt idx="2256">
                  <c:v>183.4</c:v>
                </c:pt>
                <c:pt idx="2257">
                  <c:v>183.4</c:v>
                </c:pt>
                <c:pt idx="2258">
                  <c:v>183.4</c:v>
                </c:pt>
                <c:pt idx="2259">
                  <c:v>183.4</c:v>
                </c:pt>
                <c:pt idx="2260">
                  <c:v>183.4</c:v>
                </c:pt>
                <c:pt idx="2261">
                  <c:v>183.4</c:v>
                </c:pt>
                <c:pt idx="2262">
                  <c:v>183.4</c:v>
                </c:pt>
                <c:pt idx="2263">
                  <c:v>183.4</c:v>
                </c:pt>
                <c:pt idx="2264">
                  <c:v>183.4</c:v>
                </c:pt>
                <c:pt idx="2265">
                  <c:v>183.4</c:v>
                </c:pt>
                <c:pt idx="2266">
                  <c:v>183.4</c:v>
                </c:pt>
                <c:pt idx="2267">
                  <c:v>183.4</c:v>
                </c:pt>
                <c:pt idx="2268">
                  <c:v>183.4</c:v>
                </c:pt>
                <c:pt idx="2269">
                  <c:v>183.4</c:v>
                </c:pt>
                <c:pt idx="2270">
                  <c:v>183.4</c:v>
                </c:pt>
                <c:pt idx="2271">
                  <c:v>183.4</c:v>
                </c:pt>
                <c:pt idx="2272">
                  <c:v>183.4</c:v>
                </c:pt>
                <c:pt idx="2273">
                  <c:v>183.4</c:v>
                </c:pt>
                <c:pt idx="2274">
                  <c:v>183.4</c:v>
                </c:pt>
                <c:pt idx="2275">
                  <c:v>183.4</c:v>
                </c:pt>
                <c:pt idx="2276">
                  <c:v>183.4</c:v>
                </c:pt>
                <c:pt idx="2277">
                  <c:v>183.4</c:v>
                </c:pt>
                <c:pt idx="2278">
                  <c:v>183.4</c:v>
                </c:pt>
                <c:pt idx="2279">
                  <c:v>183.4</c:v>
                </c:pt>
                <c:pt idx="2280">
                  <c:v>183.4</c:v>
                </c:pt>
                <c:pt idx="2281">
                  <c:v>183.4</c:v>
                </c:pt>
                <c:pt idx="2282">
                  <c:v>183.4</c:v>
                </c:pt>
                <c:pt idx="2283">
                  <c:v>183.4</c:v>
                </c:pt>
                <c:pt idx="2284">
                  <c:v>183.4</c:v>
                </c:pt>
                <c:pt idx="2285">
                  <c:v>183.4</c:v>
                </c:pt>
                <c:pt idx="2286">
                  <c:v>183.4</c:v>
                </c:pt>
                <c:pt idx="2287">
                  <c:v>183.4</c:v>
                </c:pt>
                <c:pt idx="2288">
                  <c:v>183.4</c:v>
                </c:pt>
                <c:pt idx="2289">
                  <c:v>183.4</c:v>
                </c:pt>
                <c:pt idx="2290">
                  <c:v>183.4</c:v>
                </c:pt>
                <c:pt idx="2291">
                  <c:v>183.4</c:v>
                </c:pt>
                <c:pt idx="2292">
                  <c:v>183.4</c:v>
                </c:pt>
                <c:pt idx="2293">
                  <c:v>183.4</c:v>
                </c:pt>
                <c:pt idx="2294">
                  <c:v>183.4</c:v>
                </c:pt>
                <c:pt idx="2295">
                  <c:v>183.4</c:v>
                </c:pt>
                <c:pt idx="2296">
                  <c:v>183.4</c:v>
                </c:pt>
                <c:pt idx="2297">
                  <c:v>183.4</c:v>
                </c:pt>
                <c:pt idx="2298">
                  <c:v>183.4</c:v>
                </c:pt>
                <c:pt idx="2299">
                  <c:v>183.4</c:v>
                </c:pt>
                <c:pt idx="2300">
                  <c:v>183.4</c:v>
                </c:pt>
                <c:pt idx="2301">
                  <c:v>183.4</c:v>
                </c:pt>
                <c:pt idx="2302">
                  <c:v>183.4</c:v>
                </c:pt>
                <c:pt idx="2303">
                  <c:v>183.4</c:v>
                </c:pt>
                <c:pt idx="2304">
                  <c:v>183.4</c:v>
                </c:pt>
                <c:pt idx="2305">
                  <c:v>183.4</c:v>
                </c:pt>
                <c:pt idx="2306">
                  <c:v>183.4</c:v>
                </c:pt>
                <c:pt idx="2307">
                  <c:v>183.4</c:v>
                </c:pt>
                <c:pt idx="2308">
                  <c:v>183.4</c:v>
                </c:pt>
                <c:pt idx="2309">
                  <c:v>183.4</c:v>
                </c:pt>
                <c:pt idx="2310">
                  <c:v>183.4</c:v>
                </c:pt>
                <c:pt idx="2311">
                  <c:v>183.4</c:v>
                </c:pt>
                <c:pt idx="2312">
                  <c:v>183.4</c:v>
                </c:pt>
                <c:pt idx="2313">
                  <c:v>183.4</c:v>
                </c:pt>
                <c:pt idx="2314">
                  <c:v>183.4</c:v>
                </c:pt>
                <c:pt idx="2315">
                  <c:v>183.3</c:v>
                </c:pt>
                <c:pt idx="2316">
                  <c:v>183.3</c:v>
                </c:pt>
                <c:pt idx="2317">
                  <c:v>183.3</c:v>
                </c:pt>
                <c:pt idx="2318">
                  <c:v>183.3</c:v>
                </c:pt>
                <c:pt idx="2319">
                  <c:v>183.3</c:v>
                </c:pt>
                <c:pt idx="2320">
                  <c:v>183.3</c:v>
                </c:pt>
                <c:pt idx="2321">
                  <c:v>183.3</c:v>
                </c:pt>
                <c:pt idx="2322">
                  <c:v>183.3</c:v>
                </c:pt>
                <c:pt idx="2323">
                  <c:v>183.3</c:v>
                </c:pt>
                <c:pt idx="2324">
                  <c:v>183.3</c:v>
                </c:pt>
                <c:pt idx="2325">
                  <c:v>183.3</c:v>
                </c:pt>
                <c:pt idx="2326">
                  <c:v>183.3</c:v>
                </c:pt>
                <c:pt idx="2327">
                  <c:v>183.3</c:v>
                </c:pt>
                <c:pt idx="2328">
                  <c:v>183.3</c:v>
                </c:pt>
                <c:pt idx="2329">
                  <c:v>183.3</c:v>
                </c:pt>
                <c:pt idx="2330">
                  <c:v>183.3</c:v>
                </c:pt>
                <c:pt idx="2331">
                  <c:v>183.3</c:v>
                </c:pt>
                <c:pt idx="2332">
                  <c:v>183.3</c:v>
                </c:pt>
                <c:pt idx="2333">
                  <c:v>183.3</c:v>
                </c:pt>
                <c:pt idx="2334">
                  <c:v>183.3</c:v>
                </c:pt>
                <c:pt idx="2335">
                  <c:v>183.3</c:v>
                </c:pt>
                <c:pt idx="2336">
                  <c:v>183.3</c:v>
                </c:pt>
                <c:pt idx="2337">
                  <c:v>183.3</c:v>
                </c:pt>
                <c:pt idx="2338">
                  <c:v>183.3</c:v>
                </c:pt>
                <c:pt idx="2339">
                  <c:v>183.3</c:v>
                </c:pt>
                <c:pt idx="2340">
                  <c:v>183.3</c:v>
                </c:pt>
                <c:pt idx="2341">
                  <c:v>183.3</c:v>
                </c:pt>
                <c:pt idx="2342">
                  <c:v>183.3</c:v>
                </c:pt>
                <c:pt idx="2343">
                  <c:v>183.3</c:v>
                </c:pt>
                <c:pt idx="2344">
                  <c:v>183.3</c:v>
                </c:pt>
                <c:pt idx="2345">
                  <c:v>183.3</c:v>
                </c:pt>
                <c:pt idx="2346">
                  <c:v>183.3</c:v>
                </c:pt>
                <c:pt idx="2347">
                  <c:v>183.3</c:v>
                </c:pt>
                <c:pt idx="2348">
                  <c:v>183.3</c:v>
                </c:pt>
                <c:pt idx="2349">
                  <c:v>183.3</c:v>
                </c:pt>
                <c:pt idx="2350">
                  <c:v>183.3</c:v>
                </c:pt>
                <c:pt idx="2351">
                  <c:v>183.3</c:v>
                </c:pt>
                <c:pt idx="2352">
                  <c:v>183.3</c:v>
                </c:pt>
                <c:pt idx="2353">
                  <c:v>183.3</c:v>
                </c:pt>
                <c:pt idx="2354">
                  <c:v>183.3</c:v>
                </c:pt>
                <c:pt idx="2355">
                  <c:v>183.3</c:v>
                </c:pt>
                <c:pt idx="2356">
                  <c:v>183.3</c:v>
                </c:pt>
                <c:pt idx="2357">
                  <c:v>183.3</c:v>
                </c:pt>
                <c:pt idx="2358">
                  <c:v>183.3</c:v>
                </c:pt>
                <c:pt idx="2359">
                  <c:v>183.3</c:v>
                </c:pt>
                <c:pt idx="2360">
                  <c:v>183.3</c:v>
                </c:pt>
                <c:pt idx="2361">
                  <c:v>183.3</c:v>
                </c:pt>
                <c:pt idx="2362">
                  <c:v>183.3</c:v>
                </c:pt>
                <c:pt idx="2363">
                  <c:v>183.3</c:v>
                </c:pt>
                <c:pt idx="2364">
                  <c:v>183.3</c:v>
                </c:pt>
                <c:pt idx="2365">
                  <c:v>183.3</c:v>
                </c:pt>
                <c:pt idx="2366">
                  <c:v>183.3</c:v>
                </c:pt>
                <c:pt idx="2367">
                  <c:v>183.3</c:v>
                </c:pt>
                <c:pt idx="2368">
                  <c:v>183.3</c:v>
                </c:pt>
                <c:pt idx="2369">
                  <c:v>183.3</c:v>
                </c:pt>
                <c:pt idx="2370">
                  <c:v>183.3</c:v>
                </c:pt>
                <c:pt idx="2371">
                  <c:v>183.3</c:v>
                </c:pt>
                <c:pt idx="2372">
                  <c:v>183.3</c:v>
                </c:pt>
                <c:pt idx="2373">
                  <c:v>183.3</c:v>
                </c:pt>
                <c:pt idx="2374">
                  <c:v>183.3</c:v>
                </c:pt>
                <c:pt idx="2375">
                  <c:v>182.48000000000027</c:v>
                </c:pt>
                <c:pt idx="2376">
                  <c:v>182.48000000000027</c:v>
                </c:pt>
                <c:pt idx="2377">
                  <c:v>182.48000000000027</c:v>
                </c:pt>
                <c:pt idx="2378">
                  <c:v>182.48000000000027</c:v>
                </c:pt>
                <c:pt idx="2379">
                  <c:v>182.48000000000027</c:v>
                </c:pt>
                <c:pt idx="2380">
                  <c:v>182.48000000000027</c:v>
                </c:pt>
                <c:pt idx="2381">
                  <c:v>182.48000000000027</c:v>
                </c:pt>
                <c:pt idx="2382">
                  <c:v>182.48000000000027</c:v>
                </c:pt>
                <c:pt idx="2383">
                  <c:v>182.48000000000027</c:v>
                </c:pt>
                <c:pt idx="2384">
                  <c:v>182.48000000000027</c:v>
                </c:pt>
                <c:pt idx="2385">
                  <c:v>182.48000000000027</c:v>
                </c:pt>
                <c:pt idx="2386">
                  <c:v>182.48000000000027</c:v>
                </c:pt>
                <c:pt idx="2387">
                  <c:v>182.48000000000027</c:v>
                </c:pt>
                <c:pt idx="2388">
                  <c:v>182.48000000000027</c:v>
                </c:pt>
                <c:pt idx="2389">
                  <c:v>182.48000000000027</c:v>
                </c:pt>
                <c:pt idx="2390">
                  <c:v>182.48000000000027</c:v>
                </c:pt>
                <c:pt idx="2391">
                  <c:v>182.48000000000027</c:v>
                </c:pt>
                <c:pt idx="2392">
                  <c:v>182.48000000000027</c:v>
                </c:pt>
                <c:pt idx="2393">
                  <c:v>182.48000000000027</c:v>
                </c:pt>
                <c:pt idx="2394">
                  <c:v>182.48000000000027</c:v>
                </c:pt>
                <c:pt idx="2395">
                  <c:v>182.48000000000027</c:v>
                </c:pt>
                <c:pt idx="2396">
                  <c:v>182.48000000000027</c:v>
                </c:pt>
                <c:pt idx="2397">
                  <c:v>182.48000000000027</c:v>
                </c:pt>
                <c:pt idx="2398">
                  <c:v>182.48000000000027</c:v>
                </c:pt>
                <c:pt idx="2399">
                  <c:v>182.48000000000027</c:v>
                </c:pt>
                <c:pt idx="2400">
                  <c:v>182.48000000000027</c:v>
                </c:pt>
                <c:pt idx="2401">
                  <c:v>182.48000000000027</c:v>
                </c:pt>
                <c:pt idx="2402">
                  <c:v>182.48000000000027</c:v>
                </c:pt>
                <c:pt idx="2403">
                  <c:v>182.48000000000027</c:v>
                </c:pt>
                <c:pt idx="2404">
                  <c:v>182.48000000000027</c:v>
                </c:pt>
                <c:pt idx="2405">
                  <c:v>182.48000000000027</c:v>
                </c:pt>
                <c:pt idx="2406">
                  <c:v>182.48000000000027</c:v>
                </c:pt>
                <c:pt idx="2407">
                  <c:v>182.48000000000027</c:v>
                </c:pt>
                <c:pt idx="2408">
                  <c:v>182.48000000000027</c:v>
                </c:pt>
                <c:pt idx="2409">
                  <c:v>182.48000000000027</c:v>
                </c:pt>
                <c:pt idx="2410">
                  <c:v>182.48000000000027</c:v>
                </c:pt>
                <c:pt idx="2411">
                  <c:v>182.48000000000027</c:v>
                </c:pt>
                <c:pt idx="2412">
                  <c:v>182.48000000000027</c:v>
                </c:pt>
                <c:pt idx="2413">
                  <c:v>182.48000000000027</c:v>
                </c:pt>
                <c:pt idx="2414">
                  <c:v>182.48000000000027</c:v>
                </c:pt>
                <c:pt idx="2415">
                  <c:v>182.48000000000027</c:v>
                </c:pt>
                <c:pt idx="2416">
                  <c:v>182.48000000000027</c:v>
                </c:pt>
                <c:pt idx="2417">
                  <c:v>182.48000000000027</c:v>
                </c:pt>
                <c:pt idx="2418">
                  <c:v>182.48000000000027</c:v>
                </c:pt>
                <c:pt idx="2419">
                  <c:v>182.48000000000027</c:v>
                </c:pt>
                <c:pt idx="2420">
                  <c:v>182.48000000000027</c:v>
                </c:pt>
                <c:pt idx="2421">
                  <c:v>182.48000000000027</c:v>
                </c:pt>
                <c:pt idx="2422">
                  <c:v>182.48000000000027</c:v>
                </c:pt>
                <c:pt idx="2423">
                  <c:v>182.48000000000027</c:v>
                </c:pt>
                <c:pt idx="2424">
                  <c:v>182.48000000000027</c:v>
                </c:pt>
                <c:pt idx="2425">
                  <c:v>182.48000000000027</c:v>
                </c:pt>
                <c:pt idx="2426">
                  <c:v>182.48000000000027</c:v>
                </c:pt>
                <c:pt idx="2427">
                  <c:v>182.48000000000027</c:v>
                </c:pt>
                <c:pt idx="2428">
                  <c:v>182.48000000000027</c:v>
                </c:pt>
                <c:pt idx="2429">
                  <c:v>182.48000000000027</c:v>
                </c:pt>
                <c:pt idx="2430">
                  <c:v>182.48000000000027</c:v>
                </c:pt>
                <c:pt idx="2431">
                  <c:v>182.48000000000027</c:v>
                </c:pt>
                <c:pt idx="2432">
                  <c:v>182.48000000000027</c:v>
                </c:pt>
                <c:pt idx="2433">
                  <c:v>182.48000000000027</c:v>
                </c:pt>
                <c:pt idx="2434">
                  <c:v>182.48000000000027</c:v>
                </c:pt>
                <c:pt idx="2435">
                  <c:v>182.95000000000007</c:v>
                </c:pt>
                <c:pt idx="2436">
                  <c:v>182.95000000000007</c:v>
                </c:pt>
                <c:pt idx="2437">
                  <c:v>182.95000000000007</c:v>
                </c:pt>
                <c:pt idx="2438">
                  <c:v>182.95000000000007</c:v>
                </c:pt>
                <c:pt idx="2439">
                  <c:v>182.95000000000007</c:v>
                </c:pt>
                <c:pt idx="2440">
                  <c:v>182.95000000000007</c:v>
                </c:pt>
                <c:pt idx="2441">
                  <c:v>182.95000000000007</c:v>
                </c:pt>
                <c:pt idx="2442">
                  <c:v>182.95000000000007</c:v>
                </c:pt>
                <c:pt idx="2443">
                  <c:v>182.95000000000007</c:v>
                </c:pt>
                <c:pt idx="2444">
                  <c:v>182.95000000000007</c:v>
                </c:pt>
                <c:pt idx="2445">
                  <c:v>182.95000000000007</c:v>
                </c:pt>
                <c:pt idx="2446">
                  <c:v>182.95000000000007</c:v>
                </c:pt>
                <c:pt idx="2447">
                  <c:v>182.95000000000007</c:v>
                </c:pt>
                <c:pt idx="2448">
                  <c:v>182.95000000000007</c:v>
                </c:pt>
                <c:pt idx="2449">
                  <c:v>182.95000000000007</c:v>
                </c:pt>
                <c:pt idx="2450">
                  <c:v>182.95000000000007</c:v>
                </c:pt>
                <c:pt idx="2451">
                  <c:v>182.95000000000007</c:v>
                </c:pt>
                <c:pt idx="2452">
                  <c:v>182.95000000000007</c:v>
                </c:pt>
                <c:pt idx="2453">
                  <c:v>182.95000000000007</c:v>
                </c:pt>
                <c:pt idx="2454">
                  <c:v>182.95000000000007</c:v>
                </c:pt>
                <c:pt idx="2455">
                  <c:v>182.95000000000007</c:v>
                </c:pt>
                <c:pt idx="2456">
                  <c:v>182.95000000000007</c:v>
                </c:pt>
                <c:pt idx="2457">
                  <c:v>182.95000000000007</c:v>
                </c:pt>
                <c:pt idx="2458">
                  <c:v>182.95000000000007</c:v>
                </c:pt>
                <c:pt idx="2459">
                  <c:v>182.95000000000007</c:v>
                </c:pt>
                <c:pt idx="2460">
                  <c:v>182.95000000000007</c:v>
                </c:pt>
                <c:pt idx="2461">
                  <c:v>182.95000000000007</c:v>
                </c:pt>
                <c:pt idx="2462">
                  <c:v>182.95000000000007</c:v>
                </c:pt>
                <c:pt idx="2463">
                  <c:v>182.95000000000007</c:v>
                </c:pt>
                <c:pt idx="2464">
                  <c:v>182.95000000000007</c:v>
                </c:pt>
                <c:pt idx="2465">
                  <c:v>182.95000000000007</c:v>
                </c:pt>
                <c:pt idx="2466">
                  <c:v>182.95000000000007</c:v>
                </c:pt>
                <c:pt idx="2467">
                  <c:v>182.95000000000007</c:v>
                </c:pt>
                <c:pt idx="2468">
                  <c:v>182.95000000000007</c:v>
                </c:pt>
                <c:pt idx="2469">
                  <c:v>182.95000000000007</c:v>
                </c:pt>
                <c:pt idx="2470">
                  <c:v>182.95000000000007</c:v>
                </c:pt>
                <c:pt idx="2471">
                  <c:v>182.95000000000007</c:v>
                </c:pt>
                <c:pt idx="2472">
                  <c:v>182.95000000000007</c:v>
                </c:pt>
                <c:pt idx="2473">
                  <c:v>182.95000000000007</c:v>
                </c:pt>
                <c:pt idx="2474">
                  <c:v>182.95000000000007</c:v>
                </c:pt>
                <c:pt idx="2475">
                  <c:v>182.95000000000007</c:v>
                </c:pt>
                <c:pt idx="2476">
                  <c:v>182.95000000000007</c:v>
                </c:pt>
                <c:pt idx="2477">
                  <c:v>182.95000000000007</c:v>
                </c:pt>
                <c:pt idx="2478">
                  <c:v>182.95000000000007</c:v>
                </c:pt>
                <c:pt idx="2479">
                  <c:v>182.95000000000007</c:v>
                </c:pt>
                <c:pt idx="2480">
                  <c:v>182.95000000000007</c:v>
                </c:pt>
                <c:pt idx="2481">
                  <c:v>182.95000000000007</c:v>
                </c:pt>
                <c:pt idx="2482">
                  <c:v>182.95000000000007</c:v>
                </c:pt>
                <c:pt idx="2483">
                  <c:v>182.95000000000007</c:v>
                </c:pt>
                <c:pt idx="2484">
                  <c:v>182.95000000000007</c:v>
                </c:pt>
                <c:pt idx="2485">
                  <c:v>182.95000000000007</c:v>
                </c:pt>
                <c:pt idx="2486">
                  <c:v>182.95000000000007</c:v>
                </c:pt>
                <c:pt idx="2487">
                  <c:v>182.95000000000007</c:v>
                </c:pt>
                <c:pt idx="2488">
                  <c:v>182.95000000000007</c:v>
                </c:pt>
                <c:pt idx="2489">
                  <c:v>182.95000000000007</c:v>
                </c:pt>
                <c:pt idx="2490">
                  <c:v>182.95000000000007</c:v>
                </c:pt>
                <c:pt idx="2491">
                  <c:v>182.95000000000007</c:v>
                </c:pt>
                <c:pt idx="2492">
                  <c:v>182.95000000000007</c:v>
                </c:pt>
                <c:pt idx="2493">
                  <c:v>182.95000000000007</c:v>
                </c:pt>
                <c:pt idx="2494">
                  <c:v>182.95000000000007</c:v>
                </c:pt>
                <c:pt idx="2495">
                  <c:v>181.38000000000034</c:v>
                </c:pt>
                <c:pt idx="2496">
                  <c:v>181.38000000000034</c:v>
                </c:pt>
                <c:pt idx="2497">
                  <c:v>181.38000000000034</c:v>
                </c:pt>
                <c:pt idx="2498">
                  <c:v>181.38000000000034</c:v>
                </c:pt>
                <c:pt idx="2499">
                  <c:v>181.38000000000034</c:v>
                </c:pt>
                <c:pt idx="2500">
                  <c:v>181.38000000000034</c:v>
                </c:pt>
                <c:pt idx="2501">
                  <c:v>181.38000000000034</c:v>
                </c:pt>
                <c:pt idx="2502">
                  <c:v>181.38000000000034</c:v>
                </c:pt>
                <c:pt idx="2503">
                  <c:v>181.38000000000034</c:v>
                </c:pt>
                <c:pt idx="2504">
                  <c:v>181.38000000000034</c:v>
                </c:pt>
                <c:pt idx="2505">
                  <c:v>181.38000000000034</c:v>
                </c:pt>
                <c:pt idx="2506">
                  <c:v>181.38000000000034</c:v>
                </c:pt>
                <c:pt idx="2507">
                  <c:v>181.38000000000034</c:v>
                </c:pt>
                <c:pt idx="2508">
                  <c:v>181.38000000000034</c:v>
                </c:pt>
                <c:pt idx="2509">
                  <c:v>181.38000000000034</c:v>
                </c:pt>
                <c:pt idx="2510">
                  <c:v>181.38000000000034</c:v>
                </c:pt>
                <c:pt idx="2511">
                  <c:v>181.38000000000034</c:v>
                </c:pt>
                <c:pt idx="2512">
                  <c:v>181.38000000000034</c:v>
                </c:pt>
                <c:pt idx="2513">
                  <c:v>181.38000000000034</c:v>
                </c:pt>
                <c:pt idx="2514">
                  <c:v>181.38000000000034</c:v>
                </c:pt>
                <c:pt idx="2515">
                  <c:v>181.38000000000034</c:v>
                </c:pt>
                <c:pt idx="2516">
                  <c:v>181.38000000000034</c:v>
                </c:pt>
                <c:pt idx="2517">
                  <c:v>181.38000000000034</c:v>
                </c:pt>
                <c:pt idx="2518">
                  <c:v>181.38000000000034</c:v>
                </c:pt>
                <c:pt idx="2519">
                  <c:v>181.38000000000034</c:v>
                </c:pt>
                <c:pt idx="2520">
                  <c:v>181.38000000000034</c:v>
                </c:pt>
                <c:pt idx="2521">
                  <c:v>181.38000000000034</c:v>
                </c:pt>
                <c:pt idx="2522">
                  <c:v>181.38000000000034</c:v>
                </c:pt>
                <c:pt idx="2523">
                  <c:v>181.38000000000034</c:v>
                </c:pt>
                <c:pt idx="2524">
                  <c:v>181.38000000000034</c:v>
                </c:pt>
                <c:pt idx="2525">
                  <c:v>181.38000000000034</c:v>
                </c:pt>
                <c:pt idx="2526">
                  <c:v>181.38000000000034</c:v>
                </c:pt>
                <c:pt idx="2527">
                  <c:v>181.38000000000034</c:v>
                </c:pt>
                <c:pt idx="2528">
                  <c:v>181.38000000000034</c:v>
                </c:pt>
                <c:pt idx="2529">
                  <c:v>181.38000000000034</c:v>
                </c:pt>
                <c:pt idx="2530">
                  <c:v>181.38000000000034</c:v>
                </c:pt>
                <c:pt idx="2531">
                  <c:v>181.38000000000034</c:v>
                </c:pt>
                <c:pt idx="2532">
                  <c:v>181.38000000000034</c:v>
                </c:pt>
                <c:pt idx="2533">
                  <c:v>181.38000000000034</c:v>
                </c:pt>
                <c:pt idx="2534">
                  <c:v>181.38000000000034</c:v>
                </c:pt>
                <c:pt idx="2535">
                  <c:v>181.38000000000034</c:v>
                </c:pt>
                <c:pt idx="2536">
                  <c:v>181.38000000000034</c:v>
                </c:pt>
                <c:pt idx="2537">
                  <c:v>181.38000000000034</c:v>
                </c:pt>
                <c:pt idx="2538">
                  <c:v>181.38000000000034</c:v>
                </c:pt>
                <c:pt idx="2539">
                  <c:v>181.38000000000034</c:v>
                </c:pt>
                <c:pt idx="2540">
                  <c:v>181.38000000000034</c:v>
                </c:pt>
                <c:pt idx="2541">
                  <c:v>181.38000000000034</c:v>
                </c:pt>
                <c:pt idx="2542">
                  <c:v>181.38000000000034</c:v>
                </c:pt>
                <c:pt idx="2543">
                  <c:v>181.38000000000034</c:v>
                </c:pt>
                <c:pt idx="2544">
                  <c:v>181.38000000000034</c:v>
                </c:pt>
                <c:pt idx="2545">
                  <c:v>181.38000000000034</c:v>
                </c:pt>
                <c:pt idx="2546">
                  <c:v>181.38000000000034</c:v>
                </c:pt>
                <c:pt idx="2547">
                  <c:v>181.38000000000034</c:v>
                </c:pt>
                <c:pt idx="2548">
                  <c:v>181.38000000000034</c:v>
                </c:pt>
                <c:pt idx="2549">
                  <c:v>181.38000000000034</c:v>
                </c:pt>
                <c:pt idx="2550">
                  <c:v>181.38000000000034</c:v>
                </c:pt>
                <c:pt idx="2551">
                  <c:v>181.38000000000034</c:v>
                </c:pt>
                <c:pt idx="2552">
                  <c:v>181.38000000000034</c:v>
                </c:pt>
                <c:pt idx="2553">
                  <c:v>181.38000000000034</c:v>
                </c:pt>
                <c:pt idx="2554">
                  <c:v>181.38000000000034</c:v>
                </c:pt>
                <c:pt idx="2555">
                  <c:v>182.23</c:v>
                </c:pt>
                <c:pt idx="2556">
                  <c:v>182.23</c:v>
                </c:pt>
                <c:pt idx="2557">
                  <c:v>182.23</c:v>
                </c:pt>
                <c:pt idx="2558">
                  <c:v>182.23</c:v>
                </c:pt>
                <c:pt idx="2559">
                  <c:v>182.23</c:v>
                </c:pt>
                <c:pt idx="2560">
                  <c:v>182.23</c:v>
                </c:pt>
                <c:pt idx="2561">
                  <c:v>182.23</c:v>
                </c:pt>
                <c:pt idx="2562">
                  <c:v>182.23</c:v>
                </c:pt>
                <c:pt idx="2563">
                  <c:v>182.23</c:v>
                </c:pt>
                <c:pt idx="2564">
                  <c:v>182.23</c:v>
                </c:pt>
                <c:pt idx="2565">
                  <c:v>182.23</c:v>
                </c:pt>
                <c:pt idx="2566">
                  <c:v>182.23</c:v>
                </c:pt>
                <c:pt idx="2567">
                  <c:v>182.23</c:v>
                </c:pt>
                <c:pt idx="2568">
                  <c:v>182.23</c:v>
                </c:pt>
                <c:pt idx="2569">
                  <c:v>182.23</c:v>
                </c:pt>
                <c:pt idx="2570">
                  <c:v>182.23</c:v>
                </c:pt>
                <c:pt idx="2571">
                  <c:v>182.23</c:v>
                </c:pt>
                <c:pt idx="2572">
                  <c:v>182.23</c:v>
                </c:pt>
                <c:pt idx="2573">
                  <c:v>182.23</c:v>
                </c:pt>
                <c:pt idx="2574">
                  <c:v>182.23</c:v>
                </c:pt>
                <c:pt idx="2575">
                  <c:v>182.23</c:v>
                </c:pt>
                <c:pt idx="2576">
                  <c:v>182.23</c:v>
                </c:pt>
                <c:pt idx="2577">
                  <c:v>182.23</c:v>
                </c:pt>
                <c:pt idx="2578">
                  <c:v>182.23</c:v>
                </c:pt>
                <c:pt idx="2579">
                  <c:v>182.23</c:v>
                </c:pt>
                <c:pt idx="2580">
                  <c:v>182.23</c:v>
                </c:pt>
                <c:pt idx="2581">
                  <c:v>182.23</c:v>
                </c:pt>
                <c:pt idx="2582">
                  <c:v>182.23</c:v>
                </c:pt>
                <c:pt idx="2583">
                  <c:v>182.23</c:v>
                </c:pt>
                <c:pt idx="2584">
                  <c:v>182.23</c:v>
                </c:pt>
                <c:pt idx="2585">
                  <c:v>182.23</c:v>
                </c:pt>
                <c:pt idx="2586">
                  <c:v>182.23</c:v>
                </c:pt>
                <c:pt idx="2587">
                  <c:v>182.23</c:v>
                </c:pt>
                <c:pt idx="2588">
                  <c:v>182.23</c:v>
                </c:pt>
                <c:pt idx="2589">
                  <c:v>182.23</c:v>
                </c:pt>
                <c:pt idx="2590">
                  <c:v>182.23</c:v>
                </c:pt>
                <c:pt idx="2591">
                  <c:v>182.23</c:v>
                </c:pt>
                <c:pt idx="2592">
                  <c:v>182.23</c:v>
                </c:pt>
                <c:pt idx="2593">
                  <c:v>182.23</c:v>
                </c:pt>
                <c:pt idx="2594">
                  <c:v>182.23</c:v>
                </c:pt>
                <c:pt idx="2595">
                  <c:v>182.23</c:v>
                </c:pt>
                <c:pt idx="2596">
                  <c:v>182.23</c:v>
                </c:pt>
                <c:pt idx="2597">
                  <c:v>182.23</c:v>
                </c:pt>
                <c:pt idx="2598">
                  <c:v>182.23</c:v>
                </c:pt>
                <c:pt idx="2599">
                  <c:v>182.23</c:v>
                </c:pt>
                <c:pt idx="2600">
                  <c:v>182.23</c:v>
                </c:pt>
                <c:pt idx="2601">
                  <c:v>182.23</c:v>
                </c:pt>
                <c:pt idx="2602">
                  <c:v>182.23</c:v>
                </c:pt>
                <c:pt idx="2603">
                  <c:v>182.23</c:v>
                </c:pt>
                <c:pt idx="2604">
                  <c:v>182.23</c:v>
                </c:pt>
                <c:pt idx="2605">
                  <c:v>182.23</c:v>
                </c:pt>
                <c:pt idx="2606">
                  <c:v>182.23</c:v>
                </c:pt>
                <c:pt idx="2607">
                  <c:v>182.23</c:v>
                </c:pt>
                <c:pt idx="2608">
                  <c:v>182.23</c:v>
                </c:pt>
                <c:pt idx="2609">
                  <c:v>182.23</c:v>
                </c:pt>
                <c:pt idx="2610">
                  <c:v>182.23</c:v>
                </c:pt>
                <c:pt idx="2611">
                  <c:v>182.23</c:v>
                </c:pt>
                <c:pt idx="2612">
                  <c:v>182.23</c:v>
                </c:pt>
                <c:pt idx="2613">
                  <c:v>182.23</c:v>
                </c:pt>
                <c:pt idx="2614">
                  <c:v>182.23</c:v>
                </c:pt>
                <c:pt idx="2615">
                  <c:v>181.83</c:v>
                </c:pt>
                <c:pt idx="2616">
                  <c:v>181.83</c:v>
                </c:pt>
                <c:pt idx="2617">
                  <c:v>181.83</c:v>
                </c:pt>
                <c:pt idx="2618">
                  <c:v>181.83</c:v>
                </c:pt>
                <c:pt idx="2619">
                  <c:v>181.83</c:v>
                </c:pt>
                <c:pt idx="2620">
                  <c:v>181.83</c:v>
                </c:pt>
                <c:pt idx="2621">
                  <c:v>181.83</c:v>
                </c:pt>
                <c:pt idx="2622">
                  <c:v>181.83</c:v>
                </c:pt>
                <c:pt idx="2623">
                  <c:v>181.83</c:v>
                </c:pt>
                <c:pt idx="2624">
                  <c:v>181.83</c:v>
                </c:pt>
                <c:pt idx="2625">
                  <c:v>181.83</c:v>
                </c:pt>
                <c:pt idx="2626">
                  <c:v>181.83</c:v>
                </c:pt>
                <c:pt idx="2627">
                  <c:v>181.83</c:v>
                </c:pt>
                <c:pt idx="2628">
                  <c:v>181.83</c:v>
                </c:pt>
                <c:pt idx="2629">
                  <c:v>181.83</c:v>
                </c:pt>
                <c:pt idx="2630">
                  <c:v>181.83</c:v>
                </c:pt>
                <c:pt idx="2631">
                  <c:v>181.83</c:v>
                </c:pt>
                <c:pt idx="2632">
                  <c:v>181.83</c:v>
                </c:pt>
                <c:pt idx="2633">
                  <c:v>181.83</c:v>
                </c:pt>
                <c:pt idx="2634">
                  <c:v>181.83</c:v>
                </c:pt>
                <c:pt idx="2635">
                  <c:v>181.83</c:v>
                </c:pt>
                <c:pt idx="2636">
                  <c:v>181.83</c:v>
                </c:pt>
                <c:pt idx="2637">
                  <c:v>181.83</c:v>
                </c:pt>
                <c:pt idx="2638">
                  <c:v>181.83</c:v>
                </c:pt>
                <c:pt idx="2639">
                  <c:v>181.83</c:v>
                </c:pt>
                <c:pt idx="2640">
                  <c:v>181.83</c:v>
                </c:pt>
                <c:pt idx="2641">
                  <c:v>181.83</c:v>
                </c:pt>
                <c:pt idx="2642">
                  <c:v>181.83</c:v>
                </c:pt>
                <c:pt idx="2643">
                  <c:v>181.83</c:v>
                </c:pt>
                <c:pt idx="2644">
                  <c:v>181.83</c:v>
                </c:pt>
                <c:pt idx="2645">
                  <c:v>181.83</c:v>
                </c:pt>
                <c:pt idx="2646">
                  <c:v>181.83</c:v>
                </c:pt>
                <c:pt idx="2647">
                  <c:v>181.83</c:v>
                </c:pt>
                <c:pt idx="2648">
                  <c:v>181.83</c:v>
                </c:pt>
                <c:pt idx="2649">
                  <c:v>181.83</c:v>
                </c:pt>
                <c:pt idx="2650">
                  <c:v>181.83</c:v>
                </c:pt>
                <c:pt idx="2651">
                  <c:v>181.83</c:v>
                </c:pt>
                <c:pt idx="2652">
                  <c:v>181.83</c:v>
                </c:pt>
                <c:pt idx="2653">
                  <c:v>181.83</c:v>
                </c:pt>
                <c:pt idx="2654">
                  <c:v>181.83</c:v>
                </c:pt>
                <c:pt idx="2655">
                  <c:v>181.83</c:v>
                </c:pt>
                <c:pt idx="2656">
                  <c:v>181.83</c:v>
                </c:pt>
                <c:pt idx="2657">
                  <c:v>181.83</c:v>
                </c:pt>
                <c:pt idx="2658">
                  <c:v>181.83</c:v>
                </c:pt>
                <c:pt idx="2659">
                  <c:v>181.83</c:v>
                </c:pt>
                <c:pt idx="2660">
                  <c:v>181.83</c:v>
                </c:pt>
                <c:pt idx="2661">
                  <c:v>181.83</c:v>
                </c:pt>
                <c:pt idx="2662">
                  <c:v>181.83</c:v>
                </c:pt>
                <c:pt idx="2663">
                  <c:v>181.83</c:v>
                </c:pt>
                <c:pt idx="2664">
                  <c:v>181.83</c:v>
                </c:pt>
                <c:pt idx="2665">
                  <c:v>181.83</c:v>
                </c:pt>
                <c:pt idx="2666">
                  <c:v>181.83</c:v>
                </c:pt>
                <c:pt idx="2667">
                  <c:v>181.83</c:v>
                </c:pt>
                <c:pt idx="2668">
                  <c:v>181.83</c:v>
                </c:pt>
                <c:pt idx="2669">
                  <c:v>181.83</c:v>
                </c:pt>
                <c:pt idx="2670">
                  <c:v>181.83</c:v>
                </c:pt>
                <c:pt idx="2671">
                  <c:v>181.83</c:v>
                </c:pt>
                <c:pt idx="2672">
                  <c:v>181.83</c:v>
                </c:pt>
                <c:pt idx="2673">
                  <c:v>181.83</c:v>
                </c:pt>
                <c:pt idx="2674">
                  <c:v>181.83</c:v>
                </c:pt>
                <c:pt idx="2675">
                  <c:v>181.51</c:v>
                </c:pt>
                <c:pt idx="2676">
                  <c:v>181.51</c:v>
                </c:pt>
                <c:pt idx="2677">
                  <c:v>181.51</c:v>
                </c:pt>
                <c:pt idx="2678">
                  <c:v>181.51</c:v>
                </c:pt>
                <c:pt idx="2679">
                  <c:v>181.51</c:v>
                </c:pt>
                <c:pt idx="2680">
                  <c:v>181.51</c:v>
                </c:pt>
                <c:pt idx="2681">
                  <c:v>181.51</c:v>
                </c:pt>
                <c:pt idx="2682">
                  <c:v>181.51</c:v>
                </c:pt>
                <c:pt idx="2683">
                  <c:v>181.51</c:v>
                </c:pt>
                <c:pt idx="2684">
                  <c:v>181.51</c:v>
                </c:pt>
                <c:pt idx="2685">
                  <c:v>181.51</c:v>
                </c:pt>
                <c:pt idx="2686">
                  <c:v>181.51</c:v>
                </c:pt>
                <c:pt idx="2687">
                  <c:v>181.51</c:v>
                </c:pt>
                <c:pt idx="2688">
                  <c:v>181.51</c:v>
                </c:pt>
                <c:pt idx="2689">
                  <c:v>181.51</c:v>
                </c:pt>
                <c:pt idx="2690">
                  <c:v>181.51</c:v>
                </c:pt>
                <c:pt idx="2691">
                  <c:v>181.51</c:v>
                </c:pt>
                <c:pt idx="2692">
                  <c:v>181.51</c:v>
                </c:pt>
                <c:pt idx="2693">
                  <c:v>181.51</c:v>
                </c:pt>
                <c:pt idx="2694">
                  <c:v>181.51</c:v>
                </c:pt>
                <c:pt idx="2695">
                  <c:v>181.51</c:v>
                </c:pt>
                <c:pt idx="2696">
                  <c:v>181.51</c:v>
                </c:pt>
                <c:pt idx="2697">
                  <c:v>181.51</c:v>
                </c:pt>
                <c:pt idx="2698">
                  <c:v>181.51</c:v>
                </c:pt>
                <c:pt idx="2699">
                  <c:v>181.51</c:v>
                </c:pt>
                <c:pt idx="2700">
                  <c:v>181.51</c:v>
                </c:pt>
                <c:pt idx="2701">
                  <c:v>181.51</c:v>
                </c:pt>
                <c:pt idx="2702">
                  <c:v>181.51</c:v>
                </c:pt>
                <c:pt idx="2703">
                  <c:v>181.51</c:v>
                </c:pt>
                <c:pt idx="2704">
                  <c:v>181.51</c:v>
                </c:pt>
                <c:pt idx="2705">
                  <c:v>181.51</c:v>
                </c:pt>
                <c:pt idx="2706">
                  <c:v>181.51</c:v>
                </c:pt>
                <c:pt idx="2707">
                  <c:v>181.51</c:v>
                </c:pt>
                <c:pt idx="2708">
                  <c:v>181.51</c:v>
                </c:pt>
                <c:pt idx="2709">
                  <c:v>181.51</c:v>
                </c:pt>
                <c:pt idx="2710">
                  <c:v>181.51</c:v>
                </c:pt>
                <c:pt idx="2711">
                  <c:v>181.51</c:v>
                </c:pt>
                <c:pt idx="2712">
                  <c:v>181.51</c:v>
                </c:pt>
                <c:pt idx="2713">
                  <c:v>181.51</c:v>
                </c:pt>
                <c:pt idx="2714">
                  <c:v>181.51</c:v>
                </c:pt>
                <c:pt idx="2715">
                  <c:v>181.51</c:v>
                </c:pt>
                <c:pt idx="2716">
                  <c:v>181.51</c:v>
                </c:pt>
                <c:pt idx="2717">
                  <c:v>181.51</c:v>
                </c:pt>
                <c:pt idx="2718">
                  <c:v>181.51</c:v>
                </c:pt>
                <c:pt idx="2719">
                  <c:v>181.51</c:v>
                </c:pt>
                <c:pt idx="2720">
                  <c:v>181.51</c:v>
                </c:pt>
                <c:pt idx="2721">
                  <c:v>181.51</c:v>
                </c:pt>
                <c:pt idx="2722">
                  <c:v>181.51</c:v>
                </c:pt>
                <c:pt idx="2723">
                  <c:v>181.51</c:v>
                </c:pt>
                <c:pt idx="2724">
                  <c:v>181.51</c:v>
                </c:pt>
                <c:pt idx="2725">
                  <c:v>181.51</c:v>
                </c:pt>
                <c:pt idx="2726">
                  <c:v>181.51</c:v>
                </c:pt>
                <c:pt idx="2727">
                  <c:v>181.51</c:v>
                </c:pt>
                <c:pt idx="2728">
                  <c:v>181.51</c:v>
                </c:pt>
                <c:pt idx="2729">
                  <c:v>181.51</c:v>
                </c:pt>
                <c:pt idx="2730">
                  <c:v>181.51</c:v>
                </c:pt>
                <c:pt idx="2731">
                  <c:v>181.51</c:v>
                </c:pt>
                <c:pt idx="2732">
                  <c:v>181.51</c:v>
                </c:pt>
                <c:pt idx="2733">
                  <c:v>181.51</c:v>
                </c:pt>
                <c:pt idx="2734">
                  <c:v>181.51</c:v>
                </c:pt>
                <c:pt idx="2735">
                  <c:v>184.07</c:v>
                </c:pt>
                <c:pt idx="2736">
                  <c:v>184.07</c:v>
                </c:pt>
                <c:pt idx="2737">
                  <c:v>184.07</c:v>
                </c:pt>
                <c:pt idx="2738">
                  <c:v>184.07</c:v>
                </c:pt>
                <c:pt idx="2739">
                  <c:v>184.07</c:v>
                </c:pt>
                <c:pt idx="2740">
                  <c:v>184.07</c:v>
                </c:pt>
                <c:pt idx="2741">
                  <c:v>184.07</c:v>
                </c:pt>
                <c:pt idx="2742">
                  <c:v>184.07</c:v>
                </c:pt>
                <c:pt idx="2743">
                  <c:v>184.07</c:v>
                </c:pt>
                <c:pt idx="2744">
                  <c:v>184.07</c:v>
                </c:pt>
                <c:pt idx="2745">
                  <c:v>184.07</c:v>
                </c:pt>
                <c:pt idx="2746">
                  <c:v>184.07</c:v>
                </c:pt>
                <c:pt idx="2747">
                  <c:v>184.07</c:v>
                </c:pt>
                <c:pt idx="2748">
                  <c:v>184.07</c:v>
                </c:pt>
                <c:pt idx="2749">
                  <c:v>184.07</c:v>
                </c:pt>
                <c:pt idx="2750">
                  <c:v>184.07</c:v>
                </c:pt>
                <c:pt idx="2751">
                  <c:v>184.07</c:v>
                </c:pt>
                <c:pt idx="2752">
                  <c:v>184.07</c:v>
                </c:pt>
                <c:pt idx="2753">
                  <c:v>184.07</c:v>
                </c:pt>
                <c:pt idx="2754">
                  <c:v>184.07</c:v>
                </c:pt>
                <c:pt idx="2755">
                  <c:v>184.07</c:v>
                </c:pt>
                <c:pt idx="2756">
                  <c:v>184.07</c:v>
                </c:pt>
                <c:pt idx="2757">
                  <c:v>184.07</c:v>
                </c:pt>
                <c:pt idx="2758">
                  <c:v>184.07</c:v>
                </c:pt>
                <c:pt idx="2759">
                  <c:v>184.07</c:v>
                </c:pt>
                <c:pt idx="2760">
                  <c:v>184.07</c:v>
                </c:pt>
                <c:pt idx="2761">
                  <c:v>184.07</c:v>
                </c:pt>
                <c:pt idx="2762">
                  <c:v>184.07</c:v>
                </c:pt>
                <c:pt idx="2763">
                  <c:v>184.07</c:v>
                </c:pt>
                <c:pt idx="2764">
                  <c:v>184.07</c:v>
                </c:pt>
                <c:pt idx="2765">
                  <c:v>184.07</c:v>
                </c:pt>
                <c:pt idx="2766">
                  <c:v>184.07</c:v>
                </c:pt>
                <c:pt idx="2767">
                  <c:v>184.07</c:v>
                </c:pt>
                <c:pt idx="2768">
                  <c:v>184.07</c:v>
                </c:pt>
                <c:pt idx="2769">
                  <c:v>184.07</c:v>
                </c:pt>
                <c:pt idx="2770">
                  <c:v>184.07</c:v>
                </c:pt>
                <c:pt idx="2771">
                  <c:v>184.07</c:v>
                </c:pt>
                <c:pt idx="2772">
                  <c:v>184.07</c:v>
                </c:pt>
                <c:pt idx="2773">
                  <c:v>184.07</c:v>
                </c:pt>
                <c:pt idx="2774">
                  <c:v>184.07</c:v>
                </c:pt>
                <c:pt idx="2775">
                  <c:v>184.07</c:v>
                </c:pt>
                <c:pt idx="2776">
                  <c:v>184.07</c:v>
                </c:pt>
                <c:pt idx="2777">
                  <c:v>184.07</c:v>
                </c:pt>
                <c:pt idx="2778">
                  <c:v>184.07</c:v>
                </c:pt>
                <c:pt idx="2779">
                  <c:v>184.07</c:v>
                </c:pt>
                <c:pt idx="2780">
                  <c:v>184.07</c:v>
                </c:pt>
                <c:pt idx="2781">
                  <c:v>184.07</c:v>
                </c:pt>
                <c:pt idx="2782">
                  <c:v>184.07</c:v>
                </c:pt>
                <c:pt idx="2783">
                  <c:v>184.07</c:v>
                </c:pt>
                <c:pt idx="2784">
                  <c:v>184.07</c:v>
                </c:pt>
                <c:pt idx="2785">
                  <c:v>184.07</c:v>
                </c:pt>
                <c:pt idx="2786">
                  <c:v>184.07</c:v>
                </c:pt>
                <c:pt idx="2787">
                  <c:v>184.07</c:v>
                </c:pt>
                <c:pt idx="2788">
                  <c:v>184.07</c:v>
                </c:pt>
                <c:pt idx="2789">
                  <c:v>184.07</c:v>
                </c:pt>
                <c:pt idx="2790">
                  <c:v>184.07</c:v>
                </c:pt>
                <c:pt idx="2791">
                  <c:v>184.07</c:v>
                </c:pt>
                <c:pt idx="2792">
                  <c:v>184.07</c:v>
                </c:pt>
                <c:pt idx="2793">
                  <c:v>184.07</c:v>
                </c:pt>
                <c:pt idx="2794">
                  <c:v>184.07</c:v>
                </c:pt>
                <c:pt idx="2795">
                  <c:v>186.08</c:v>
                </c:pt>
                <c:pt idx="2796">
                  <c:v>186.08</c:v>
                </c:pt>
                <c:pt idx="2797">
                  <c:v>186.08</c:v>
                </c:pt>
                <c:pt idx="2798">
                  <c:v>186.08</c:v>
                </c:pt>
                <c:pt idx="2799">
                  <c:v>186.08</c:v>
                </c:pt>
                <c:pt idx="2800">
                  <c:v>186.08</c:v>
                </c:pt>
                <c:pt idx="2801">
                  <c:v>186.08</c:v>
                </c:pt>
                <c:pt idx="2802">
                  <c:v>186.08</c:v>
                </c:pt>
                <c:pt idx="2803">
                  <c:v>186.08</c:v>
                </c:pt>
                <c:pt idx="2804">
                  <c:v>186.08</c:v>
                </c:pt>
                <c:pt idx="2805">
                  <c:v>186.08</c:v>
                </c:pt>
                <c:pt idx="2806">
                  <c:v>186.08</c:v>
                </c:pt>
                <c:pt idx="2807">
                  <c:v>186.08</c:v>
                </c:pt>
                <c:pt idx="2808">
                  <c:v>186.08</c:v>
                </c:pt>
                <c:pt idx="2809">
                  <c:v>186.08</c:v>
                </c:pt>
                <c:pt idx="2810">
                  <c:v>186.08</c:v>
                </c:pt>
                <c:pt idx="2811">
                  <c:v>186.08</c:v>
                </c:pt>
                <c:pt idx="2812">
                  <c:v>186.08</c:v>
                </c:pt>
                <c:pt idx="2813">
                  <c:v>186.08</c:v>
                </c:pt>
                <c:pt idx="2814">
                  <c:v>186.08</c:v>
                </c:pt>
                <c:pt idx="2815">
                  <c:v>186.08</c:v>
                </c:pt>
                <c:pt idx="2816">
                  <c:v>186.08</c:v>
                </c:pt>
                <c:pt idx="2817">
                  <c:v>186.08</c:v>
                </c:pt>
                <c:pt idx="2818">
                  <c:v>186.08</c:v>
                </c:pt>
                <c:pt idx="2819">
                  <c:v>186.08</c:v>
                </c:pt>
                <c:pt idx="2820">
                  <c:v>186.08</c:v>
                </c:pt>
                <c:pt idx="2821">
                  <c:v>186.08</c:v>
                </c:pt>
                <c:pt idx="2822">
                  <c:v>186.08</c:v>
                </c:pt>
                <c:pt idx="2823">
                  <c:v>186.08</c:v>
                </c:pt>
                <c:pt idx="2824">
                  <c:v>186.08</c:v>
                </c:pt>
                <c:pt idx="2825">
                  <c:v>186.08</c:v>
                </c:pt>
                <c:pt idx="2826">
                  <c:v>186.08</c:v>
                </c:pt>
                <c:pt idx="2827">
                  <c:v>186.08</c:v>
                </c:pt>
                <c:pt idx="2828">
                  <c:v>186.08</c:v>
                </c:pt>
                <c:pt idx="2829">
                  <c:v>186.08</c:v>
                </c:pt>
                <c:pt idx="2830">
                  <c:v>186.08</c:v>
                </c:pt>
                <c:pt idx="2831">
                  <c:v>186.08</c:v>
                </c:pt>
                <c:pt idx="2832">
                  <c:v>186.08</c:v>
                </c:pt>
                <c:pt idx="2833">
                  <c:v>186.08</c:v>
                </c:pt>
                <c:pt idx="2834">
                  <c:v>186.08</c:v>
                </c:pt>
                <c:pt idx="2835">
                  <c:v>186.08</c:v>
                </c:pt>
                <c:pt idx="2836">
                  <c:v>186.08</c:v>
                </c:pt>
                <c:pt idx="2837">
                  <c:v>186.08</c:v>
                </c:pt>
                <c:pt idx="2838">
                  <c:v>186.08</c:v>
                </c:pt>
                <c:pt idx="2839">
                  <c:v>186.08</c:v>
                </c:pt>
                <c:pt idx="2840">
                  <c:v>186.08</c:v>
                </c:pt>
                <c:pt idx="2841">
                  <c:v>186.08</c:v>
                </c:pt>
                <c:pt idx="2842">
                  <c:v>186.08</c:v>
                </c:pt>
                <c:pt idx="2843">
                  <c:v>186.08</c:v>
                </c:pt>
                <c:pt idx="2844">
                  <c:v>186.08</c:v>
                </c:pt>
                <c:pt idx="2845">
                  <c:v>186.08</c:v>
                </c:pt>
                <c:pt idx="2846">
                  <c:v>186.08</c:v>
                </c:pt>
                <c:pt idx="2847">
                  <c:v>186.08</c:v>
                </c:pt>
                <c:pt idx="2848">
                  <c:v>186.08</c:v>
                </c:pt>
                <c:pt idx="2849">
                  <c:v>186.08</c:v>
                </c:pt>
                <c:pt idx="2850">
                  <c:v>186.08</c:v>
                </c:pt>
                <c:pt idx="2851">
                  <c:v>186.08</c:v>
                </c:pt>
                <c:pt idx="2852">
                  <c:v>186.08</c:v>
                </c:pt>
                <c:pt idx="2853">
                  <c:v>186.08</c:v>
                </c:pt>
                <c:pt idx="2854">
                  <c:v>186.08</c:v>
                </c:pt>
                <c:pt idx="2855">
                  <c:v>188.48000000000027</c:v>
                </c:pt>
                <c:pt idx="2856">
                  <c:v>188.48000000000027</c:v>
                </c:pt>
                <c:pt idx="2857">
                  <c:v>188.48000000000027</c:v>
                </c:pt>
                <c:pt idx="2858">
                  <c:v>188.48000000000027</c:v>
                </c:pt>
                <c:pt idx="2859">
                  <c:v>188.48000000000027</c:v>
                </c:pt>
                <c:pt idx="2860">
                  <c:v>188.48000000000027</c:v>
                </c:pt>
                <c:pt idx="2861">
                  <c:v>188.48000000000027</c:v>
                </c:pt>
                <c:pt idx="2862">
                  <c:v>188.48000000000027</c:v>
                </c:pt>
                <c:pt idx="2863">
                  <c:v>188.48000000000027</c:v>
                </c:pt>
                <c:pt idx="2864">
                  <c:v>188.48000000000027</c:v>
                </c:pt>
                <c:pt idx="2865">
                  <c:v>188.48000000000027</c:v>
                </c:pt>
                <c:pt idx="2866">
                  <c:v>188.48000000000027</c:v>
                </c:pt>
                <c:pt idx="2867">
                  <c:v>188.48000000000027</c:v>
                </c:pt>
                <c:pt idx="2868">
                  <c:v>188.48000000000027</c:v>
                </c:pt>
                <c:pt idx="2869">
                  <c:v>188.48000000000027</c:v>
                </c:pt>
                <c:pt idx="2870">
                  <c:v>188.48000000000027</c:v>
                </c:pt>
                <c:pt idx="2871">
                  <c:v>188.48000000000027</c:v>
                </c:pt>
                <c:pt idx="2872">
                  <c:v>188.48000000000027</c:v>
                </c:pt>
                <c:pt idx="2873">
                  <c:v>188.48000000000027</c:v>
                </c:pt>
                <c:pt idx="2874">
                  <c:v>188.48000000000027</c:v>
                </c:pt>
                <c:pt idx="2875">
                  <c:v>188.48000000000027</c:v>
                </c:pt>
                <c:pt idx="2876">
                  <c:v>188.48000000000027</c:v>
                </c:pt>
                <c:pt idx="2877">
                  <c:v>188.48000000000027</c:v>
                </c:pt>
                <c:pt idx="2878">
                  <c:v>188.48000000000027</c:v>
                </c:pt>
                <c:pt idx="2879">
                  <c:v>188.48000000000027</c:v>
                </c:pt>
                <c:pt idx="2880">
                  <c:v>188.48000000000027</c:v>
                </c:pt>
                <c:pt idx="2881">
                  <c:v>188.48000000000027</c:v>
                </c:pt>
                <c:pt idx="2882">
                  <c:v>188.48000000000027</c:v>
                </c:pt>
                <c:pt idx="2883">
                  <c:v>188.48000000000027</c:v>
                </c:pt>
                <c:pt idx="2884">
                  <c:v>188.48000000000027</c:v>
                </c:pt>
                <c:pt idx="2885">
                  <c:v>188.48000000000027</c:v>
                </c:pt>
                <c:pt idx="2886">
                  <c:v>188.48000000000027</c:v>
                </c:pt>
                <c:pt idx="2887">
                  <c:v>188.48000000000027</c:v>
                </c:pt>
                <c:pt idx="2888">
                  <c:v>188.48000000000027</c:v>
                </c:pt>
                <c:pt idx="2889">
                  <c:v>188.48000000000027</c:v>
                </c:pt>
                <c:pt idx="2890">
                  <c:v>188.48000000000027</c:v>
                </c:pt>
                <c:pt idx="2891">
                  <c:v>188.48000000000027</c:v>
                </c:pt>
                <c:pt idx="2892">
                  <c:v>188.48000000000027</c:v>
                </c:pt>
                <c:pt idx="2893">
                  <c:v>188.48000000000027</c:v>
                </c:pt>
                <c:pt idx="2894">
                  <c:v>188.48000000000027</c:v>
                </c:pt>
                <c:pt idx="2895">
                  <c:v>188.48000000000027</c:v>
                </c:pt>
                <c:pt idx="2896">
                  <c:v>188.48000000000027</c:v>
                </c:pt>
                <c:pt idx="2897">
                  <c:v>188.48000000000027</c:v>
                </c:pt>
                <c:pt idx="2898">
                  <c:v>188.48000000000027</c:v>
                </c:pt>
                <c:pt idx="2899">
                  <c:v>188.48000000000027</c:v>
                </c:pt>
                <c:pt idx="2900">
                  <c:v>188.48000000000027</c:v>
                </c:pt>
                <c:pt idx="2901">
                  <c:v>188.48000000000027</c:v>
                </c:pt>
                <c:pt idx="2902">
                  <c:v>188.48000000000027</c:v>
                </c:pt>
                <c:pt idx="2903">
                  <c:v>188.48000000000027</c:v>
                </c:pt>
                <c:pt idx="2904">
                  <c:v>188.48000000000027</c:v>
                </c:pt>
                <c:pt idx="2905">
                  <c:v>188.48000000000027</c:v>
                </c:pt>
                <c:pt idx="2906">
                  <c:v>188.48000000000027</c:v>
                </c:pt>
                <c:pt idx="2907">
                  <c:v>188.48000000000027</c:v>
                </c:pt>
                <c:pt idx="2908">
                  <c:v>188.48000000000027</c:v>
                </c:pt>
                <c:pt idx="2909">
                  <c:v>188.48000000000027</c:v>
                </c:pt>
                <c:pt idx="2910">
                  <c:v>188.48000000000027</c:v>
                </c:pt>
                <c:pt idx="2911">
                  <c:v>188.48000000000027</c:v>
                </c:pt>
                <c:pt idx="2912">
                  <c:v>188.48000000000027</c:v>
                </c:pt>
                <c:pt idx="2913">
                  <c:v>188.48000000000027</c:v>
                </c:pt>
                <c:pt idx="2914">
                  <c:v>188.48000000000027</c:v>
                </c:pt>
                <c:pt idx="2915">
                  <c:v>184.73</c:v>
                </c:pt>
                <c:pt idx="2916">
                  <c:v>184.73</c:v>
                </c:pt>
                <c:pt idx="2917">
                  <c:v>184.73</c:v>
                </c:pt>
                <c:pt idx="2918">
                  <c:v>184.73</c:v>
                </c:pt>
                <c:pt idx="2919">
                  <c:v>184.73</c:v>
                </c:pt>
                <c:pt idx="2920">
                  <c:v>184.73</c:v>
                </c:pt>
                <c:pt idx="2921">
                  <c:v>184.73</c:v>
                </c:pt>
                <c:pt idx="2922">
                  <c:v>184.73</c:v>
                </c:pt>
                <c:pt idx="2923">
                  <c:v>184.73</c:v>
                </c:pt>
                <c:pt idx="2924">
                  <c:v>184.73</c:v>
                </c:pt>
                <c:pt idx="2925">
                  <c:v>184.73</c:v>
                </c:pt>
                <c:pt idx="2926">
                  <c:v>184.73</c:v>
                </c:pt>
                <c:pt idx="2927">
                  <c:v>184.73</c:v>
                </c:pt>
                <c:pt idx="2928">
                  <c:v>184.73</c:v>
                </c:pt>
                <c:pt idx="2929">
                  <c:v>184.73</c:v>
                </c:pt>
                <c:pt idx="2930">
                  <c:v>184.73</c:v>
                </c:pt>
                <c:pt idx="2931">
                  <c:v>184.73</c:v>
                </c:pt>
                <c:pt idx="2932">
                  <c:v>184.73</c:v>
                </c:pt>
                <c:pt idx="2933">
                  <c:v>184.73</c:v>
                </c:pt>
                <c:pt idx="2934">
                  <c:v>184.73</c:v>
                </c:pt>
                <c:pt idx="2935">
                  <c:v>184.73</c:v>
                </c:pt>
                <c:pt idx="2936">
                  <c:v>184.73</c:v>
                </c:pt>
                <c:pt idx="2937">
                  <c:v>184.73</c:v>
                </c:pt>
                <c:pt idx="2938">
                  <c:v>184.73</c:v>
                </c:pt>
                <c:pt idx="2939">
                  <c:v>184.73</c:v>
                </c:pt>
                <c:pt idx="2940">
                  <c:v>184.73</c:v>
                </c:pt>
                <c:pt idx="2941">
                  <c:v>184.73</c:v>
                </c:pt>
                <c:pt idx="2942">
                  <c:v>184.73</c:v>
                </c:pt>
                <c:pt idx="2943">
                  <c:v>184.73</c:v>
                </c:pt>
                <c:pt idx="2944">
                  <c:v>184.73</c:v>
                </c:pt>
                <c:pt idx="2945">
                  <c:v>184.73</c:v>
                </c:pt>
                <c:pt idx="2946">
                  <c:v>184.73</c:v>
                </c:pt>
                <c:pt idx="2947">
                  <c:v>184.73</c:v>
                </c:pt>
                <c:pt idx="2948">
                  <c:v>184.73</c:v>
                </c:pt>
                <c:pt idx="2949">
                  <c:v>184.73</c:v>
                </c:pt>
                <c:pt idx="2950">
                  <c:v>184.73</c:v>
                </c:pt>
                <c:pt idx="2951">
                  <c:v>184.73</c:v>
                </c:pt>
                <c:pt idx="2952">
                  <c:v>184.73</c:v>
                </c:pt>
                <c:pt idx="2953">
                  <c:v>184.73</c:v>
                </c:pt>
                <c:pt idx="2954">
                  <c:v>184.73</c:v>
                </c:pt>
                <c:pt idx="2955">
                  <c:v>184.73</c:v>
                </c:pt>
                <c:pt idx="2956">
                  <c:v>184.73</c:v>
                </c:pt>
                <c:pt idx="2957">
                  <c:v>184.73</c:v>
                </c:pt>
                <c:pt idx="2958">
                  <c:v>184.73</c:v>
                </c:pt>
                <c:pt idx="2959">
                  <c:v>184.73</c:v>
                </c:pt>
                <c:pt idx="2960">
                  <c:v>184.73</c:v>
                </c:pt>
                <c:pt idx="2961">
                  <c:v>184.73</c:v>
                </c:pt>
                <c:pt idx="2962">
                  <c:v>184.73</c:v>
                </c:pt>
                <c:pt idx="2963">
                  <c:v>184.73</c:v>
                </c:pt>
                <c:pt idx="2964">
                  <c:v>184.73</c:v>
                </c:pt>
                <c:pt idx="2965">
                  <c:v>184.73</c:v>
                </c:pt>
                <c:pt idx="2966">
                  <c:v>184.73</c:v>
                </c:pt>
                <c:pt idx="2967">
                  <c:v>184.73</c:v>
                </c:pt>
                <c:pt idx="2968">
                  <c:v>184.73</c:v>
                </c:pt>
                <c:pt idx="2969">
                  <c:v>184.73</c:v>
                </c:pt>
                <c:pt idx="2970">
                  <c:v>184.73</c:v>
                </c:pt>
                <c:pt idx="2971">
                  <c:v>184.73</c:v>
                </c:pt>
                <c:pt idx="2972">
                  <c:v>184.73</c:v>
                </c:pt>
                <c:pt idx="2973">
                  <c:v>184.73</c:v>
                </c:pt>
                <c:pt idx="2974">
                  <c:v>184.73</c:v>
                </c:pt>
                <c:pt idx="2975">
                  <c:v>184.66</c:v>
                </c:pt>
                <c:pt idx="2976">
                  <c:v>184.66</c:v>
                </c:pt>
                <c:pt idx="2977">
                  <c:v>184.66</c:v>
                </c:pt>
                <c:pt idx="2978">
                  <c:v>184.66</c:v>
                </c:pt>
                <c:pt idx="2979">
                  <c:v>184.66</c:v>
                </c:pt>
                <c:pt idx="2980">
                  <c:v>184.66</c:v>
                </c:pt>
                <c:pt idx="2981">
                  <c:v>184.66</c:v>
                </c:pt>
                <c:pt idx="2982">
                  <c:v>184.66</c:v>
                </c:pt>
                <c:pt idx="2983">
                  <c:v>184.66</c:v>
                </c:pt>
                <c:pt idx="2984">
                  <c:v>184.66</c:v>
                </c:pt>
                <c:pt idx="2985">
                  <c:v>184.66</c:v>
                </c:pt>
                <c:pt idx="2986">
                  <c:v>184.66</c:v>
                </c:pt>
                <c:pt idx="2987">
                  <c:v>184.66</c:v>
                </c:pt>
                <c:pt idx="2988">
                  <c:v>184.66</c:v>
                </c:pt>
                <c:pt idx="2989">
                  <c:v>184.66</c:v>
                </c:pt>
                <c:pt idx="2990">
                  <c:v>184.66</c:v>
                </c:pt>
                <c:pt idx="2991">
                  <c:v>184.66</c:v>
                </c:pt>
                <c:pt idx="2992">
                  <c:v>184.66</c:v>
                </c:pt>
                <c:pt idx="2993">
                  <c:v>184.66</c:v>
                </c:pt>
                <c:pt idx="2994">
                  <c:v>184.66</c:v>
                </c:pt>
                <c:pt idx="2995">
                  <c:v>184.66</c:v>
                </c:pt>
                <c:pt idx="2996">
                  <c:v>184.66</c:v>
                </c:pt>
                <c:pt idx="2997">
                  <c:v>184.66</c:v>
                </c:pt>
                <c:pt idx="2998">
                  <c:v>184.66</c:v>
                </c:pt>
                <c:pt idx="2999">
                  <c:v>184.66</c:v>
                </c:pt>
                <c:pt idx="3000">
                  <c:v>184.66</c:v>
                </c:pt>
                <c:pt idx="3001">
                  <c:v>184.66</c:v>
                </c:pt>
                <c:pt idx="3002">
                  <c:v>184.66</c:v>
                </c:pt>
                <c:pt idx="3003">
                  <c:v>184.66</c:v>
                </c:pt>
                <c:pt idx="3004">
                  <c:v>184.66</c:v>
                </c:pt>
                <c:pt idx="3005">
                  <c:v>184.66</c:v>
                </c:pt>
                <c:pt idx="3006">
                  <c:v>184.66</c:v>
                </c:pt>
                <c:pt idx="3007">
                  <c:v>184.66</c:v>
                </c:pt>
                <c:pt idx="3008">
                  <c:v>184.66</c:v>
                </c:pt>
                <c:pt idx="3009">
                  <c:v>184.66</c:v>
                </c:pt>
                <c:pt idx="3010">
                  <c:v>184.66</c:v>
                </c:pt>
                <c:pt idx="3011">
                  <c:v>184.66</c:v>
                </c:pt>
                <c:pt idx="3012">
                  <c:v>184.66</c:v>
                </c:pt>
                <c:pt idx="3013">
                  <c:v>184.66</c:v>
                </c:pt>
                <c:pt idx="3014">
                  <c:v>184.66</c:v>
                </c:pt>
                <c:pt idx="3015">
                  <c:v>184.66</c:v>
                </c:pt>
                <c:pt idx="3016">
                  <c:v>184.66</c:v>
                </c:pt>
                <c:pt idx="3017">
                  <c:v>184.66</c:v>
                </c:pt>
                <c:pt idx="3018">
                  <c:v>184.66</c:v>
                </c:pt>
                <c:pt idx="3019">
                  <c:v>184.66</c:v>
                </c:pt>
                <c:pt idx="3020">
                  <c:v>184.66</c:v>
                </c:pt>
                <c:pt idx="3021">
                  <c:v>184.66</c:v>
                </c:pt>
                <c:pt idx="3022">
                  <c:v>184.66</c:v>
                </c:pt>
                <c:pt idx="3023">
                  <c:v>184.66</c:v>
                </c:pt>
                <c:pt idx="3024">
                  <c:v>184.66</c:v>
                </c:pt>
                <c:pt idx="3025">
                  <c:v>184.66</c:v>
                </c:pt>
                <c:pt idx="3026">
                  <c:v>184.66</c:v>
                </c:pt>
                <c:pt idx="3027">
                  <c:v>184.66</c:v>
                </c:pt>
                <c:pt idx="3028">
                  <c:v>184.66</c:v>
                </c:pt>
                <c:pt idx="3029">
                  <c:v>184.66</c:v>
                </c:pt>
                <c:pt idx="3030">
                  <c:v>184.66</c:v>
                </c:pt>
                <c:pt idx="3031">
                  <c:v>184.66</c:v>
                </c:pt>
                <c:pt idx="3032">
                  <c:v>184.66</c:v>
                </c:pt>
                <c:pt idx="3033">
                  <c:v>184.66</c:v>
                </c:pt>
                <c:pt idx="3034">
                  <c:v>184.66</c:v>
                </c:pt>
                <c:pt idx="3035">
                  <c:v>187.26999999999998</c:v>
                </c:pt>
                <c:pt idx="3036">
                  <c:v>187.26999999999998</c:v>
                </c:pt>
                <c:pt idx="3037">
                  <c:v>187.26999999999998</c:v>
                </c:pt>
                <c:pt idx="3038">
                  <c:v>187.26999999999998</c:v>
                </c:pt>
                <c:pt idx="3039">
                  <c:v>187.26999999999998</c:v>
                </c:pt>
                <c:pt idx="3040">
                  <c:v>187.26999999999998</c:v>
                </c:pt>
                <c:pt idx="3041">
                  <c:v>187.26999999999998</c:v>
                </c:pt>
                <c:pt idx="3042">
                  <c:v>187.26999999999998</c:v>
                </c:pt>
                <c:pt idx="3043">
                  <c:v>187.26999999999998</c:v>
                </c:pt>
                <c:pt idx="3044">
                  <c:v>187.26999999999998</c:v>
                </c:pt>
                <c:pt idx="3045">
                  <c:v>187.26999999999998</c:v>
                </c:pt>
                <c:pt idx="3046">
                  <c:v>187.26999999999998</c:v>
                </c:pt>
                <c:pt idx="3047">
                  <c:v>187.26999999999998</c:v>
                </c:pt>
                <c:pt idx="3048">
                  <c:v>187.26999999999998</c:v>
                </c:pt>
                <c:pt idx="3049">
                  <c:v>187.26999999999998</c:v>
                </c:pt>
                <c:pt idx="3050">
                  <c:v>187.26999999999998</c:v>
                </c:pt>
                <c:pt idx="3051">
                  <c:v>187.26999999999998</c:v>
                </c:pt>
                <c:pt idx="3052">
                  <c:v>187.26999999999998</c:v>
                </c:pt>
                <c:pt idx="3053">
                  <c:v>187.26999999999998</c:v>
                </c:pt>
                <c:pt idx="3054">
                  <c:v>187.26999999999998</c:v>
                </c:pt>
                <c:pt idx="3055">
                  <c:v>187.26999999999998</c:v>
                </c:pt>
                <c:pt idx="3056">
                  <c:v>187.26999999999998</c:v>
                </c:pt>
                <c:pt idx="3057">
                  <c:v>187.26999999999998</c:v>
                </c:pt>
                <c:pt idx="3058">
                  <c:v>187.26999999999998</c:v>
                </c:pt>
                <c:pt idx="3059">
                  <c:v>187.26999999999998</c:v>
                </c:pt>
                <c:pt idx="3060">
                  <c:v>187.26999999999998</c:v>
                </c:pt>
                <c:pt idx="3061">
                  <c:v>187.26999999999998</c:v>
                </c:pt>
                <c:pt idx="3062">
                  <c:v>187.26999999999998</c:v>
                </c:pt>
                <c:pt idx="3063">
                  <c:v>187.26999999999998</c:v>
                </c:pt>
                <c:pt idx="3064">
                  <c:v>187.26999999999998</c:v>
                </c:pt>
                <c:pt idx="3065">
                  <c:v>187.26999999999998</c:v>
                </c:pt>
                <c:pt idx="3066">
                  <c:v>187.26999999999998</c:v>
                </c:pt>
                <c:pt idx="3067">
                  <c:v>187.26999999999998</c:v>
                </c:pt>
                <c:pt idx="3068">
                  <c:v>187.26999999999998</c:v>
                </c:pt>
                <c:pt idx="3069">
                  <c:v>187.26999999999998</c:v>
                </c:pt>
                <c:pt idx="3070">
                  <c:v>187.26999999999998</c:v>
                </c:pt>
                <c:pt idx="3071">
                  <c:v>187.26999999999998</c:v>
                </c:pt>
                <c:pt idx="3072">
                  <c:v>187.26999999999998</c:v>
                </c:pt>
                <c:pt idx="3073">
                  <c:v>187.26999999999998</c:v>
                </c:pt>
                <c:pt idx="3074">
                  <c:v>187.26999999999998</c:v>
                </c:pt>
                <c:pt idx="3075">
                  <c:v>187.26999999999998</c:v>
                </c:pt>
                <c:pt idx="3076">
                  <c:v>187.26999999999998</c:v>
                </c:pt>
                <c:pt idx="3077">
                  <c:v>187.26999999999998</c:v>
                </c:pt>
                <c:pt idx="3078">
                  <c:v>187.26999999999998</c:v>
                </c:pt>
                <c:pt idx="3079">
                  <c:v>187.26999999999998</c:v>
                </c:pt>
                <c:pt idx="3080">
                  <c:v>187.26999999999998</c:v>
                </c:pt>
                <c:pt idx="3081">
                  <c:v>187.26999999999998</c:v>
                </c:pt>
                <c:pt idx="3082">
                  <c:v>187.26999999999998</c:v>
                </c:pt>
                <c:pt idx="3083">
                  <c:v>187.26999999999998</c:v>
                </c:pt>
                <c:pt idx="3084">
                  <c:v>187.26999999999998</c:v>
                </c:pt>
                <c:pt idx="3085">
                  <c:v>187.26999999999998</c:v>
                </c:pt>
                <c:pt idx="3086">
                  <c:v>187.26999999999998</c:v>
                </c:pt>
                <c:pt idx="3087">
                  <c:v>187.26999999999998</c:v>
                </c:pt>
                <c:pt idx="3088">
                  <c:v>187.26999999999998</c:v>
                </c:pt>
                <c:pt idx="3089">
                  <c:v>187.26999999999998</c:v>
                </c:pt>
                <c:pt idx="3090">
                  <c:v>187.26999999999998</c:v>
                </c:pt>
                <c:pt idx="3091">
                  <c:v>187.26999999999998</c:v>
                </c:pt>
                <c:pt idx="3092">
                  <c:v>187.26999999999998</c:v>
                </c:pt>
                <c:pt idx="3093">
                  <c:v>187.26999999999998</c:v>
                </c:pt>
                <c:pt idx="3094">
                  <c:v>187.26999999999998</c:v>
                </c:pt>
                <c:pt idx="3095">
                  <c:v>187.25</c:v>
                </c:pt>
                <c:pt idx="3096">
                  <c:v>187.25</c:v>
                </c:pt>
                <c:pt idx="3097">
                  <c:v>187.25</c:v>
                </c:pt>
                <c:pt idx="3098">
                  <c:v>187.25</c:v>
                </c:pt>
                <c:pt idx="3099">
                  <c:v>187.25</c:v>
                </c:pt>
                <c:pt idx="3100">
                  <c:v>187.25</c:v>
                </c:pt>
                <c:pt idx="3101">
                  <c:v>187.25</c:v>
                </c:pt>
                <c:pt idx="3102">
                  <c:v>187.25</c:v>
                </c:pt>
                <c:pt idx="3103">
                  <c:v>187.25</c:v>
                </c:pt>
                <c:pt idx="3104">
                  <c:v>187.25</c:v>
                </c:pt>
                <c:pt idx="3105">
                  <c:v>187.25</c:v>
                </c:pt>
                <c:pt idx="3106">
                  <c:v>187.25</c:v>
                </c:pt>
                <c:pt idx="3107">
                  <c:v>187.25</c:v>
                </c:pt>
                <c:pt idx="3108">
                  <c:v>187.25</c:v>
                </c:pt>
                <c:pt idx="3109">
                  <c:v>187.25</c:v>
                </c:pt>
                <c:pt idx="3110">
                  <c:v>187.25</c:v>
                </c:pt>
                <c:pt idx="3111">
                  <c:v>187.25</c:v>
                </c:pt>
                <c:pt idx="3112">
                  <c:v>187.25</c:v>
                </c:pt>
                <c:pt idx="3113">
                  <c:v>187.25</c:v>
                </c:pt>
                <c:pt idx="3114">
                  <c:v>187.25</c:v>
                </c:pt>
                <c:pt idx="3115">
                  <c:v>187.25</c:v>
                </c:pt>
                <c:pt idx="3116">
                  <c:v>187.25</c:v>
                </c:pt>
                <c:pt idx="3117">
                  <c:v>187.25</c:v>
                </c:pt>
                <c:pt idx="3118">
                  <c:v>187.25</c:v>
                </c:pt>
                <c:pt idx="3119">
                  <c:v>187.25</c:v>
                </c:pt>
                <c:pt idx="3120">
                  <c:v>187.25</c:v>
                </c:pt>
                <c:pt idx="3121">
                  <c:v>187.25</c:v>
                </c:pt>
                <c:pt idx="3122">
                  <c:v>187.25</c:v>
                </c:pt>
                <c:pt idx="3123">
                  <c:v>187.25</c:v>
                </c:pt>
                <c:pt idx="3124">
                  <c:v>187.25</c:v>
                </c:pt>
                <c:pt idx="3125">
                  <c:v>187.25</c:v>
                </c:pt>
                <c:pt idx="3126">
                  <c:v>187.25</c:v>
                </c:pt>
                <c:pt idx="3127">
                  <c:v>187.25</c:v>
                </c:pt>
                <c:pt idx="3128">
                  <c:v>187.25</c:v>
                </c:pt>
                <c:pt idx="3129">
                  <c:v>187.25</c:v>
                </c:pt>
                <c:pt idx="3130">
                  <c:v>187.25</c:v>
                </c:pt>
                <c:pt idx="3131">
                  <c:v>187.25</c:v>
                </c:pt>
                <c:pt idx="3132">
                  <c:v>187.25</c:v>
                </c:pt>
                <c:pt idx="3133">
                  <c:v>187.25</c:v>
                </c:pt>
                <c:pt idx="3134">
                  <c:v>187.25</c:v>
                </c:pt>
                <c:pt idx="3135">
                  <c:v>187.25</c:v>
                </c:pt>
                <c:pt idx="3136">
                  <c:v>187.25</c:v>
                </c:pt>
                <c:pt idx="3137">
                  <c:v>187.25</c:v>
                </c:pt>
                <c:pt idx="3138">
                  <c:v>187.25</c:v>
                </c:pt>
                <c:pt idx="3139">
                  <c:v>187.25</c:v>
                </c:pt>
                <c:pt idx="3140">
                  <c:v>187.25</c:v>
                </c:pt>
                <c:pt idx="3141">
                  <c:v>187.25</c:v>
                </c:pt>
                <c:pt idx="3142">
                  <c:v>187.25</c:v>
                </c:pt>
                <c:pt idx="3143">
                  <c:v>187.25</c:v>
                </c:pt>
                <c:pt idx="3144">
                  <c:v>187.25</c:v>
                </c:pt>
                <c:pt idx="3145">
                  <c:v>187.25</c:v>
                </c:pt>
                <c:pt idx="3146">
                  <c:v>187.25</c:v>
                </c:pt>
                <c:pt idx="3147">
                  <c:v>187.25</c:v>
                </c:pt>
                <c:pt idx="3148">
                  <c:v>187.25</c:v>
                </c:pt>
                <c:pt idx="3149">
                  <c:v>187.25</c:v>
                </c:pt>
                <c:pt idx="3150">
                  <c:v>187.25</c:v>
                </c:pt>
                <c:pt idx="3151">
                  <c:v>187.25</c:v>
                </c:pt>
                <c:pt idx="3152">
                  <c:v>187.25</c:v>
                </c:pt>
                <c:pt idx="3153">
                  <c:v>187.25</c:v>
                </c:pt>
                <c:pt idx="3154">
                  <c:v>187.25</c:v>
                </c:pt>
                <c:pt idx="3155">
                  <c:v>185.67</c:v>
                </c:pt>
                <c:pt idx="3156">
                  <c:v>185.67</c:v>
                </c:pt>
                <c:pt idx="3157">
                  <c:v>185.67</c:v>
                </c:pt>
                <c:pt idx="3158">
                  <c:v>185.67</c:v>
                </c:pt>
                <c:pt idx="3159">
                  <c:v>185.67</c:v>
                </c:pt>
                <c:pt idx="3160">
                  <c:v>185.67</c:v>
                </c:pt>
                <c:pt idx="3161">
                  <c:v>185.67</c:v>
                </c:pt>
                <c:pt idx="3162">
                  <c:v>185.67</c:v>
                </c:pt>
                <c:pt idx="3163">
                  <c:v>185.67</c:v>
                </c:pt>
                <c:pt idx="3164">
                  <c:v>185.67</c:v>
                </c:pt>
                <c:pt idx="3165">
                  <c:v>185.67</c:v>
                </c:pt>
                <c:pt idx="3166">
                  <c:v>185.67</c:v>
                </c:pt>
                <c:pt idx="3167">
                  <c:v>185.67</c:v>
                </c:pt>
                <c:pt idx="3168">
                  <c:v>185.67</c:v>
                </c:pt>
                <c:pt idx="3169">
                  <c:v>185.67</c:v>
                </c:pt>
                <c:pt idx="3170">
                  <c:v>185.67</c:v>
                </c:pt>
                <c:pt idx="3171">
                  <c:v>185.67</c:v>
                </c:pt>
                <c:pt idx="3172">
                  <c:v>185.67</c:v>
                </c:pt>
                <c:pt idx="3173">
                  <c:v>185.67</c:v>
                </c:pt>
                <c:pt idx="3174">
                  <c:v>185.67</c:v>
                </c:pt>
                <c:pt idx="3175">
                  <c:v>185.67</c:v>
                </c:pt>
                <c:pt idx="3176">
                  <c:v>185.67</c:v>
                </c:pt>
                <c:pt idx="3177">
                  <c:v>185.67</c:v>
                </c:pt>
                <c:pt idx="3178">
                  <c:v>185.67</c:v>
                </c:pt>
                <c:pt idx="3179">
                  <c:v>185.67</c:v>
                </c:pt>
                <c:pt idx="3180">
                  <c:v>185.67</c:v>
                </c:pt>
                <c:pt idx="3181">
                  <c:v>185.67</c:v>
                </c:pt>
                <c:pt idx="3182">
                  <c:v>185.67</c:v>
                </c:pt>
                <c:pt idx="3183">
                  <c:v>185.67</c:v>
                </c:pt>
                <c:pt idx="3184">
                  <c:v>185.67</c:v>
                </c:pt>
                <c:pt idx="3185">
                  <c:v>185.67</c:v>
                </c:pt>
                <c:pt idx="3186">
                  <c:v>185.67</c:v>
                </c:pt>
                <c:pt idx="3187">
                  <c:v>185.67</c:v>
                </c:pt>
                <c:pt idx="3188">
                  <c:v>185.67</c:v>
                </c:pt>
                <c:pt idx="3189">
                  <c:v>185.67</c:v>
                </c:pt>
                <c:pt idx="3190">
                  <c:v>185.67</c:v>
                </c:pt>
                <c:pt idx="3191">
                  <c:v>185.67</c:v>
                </c:pt>
                <c:pt idx="3192">
                  <c:v>185.67</c:v>
                </c:pt>
                <c:pt idx="3193">
                  <c:v>185.67</c:v>
                </c:pt>
                <c:pt idx="3194">
                  <c:v>185.67</c:v>
                </c:pt>
                <c:pt idx="3195">
                  <c:v>185.67</c:v>
                </c:pt>
                <c:pt idx="3196">
                  <c:v>185.67</c:v>
                </c:pt>
                <c:pt idx="3197">
                  <c:v>185.67</c:v>
                </c:pt>
                <c:pt idx="3198">
                  <c:v>185.67</c:v>
                </c:pt>
                <c:pt idx="3199">
                  <c:v>185.67</c:v>
                </c:pt>
                <c:pt idx="3200">
                  <c:v>185.67</c:v>
                </c:pt>
                <c:pt idx="3201">
                  <c:v>185.67</c:v>
                </c:pt>
                <c:pt idx="3202">
                  <c:v>185.67</c:v>
                </c:pt>
                <c:pt idx="3203">
                  <c:v>185.67</c:v>
                </c:pt>
                <c:pt idx="3204">
                  <c:v>185.67</c:v>
                </c:pt>
                <c:pt idx="3205">
                  <c:v>185.67</c:v>
                </c:pt>
                <c:pt idx="3206">
                  <c:v>185.67</c:v>
                </c:pt>
                <c:pt idx="3207">
                  <c:v>185.67</c:v>
                </c:pt>
                <c:pt idx="3208">
                  <c:v>185.67</c:v>
                </c:pt>
                <c:pt idx="3209">
                  <c:v>185.67</c:v>
                </c:pt>
                <c:pt idx="3210">
                  <c:v>185.67</c:v>
                </c:pt>
                <c:pt idx="3211">
                  <c:v>185.67</c:v>
                </c:pt>
                <c:pt idx="3212">
                  <c:v>185.67</c:v>
                </c:pt>
                <c:pt idx="3213">
                  <c:v>185.67</c:v>
                </c:pt>
                <c:pt idx="3214">
                  <c:v>185.67</c:v>
                </c:pt>
                <c:pt idx="3215">
                  <c:v>187.88000000000034</c:v>
                </c:pt>
                <c:pt idx="3216">
                  <c:v>187.88000000000034</c:v>
                </c:pt>
                <c:pt idx="3217">
                  <c:v>187.88000000000034</c:v>
                </c:pt>
                <c:pt idx="3218">
                  <c:v>187.88000000000034</c:v>
                </c:pt>
                <c:pt idx="3219">
                  <c:v>187.88000000000034</c:v>
                </c:pt>
                <c:pt idx="3220">
                  <c:v>187.88000000000034</c:v>
                </c:pt>
                <c:pt idx="3221">
                  <c:v>187.88000000000034</c:v>
                </c:pt>
                <c:pt idx="3222">
                  <c:v>187.88000000000034</c:v>
                </c:pt>
                <c:pt idx="3223">
                  <c:v>187.88000000000034</c:v>
                </c:pt>
                <c:pt idx="3224">
                  <c:v>187.88000000000034</c:v>
                </c:pt>
                <c:pt idx="3225">
                  <c:v>187.88000000000034</c:v>
                </c:pt>
                <c:pt idx="3226">
                  <c:v>187.88000000000034</c:v>
                </c:pt>
                <c:pt idx="3227">
                  <c:v>187.88000000000034</c:v>
                </c:pt>
                <c:pt idx="3228">
                  <c:v>187.88000000000034</c:v>
                </c:pt>
                <c:pt idx="3229">
                  <c:v>187.88000000000034</c:v>
                </c:pt>
                <c:pt idx="3230">
                  <c:v>187.88000000000034</c:v>
                </c:pt>
                <c:pt idx="3231">
                  <c:v>187.88000000000034</c:v>
                </c:pt>
                <c:pt idx="3232">
                  <c:v>187.88000000000034</c:v>
                </c:pt>
                <c:pt idx="3233">
                  <c:v>187.88000000000034</c:v>
                </c:pt>
                <c:pt idx="3234">
                  <c:v>187.88000000000034</c:v>
                </c:pt>
                <c:pt idx="3235">
                  <c:v>187.88000000000034</c:v>
                </c:pt>
                <c:pt idx="3236">
                  <c:v>187.88000000000034</c:v>
                </c:pt>
                <c:pt idx="3237">
                  <c:v>187.88000000000034</c:v>
                </c:pt>
                <c:pt idx="3238">
                  <c:v>187.88000000000034</c:v>
                </c:pt>
                <c:pt idx="3239">
                  <c:v>187.88000000000034</c:v>
                </c:pt>
                <c:pt idx="3240">
                  <c:v>187.88000000000034</c:v>
                </c:pt>
                <c:pt idx="3241">
                  <c:v>187.88000000000034</c:v>
                </c:pt>
                <c:pt idx="3242">
                  <c:v>187.88000000000034</c:v>
                </c:pt>
                <c:pt idx="3243">
                  <c:v>187.88000000000034</c:v>
                </c:pt>
                <c:pt idx="3244">
                  <c:v>187.88000000000034</c:v>
                </c:pt>
                <c:pt idx="3245">
                  <c:v>187.88000000000034</c:v>
                </c:pt>
                <c:pt idx="3246">
                  <c:v>187.88000000000034</c:v>
                </c:pt>
                <c:pt idx="3247">
                  <c:v>187.88000000000034</c:v>
                </c:pt>
                <c:pt idx="3248">
                  <c:v>187.88000000000034</c:v>
                </c:pt>
                <c:pt idx="3249">
                  <c:v>187.88000000000034</c:v>
                </c:pt>
                <c:pt idx="3250">
                  <c:v>187.88000000000034</c:v>
                </c:pt>
                <c:pt idx="3251">
                  <c:v>187.88000000000034</c:v>
                </c:pt>
                <c:pt idx="3252">
                  <c:v>187.88000000000034</c:v>
                </c:pt>
                <c:pt idx="3253">
                  <c:v>187.88000000000034</c:v>
                </c:pt>
                <c:pt idx="3254">
                  <c:v>187.88000000000034</c:v>
                </c:pt>
                <c:pt idx="3255">
                  <c:v>187.88000000000034</c:v>
                </c:pt>
                <c:pt idx="3256">
                  <c:v>187.88000000000034</c:v>
                </c:pt>
                <c:pt idx="3257">
                  <c:v>187.88000000000034</c:v>
                </c:pt>
                <c:pt idx="3258">
                  <c:v>187.88000000000034</c:v>
                </c:pt>
                <c:pt idx="3259">
                  <c:v>187.88000000000034</c:v>
                </c:pt>
                <c:pt idx="3260">
                  <c:v>187.88000000000034</c:v>
                </c:pt>
                <c:pt idx="3261">
                  <c:v>187.88000000000034</c:v>
                </c:pt>
                <c:pt idx="3262">
                  <c:v>187.88000000000034</c:v>
                </c:pt>
                <c:pt idx="3263">
                  <c:v>187.88000000000034</c:v>
                </c:pt>
                <c:pt idx="3264">
                  <c:v>187.88000000000034</c:v>
                </c:pt>
                <c:pt idx="3265">
                  <c:v>187.88000000000034</c:v>
                </c:pt>
                <c:pt idx="3266">
                  <c:v>187.88000000000034</c:v>
                </c:pt>
                <c:pt idx="3267">
                  <c:v>187.88000000000034</c:v>
                </c:pt>
                <c:pt idx="3268">
                  <c:v>187.88000000000034</c:v>
                </c:pt>
                <c:pt idx="3269">
                  <c:v>187.88000000000034</c:v>
                </c:pt>
                <c:pt idx="3270">
                  <c:v>187.88000000000034</c:v>
                </c:pt>
                <c:pt idx="3271">
                  <c:v>187.88000000000034</c:v>
                </c:pt>
                <c:pt idx="3272">
                  <c:v>187.88000000000034</c:v>
                </c:pt>
                <c:pt idx="3273">
                  <c:v>187.88000000000034</c:v>
                </c:pt>
                <c:pt idx="3274">
                  <c:v>187.88000000000034</c:v>
                </c:pt>
                <c:pt idx="3275">
                  <c:v>188.32000000000033</c:v>
                </c:pt>
                <c:pt idx="3276">
                  <c:v>188.32000000000033</c:v>
                </c:pt>
                <c:pt idx="3277">
                  <c:v>188.32000000000033</c:v>
                </c:pt>
                <c:pt idx="3278">
                  <c:v>188.32000000000033</c:v>
                </c:pt>
                <c:pt idx="3279">
                  <c:v>188.32000000000033</c:v>
                </c:pt>
                <c:pt idx="3280">
                  <c:v>188.32000000000033</c:v>
                </c:pt>
                <c:pt idx="3281">
                  <c:v>188.32000000000033</c:v>
                </c:pt>
                <c:pt idx="3282">
                  <c:v>188.32000000000033</c:v>
                </c:pt>
                <c:pt idx="3283">
                  <c:v>188.32000000000033</c:v>
                </c:pt>
                <c:pt idx="3284">
                  <c:v>188.32000000000033</c:v>
                </c:pt>
                <c:pt idx="3285">
                  <c:v>188.32000000000033</c:v>
                </c:pt>
                <c:pt idx="3286">
                  <c:v>188.32000000000033</c:v>
                </c:pt>
                <c:pt idx="3287">
                  <c:v>188.32000000000033</c:v>
                </c:pt>
                <c:pt idx="3288">
                  <c:v>188.32000000000033</c:v>
                </c:pt>
                <c:pt idx="3289">
                  <c:v>188.32000000000033</c:v>
                </c:pt>
                <c:pt idx="3290">
                  <c:v>188.32000000000033</c:v>
                </c:pt>
                <c:pt idx="3291">
                  <c:v>188.32000000000033</c:v>
                </c:pt>
                <c:pt idx="3292">
                  <c:v>188.32000000000033</c:v>
                </c:pt>
                <c:pt idx="3293">
                  <c:v>188.32000000000033</c:v>
                </c:pt>
                <c:pt idx="3294">
                  <c:v>188.32000000000033</c:v>
                </c:pt>
                <c:pt idx="3295">
                  <c:v>188.32000000000033</c:v>
                </c:pt>
                <c:pt idx="3296">
                  <c:v>188.32000000000033</c:v>
                </c:pt>
                <c:pt idx="3297">
                  <c:v>188.32000000000033</c:v>
                </c:pt>
                <c:pt idx="3298">
                  <c:v>188.32000000000033</c:v>
                </c:pt>
                <c:pt idx="3299">
                  <c:v>188.32000000000033</c:v>
                </c:pt>
                <c:pt idx="3300">
                  <c:v>188.32000000000033</c:v>
                </c:pt>
                <c:pt idx="3301">
                  <c:v>188.32000000000033</c:v>
                </c:pt>
                <c:pt idx="3302">
                  <c:v>188.32000000000033</c:v>
                </c:pt>
                <c:pt idx="3303">
                  <c:v>188.32000000000033</c:v>
                </c:pt>
                <c:pt idx="3304">
                  <c:v>188.32000000000033</c:v>
                </c:pt>
                <c:pt idx="3305">
                  <c:v>188.32000000000033</c:v>
                </c:pt>
                <c:pt idx="3306">
                  <c:v>188.32000000000033</c:v>
                </c:pt>
                <c:pt idx="3307">
                  <c:v>188.32000000000033</c:v>
                </c:pt>
                <c:pt idx="3308">
                  <c:v>188.32000000000033</c:v>
                </c:pt>
                <c:pt idx="3309">
                  <c:v>188.32000000000033</c:v>
                </c:pt>
                <c:pt idx="3310">
                  <c:v>188.32000000000033</c:v>
                </c:pt>
                <c:pt idx="3311">
                  <c:v>188.32000000000033</c:v>
                </c:pt>
                <c:pt idx="3312">
                  <c:v>188.32000000000033</c:v>
                </c:pt>
                <c:pt idx="3313">
                  <c:v>188.32000000000033</c:v>
                </c:pt>
                <c:pt idx="3314">
                  <c:v>188.32000000000033</c:v>
                </c:pt>
                <c:pt idx="3315">
                  <c:v>188.32000000000033</c:v>
                </c:pt>
                <c:pt idx="3316">
                  <c:v>188.32000000000033</c:v>
                </c:pt>
                <c:pt idx="3317">
                  <c:v>188.32000000000033</c:v>
                </c:pt>
                <c:pt idx="3318">
                  <c:v>188.32000000000033</c:v>
                </c:pt>
                <c:pt idx="3319">
                  <c:v>188.32000000000033</c:v>
                </c:pt>
                <c:pt idx="3320">
                  <c:v>188.32000000000033</c:v>
                </c:pt>
                <c:pt idx="3321">
                  <c:v>188.32000000000033</c:v>
                </c:pt>
                <c:pt idx="3322">
                  <c:v>188.32000000000033</c:v>
                </c:pt>
                <c:pt idx="3323">
                  <c:v>188.32000000000033</c:v>
                </c:pt>
                <c:pt idx="3324">
                  <c:v>188.32000000000033</c:v>
                </c:pt>
                <c:pt idx="3325">
                  <c:v>188.32000000000033</c:v>
                </c:pt>
                <c:pt idx="3326">
                  <c:v>188.32000000000033</c:v>
                </c:pt>
                <c:pt idx="3327">
                  <c:v>188.32000000000033</c:v>
                </c:pt>
                <c:pt idx="3328">
                  <c:v>188.32000000000033</c:v>
                </c:pt>
                <c:pt idx="3329">
                  <c:v>188.32000000000033</c:v>
                </c:pt>
                <c:pt idx="3330">
                  <c:v>188.32000000000033</c:v>
                </c:pt>
                <c:pt idx="3331">
                  <c:v>188.32000000000033</c:v>
                </c:pt>
                <c:pt idx="3332">
                  <c:v>188.32000000000033</c:v>
                </c:pt>
                <c:pt idx="3333">
                  <c:v>188.32000000000033</c:v>
                </c:pt>
                <c:pt idx="3334">
                  <c:v>188.32000000000033</c:v>
                </c:pt>
                <c:pt idx="3335">
                  <c:v>187.89000000000001</c:v>
                </c:pt>
                <c:pt idx="3336">
                  <c:v>187.89000000000001</c:v>
                </c:pt>
                <c:pt idx="3337">
                  <c:v>187.89000000000001</c:v>
                </c:pt>
                <c:pt idx="3338">
                  <c:v>187.89000000000001</c:v>
                </c:pt>
                <c:pt idx="3339">
                  <c:v>187.89000000000001</c:v>
                </c:pt>
                <c:pt idx="3340">
                  <c:v>187.89000000000001</c:v>
                </c:pt>
                <c:pt idx="3341">
                  <c:v>187.89000000000001</c:v>
                </c:pt>
                <c:pt idx="3342">
                  <c:v>187.89000000000001</c:v>
                </c:pt>
                <c:pt idx="3343">
                  <c:v>187.89000000000001</c:v>
                </c:pt>
                <c:pt idx="3344">
                  <c:v>187.89000000000001</c:v>
                </c:pt>
                <c:pt idx="3345">
                  <c:v>187.89000000000001</c:v>
                </c:pt>
                <c:pt idx="3346">
                  <c:v>187.89000000000001</c:v>
                </c:pt>
                <c:pt idx="3347">
                  <c:v>187.89000000000001</c:v>
                </c:pt>
                <c:pt idx="3348">
                  <c:v>187.89000000000001</c:v>
                </c:pt>
                <c:pt idx="3349">
                  <c:v>187.89000000000001</c:v>
                </c:pt>
                <c:pt idx="3350">
                  <c:v>187.89000000000001</c:v>
                </c:pt>
                <c:pt idx="3351">
                  <c:v>187.89000000000001</c:v>
                </c:pt>
                <c:pt idx="3352">
                  <c:v>187.89000000000001</c:v>
                </c:pt>
                <c:pt idx="3353">
                  <c:v>187.89000000000001</c:v>
                </c:pt>
                <c:pt idx="3354">
                  <c:v>187.89000000000001</c:v>
                </c:pt>
                <c:pt idx="3355">
                  <c:v>187.89000000000001</c:v>
                </c:pt>
                <c:pt idx="3356">
                  <c:v>187.89000000000001</c:v>
                </c:pt>
                <c:pt idx="3357">
                  <c:v>187.89000000000001</c:v>
                </c:pt>
                <c:pt idx="3358">
                  <c:v>187.89000000000001</c:v>
                </c:pt>
                <c:pt idx="3359">
                  <c:v>187.89000000000001</c:v>
                </c:pt>
                <c:pt idx="3360">
                  <c:v>187.89000000000001</c:v>
                </c:pt>
                <c:pt idx="3361">
                  <c:v>187.89000000000001</c:v>
                </c:pt>
                <c:pt idx="3362">
                  <c:v>187.89000000000001</c:v>
                </c:pt>
                <c:pt idx="3363">
                  <c:v>187.89000000000001</c:v>
                </c:pt>
                <c:pt idx="3364">
                  <c:v>187.89000000000001</c:v>
                </c:pt>
                <c:pt idx="3365">
                  <c:v>187.89000000000001</c:v>
                </c:pt>
                <c:pt idx="3366">
                  <c:v>187.89000000000001</c:v>
                </c:pt>
                <c:pt idx="3367">
                  <c:v>187.89000000000001</c:v>
                </c:pt>
                <c:pt idx="3368">
                  <c:v>187.89000000000001</c:v>
                </c:pt>
                <c:pt idx="3369">
                  <c:v>187.89000000000001</c:v>
                </c:pt>
                <c:pt idx="3370">
                  <c:v>187.89000000000001</c:v>
                </c:pt>
                <c:pt idx="3371">
                  <c:v>187.89000000000001</c:v>
                </c:pt>
                <c:pt idx="3372">
                  <c:v>187.89000000000001</c:v>
                </c:pt>
                <c:pt idx="3373">
                  <c:v>187.89000000000001</c:v>
                </c:pt>
                <c:pt idx="3374">
                  <c:v>187.89000000000001</c:v>
                </c:pt>
                <c:pt idx="3375">
                  <c:v>187.89000000000001</c:v>
                </c:pt>
                <c:pt idx="3376">
                  <c:v>187.89000000000001</c:v>
                </c:pt>
                <c:pt idx="3377">
                  <c:v>187.89000000000001</c:v>
                </c:pt>
                <c:pt idx="3378">
                  <c:v>187.89000000000001</c:v>
                </c:pt>
                <c:pt idx="3379">
                  <c:v>187.89000000000001</c:v>
                </c:pt>
                <c:pt idx="3380">
                  <c:v>187.89000000000001</c:v>
                </c:pt>
                <c:pt idx="3381">
                  <c:v>187.89000000000001</c:v>
                </c:pt>
                <c:pt idx="3382">
                  <c:v>187.89000000000001</c:v>
                </c:pt>
                <c:pt idx="3383">
                  <c:v>187.89000000000001</c:v>
                </c:pt>
                <c:pt idx="3384">
                  <c:v>187.89000000000001</c:v>
                </c:pt>
                <c:pt idx="3385">
                  <c:v>187.89000000000001</c:v>
                </c:pt>
                <c:pt idx="3386">
                  <c:v>187.89000000000001</c:v>
                </c:pt>
                <c:pt idx="3387">
                  <c:v>187.89000000000001</c:v>
                </c:pt>
                <c:pt idx="3388">
                  <c:v>187.89000000000001</c:v>
                </c:pt>
                <c:pt idx="3389">
                  <c:v>187.89000000000001</c:v>
                </c:pt>
                <c:pt idx="3390">
                  <c:v>187.89000000000001</c:v>
                </c:pt>
                <c:pt idx="3391">
                  <c:v>187.89000000000001</c:v>
                </c:pt>
                <c:pt idx="3392">
                  <c:v>187.89000000000001</c:v>
                </c:pt>
                <c:pt idx="3393">
                  <c:v>187.89000000000001</c:v>
                </c:pt>
                <c:pt idx="3394">
                  <c:v>187.89000000000001</c:v>
                </c:pt>
                <c:pt idx="3395">
                  <c:v>186.8</c:v>
                </c:pt>
                <c:pt idx="3396">
                  <c:v>186.8</c:v>
                </c:pt>
                <c:pt idx="3397">
                  <c:v>186.8</c:v>
                </c:pt>
                <c:pt idx="3398">
                  <c:v>186.8</c:v>
                </c:pt>
                <c:pt idx="3399">
                  <c:v>186.8</c:v>
                </c:pt>
                <c:pt idx="3400">
                  <c:v>186.8</c:v>
                </c:pt>
                <c:pt idx="3401">
                  <c:v>186.8</c:v>
                </c:pt>
                <c:pt idx="3402">
                  <c:v>186.8</c:v>
                </c:pt>
                <c:pt idx="3403">
                  <c:v>186.8</c:v>
                </c:pt>
                <c:pt idx="3404">
                  <c:v>186.8</c:v>
                </c:pt>
                <c:pt idx="3405">
                  <c:v>186.8</c:v>
                </c:pt>
                <c:pt idx="3406">
                  <c:v>186.8</c:v>
                </c:pt>
                <c:pt idx="3407">
                  <c:v>186.8</c:v>
                </c:pt>
                <c:pt idx="3408">
                  <c:v>186.8</c:v>
                </c:pt>
                <c:pt idx="3409">
                  <c:v>186.8</c:v>
                </c:pt>
                <c:pt idx="3410">
                  <c:v>186.8</c:v>
                </c:pt>
                <c:pt idx="3411">
                  <c:v>186.8</c:v>
                </c:pt>
                <c:pt idx="3412">
                  <c:v>186.8</c:v>
                </c:pt>
                <c:pt idx="3413">
                  <c:v>186.8</c:v>
                </c:pt>
                <c:pt idx="3414">
                  <c:v>186.8</c:v>
                </c:pt>
                <c:pt idx="3415">
                  <c:v>186.8</c:v>
                </c:pt>
                <c:pt idx="3416">
                  <c:v>186.8</c:v>
                </c:pt>
                <c:pt idx="3417">
                  <c:v>186.8</c:v>
                </c:pt>
                <c:pt idx="3418">
                  <c:v>186.8</c:v>
                </c:pt>
                <c:pt idx="3419">
                  <c:v>186.8</c:v>
                </c:pt>
                <c:pt idx="3420">
                  <c:v>186.8</c:v>
                </c:pt>
                <c:pt idx="3421">
                  <c:v>186.8</c:v>
                </c:pt>
                <c:pt idx="3422">
                  <c:v>186.8</c:v>
                </c:pt>
                <c:pt idx="3423">
                  <c:v>186.8</c:v>
                </c:pt>
                <c:pt idx="3424">
                  <c:v>186.8</c:v>
                </c:pt>
                <c:pt idx="3425">
                  <c:v>186.8</c:v>
                </c:pt>
                <c:pt idx="3426">
                  <c:v>186.8</c:v>
                </c:pt>
                <c:pt idx="3427">
                  <c:v>186.8</c:v>
                </c:pt>
                <c:pt idx="3428">
                  <c:v>186.8</c:v>
                </c:pt>
                <c:pt idx="3429">
                  <c:v>186.8</c:v>
                </c:pt>
                <c:pt idx="3430">
                  <c:v>186.8</c:v>
                </c:pt>
                <c:pt idx="3431">
                  <c:v>186.8</c:v>
                </c:pt>
                <c:pt idx="3432">
                  <c:v>186.8</c:v>
                </c:pt>
                <c:pt idx="3433">
                  <c:v>186.8</c:v>
                </c:pt>
                <c:pt idx="3434">
                  <c:v>186.8</c:v>
                </c:pt>
                <c:pt idx="3435">
                  <c:v>186.8</c:v>
                </c:pt>
                <c:pt idx="3436">
                  <c:v>186.8</c:v>
                </c:pt>
                <c:pt idx="3437">
                  <c:v>186.8</c:v>
                </c:pt>
                <c:pt idx="3438">
                  <c:v>186.8</c:v>
                </c:pt>
                <c:pt idx="3439">
                  <c:v>186.8</c:v>
                </c:pt>
                <c:pt idx="3440">
                  <c:v>186.8</c:v>
                </c:pt>
                <c:pt idx="3441">
                  <c:v>186.8</c:v>
                </c:pt>
                <c:pt idx="3442">
                  <c:v>186.8</c:v>
                </c:pt>
                <c:pt idx="3443">
                  <c:v>186.8</c:v>
                </c:pt>
                <c:pt idx="3444">
                  <c:v>186.8</c:v>
                </c:pt>
                <c:pt idx="3445">
                  <c:v>186.8</c:v>
                </c:pt>
                <c:pt idx="3446">
                  <c:v>186.8</c:v>
                </c:pt>
                <c:pt idx="3447">
                  <c:v>186.8</c:v>
                </c:pt>
                <c:pt idx="3448">
                  <c:v>186.8</c:v>
                </c:pt>
                <c:pt idx="3449">
                  <c:v>186.8</c:v>
                </c:pt>
                <c:pt idx="3450">
                  <c:v>186.8</c:v>
                </c:pt>
                <c:pt idx="3451">
                  <c:v>186.8</c:v>
                </c:pt>
                <c:pt idx="3452">
                  <c:v>186.8</c:v>
                </c:pt>
                <c:pt idx="3453">
                  <c:v>186.8</c:v>
                </c:pt>
                <c:pt idx="3454">
                  <c:v>186.8</c:v>
                </c:pt>
                <c:pt idx="3455">
                  <c:v>184.83</c:v>
                </c:pt>
                <c:pt idx="3456">
                  <c:v>184.83</c:v>
                </c:pt>
                <c:pt idx="3457">
                  <c:v>184.83</c:v>
                </c:pt>
                <c:pt idx="3458">
                  <c:v>184.83</c:v>
                </c:pt>
                <c:pt idx="3459">
                  <c:v>184.83</c:v>
                </c:pt>
                <c:pt idx="3460">
                  <c:v>184.83</c:v>
                </c:pt>
                <c:pt idx="3461">
                  <c:v>184.83</c:v>
                </c:pt>
                <c:pt idx="3462">
                  <c:v>184.83</c:v>
                </c:pt>
                <c:pt idx="3463">
                  <c:v>184.83</c:v>
                </c:pt>
                <c:pt idx="3464">
                  <c:v>184.83</c:v>
                </c:pt>
                <c:pt idx="3465">
                  <c:v>184.83</c:v>
                </c:pt>
                <c:pt idx="3466">
                  <c:v>184.83</c:v>
                </c:pt>
                <c:pt idx="3467">
                  <c:v>184.83</c:v>
                </c:pt>
                <c:pt idx="3468">
                  <c:v>184.83</c:v>
                </c:pt>
                <c:pt idx="3469">
                  <c:v>184.83</c:v>
                </c:pt>
                <c:pt idx="3470">
                  <c:v>184.83</c:v>
                </c:pt>
                <c:pt idx="3471">
                  <c:v>184.83</c:v>
                </c:pt>
                <c:pt idx="3472">
                  <c:v>184.83</c:v>
                </c:pt>
                <c:pt idx="3473">
                  <c:v>184.83</c:v>
                </c:pt>
                <c:pt idx="3474">
                  <c:v>184.83</c:v>
                </c:pt>
                <c:pt idx="3475">
                  <c:v>184.83</c:v>
                </c:pt>
                <c:pt idx="3476">
                  <c:v>184.83</c:v>
                </c:pt>
                <c:pt idx="3477">
                  <c:v>184.83</c:v>
                </c:pt>
                <c:pt idx="3478">
                  <c:v>184.83</c:v>
                </c:pt>
                <c:pt idx="3479">
                  <c:v>184.83</c:v>
                </c:pt>
                <c:pt idx="3480">
                  <c:v>184.83</c:v>
                </c:pt>
                <c:pt idx="3481">
                  <c:v>184.83</c:v>
                </c:pt>
                <c:pt idx="3482">
                  <c:v>184.83</c:v>
                </c:pt>
                <c:pt idx="3483">
                  <c:v>184.83</c:v>
                </c:pt>
                <c:pt idx="3484">
                  <c:v>184.83</c:v>
                </c:pt>
                <c:pt idx="3485">
                  <c:v>184.83</c:v>
                </c:pt>
                <c:pt idx="3486">
                  <c:v>184.83</c:v>
                </c:pt>
                <c:pt idx="3487">
                  <c:v>184.83</c:v>
                </c:pt>
                <c:pt idx="3488">
                  <c:v>184.83</c:v>
                </c:pt>
                <c:pt idx="3489">
                  <c:v>184.83</c:v>
                </c:pt>
                <c:pt idx="3490">
                  <c:v>184.83</c:v>
                </c:pt>
                <c:pt idx="3491">
                  <c:v>184.83</c:v>
                </c:pt>
                <c:pt idx="3492">
                  <c:v>184.83</c:v>
                </c:pt>
                <c:pt idx="3493">
                  <c:v>184.83</c:v>
                </c:pt>
                <c:pt idx="3494">
                  <c:v>184.83</c:v>
                </c:pt>
                <c:pt idx="3495">
                  <c:v>184.83</c:v>
                </c:pt>
                <c:pt idx="3496">
                  <c:v>184.83</c:v>
                </c:pt>
                <c:pt idx="3497">
                  <c:v>184.83</c:v>
                </c:pt>
                <c:pt idx="3498">
                  <c:v>184.83</c:v>
                </c:pt>
                <c:pt idx="3499">
                  <c:v>184.83</c:v>
                </c:pt>
                <c:pt idx="3500">
                  <c:v>184.83</c:v>
                </c:pt>
                <c:pt idx="3501">
                  <c:v>184.83</c:v>
                </c:pt>
                <c:pt idx="3502">
                  <c:v>184.83</c:v>
                </c:pt>
                <c:pt idx="3503">
                  <c:v>184.83</c:v>
                </c:pt>
                <c:pt idx="3504">
                  <c:v>184.83</c:v>
                </c:pt>
                <c:pt idx="3505">
                  <c:v>184.83</c:v>
                </c:pt>
                <c:pt idx="3506">
                  <c:v>184.83</c:v>
                </c:pt>
                <c:pt idx="3507">
                  <c:v>184.83</c:v>
                </c:pt>
                <c:pt idx="3508">
                  <c:v>184.83</c:v>
                </c:pt>
                <c:pt idx="3509">
                  <c:v>184.83</c:v>
                </c:pt>
                <c:pt idx="3510">
                  <c:v>184.83</c:v>
                </c:pt>
                <c:pt idx="3511">
                  <c:v>184.83</c:v>
                </c:pt>
                <c:pt idx="3512">
                  <c:v>184.83</c:v>
                </c:pt>
                <c:pt idx="3513">
                  <c:v>184.83</c:v>
                </c:pt>
                <c:pt idx="3514">
                  <c:v>184.83</c:v>
                </c:pt>
                <c:pt idx="3515">
                  <c:v>184.3</c:v>
                </c:pt>
                <c:pt idx="3516">
                  <c:v>184.3</c:v>
                </c:pt>
                <c:pt idx="3517">
                  <c:v>184.3</c:v>
                </c:pt>
                <c:pt idx="3518">
                  <c:v>184.3</c:v>
                </c:pt>
                <c:pt idx="3519">
                  <c:v>184.3</c:v>
                </c:pt>
                <c:pt idx="3520">
                  <c:v>184.3</c:v>
                </c:pt>
                <c:pt idx="3521">
                  <c:v>184.3</c:v>
                </c:pt>
                <c:pt idx="3522">
                  <c:v>184.3</c:v>
                </c:pt>
                <c:pt idx="3523">
                  <c:v>184.3</c:v>
                </c:pt>
                <c:pt idx="3524">
                  <c:v>184.3</c:v>
                </c:pt>
                <c:pt idx="3525">
                  <c:v>184.3</c:v>
                </c:pt>
                <c:pt idx="3526">
                  <c:v>184.3</c:v>
                </c:pt>
                <c:pt idx="3527">
                  <c:v>184.3</c:v>
                </c:pt>
                <c:pt idx="3528">
                  <c:v>184.3</c:v>
                </c:pt>
                <c:pt idx="3529">
                  <c:v>184.3</c:v>
                </c:pt>
                <c:pt idx="3530">
                  <c:v>184.3</c:v>
                </c:pt>
                <c:pt idx="3531">
                  <c:v>184.3</c:v>
                </c:pt>
                <c:pt idx="3532">
                  <c:v>184.3</c:v>
                </c:pt>
                <c:pt idx="3533">
                  <c:v>184.3</c:v>
                </c:pt>
                <c:pt idx="3534">
                  <c:v>184.3</c:v>
                </c:pt>
                <c:pt idx="3535">
                  <c:v>184.3</c:v>
                </c:pt>
                <c:pt idx="3536">
                  <c:v>184.3</c:v>
                </c:pt>
                <c:pt idx="3537">
                  <c:v>184.3</c:v>
                </c:pt>
                <c:pt idx="3538">
                  <c:v>184.3</c:v>
                </c:pt>
                <c:pt idx="3539">
                  <c:v>184.3</c:v>
                </c:pt>
                <c:pt idx="3540">
                  <c:v>184.3</c:v>
                </c:pt>
                <c:pt idx="3541">
                  <c:v>184.3</c:v>
                </c:pt>
                <c:pt idx="3542">
                  <c:v>184.3</c:v>
                </c:pt>
                <c:pt idx="3543">
                  <c:v>184.3</c:v>
                </c:pt>
                <c:pt idx="3544">
                  <c:v>184.3</c:v>
                </c:pt>
                <c:pt idx="3545">
                  <c:v>184.3</c:v>
                </c:pt>
                <c:pt idx="3546">
                  <c:v>184.3</c:v>
                </c:pt>
                <c:pt idx="3547">
                  <c:v>184.3</c:v>
                </c:pt>
                <c:pt idx="3548">
                  <c:v>184.3</c:v>
                </c:pt>
                <c:pt idx="3549">
                  <c:v>184.3</c:v>
                </c:pt>
                <c:pt idx="3550">
                  <c:v>184.3</c:v>
                </c:pt>
                <c:pt idx="3551">
                  <c:v>184.3</c:v>
                </c:pt>
                <c:pt idx="3552">
                  <c:v>184.3</c:v>
                </c:pt>
                <c:pt idx="3553">
                  <c:v>184.3</c:v>
                </c:pt>
                <c:pt idx="3554">
                  <c:v>184.3</c:v>
                </c:pt>
                <c:pt idx="3555">
                  <c:v>184.3</c:v>
                </c:pt>
                <c:pt idx="3556">
                  <c:v>184.3</c:v>
                </c:pt>
                <c:pt idx="3557">
                  <c:v>184.3</c:v>
                </c:pt>
                <c:pt idx="3558">
                  <c:v>184.3</c:v>
                </c:pt>
                <c:pt idx="3559">
                  <c:v>184.3</c:v>
                </c:pt>
                <c:pt idx="3560">
                  <c:v>184.3</c:v>
                </c:pt>
                <c:pt idx="3561">
                  <c:v>184.3</c:v>
                </c:pt>
                <c:pt idx="3562">
                  <c:v>184.3</c:v>
                </c:pt>
                <c:pt idx="3563">
                  <c:v>184.3</c:v>
                </c:pt>
                <c:pt idx="3564">
                  <c:v>184.3</c:v>
                </c:pt>
                <c:pt idx="3565">
                  <c:v>184.3</c:v>
                </c:pt>
                <c:pt idx="3566">
                  <c:v>184.3</c:v>
                </c:pt>
                <c:pt idx="3567">
                  <c:v>184.3</c:v>
                </c:pt>
                <c:pt idx="3568">
                  <c:v>184.3</c:v>
                </c:pt>
                <c:pt idx="3569">
                  <c:v>184.3</c:v>
                </c:pt>
                <c:pt idx="3570">
                  <c:v>184.3</c:v>
                </c:pt>
                <c:pt idx="3571">
                  <c:v>184.3</c:v>
                </c:pt>
                <c:pt idx="3572">
                  <c:v>184.3</c:v>
                </c:pt>
                <c:pt idx="3573">
                  <c:v>184.3</c:v>
                </c:pt>
                <c:pt idx="3574">
                  <c:v>184.3</c:v>
                </c:pt>
                <c:pt idx="3575">
                  <c:v>184.20999999999998</c:v>
                </c:pt>
                <c:pt idx="3576">
                  <c:v>184.20999999999998</c:v>
                </c:pt>
                <c:pt idx="3577">
                  <c:v>184.20999999999998</c:v>
                </c:pt>
                <c:pt idx="3578">
                  <c:v>184.20999999999998</c:v>
                </c:pt>
                <c:pt idx="3579">
                  <c:v>184.20999999999998</c:v>
                </c:pt>
                <c:pt idx="3580">
                  <c:v>184.20999999999998</c:v>
                </c:pt>
                <c:pt idx="3581">
                  <c:v>184.20999999999998</c:v>
                </c:pt>
                <c:pt idx="3582">
                  <c:v>184.20999999999998</c:v>
                </c:pt>
                <c:pt idx="3583">
                  <c:v>184.20999999999998</c:v>
                </c:pt>
                <c:pt idx="3584">
                  <c:v>184.20999999999998</c:v>
                </c:pt>
                <c:pt idx="3585">
                  <c:v>184.20999999999998</c:v>
                </c:pt>
                <c:pt idx="3586">
                  <c:v>184.20999999999998</c:v>
                </c:pt>
                <c:pt idx="3587">
                  <c:v>184.20999999999998</c:v>
                </c:pt>
                <c:pt idx="3588">
                  <c:v>184.20999999999998</c:v>
                </c:pt>
                <c:pt idx="3589">
                  <c:v>184.20999999999998</c:v>
                </c:pt>
                <c:pt idx="3590">
                  <c:v>184.20999999999998</c:v>
                </c:pt>
                <c:pt idx="3591">
                  <c:v>184.20999999999998</c:v>
                </c:pt>
                <c:pt idx="3592">
                  <c:v>184.20999999999998</c:v>
                </c:pt>
                <c:pt idx="3593">
                  <c:v>184.20999999999998</c:v>
                </c:pt>
                <c:pt idx="3594">
                  <c:v>184.20999999999998</c:v>
                </c:pt>
                <c:pt idx="3595">
                  <c:v>184.20999999999998</c:v>
                </c:pt>
                <c:pt idx="3596">
                  <c:v>184.20999999999998</c:v>
                </c:pt>
                <c:pt idx="3597">
                  <c:v>184.20999999999998</c:v>
                </c:pt>
                <c:pt idx="3598">
                  <c:v>184.20999999999998</c:v>
                </c:pt>
                <c:pt idx="3599">
                  <c:v>184.20999999999998</c:v>
                </c:pt>
                <c:pt idx="3600">
                  <c:v>184.20999999999998</c:v>
                </c:pt>
                <c:pt idx="3601">
                  <c:v>184.20999999999998</c:v>
                </c:pt>
                <c:pt idx="3602">
                  <c:v>184.20999999999998</c:v>
                </c:pt>
                <c:pt idx="3603">
                  <c:v>184.20999999999998</c:v>
                </c:pt>
                <c:pt idx="3604">
                  <c:v>184.20999999999998</c:v>
                </c:pt>
                <c:pt idx="3605">
                  <c:v>184.20999999999998</c:v>
                </c:pt>
                <c:pt idx="3606">
                  <c:v>184.20999999999998</c:v>
                </c:pt>
                <c:pt idx="3607">
                  <c:v>184.20999999999998</c:v>
                </c:pt>
                <c:pt idx="3608">
                  <c:v>184.20999999999998</c:v>
                </c:pt>
                <c:pt idx="3609">
                  <c:v>184.20999999999998</c:v>
                </c:pt>
                <c:pt idx="3610">
                  <c:v>184.20999999999998</c:v>
                </c:pt>
                <c:pt idx="3611">
                  <c:v>184.20999999999998</c:v>
                </c:pt>
                <c:pt idx="3612">
                  <c:v>184.20999999999998</c:v>
                </c:pt>
                <c:pt idx="3613">
                  <c:v>184.20999999999998</c:v>
                </c:pt>
                <c:pt idx="3614">
                  <c:v>184.20999999999998</c:v>
                </c:pt>
                <c:pt idx="3615">
                  <c:v>184.20999999999998</c:v>
                </c:pt>
                <c:pt idx="3616">
                  <c:v>184.20999999999998</c:v>
                </c:pt>
                <c:pt idx="3617">
                  <c:v>184.20999999999998</c:v>
                </c:pt>
                <c:pt idx="3618">
                  <c:v>184.20999999999998</c:v>
                </c:pt>
                <c:pt idx="3619">
                  <c:v>184.20999999999998</c:v>
                </c:pt>
                <c:pt idx="3620">
                  <c:v>184.20999999999998</c:v>
                </c:pt>
                <c:pt idx="3621">
                  <c:v>184.20999999999998</c:v>
                </c:pt>
                <c:pt idx="3622">
                  <c:v>184.20999999999998</c:v>
                </c:pt>
                <c:pt idx="3623">
                  <c:v>184.20999999999998</c:v>
                </c:pt>
                <c:pt idx="3624">
                  <c:v>184.20999999999998</c:v>
                </c:pt>
                <c:pt idx="3625">
                  <c:v>184.20999999999998</c:v>
                </c:pt>
                <c:pt idx="3626">
                  <c:v>184.20999999999998</c:v>
                </c:pt>
                <c:pt idx="3627">
                  <c:v>184.20999999999998</c:v>
                </c:pt>
                <c:pt idx="3628">
                  <c:v>184.20999999999998</c:v>
                </c:pt>
                <c:pt idx="3629">
                  <c:v>184.20999999999998</c:v>
                </c:pt>
                <c:pt idx="3630">
                  <c:v>184.20999999999998</c:v>
                </c:pt>
                <c:pt idx="3631">
                  <c:v>184.20999999999998</c:v>
                </c:pt>
                <c:pt idx="3632">
                  <c:v>184.20999999999998</c:v>
                </c:pt>
                <c:pt idx="3633">
                  <c:v>184.20999999999998</c:v>
                </c:pt>
                <c:pt idx="3634">
                  <c:v>184.20999999999998</c:v>
                </c:pt>
                <c:pt idx="3635">
                  <c:v>186.91</c:v>
                </c:pt>
                <c:pt idx="3636">
                  <c:v>186.91</c:v>
                </c:pt>
                <c:pt idx="3637">
                  <c:v>186.91</c:v>
                </c:pt>
                <c:pt idx="3638">
                  <c:v>186.91</c:v>
                </c:pt>
                <c:pt idx="3639">
                  <c:v>186.91</c:v>
                </c:pt>
                <c:pt idx="3640">
                  <c:v>186.91</c:v>
                </c:pt>
                <c:pt idx="3641">
                  <c:v>186.91</c:v>
                </c:pt>
                <c:pt idx="3642">
                  <c:v>186.91</c:v>
                </c:pt>
                <c:pt idx="3643">
                  <c:v>186.91</c:v>
                </c:pt>
                <c:pt idx="3644">
                  <c:v>186.91</c:v>
                </c:pt>
                <c:pt idx="3645">
                  <c:v>186.91</c:v>
                </c:pt>
                <c:pt idx="3646">
                  <c:v>186.91</c:v>
                </c:pt>
                <c:pt idx="3647">
                  <c:v>186.91</c:v>
                </c:pt>
                <c:pt idx="3648">
                  <c:v>186.91</c:v>
                </c:pt>
                <c:pt idx="3649">
                  <c:v>186.91</c:v>
                </c:pt>
                <c:pt idx="3650">
                  <c:v>186.91</c:v>
                </c:pt>
                <c:pt idx="3651">
                  <c:v>186.91</c:v>
                </c:pt>
                <c:pt idx="3652">
                  <c:v>186.91</c:v>
                </c:pt>
                <c:pt idx="3653">
                  <c:v>186.91</c:v>
                </c:pt>
                <c:pt idx="3654">
                  <c:v>186.91</c:v>
                </c:pt>
                <c:pt idx="3655">
                  <c:v>186.91</c:v>
                </c:pt>
                <c:pt idx="3656">
                  <c:v>186.91</c:v>
                </c:pt>
                <c:pt idx="3657">
                  <c:v>186.91</c:v>
                </c:pt>
                <c:pt idx="3658">
                  <c:v>186.91</c:v>
                </c:pt>
                <c:pt idx="3659">
                  <c:v>186.91</c:v>
                </c:pt>
                <c:pt idx="3660">
                  <c:v>186.91</c:v>
                </c:pt>
                <c:pt idx="3661">
                  <c:v>186.91</c:v>
                </c:pt>
                <c:pt idx="3662">
                  <c:v>186.91</c:v>
                </c:pt>
                <c:pt idx="3663">
                  <c:v>186.91</c:v>
                </c:pt>
                <c:pt idx="3664">
                  <c:v>186.91</c:v>
                </c:pt>
                <c:pt idx="3665">
                  <c:v>186.91</c:v>
                </c:pt>
                <c:pt idx="3666">
                  <c:v>186.91</c:v>
                </c:pt>
                <c:pt idx="3667">
                  <c:v>186.91</c:v>
                </c:pt>
                <c:pt idx="3668">
                  <c:v>186.91</c:v>
                </c:pt>
                <c:pt idx="3669">
                  <c:v>186.91</c:v>
                </c:pt>
                <c:pt idx="3670">
                  <c:v>186.91</c:v>
                </c:pt>
                <c:pt idx="3671">
                  <c:v>186.91</c:v>
                </c:pt>
                <c:pt idx="3672">
                  <c:v>186.91</c:v>
                </c:pt>
                <c:pt idx="3673">
                  <c:v>186.91</c:v>
                </c:pt>
                <c:pt idx="3674">
                  <c:v>186.91</c:v>
                </c:pt>
                <c:pt idx="3675">
                  <c:v>186.91</c:v>
                </c:pt>
                <c:pt idx="3676">
                  <c:v>186.91</c:v>
                </c:pt>
                <c:pt idx="3677">
                  <c:v>186.91</c:v>
                </c:pt>
                <c:pt idx="3678">
                  <c:v>186.91</c:v>
                </c:pt>
                <c:pt idx="3679">
                  <c:v>186.91</c:v>
                </c:pt>
                <c:pt idx="3680">
                  <c:v>186.91</c:v>
                </c:pt>
                <c:pt idx="3681">
                  <c:v>186.91</c:v>
                </c:pt>
                <c:pt idx="3682">
                  <c:v>186.91</c:v>
                </c:pt>
                <c:pt idx="3683">
                  <c:v>186.91</c:v>
                </c:pt>
                <c:pt idx="3684">
                  <c:v>186.91</c:v>
                </c:pt>
                <c:pt idx="3685">
                  <c:v>186.91</c:v>
                </c:pt>
                <c:pt idx="3686">
                  <c:v>186.91</c:v>
                </c:pt>
                <c:pt idx="3687">
                  <c:v>186.91</c:v>
                </c:pt>
                <c:pt idx="3688">
                  <c:v>186.91</c:v>
                </c:pt>
                <c:pt idx="3689">
                  <c:v>186.91</c:v>
                </c:pt>
                <c:pt idx="3690">
                  <c:v>186.91</c:v>
                </c:pt>
                <c:pt idx="3691">
                  <c:v>186.91</c:v>
                </c:pt>
                <c:pt idx="3692">
                  <c:v>186.91</c:v>
                </c:pt>
                <c:pt idx="3693">
                  <c:v>186.91</c:v>
                </c:pt>
                <c:pt idx="3694">
                  <c:v>186.91</c:v>
                </c:pt>
                <c:pt idx="3695">
                  <c:v>188.28</c:v>
                </c:pt>
                <c:pt idx="3696">
                  <c:v>188.28</c:v>
                </c:pt>
                <c:pt idx="3697">
                  <c:v>188.28</c:v>
                </c:pt>
                <c:pt idx="3698">
                  <c:v>188.28</c:v>
                </c:pt>
                <c:pt idx="3699">
                  <c:v>188.28</c:v>
                </c:pt>
                <c:pt idx="3700">
                  <c:v>188.28</c:v>
                </c:pt>
                <c:pt idx="3701">
                  <c:v>188.28</c:v>
                </c:pt>
                <c:pt idx="3702">
                  <c:v>188.28</c:v>
                </c:pt>
                <c:pt idx="3703">
                  <c:v>188.28</c:v>
                </c:pt>
                <c:pt idx="3704">
                  <c:v>188.28</c:v>
                </c:pt>
                <c:pt idx="3705">
                  <c:v>188.28</c:v>
                </c:pt>
                <c:pt idx="3706">
                  <c:v>188.28</c:v>
                </c:pt>
                <c:pt idx="3707">
                  <c:v>188.28</c:v>
                </c:pt>
                <c:pt idx="3708">
                  <c:v>188.28</c:v>
                </c:pt>
                <c:pt idx="3709">
                  <c:v>188.28</c:v>
                </c:pt>
                <c:pt idx="3710">
                  <c:v>188.28</c:v>
                </c:pt>
                <c:pt idx="3711">
                  <c:v>188.28</c:v>
                </c:pt>
                <c:pt idx="3712">
                  <c:v>188.28</c:v>
                </c:pt>
                <c:pt idx="3713">
                  <c:v>188.28</c:v>
                </c:pt>
                <c:pt idx="3714">
                  <c:v>188.28</c:v>
                </c:pt>
                <c:pt idx="3715">
                  <c:v>188.28</c:v>
                </c:pt>
                <c:pt idx="3716">
                  <c:v>188.28</c:v>
                </c:pt>
                <c:pt idx="3717">
                  <c:v>188.28</c:v>
                </c:pt>
                <c:pt idx="3718">
                  <c:v>188.28</c:v>
                </c:pt>
                <c:pt idx="3719">
                  <c:v>188.28</c:v>
                </c:pt>
                <c:pt idx="3720">
                  <c:v>188.28</c:v>
                </c:pt>
                <c:pt idx="3721">
                  <c:v>188.28</c:v>
                </c:pt>
                <c:pt idx="3722">
                  <c:v>188.28</c:v>
                </c:pt>
                <c:pt idx="3723">
                  <c:v>188.28</c:v>
                </c:pt>
                <c:pt idx="3724">
                  <c:v>188.28</c:v>
                </c:pt>
                <c:pt idx="3725">
                  <c:v>188.28</c:v>
                </c:pt>
                <c:pt idx="3726">
                  <c:v>188.28</c:v>
                </c:pt>
                <c:pt idx="3727">
                  <c:v>188.28</c:v>
                </c:pt>
                <c:pt idx="3728">
                  <c:v>188.28</c:v>
                </c:pt>
                <c:pt idx="3729">
                  <c:v>188.28</c:v>
                </c:pt>
                <c:pt idx="3730">
                  <c:v>188.28</c:v>
                </c:pt>
                <c:pt idx="3731">
                  <c:v>188.28</c:v>
                </c:pt>
                <c:pt idx="3732">
                  <c:v>188.28</c:v>
                </c:pt>
                <c:pt idx="3733">
                  <c:v>188.28</c:v>
                </c:pt>
                <c:pt idx="3734">
                  <c:v>188.28</c:v>
                </c:pt>
                <c:pt idx="3735">
                  <c:v>188.28</c:v>
                </c:pt>
                <c:pt idx="3736">
                  <c:v>188.28</c:v>
                </c:pt>
                <c:pt idx="3737">
                  <c:v>188.28</c:v>
                </c:pt>
                <c:pt idx="3738">
                  <c:v>188.28</c:v>
                </c:pt>
                <c:pt idx="3739">
                  <c:v>188.28</c:v>
                </c:pt>
                <c:pt idx="3740">
                  <c:v>188.28</c:v>
                </c:pt>
                <c:pt idx="3741">
                  <c:v>188.28</c:v>
                </c:pt>
                <c:pt idx="3742">
                  <c:v>188.28</c:v>
                </c:pt>
                <c:pt idx="3743">
                  <c:v>188.28</c:v>
                </c:pt>
                <c:pt idx="3744">
                  <c:v>188.28</c:v>
                </c:pt>
                <c:pt idx="3745">
                  <c:v>188.28</c:v>
                </c:pt>
                <c:pt idx="3746">
                  <c:v>188.28</c:v>
                </c:pt>
                <c:pt idx="3747">
                  <c:v>188.28</c:v>
                </c:pt>
                <c:pt idx="3748">
                  <c:v>188.28</c:v>
                </c:pt>
                <c:pt idx="3749">
                  <c:v>188.28</c:v>
                </c:pt>
                <c:pt idx="3750">
                  <c:v>188.28</c:v>
                </c:pt>
                <c:pt idx="3751">
                  <c:v>188.28</c:v>
                </c:pt>
                <c:pt idx="3752">
                  <c:v>188.28</c:v>
                </c:pt>
                <c:pt idx="3753">
                  <c:v>188.28</c:v>
                </c:pt>
                <c:pt idx="3754">
                  <c:v>188.28</c:v>
                </c:pt>
                <c:pt idx="3755">
                  <c:v>184.72</c:v>
                </c:pt>
                <c:pt idx="3756">
                  <c:v>184.72</c:v>
                </c:pt>
                <c:pt idx="3757">
                  <c:v>184.72</c:v>
                </c:pt>
                <c:pt idx="3758">
                  <c:v>184.72</c:v>
                </c:pt>
                <c:pt idx="3759">
                  <c:v>184.72</c:v>
                </c:pt>
                <c:pt idx="3760">
                  <c:v>184.72</c:v>
                </c:pt>
                <c:pt idx="3761">
                  <c:v>184.72</c:v>
                </c:pt>
                <c:pt idx="3762">
                  <c:v>184.72</c:v>
                </c:pt>
                <c:pt idx="3763">
                  <c:v>184.72</c:v>
                </c:pt>
                <c:pt idx="3764">
                  <c:v>184.72</c:v>
                </c:pt>
                <c:pt idx="3765">
                  <c:v>184.72</c:v>
                </c:pt>
                <c:pt idx="3766">
                  <c:v>184.72</c:v>
                </c:pt>
                <c:pt idx="3767">
                  <c:v>184.72</c:v>
                </c:pt>
                <c:pt idx="3768">
                  <c:v>184.72</c:v>
                </c:pt>
                <c:pt idx="3769">
                  <c:v>184.72</c:v>
                </c:pt>
                <c:pt idx="3770">
                  <c:v>184.72</c:v>
                </c:pt>
                <c:pt idx="3771">
                  <c:v>184.72</c:v>
                </c:pt>
                <c:pt idx="3772">
                  <c:v>184.72</c:v>
                </c:pt>
                <c:pt idx="3773">
                  <c:v>184.72</c:v>
                </c:pt>
                <c:pt idx="3774">
                  <c:v>184.72</c:v>
                </c:pt>
                <c:pt idx="3775">
                  <c:v>184.72</c:v>
                </c:pt>
                <c:pt idx="3776">
                  <c:v>184.72</c:v>
                </c:pt>
                <c:pt idx="3777">
                  <c:v>184.72</c:v>
                </c:pt>
                <c:pt idx="3778">
                  <c:v>184.72</c:v>
                </c:pt>
                <c:pt idx="3779">
                  <c:v>184.72</c:v>
                </c:pt>
                <c:pt idx="3780">
                  <c:v>184.72</c:v>
                </c:pt>
                <c:pt idx="3781">
                  <c:v>184.72</c:v>
                </c:pt>
                <c:pt idx="3782">
                  <c:v>184.72</c:v>
                </c:pt>
                <c:pt idx="3783">
                  <c:v>184.72</c:v>
                </c:pt>
                <c:pt idx="3784">
                  <c:v>184.72</c:v>
                </c:pt>
                <c:pt idx="3785">
                  <c:v>184.72</c:v>
                </c:pt>
                <c:pt idx="3786">
                  <c:v>184.72</c:v>
                </c:pt>
                <c:pt idx="3787">
                  <c:v>184.72</c:v>
                </c:pt>
                <c:pt idx="3788">
                  <c:v>184.72</c:v>
                </c:pt>
                <c:pt idx="3789">
                  <c:v>184.72</c:v>
                </c:pt>
                <c:pt idx="3790">
                  <c:v>184.72</c:v>
                </c:pt>
                <c:pt idx="3791">
                  <c:v>184.72</c:v>
                </c:pt>
                <c:pt idx="3792">
                  <c:v>184.72</c:v>
                </c:pt>
                <c:pt idx="3793">
                  <c:v>184.72</c:v>
                </c:pt>
                <c:pt idx="3794">
                  <c:v>184.72</c:v>
                </c:pt>
                <c:pt idx="3795">
                  <c:v>184.72</c:v>
                </c:pt>
                <c:pt idx="3796">
                  <c:v>184.72</c:v>
                </c:pt>
                <c:pt idx="3797">
                  <c:v>184.72</c:v>
                </c:pt>
                <c:pt idx="3798">
                  <c:v>184.72</c:v>
                </c:pt>
                <c:pt idx="3799">
                  <c:v>184.72</c:v>
                </c:pt>
                <c:pt idx="3800">
                  <c:v>184.72</c:v>
                </c:pt>
                <c:pt idx="3801">
                  <c:v>184.72</c:v>
                </c:pt>
                <c:pt idx="3802">
                  <c:v>184.72</c:v>
                </c:pt>
                <c:pt idx="3803">
                  <c:v>184.72</c:v>
                </c:pt>
                <c:pt idx="3804">
                  <c:v>184.72</c:v>
                </c:pt>
                <c:pt idx="3805">
                  <c:v>184.72</c:v>
                </c:pt>
                <c:pt idx="3806">
                  <c:v>184.72</c:v>
                </c:pt>
                <c:pt idx="3807">
                  <c:v>184.72</c:v>
                </c:pt>
                <c:pt idx="3808">
                  <c:v>184.72</c:v>
                </c:pt>
                <c:pt idx="3809">
                  <c:v>184.72</c:v>
                </c:pt>
                <c:pt idx="3810">
                  <c:v>184.72</c:v>
                </c:pt>
                <c:pt idx="3811">
                  <c:v>184.72</c:v>
                </c:pt>
                <c:pt idx="3812">
                  <c:v>184.72</c:v>
                </c:pt>
                <c:pt idx="3813">
                  <c:v>184.72</c:v>
                </c:pt>
                <c:pt idx="3814">
                  <c:v>184.72</c:v>
                </c:pt>
                <c:pt idx="3815">
                  <c:v>183.86</c:v>
                </c:pt>
                <c:pt idx="3816">
                  <c:v>183.86</c:v>
                </c:pt>
                <c:pt idx="3817">
                  <c:v>183.86</c:v>
                </c:pt>
                <c:pt idx="3818">
                  <c:v>183.86</c:v>
                </c:pt>
                <c:pt idx="3819">
                  <c:v>183.86</c:v>
                </c:pt>
                <c:pt idx="3820">
                  <c:v>183.86</c:v>
                </c:pt>
                <c:pt idx="3821">
                  <c:v>183.86</c:v>
                </c:pt>
                <c:pt idx="3822">
                  <c:v>183.86</c:v>
                </c:pt>
                <c:pt idx="3823">
                  <c:v>183.86</c:v>
                </c:pt>
                <c:pt idx="3824">
                  <c:v>183.86</c:v>
                </c:pt>
                <c:pt idx="3825">
                  <c:v>183.86</c:v>
                </c:pt>
                <c:pt idx="3826">
                  <c:v>183.86</c:v>
                </c:pt>
                <c:pt idx="3827">
                  <c:v>183.86</c:v>
                </c:pt>
                <c:pt idx="3828">
                  <c:v>183.86</c:v>
                </c:pt>
                <c:pt idx="3829">
                  <c:v>183.86</c:v>
                </c:pt>
                <c:pt idx="3830">
                  <c:v>183.86</c:v>
                </c:pt>
                <c:pt idx="3831">
                  <c:v>183.86</c:v>
                </c:pt>
                <c:pt idx="3832">
                  <c:v>183.86</c:v>
                </c:pt>
                <c:pt idx="3833">
                  <c:v>183.86</c:v>
                </c:pt>
                <c:pt idx="3834">
                  <c:v>183.86</c:v>
                </c:pt>
                <c:pt idx="3835">
                  <c:v>183.86</c:v>
                </c:pt>
                <c:pt idx="3836">
                  <c:v>183.86</c:v>
                </c:pt>
                <c:pt idx="3837">
                  <c:v>183.86</c:v>
                </c:pt>
                <c:pt idx="3838">
                  <c:v>183.86</c:v>
                </c:pt>
                <c:pt idx="3839">
                  <c:v>183.86</c:v>
                </c:pt>
                <c:pt idx="3840">
                  <c:v>183.86</c:v>
                </c:pt>
                <c:pt idx="3841">
                  <c:v>183.86</c:v>
                </c:pt>
                <c:pt idx="3842">
                  <c:v>183.86</c:v>
                </c:pt>
                <c:pt idx="3843">
                  <c:v>183.86</c:v>
                </c:pt>
                <c:pt idx="3844">
                  <c:v>183.86</c:v>
                </c:pt>
                <c:pt idx="3845">
                  <c:v>183.86</c:v>
                </c:pt>
                <c:pt idx="3846">
                  <c:v>183.86</c:v>
                </c:pt>
                <c:pt idx="3847">
                  <c:v>183.86</c:v>
                </c:pt>
                <c:pt idx="3848">
                  <c:v>183.86</c:v>
                </c:pt>
                <c:pt idx="3849">
                  <c:v>183.86</c:v>
                </c:pt>
                <c:pt idx="3850">
                  <c:v>183.86</c:v>
                </c:pt>
                <c:pt idx="3851">
                  <c:v>183.86</c:v>
                </c:pt>
                <c:pt idx="3852">
                  <c:v>183.86</c:v>
                </c:pt>
                <c:pt idx="3853">
                  <c:v>183.86</c:v>
                </c:pt>
                <c:pt idx="3854">
                  <c:v>183.86</c:v>
                </c:pt>
                <c:pt idx="3855">
                  <c:v>183.86</c:v>
                </c:pt>
                <c:pt idx="3856">
                  <c:v>183.86</c:v>
                </c:pt>
                <c:pt idx="3857">
                  <c:v>183.86</c:v>
                </c:pt>
                <c:pt idx="3858">
                  <c:v>183.86</c:v>
                </c:pt>
                <c:pt idx="3859">
                  <c:v>183.86</c:v>
                </c:pt>
                <c:pt idx="3860">
                  <c:v>183.86</c:v>
                </c:pt>
                <c:pt idx="3861">
                  <c:v>183.86</c:v>
                </c:pt>
                <c:pt idx="3862">
                  <c:v>183.86</c:v>
                </c:pt>
                <c:pt idx="3863">
                  <c:v>183.86</c:v>
                </c:pt>
                <c:pt idx="3864">
                  <c:v>183.86</c:v>
                </c:pt>
                <c:pt idx="3865">
                  <c:v>183.86</c:v>
                </c:pt>
                <c:pt idx="3866">
                  <c:v>183.86</c:v>
                </c:pt>
                <c:pt idx="3867">
                  <c:v>183.86</c:v>
                </c:pt>
                <c:pt idx="3868">
                  <c:v>183.86</c:v>
                </c:pt>
                <c:pt idx="3869">
                  <c:v>183.86</c:v>
                </c:pt>
                <c:pt idx="3870">
                  <c:v>183.86</c:v>
                </c:pt>
                <c:pt idx="3871">
                  <c:v>183.86</c:v>
                </c:pt>
                <c:pt idx="3872">
                  <c:v>183.86</c:v>
                </c:pt>
                <c:pt idx="3873">
                  <c:v>183.86</c:v>
                </c:pt>
                <c:pt idx="3874">
                  <c:v>183.86</c:v>
                </c:pt>
                <c:pt idx="3875">
                  <c:v>182.12</c:v>
                </c:pt>
                <c:pt idx="3876">
                  <c:v>182.12</c:v>
                </c:pt>
                <c:pt idx="3877">
                  <c:v>182.12</c:v>
                </c:pt>
                <c:pt idx="3878">
                  <c:v>182.12</c:v>
                </c:pt>
                <c:pt idx="3879">
                  <c:v>182.12</c:v>
                </c:pt>
                <c:pt idx="3880">
                  <c:v>182.12</c:v>
                </c:pt>
                <c:pt idx="3881">
                  <c:v>182.12</c:v>
                </c:pt>
                <c:pt idx="3882">
                  <c:v>182.12</c:v>
                </c:pt>
                <c:pt idx="3883">
                  <c:v>182.12</c:v>
                </c:pt>
                <c:pt idx="3884">
                  <c:v>182.12</c:v>
                </c:pt>
                <c:pt idx="3885">
                  <c:v>182.12</c:v>
                </c:pt>
                <c:pt idx="3886">
                  <c:v>182.12</c:v>
                </c:pt>
                <c:pt idx="3887">
                  <c:v>182.12</c:v>
                </c:pt>
                <c:pt idx="3888">
                  <c:v>182.12</c:v>
                </c:pt>
                <c:pt idx="3889">
                  <c:v>182.12</c:v>
                </c:pt>
                <c:pt idx="3890">
                  <c:v>182.12</c:v>
                </c:pt>
                <c:pt idx="3891">
                  <c:v>182.12</c:v>
                </c:pt>
                <c:pt idx="3892">
                  <c:v>182.12</c:v>
                </c:pt>
                <c:pt idx="3893">
                  <c:v>182.12</c:v>
                </c:pt>
                <c:pt idx="3894">
                  <c:v>182.12</c:v>
                </c:pt>
                <c:pt idx="3895">
                  <c:v>182.12</c:v>
                </c:pt>
                <c:pt idx="3896">
                  <c:v>182.12</c:v>
                </c:pt>
                <c:pt idx="3897">
                  <c:v>182.12</c:v>
                </c:pt>
                <c:pt idx="3898">
                  <c:v>182.12</c:v>
                </c:pt>
                <c:pt idx="3899">
                  <c:v>182.12</c:v>
                </c:pt>
                <c:pt idx="3900">
                  <c:v>182.12</c:v>
                </c:pt>
                <c:pt idx="3901">
                  <c:v>182.12</c:v>
                </c:pt>
                <c:pt idx="3902">
                  <c:v>182.12</c:v>
                </c:pt>
                <c:pt idx="3903">
                  <c:v>182.12</c:v>
                </c:pt>
                <c:pt idx="3904">
                  <c:v>182.12</c:v>
                </c:pt>
                <c:pt idx="3905">
                  <c:v>182.12</c:v>
                </c:pt>
                <c:pt idx="3906">
                  <c:v>182.12</c:v>
                </c:pt>
                <c:pt idx="3907">
                  <c:v>182.12</c:v>
                </c:pt>
                <c:pt idx="3908">
                  <c:v>182.12</c:v>
                </c:pt>
                <c:pt idx="3909">
                  <c:v>182.12</c:v>
                </c:pt>
                <c:pt idx="3910">
                  <c:v>182.12</c:v>
                </c:pt>
                <c:pt idx="3911">
                  <c:v>182.12</c:v>
                </c:pt>
                <c:pt idx="3912">
                  <c:v>182.12</c:v>
                </c:pt>
                <c:pt idx="3913">
                  <c:v>182.12</c:v>
                </c:pt>
                <c:pt idx="3914">
                  <c:v>182.12</c:v>
                </c:pt>
                <c:pt idx="3915">
                  <c:v>182.12</c:v>
                </c:pt>
                <c:pt idx="3916">
                  <c:v>182.12</c:v>
                </c:pt>
                <c:pt idx="3917">
                  <c:v>182.12</c:v>
                </c:pt>
                <c:pt idx="3918">
                  <c:v>182.12</c:v>
                </c:pt>
                <c:pt idx="3919">
                  <c:v>182.12</c:v>
                </c:pt>
                <c:pt idx="3920">
                  <c:v>182.12</c:v>
                </c:pt>
                <c:pt idx="3921">
                  <c:v>182.12</c:v>
                </c:pt>
                <c:pt idx="3922">
                  <c:v>182.12</c:v>
                </c:pt>
                <c:pt idx="3923">
                  <c:v>182.12</c:v>
                </c:pt>
                <c:pt idx="3924">
                  <c:v>182.12</c:v>
                </c:pt>
                <c:pt idx="3925">
                  <c:v>182.12</c:v>
                </c:pt>
                <c:pt idx="3926">
                  <c:v>182.12</c:v>
                </c:pt>
                <c:pt idx="3927">
                  <c:v>182.12</c:v>
                </c:pt>
                <c:pt idx="3928">
                  <c:v>182.12</c:v>
                </c:pt>
                <c:pt idx="3929">
                  <c:v>182.12</c:v>
                </c:pt>
                <c:pt idx="3930">
                  <c:v>182.12</c:v>
                </c:pt>
                <c:pt idx="3931">
                  <c:v>182.12</c:v>
                </c:pt>
                <c:pt idx="3932">
                  <c:v>182.12</c:v>
                </c:pt>
                <c:pt idx="3933">
                  <c:v>182.12</c:v>
                </c:pt>
                <c:pt idx="3934">
                  <c:v>182.12</c:v>
                </c:pt>
                <c:pt idx="3935">
                  <c:v>182.56</c:v>
                </c:pt>
                <c:pt idx="3936">
                  <c:v>182.56</c:v>
                </c:pt>
                <c:pt idx="3937">
                  <c:v>182.56</c:v>
                </c:pt>
                <c:pt idx="3938">
                  <c:v>182.56</c:v>
                </c:pt>
                <c:pt idx="3939">
                  <c:v>182.56</c:v>
                </c:pt>
                <c:pt idx="3940">
                  <c:v>182.56</c:v>
                </c:pt>
                <c:pt idx="3941">
                  <c:v>182.56</c:v>
                </c:pt>
                <c:pt idx="3942">
                  <c:v>182.56</c:v>
                </c:pt>
                <c:pt idx="3943">
                  <c:v>182.56</c:v>
                </c:pt>
                <c:pt idx="3944">
                  <c:v>182.56</c:v>
                </c:pt>
                <c:pt idx="3945">
                  <c:v>182.56</c:v>
                </c:pt>
                <c:pt idx="3946">
                  <c:v>182.56</c:v>
                </c:pt>
                <c:pt idx="3947">
                  <c:v>182.56</c:v>
                </c:pt>
                <c:pt idx="3948">
                  <c:v>182.56</c:v>
                </c:pt>
                <c:pt idx="3949">
                  <c:v>182.56</c:v>
                </c:pt>
                <c:pt idx="3950">
                  <c:v>182.56</c:v>
                </c:pt>
                <c:pt idx="3951">
                  <c:v>182.56</c:v>
                </c:pt>
                <c:pt idx="3952">
                  <c:v>182.56</c:v>
                </c:pt>
                <c:pt idx="3953">
                  <c:v>182.56</c:v>
                </c:pt>
                <c:pt idx="3954">
                  <c:v>182.56</c:v>
                </c:pt>
                <c:pt idx="3955">
                  <c:v>182.56</c:v>
                </c:pt>
                <c:pt idx="3956">
                  <c:v>182.56</c:v>
                </c:pt>
                <c:pt idx="3957">
                  <c:v>182.56</c:v>
                </c:pt>
                <c:pt idx="3958">
                  <c:v>182.56</c:v>
                </c:pt>
                <c:pt idx="3959">
                  <c:v>182.56</c:v>
                </c:pt>
                <c:pt idx="3960">
                  <c:v>182.56</c:v>
                </c:pt>
                <c:pt idx="3961">
                  <c:v>182.56</c:v>
                </c:pt>
                <c:pt idx="3962">
                  <c:v>182.56</c:v>
                </c:pt>
                <c:pt idx="3963">
                  <c:v>182.56</c:v>
                </c:pt>
                <c:pt idx="3964">
                  <c:v>182.56</c:v>
                </c:pt>
                <c:pt idx="3965">
                  <c:v>182.56</c:v>
                </c:pt>
                <c:pt idx="3966">
                  <c:v>182.56</c:v>
                </c:pt>
                <c:pt idx="3967">
                  <c:v>182.56</c:v>
                </c:pt>
                <c:pt idx="3968">
                  <c:v>182.56</c:v>
                </c:pt>
                <c:pt idx="3969">
                  <c:v>182.56</c:v>
                </c:pt>
                <c:pt idx="3970">
                  <c:v>182.56</c:v>
                </c:pt>
                <c:pt idx="3971">
                  <c:v>182.56</c:v>
                </c:pt>
                <c:pt idx="3972">
                  <c:v>182.56</c:v>
                </c:pt>
                <c:pt idx="3973">
                  <c:v>182.56</c:v>
                </c:pt>
                <c:pt idx="3974">
                  <c:v>182.56</c:v>
                </c:pt>
                <c:pt idx="3975">
                  <c:v>182.56</c:v>
                </c:pt>
                <c:pt idx="3976">
                  <c:v>182.56</c:v>
                </c:pt>
                <c:pt idx="3977">
                  <c:v>182.56</c:v>
                </c:pt>
                <c:pt idx="3978">
                  <c:v>182.56</c:v>
                </c:pt>
                <c:pt idx="3979">
                  <c:v>182.56</c:v>
                </c:pt>
                <c:pt idx="3980">
                  <c:v>182.56</c:v>
                </c:pt>
                <c:pt idx="3981">
                  <c:v>182.56</c:v>
                </c:pt>
                <c:pt idx="3982">
                  <c:v>182.56</c:v>
                </c:pt>
                <c:pt idx="3983">
                  <c:v>182.56</c:v>
                </c:pt>
                <c:pt idx="3984">
                  <c:v>182.56</c:v>
                </c:pt>
                <c:pt idx="3985">
                  <c:v>182.56</c:v>
                </c:pt>
                <c:pt idx="3986">
                  <c:v>182.56</c:v>
                </c:pt>
                <c:pt idx="3987">
                  <c:v>182.56</c:v>
                </c:pt>
                <c:pt idx="3988">
                  <c:v>182.56</c:v>
                </c:pt>
                <c:pt idx="3989">
                  <c:v>182.56</c:v>
                </c:pt>
                <c:pt idx="3990">
                  <c:v>182.56</c:v>
                </c:pt>
                <c:pt idx="3991">
                  <c:v>182.56</c:v>
                </c:pt>
                <c:pt idx="3992">
                  <c:v>182.56</c:v>
                </c:pt>
                <c:pt idx="3993">
                  <c:v>182.56</c:v>
                </c:pt>
                <c:pt idx="3994">
                  <c:v>182.56</c:v>
                </c:pt>
                <c:pt idx="3995">
                  <c:v>182.66</c:v>
                </c:pt>
                <c:pt idx="3996">
                  <c:v>182.66</c:v>
                </c:pt>
                <c:pt idx="3997">
                  <c:v>182.66</c:v>
                </c:pt>
                <c:pt idx="3998">
                  <c:v>182.66</c:v>
                </c:pt>
                <c:pt idx="3999">
                  <c:v>182.66</c:v>
                </c:pt>
                <c:pt idx="4000">
                  <c:v>182.66</c:v>
                </c:pt>
                <c:pt idx="4001">
                  <c:v>182.66</c:v>
                </c:pt>
                <c:pt idx="4002">
                  <c:v>182.66</c:v>
                </c:pt>
                <c:pt idx="4003">
                  <c:v>182.66</c:v>
                </c:pt>
                <c:pt idx="4004">
                  <c:v>182.66</c:v>
                </c:pt>
                <c:pt idx="4005">
                  <c:v>182.66</c:v>
                </c:pt>
                <c:pt idx="4006">
                  <c:v>182.66</c:v>
                </c:pt>
                <c:pt idx="4007">
                  <c:v>182.66</c:v>
                </c:pt>
                <c:pt idx="4008">
                  <c:v>182.66</c:v>
                </c:pt>
                <c:pt idx="4009">
                  <c:v>182.66</c:v>
                </c:pt>
                <c:pt idx="4010">
                  <c:v>182.66</c:v>
                </c:pt>
                <c:pt idx="4011">
                  <c:v>182.66</c:v>
                </c:pt>
                <c:pt idx="4012">
                  <c:v>182.66</c:v>
                </c:pt>
                <c:pt idx="4013">
                  <c:v>182.66</c:v>
                </c:pt>
                <c:pt idx="4014">
                  <c:v>182.66</c:v>
                </c:pt>
                <c:pt idx="4015">
                  <c:v>182.66</c:v>
                </c:pt>
                <c:pt idx="4016">
                  <c:v>182.66</c:v>
                </c:pt>
                <c:pt idx="4017">
                  <c:v>182.66</c:v>
                </c:pt>
                <c:pt idx="4018">
                  <c:v>182.66</c:v>
                </c:pt>
                <c:pt idx="4019">
                  <c:v>182.66</c:v>
                </c:pt>
                <c:pt idx="4020">
                  <c:v>182.66</c:v>
                </c:pt>
                <c:pt idx="4021">
                  <c:v>182.66</c:v>
                </c:pt>
                <c:pt idx="4022">
                  <c:v>182.66</c:v>
                </c:pt>
                <c:pt idx="4023">
                  <c:v>182.66</c:v>
                </c:pt>
                <c:pt idx="4024">
                  <c:v>182.66</c:v>
                </c:pt>
                <c:pt idx="4025">
                  <c:v>182.66</c:v>
                </c:pt>
                <c:pt idx="4026">
                  <c:v>182.66</c:v>
                </c:pt>
                <c:pt idx="4027">
                  <c:v>182.66</c:v>
                </c:pt>
                <c:pt idx="4028">
                  <c:v>182.66</c:v>
                </c:pt>
                <c:pt idx="4029">
                  <c:v>182.66</c:v>
                </c:pt>
                <c:pt idx="4030">
                  <c:v>182.66</c:v>
                </c:pt>
                <c:pt idx="4031">
                  <c:v>182.66</c:v>
                </c:pt>
                <c:pt idx="4032">
                  <c:v>182.66</c:v>
                </c:pt>
                <c:pt idx="4033">
                  <c:v>182.66</c:v>
                </c:pt>
                <c:pt idx="4034">
                  <c:v>182.66</c:v>
                </c:pt>
                <c:pt idx="4035">
                  <c:v>182.66</c:v>
                </c:pt>
                <c:pt idx="4036">
                  <c:v>182.66</c:v>
                </c:pt>
                <c:pt idx="4037">
                  <c:v>182.66</c:v>
                </c:pt>
                <c:pt idx="4038">
                  <c:v>182.66</c:v>
                </c:pt>
                <c:pt idx="4039">
                  <c:v>182.66</c:v>
                </c:pt>
                <c:pt idx="4040">
                  <c:v>182.66</c:v>
                </c:pt>
                <c:pt idx="4041">
                  <c:v>182.66</c:v>
                </c:pt>
                <c:pt idx="4042">
                  <c:v>182.66</c:v>
                </c:pt>
                <c:pt idx="4043">
                  <c:v>182.66</c:v>
                </c:pt>
                <c:pt idx="4044">
                  <c:v>182.66</c:v>
                </c:pt>
                <c:pt idx="4045">
                  <c:v>182.66</c:v>
                </c:pt>
                <c:pt idx="4046">
                  <c:v>182.66</c:v>
                </c:pt>
                <c:pt idx="4047">
                  <c:v>182.66</c:v>
                </c:pt>
                <c:pt idx="4048">
                  <c:v>182.66</c:v>
                </c:pt>
                <c:pt idx="4049">
                  <c:v>182.66</c:v>
                </c:pt>
                <c:pt idx="4050">
                  <c:v>182.66</c:v>
                </c:pt>
                <c:pt idx="4051">
                  <c:v>182.66</c:v>
                </c:pt>
                <c:pt idx="4052">
                  <c:v>182.66</c:v>
                </c:pt>
                <c:pt idx="4053">
                  <c:v>182.66</c:v>
                </c:pt>
                <c:pt idx="4054">
                  <c:v>182.66</c:v>
                </c:pt>
                <c:pt idx="4055">
                  <c:v>183.98000000000027</c:v>
                </c:pt>
                <c:pt idx="4056">
                  <c:v>183.98000000000027</c:v>
                </c:pt>
                <c:pt idx="4057">
                  <c:v>183.98000000000027</c:v>
                </c:pt>
                <c:pt idx="4058">
                  <c:v>183.98000000000027</c:v>
                </c:pt>
                <c:pt idx="4059">
                  <c:v>183.98000000000027</c:v>
                </c:pt>
                <c:pt idx="4060">
                  <c:v>183.98000000000027</c:v>
                </c:pt>
                <c:pt idx="4061">
                  <c:v>183.98000000000027</c:v>
                </c:pt>
                <c:pt idx="4062">
                  <c:v>183.98000000000027</c:v>
                </c:pt>
                <c:pt idx="4063">
                  <c:v>183.98000000000027</c:v>
                </c:pt>
                <c:pt idx="4064">
                  <c:v>183.98000000000027</c:v>
                </c:pt>
                <c:pt idx="4065">
                  <c:v>183.98000000000027</c:v>
                </c:pt>
                <c:pt idx="4066">
                  <c:v>183.98000000000027</c:v>
                </c:pt>
                <c:pt idx="4067">
                  <c:v>183.98000000000027</c:v>
                </c:pt>
                <c:pt idx="4068">
                  <c:v>183.98000000000027</c:v>
                </c:pt>
                <c:pt idx="4069">
                  <c:v>183.98000000000027</c:v>
                </c:pt>
                <c:pt idx="4070">
                  <c:v>183.98000000000027</c:v>
                </c:pt>
                <c:pt idx="4071">
                  <c:v>183.98000000000027</c:v>
                </c:pt>
                <c:pt idx="4072">
                  <c:v>183.98000000000027</c:v>
                </c:pt>
                <c:pt idx="4073">
                  <c:v>183.98000000000027</c:v>
                </c:pt>
                <c:pt idx="4074">
                  <c:v>183.98000000000027</c:v>
                </c:pt>
                <c:pt idx="4075">
                  <c:v>183.98000000000027</c:v>
                </c:pt>
                <c:pt idx="4076">
                  <c:v>183.98000000000027</c:v>
                </c:pt>
                <c:pt idx="4077">
                  <c:v>183.98000000000027</c:v>
                </c:pt>
                <c:pt idx="4078">
                  <c:v>183.98000000000027</c:v>
                </c:pt>
                <c:pt idx="4079">
                  <c:v>183.98000000000027</c:v>
                </c:pt>
                <c:pt idx="4080">
                  <c:v>183.98000000000027</c:v>
                </c:pt>
                <c:pt idx="4081">
                  <c:v>183.98000000000027</c:v>
                </c:pt>
                <c:pt idx="4082">
                  <c:v>183.98000000000027</c:v>
                </c:pt>
                <c:pt idx="4083">
                  <c:v>183.98000000000027</c:v>
                </c:pt>
                <c:pt idx="4084">
                  <c:v>183.98000000000027</c:v>
                </c:pt>
                <c:pt idx="4085">
                  <c:v>183.98000000000027</c:v>
                </c:pt>
                <c:pt idx="4086">
                  <c:v>183.98000000000027</c:v>
                </c:pt>
                <c:pt idx="4087">
                  <c:v>183.98000000000027</c:v>
                </c:pt>
                <c:pt idx="4088">
                  <c:v>183.98000000000027</c:v>
                </c:pt>
                <c:pt idx="4089">
                  <c:v>183.98000000000027</c:v>
                </c:pt>
                <c:pt idx="4090">
                  <c:v>183.98000000000027</c:v>
                </c:pt>
                <c:pt idx="4091">
                  <c:v>183.98000000000027</c:v>
                </c:pt>
                <c:pt idx="4092">
                  <c:v>183.98000000000027</c:v>
                </c:pt>
                <c:pt idx="4093">
                  <c:v>183.98000000000027</c:v>
                </c:pt>
                <c:pt idx="4094">
                  <c:v>183.98000000000027</c:v>
                </c:pt>
                <c:pt idx="4095">
                  <c:v>183.98000000000027</c:v>
                </c:pt>
                <c:pt idx="4096">
                  <c:v>183.98000000000027</c:v>
                </c:pt>
                <c:pt idx="4097">
                  <c:v>183.98000000000027</c:v>
                </c:pt>
                <c:pt idx="4098">
                  <c:v>183.98000000000027</c:v>
                </c:pt>
                <c:pt idx="4099">
                  <c:v>183.98000000000027</c:v>
                </c:pt>
                <c:pt idx="4100">
                  <c:v>183.98000000000027</c:v>
                </c:pt>
                <c:pt idx="4101">
                  <c:v>183.98000000000027</c:v>
                </c:pt>
                <c:pt idx="4102">
                  <c:v>183.98000000000027</c:v>
                </c:pt>
                <c:pt idx="4103">
                  <c:v>183.98000000000027</c:v>
                </c:pt>
                <c:pt idx="4104">
                  <c:v>183.98000000000027</c:v>
                </c:pt>
                <c:pt idx="4105">
                  <c:v>183.98000000000027</c:v>
                </c:pt>
                <c:pt idx="4106">
                  <c:v>183.98000000000027</c:v>
                </c:pt>
                <c:pt idx="4107">
                  <c:v>183.98000000000027</c:v>
                </c:pt>
                <c:pt idx="4108">
                  <c:v>183.98000000000027</c:v>
                </c:pt>
                <c:pt idx="4109">
                  <c:v>183.98000000000027</c:v>
                </c:pt>
                <c:pt idx="4110">
                  <c:v>183.98000000000027</c:v>
                </c:pt>
                <c:pt idx="4111">
                  <c:v>183.98000000000027</c:v>
                </c:pt>
                <c:pt idx="4112">
                  <c:v>183.98000000000027</c:v>
                </c:pt>
                <c:pt idx="4113">
                  <c:v>183.98000000000027</c:v>
                </c:pt>
                <c:pt idx="4114">
                  <c:v>183.98000000000027</c:v>
                </c:pt>
                <c:pt idx="4115">
                  <c:v>185.38000000000034</c:v>
                </c:pt>
                <c:pt idx="4116">
                  <c:v>185.38000000000034</c:v>
                </c:pt>
                <c:pt idx="4117">
                  <c:v>185.38000000000034</c:v>
                </c:pt>
                <c:pt idx="4118">
                  <c:v>185.38000000000034</c:v>
                </c:pt>
                <c:pt idx="4119">
                  <c:v>185.38000000000034</c:v>
                </c:pt>
                <c:pt idx="4120">
                  <c:v>185.38000000000034</c:v>
                </c:pt>
                <c:pt idx="4121">
                  <c:v>185.38000000000034</c:v>
                </c:pt>
                <c:pt idx="4122">
                  <c:v>185.38000000000034</c:v>
                </c:pt>
                <c:pt idx="4123">
                  <c:v>185.38000000000034</c:v>
                </c:pt>
                <c:pt idx="4124">
                  <c:v>185.38000000000034</c:v>
                </c:pt>
                <c:pt idx="4125">
                  <c:v>185.38000000000034</c:v>
                </c:pt>
                <c:pt idx="4126">
                  <c:v>185.38000000000034</c:v>
                </c:pt>
                <c:pt idx="4127">
                  <c:v>185.38000000000034</c:v>
                </c:pt>
                <c:pt idx="4128">
                  <c:v>185.38000000000034</c:v>
                </c:pt>
                <c:pt idx="4129">
                  <c:v>185.38000000000034</c:v>
                </c:pt>
                <c:pt idx="4130">
                  <c:v>185.38000000000034</c:v>
                </c:pt>
                <c:pt idx="4131">
                  <c:v>185.38000000000034</c:v>
                </c:pt>
                <c:pt idx="4132">
                  <c:v>185.38000000000034</c:v>
                </c:pt>
                <c:pt idx="4133">
                  <c:v>185.38000000000034</c:v>
                </c:pt>
                <c:pt idx="4134">
                  <c:v>185.38000000000034</c:v>
                </c:pt>
                <c:pt idx="4135">
                  <c:v>185.38000000000034</c:v>
                </c:pt>
                <c:pt idx="4136">
                  <c:v>185.38000000000034</c:v>
                </c:pt>
                <c:pt idx="4137">
                  <c:v>185.38000000000034</c:v>
                </c:pt>
                <c:pt idx="4138">
                  <c:v>185.38000000000034</c:v>
                </c:pt>
                <c:pt idx="4139">
                  <c:v>185.38000000000034</c:v>
                </c:pt>
                <c:pt idx="4140">
                  <c:v>185.38000000000034</c:v>
                </c:pt>
                <c:pt idx="4141">
                  <c:v>185.38000000000034</c:v>
                </c:pt>
                <c:pt idx="4142">
                  <c:v>185.38000000000034</c:v>
                </c:pt>
                <c:pt idx="4143">
                  <c:v>185.38000000000034</c:v>
                </c:pt>
                <c:pt idx="4144">
                  <c:v>185.38000000000034</c:v>
                </c:pt>
                <c:pt idx="4145">
                  <c:v>185.38000000000034</c:v>
                </c:pt>
                <c:pt idx="4146">
                  <c:v>185.38000000000034</c:v>
                </c:pt>
                <c:pt idx="4147">
                  <c:v>185.38000000000034</c:v>
                </c:pt>
                <c:pt idx="4148">
                  <c:v>185.38000000000034</c:v>
                </c:pt>
                <c:pt idx="4149">
                  <c:v>185.38000000000034</c:v>
                </c:pt>
                <c:pt idx="4150">
                  <c:v>185.38000000000034</c:v>
                </c:pt>
                <c:pt idx="4151">
                  <c:v>185.38000000000034</c:v>
                </c:pt>
                <c:pt idx="4152">
                  <c:v>185.38000000000034</c:v>
                </c:pt>
                <c:pt idx="4153">
                  <c:v>185.38000000000034</c:v>
                </c:pt>
                <c:pt idx="4154">
                  <c:v>185.38000000000034</c:v>
                </c:pt>
                <c:pt idx="4155">
                  <c:v>185.38000000000034</c:v>
                </c:pt>
                <c:pt idx="4156">
                  <c:v>185.38000000000034</c:v>
                </c:pt>
                <c:pt idx="4157">
                  <c:v>185.38000000000034</c:v>
                </c:pt>
                <c:pt idx="4158">
                  <c:v>185.38000000000034</c:v>
                </c:pt>
                <c:pt idx="4159">
                  <c:v>185.38000000000034</c:v>
                </c:pt>
                <c:pt idx="4160">
                  <c:v>185.38000000000034</c:v>
                </c:pt>
                <c:pt idx="4161">
                  <c:v>185.38000000000034</c:v>
                </c:pt>
                <c:pt idx="4162">
                  <c:v>185.38000000000034</c:v>
                </c:pt>
                <c:pt idx="4163">
                  <c:v>185.38000000000034</c:v>
                </c:pt>
                <c:pt idx="4164">
                  <c:v>185.38000000000034</c:v>
                </c:pt>
                <c:pt idx="4165">
                  <c:v>185.38000000000034</c:v>
                </c:pt>
                <c:pt idx="4166">
                  <c:v>185.38000000000034</c:v>
                </c:pt>
                <c:pt idx="4167">
                  <c:v>185.38000000000034</c:v>
                </c:pt>
                <c:pt idx="4168">
                  <c:v>185.38000000000034</c:v>
                </c:pt>
                <c:pt idx="4169">
                  <c:v>185.38000000000034</c:v>
                </c:pt>
                <c:pt idx="4170">
                  <c:v>185.38000000000034</c:v>
                </c:pt>
                <c:pt idx="4171">
                  <c:v>185.38000000000034</c:v>
                </c:pt>
                <c:pt idx="4172">
                  <c:v>185.38000000000034</c:v>
                </c:pt>
                <c:pt idx="4173">
                  <c:v>185.38000000000034</c:v>
                </c:pt>
                <c:pt idx="4174">
                  <c:v>185.38000000000034</c:v>
                </c:pt>
                <c:pt idx="4175">
                  <c:v>187.69</c:v>
                </c:pt>
                <c:pt idx="4176">
                  <c:v>187.69</c:v>
                </c:pt>
                <c:pt idx="4177">
                  <c:v>187.69</c:v>
                </c:pt>
                <c:pt idx="4178">
                  <c:v>187.69</c:v>
                </c:pt>
                <c:pt idx="4179">
                  <c:v>187.69</c:v>
                </c:pt>
                <c:pt idx="4180">
                  <c:v>187.69</c:v>
                </c:pt>
                <c:pt idx="4181">
                  <c:v>187.69</c:v>
                </c:pt>
                <c:pt idx="4182">
                  <c:v>187.69</c:v>
                </c:pt>
                <c:pt idx="4183">
                  <c:v>187.69</c:v>
                </c:pt>
                <c:pt idx="4184">
                  <c:v>187.69</c:v>
                </c:pt>
                <c:pt idx="4185">
                  <c:v>187.69</c:v>
                </c:pt>
                <c:pt idx="4186">
                  <c:v>187.69</c:v>
                </c:pt>
                <c:pt idx="4187">
                  <c:v>187.69</c:v>
                </c:pt>
                <c:pt idx="4188">
                  <c:v>187.69</c:v>
                </c:pt>
                <c:pt idx="4189">
                  <c:v>187.69</c:v>
                </c:pt>
                <c:pt idx="4190">
                  <c:v>187.69</c:v>
                </c:pt>
                <c:pt idx="4191">
                  <c:v>187.69</c:v>
                </c:pt>
                <c:pt idx="4192">
                  <c:v>187.69</c:v>
                </c:pt>
                <c:pt idx="4193">
                  <c:v>187.69</c:v>
                </c:pt>
                <c:pt idx="4194">
                  <c:v>187.69</c:v>
                </c:pt>
                <c:pt idx="4195">
                  <c:v>187.69</c:v>
                </c:pt>
                <c:pt idx="4196">
                  <c:v>187.69</c:v>
                </c:pt>
                <c:pt idx="4197">
                  <c:v>187.69</c:v>
                </c:pt>
                <c:pt idx="4198">
                  <c:v>187.69</c:v>
                </c:pt>
                <c:pt idx="4199">
                  <c:v>187.69</c:v>
                </c:pt>
                <c:pt idx="4200">
                  <c:v>187.69</c:v>
                </c:pt>
                <c:pt idx="4201">
                  <c:v>187.69</c:v>
                </c:pt>
                <c:pt idx="4202">
                  <c:v>187.69</c:v>
                </c:pt>
                <c:pt idx="4203">
                  <c:v>187.69</c:v>
                </c:pt>
                <c:pt idx="4204">
                  <c:v>187.69</c:v>
                </c:pt>
                <c:pt idx="4205">
                  <c:v>187.69</c:v>
                </c:pt>
                <c:pt idx="4206">
                  <c:v>187.69</c:v>
                </c:pt>
                <c:pt idx="4207">
                  <c:v>187.69</c:v>
                </c:pt>
                <c:pt idx="4208">
                  <c:v>187.69</c:v>
                </c:pt>
                <c:pt idx="4209">
                  <c:v>187.69</c:v>
                </c:pt>
                <c:pt idx="4210">
                  <c:v>187.69</c:v>
                </c:pt>
                <c:pt idx="4211">
                  <c:v>187.69</c:v>
                </c:pt>
                <c:pt idx="4212">
                  <c:v>187.69</c:v>
                </c:pt>
                <c:pt idx="4213">
                  <c:v>187.69</c:v>
                </c:pt>
                <c:pt idx="4214">
                  <c:v>187.69</c:v>
                </c:pt>
                <c:pt idx="4215">
                  <c:v>187.69</c:v>
                </c:pt>
                <c:pt idx="4216">
                  <c:v>187.69</c:v>
                </c:pt>
                <c:pt idx="4217">
                  <c:v>187.69</c:v>
                </c:pt>
                <c:pt idx="4218">
                  <c:v>187.69</c:v>
                </c:pt>
                <c:pt idx="4219">
                  <c:v>187.69</c:v>
                </c:pt>
                <c:pt idx="4220">
                  <c:v>187.69</c:v>
                </c:pt>
                <c:pt idx="4221">
                  <c:v>187.69</c:v>
                </c:pt>
                <c:pt idx="4222">
                  <c:v>187.69</c:v>
                </c:pt>
                <c:pt idx="4223">
                  <c:v>187.69</c:v>
                </c:pt>
                <c:pt idx="4224">
                  <c:v>187.69</c:v>
                </c:pt>
                <c:pt idx="4225">
                  <c:v>187.69</c:v>
                </c:pt>
                <c:pt idx="4226">
                  <c:v>187.69</c:v>
                </c:pt>
                <c:pt idx="4227">
                  <c:v>187.69</c:v>
                </c:pt>
                <c:pt idx="4228">
                  <c:v>187.69</c:v>
                </c:pt>
                <c:pt idx="4229">
                  <c:v>187.69</c:v>
                </c:pt>
                <c:pt idx="4230">
                  <c:v>187.69</c:v>
                </c:pt>
                <c:pt idx="4231">
                  <c:v>187.69</c:v>
                </c:pt>
                <c:pt idx="4232">
                  <c:v>187.69</c:v>
                </c:pt>
                <c:pt idx="4233">
                  <c:v>187.69</c:v>
                </c:pt>
                <c:pt idx="4234">
                  <c:v>187.69</c:v>
                </c:pt>
                <c:pt idx="4235">
                  <c:v>187.97</c:v>
                </c:pt>
                <c:pt idx="4236">
                  <c:v>187.97</c:v>
                </c:pt>
                <c:pt idx="4237">
                  <c:v>187.97</c:v>
                </c:pt>
                <c:pt idx="4238">
                  <c:v>187.97</c:v>
                </c:pt>
                <c:pt idx="4239">
                  <c:v>187.97</c:v>
                </c:pt>
                <c:pt idx="4240">
                  <c:v>187.97</c:v>
                </c:pt>
                <c:pt idx="4241">
                  <c:v>187.97</c:v>
                </c:pt>
                <c:pt idx="4242">
                  <c:v>187.97</c:v>
                </c:pt>
                <c:pt idx="4243">
                  <c:v>187.97</c:v>
                </c:pt>
                <c:pt idx="4244">
                  <c:v>187.97</c:v>
                </c:pt>
                <c:pt idx="4245">
                  <c:v>187.97</c:v>
                </c:pt>
                <c:pt idx="4246">
                  <c:v>187.97</c:v>
                </c:pt>
                <c:pt idx="4247">
                  <c:v>187.97</c:v>
                </c:pt>
                <c:pt idx="4248">
                  <c:v>187.97</c:v>
                </c:pt>
                <c:pt idx="4249">
                  <c:v>187.97</c:v>
                </c:pt>
                <c:pt idx="4250">
                  <c:v>187.97</c:v>
                </c:pt>
                <c:pt idx="4251">
                  <c:v>187.97</c:v>
                </c:pt>
                <c:pt idx="4252">
                  <c:v>187.97</c:v>
                </c:pt>
                <c:pt idx="4253">
                  <c:v>187.97</c:v>
                </c:pt>
                <c:pt idx="4254">
                  <c:v>187.97</c:v>
                </c:pt>
                <c:pt idx="4255">
                  <c:v>187.97</c:v>
                </c:pt>
                <c:pt idx="4256">
                  <c:v>187.97</c:v>
                </c:pt>
                <c:pt idx="4257">
                  <c:v>187.97</c:v>
                </c:pt>
                <c:pt idx="4258">
                  <c:v>187.97</c:v>
                </c:pt>
                <c:pt idx="4259">
                  <c:v>187.97</c:v>
                </c:pt>
                <c:pt idx="4260">
                  <c:v>187.97</c:v>
                </c:pt>
                <c:pt idx="4261">
                  <c:v>187.97</c:v>
                </c:pt>
                <c:pt idx="4262">
                  <c:v>187.97</c:v>
                </c:pt>
                <c:pt idx="4263">
                  <c:v>187.97</c:v>
                </c:pt>
                <c:pt idx="4264">
                  <c:v>187.97</c:v>
                </c:pt>
                <c:pt idx="4265">
                  <c:v>187.97</c:v>
                </c:pt>
                <c:pt idx="4266">
                  <c:v>187.97</c:v>
                </c:pt>
                <c:pt idx="4267">
                  <c:v>187.97</c:v>
                </c:pt>
                <c:pt idx="4268">
                  <c:v>187.97</c:v>
                </c:pt>
                <c:pt idx="4269">
                  <c:v>187.97</c:v>
                </c:pt>
                <c:pt idx="4270">
                  <c:v>187.97</c:v>
                </c:pt>
                <c:pt idx="4271">
                  <c:v>187.97</c:v>
                </c:pt>
                <c:pt idx="4272">
                  <c:v>187.97</c:v>
                </c:pt>
                <c:pt idx="4273">
                  <c:v>187.97</c:v>
                </c:pt>
                <c:pt idx="4274">
                  <c:v>187.97</c:v>
                </c:pt>
                <c:pt idx="4275">
                  <c:v>187.97</c:v>
                </c:pt>
                <c:pt idx="4276">
                  <c:v>187.97</c:v>
                </c:pt>
                <c:pt idx="4277">
                  <c:v>187.97</c:v>
                </c:pt>
                <c:pt idx="4278">
                  <c:v>187.97</c:v>
                </c:pt>
                <c:pt idx="4279">
                  <c:v>187.97</c:v>
                </c:pt>
                <c:pt idx="4280">
                  <c:v>187.97</c:v>
                </c:pt>
                <c:pt idx="4281">
                  <c:v>187.97</c:v>
                </c:pt>
                <c:pt idx="4282">
                  <c:v>187.97</c:v>
                </c:pt>
                <c:pt idx="4283">
                  <c:v>187.97</c:v>
                </c:pt>
                <c:pt idx="4284">
                  <c:v>187.97</c:v>
                </c:pt>
                <c:pt idx="4285">
                  <c:v>187.97</c:v>
                </c:pt>
                <c:pt idx="4286">
                  <c:v>187.97</c:v>
                </c:pt>
                <c:pt idx="4287">
                  <c:v>187.97</c:v>
                </c:pt>
                <c:pt idx="4288">
                  <c:v>187.97</c:v>
                </c:pt>
                <c:pt idx="4289">
                  <c:v>187.97</c:v>
                </c:pt>
                <c:pt idx="4290">
                  <c:v>187.97</c:v>
                </c:pt>
                <c:pt idx="4291">
                  <c:v>187.97</c:v>
                </c:pt>
                <c:pt idx="4292">
                  <c:v>187.97</c:v>
                </c:pt>
                <c:pt idx="4293">
                  <c:v>187.97</c:v>
                </c:pt>
                <c:pt idx="4294">
                  <c:v>187.97</c:v>
                </c:pt>
                <c:pt idx="4295">
                  <c:v>188.10999999999999</c:v>
                </c:pt>
                <c:pt idx="4296">
                  <c:v>188.10999999999999</c:v>
                </c:pt>
                <c:pt idx="4297">
                  <c:v>188.10999999999999</c:v>
                </c:pt>
                <c:pt idx="4298">
                  <c:v>188.10999999999999</c:v>
                </c:pt>
                <c:pt idx="4299">
                  <c:v>188.10999999999999</c:v>
                </c:pt>
                <c:pt idx="4300">
                  <c:v>188.10999999999999</c:v>
                </c:pt>
                <c:pt idx="4301">
                  <c:v>188.10999999999999</c:v>
                </c:pt>
                <c:pt idx="4302">
                  <c:v>188.10999999999999</c:v>
                </c:pt>
                <c:pt idx="4303">
                  <c:v>188.10999999999999</c:v>
                </c:pt>
                <c:pt idx="4304">
                  <c:v>188.10999999999999</c:v>
                </c:pt>
                <c:pt idx="4305">
                  <c:v>188.10999999999999</c:v>
                </c:pt>
                <c:pt idx="4306">
                  <c:v>188.10999999999999</c:v>
                </c:pt>
                <c:pt idx="4307">
                  <c:v>188.10999999999999</c:v>
                </c:pt>
                <c:pt idx="4308">
                  <c:v>188.10999999999999</c:v>
                </c:pt>
                <c:pt idx="4309">
                  <c:v>188.10999999999999</c:v>
                </c:pt>
                <c:pt idx="4310">
                  <c:v>188.10999999999999</c:v>
                </c:pt>
                <c:pt idx="4311">
                  <c:v>188.10999999999999</c:v>
                </c:pt>
                <c:pt idx="4312">
                  <c:v>188.10999999999999</c:v>
                </c:pt>
                <c:pt idx="4313">
                  <c:v>188.10999999999999</c:v>
                </c:pt>
                <c:pt idx="4314">
                  <c:v>188.10999999999999</c:v>
                </c:pt>
                <c:pt idx="4315">
                  <c:v>188.10999999999999</c:v>
                </c:pt>
                <c:pt idx="4316">
                  <c:v>188.10999999999999</c:v>
                </c:pt>
                <c:pt idx="4317">
                  <c:v>188.10999999999999</c:v>
                </c:pt>
                <c:pt idx="4318">
                  <c:v>188.10999999999999</c:v>
                </c:pt>
                <c:pt idx="4319">
                  <c:v>188.10999999999999</c:v>
                </c:pt>
                <c:pt idx="4320">
                  <c:v>188.10999999999999</c:v>
                </c:pt>
                <c:pt idx="4321">
                  <c:v>188.10999999999999</c:v>
                </c:pt>
                <c:pt idx="4322">
                  <c:v>188.10999999999999</c:v>
                </c:pt>
                <c:pt idx="4323">
                  <c:v>188.10999999999999</c:v>
                </c:pt>
                <c:pt idx="4324">
                  <c:v>188.10999999999999</c:v>
                </c:pt>
                <c:pt idx="4325">
                  <c:v>188.10999999999999</c:v>
                </c:pt>
                <c:pt idx="4326">
                  <c:v>188.10999999999999</c:v>
                </c:pt>
                <c:pt idx="4327">
                  <c:v>188.10999999999999</c:v>
                </c:pt>
                <c:pt idx="4328">
                  <c:v>188.10999999999999</c:v>
                </c:pt>
                <c:pt idx="4329">
                  <c:v>188.10999999999999</c:v>
                </c:pt>
                <c:pt idx="4330">
                  <c:v>188.10999999999999</c:v>
                </c:pt>
                <c:pt idx="4331">
                  <c:v>188.10999999999999</c:v>
                </c:pt>
                <c:pt idx="4332">
                  <c:v>188.10999999999999</c:v>
                </c:pt>
                <c:pt idx="4333">
                  <c:v>188.10999999999999</c:v>
                </c:pt>
                <c:pt idx="4334">
                  <c:v>188.10999999999999</c:v>
                </c:pt>
                <c:pt idx="4335">
                  <c:v>188.10999999999999</c:v>
                </c:pt>
                <c:pt idx="4336">
                  <c:v>188.10999999999999</c:v>
                </c:pt>
                <c:pt idx="4337">
                  <c:v>188.10999999999999</c:v>
                </c:pt>
                <c:pt idx="4338">
                  <c:v>188.10999999999999</c:v>
                </c:pt>
                <c:pt idx="4339">
                  <c:v>188.10999999999999</c:v>
                </c:pt>
                <c:pt idx="4340">
                  <c:v>188.10999999999999</c:v>
                </c:pt>
                <c:pt idx="4341">
                  <c:v>188.10999999999999</c:v>
                </c:pt>
                <c:pt idx="4342">
                  <c:v>188.10999999999999</c:v>
                </c:pt>
                <c:pt idx="4343">
                  <c:v>188.10999999999999</c:v>
                </c:pt>
                <c:pt idx="4344">
                  <c:v>188.10999999999999</c:v>
                </c:pt>
                <c:pt idx="4345">
                  <c:v>188.10999999999999</c:v>
                </c:pt>
                <c:pt idx="4346">
                  <c:v>188.10999999999999</c:v>
                </c:pt>
                <c:pt idx="4347">
                  <c:v>188.10999999999999</c:v>
                </c:pt>
                <c:pt idx="4348">
                  <c:v>188.10999999999999</c:v>
                </c:pt>
                <c:pt idx="4349">
                  <c:v>188.10999999999999</c:v>
                </c:pt>
                <c:pt idx="4350">
                  <c:v>188.10999999999999</c:v>
                </c:pt>
                <c:pt idx="4351">
                  <c:v>188.10999999999999</c:v>
                </c:pt>
                <c:pt idx="4352">
                  <c:v>188.10999999999999</c:v>
                </c:pt>
                <c:pt idx="4353">
                  <c:v>188.10999999999999</c:v>
                </c:pt>
                <c:pt idx="4354">
                  <c:v>188.10999999999999</c:v>
                </c:pt>
                <c:pt idx="4355">
                  <c:v>189.4</c:v>
                </c:pt>
                <c:pt idx="4356">
                  <c:v>189.4</c:v>
                </c:pt>
                <c:pt idx="4357">
                  <c:v>189.4</c:v>
                </c:pt>
                <c:pt idx="4358">
                  <c:v>189.4</c:v>
                </c:pt>
                <c:pt idx="4359">
                  <c:v>189.4</c:v>
                </c:pt>
                <c:pt idx="4360">
                  <c:v>189.4</c:v>
                </c:pt>
                <c:pt idx="4361">
                  <c:v>189.4</c:v>
                </c:pt>
                <c:pt idx="4362">
                  <c:v>189.4</c:v>
                </c:pt>
                <c:pt idx="4363">
                  <c:v>189.4</c:v>
                </c:pt>
                <c:pt idx="4364">
                  <c:v>189.4</c:v>
                </c:pt>
                <c:pt idx="4365">
                  <c:v>189.4</c:v>
                </c:pt>
                <c:pt idx="4366">
                  <c:v>189.4</c:v>
                </c:pt>
                <c:pt idx="4367">
                  <c:v>189.4</c:v>
                </c:pt>
                <c:pt idx="4368">
                  <c:v>189.4</c:v>
                </c:pt>
                <c:pt idx="4369">
                  <c:v>189.4</c:v>
                </c:pt>
                <c:pt idx="4370">
                  <c:v>189.4</c:v>
                </c:pt>
                <c:pt idx="4371">
                  <c:v>189.4</c:v>
                </c:pt>
                <c:pt idx="4372">
                  <c:v>189.4</c:v>
                </c:pt>
                <c:pt idx="4373">
                  <c:v>189.4</c:v>
                </c:pt>
                <c:pt idx="4374">
                  <c:v>189.4</c:v>
                </c:pt>
                <c:pt idx="4375">
                  <c:v>189.4</c:v>
                </c:pt>
                <c:pt idx="4376">
                  <c:v>189.4</c:v>
                </c:pt>
                <c:pt idx="4377">
                  <c:v>189.4</c:v>
                </c:pt>
                <c:pt idx="4378">
                  <c:v>189.4</c:v>
                </c:pt>
                <c:pt idx="4379">
                  <c:v>189.4</c:v>
                </c:pt>
                <c:pt idx="4380">
                  <c:v>189.4</c:v>
                </c:pt>
                <c:pt idx="4381">
                  <c:v>189.4</c:v>
                </c:pt>
                <c:pt idx="4382">
                  <c:v>189.4</c:v>
                </c:pt>
                <c:pt idx="4383">
                  <c:v>189.4</c:v>
                </c:pt>
                <c:pt idx="4384">
                  <c:v>189.4</c:v>
                </c:pt>
                <c:pt idx="4385">
                  <c:v>189.4</c:v>
                </c:pt>
                <c:pt idx="4386">
                  <c:v>189.4</c:v>
                </c:pt>
                <c:pt idx="4387">
                  <c:v>189.4</c:v>
                </c:pt>
                <c:pt idx="4388">
                  <c:v>189.4</c:v>
                </c:pt>
                <c:pt idx="4389">
                  <c:v>189.4</c:v>
                </c:pt>
                <c:pt idx="4390">
                  <c:v>189.4</c:v>
                </c:pt>
                <c:pt idx="4391">
                  <c:v>189.4</c:v>
                </c:pt>
                <c:pt idx="4392">
                  <c:v>189.4</c:v>
                </c:pt>
                <c:pt idx="4393">
                  <c:v>189.4</c:v>
                </c:pt>
                <c:pt idx="4394">
                  <c:v>189.4</c:v>
                </c:pt>
                <c:pt idx="4395">
                  <c:v>189.4</c:v>
                </c:pt>
                <c:pt idx="4396">
                  <c:v>189.4</c:v>
                </c:pt>
                <c:pt idx="4397">
                  <c:v>189.4</c:v>
                </c:pt>
                <c:pt idx="4398">
                  <c:v>189.4</c:v>
                </c:pt>
                <c:pt idx="4399">
                  <c:v>189.4</c:v>
                </c:pt>
                <c:pt idx="4400">
                  <c:v>189.4</c:v>
                </c:pt>
                <c:pt idx="4401">
                  <c:v>189.4</c:v>
                </c:pt>
                <c:pt idx="4402">
                  <c:v>189.4</c:v>
                </c:pt>
                <c:pt idx="4403">
                  <c:v>189.4</c:v>
                </c:pt>
                <c:pt idx="4404">
                  <c:v>189.4</c:v>
                </c:pt>
                <c:pt idx="4405">
                  <c:v>189.4</c:v>
                </c:pt>
                <c:pt idx="4406">
                  <c:v>189.4</c:v>
                </c:pt>
                <c:pt idx="4407">
                  <c:v>189.4</c:v>
                </c:pt>
                <c:pt idx="4408">
                  <c:v>189.4</c:v>
                </c:pt>
                <c:pt idx="4409">
                  <c:v>189.4</c:v>
                </c:pt>
                <c:pt idx="4410">
                  <c:v>189.4</c:v>
                </c:pt>
                <c:pt idx="4411">
                  <c:v>189.4</c:v>
                </c:pt>
                <c:pt idx="4412">
                  <c:v>189.4</c:v>
                </c:pt>
                <c:pt idx="4413">
                  <c:v>189.4</c:v>
                </c:pt>
                <c:pt idx="4414">
                  <c:v>189.4</c:v>
                </c:pt>
                <c:pt idx="4415">
                  <c:v>188.58</c:v>
                </c:pt>
                <c:pt idx="4416">
                  <c:v>188.58</c:v>
                </c:pt>
                <c:pt idx="4417">
                  <c:v>188.58</c:v>
                </c:pt>
                <c:pt idx="4418">
                  <c:v>188.58</c:v>
                </c:pt>
                <c:pt idx="4419">
                  <c:v>188.58</c:v>
                </c:pt>
                <c:pt idx="4420">
                  <c:v>188.58</c:v>
                </c:pt>
                <c:pt idx="4421">
                  <c:v>188.58</c:v>
                </c:pt>
                <c:pt idx="4422">
                  <c:v>188.58</c:v>
                </c:pt>
                <c:pt idx="4423">
                  <c:v>188.58</c:v>
                </c:pt>
                <c:pt idx="4424">
                  <c:v>188.58</c:v>
                </c:pt>
                <c:pt idx="4425">
                  <c:v>188.58</c:v>
                </c:pt>
                <c:pt idx="4426">
                  <c:v>188.58</c:v>
                </c:pt>
                <c:pt idx="4427">
                  <c:v>188.58</c:v>
                </c:pt>
                <c:pt idx="4428">
                  <c:v>188.58</c:v>
                </c:pt>
                <c:pt idx="4429">
                  <c:v>188.58</c:v>
                </c:pt>
                <c:pt idx="4430">
                  <c:v>188.58</c:v>
                </c:pt>
                <c:pt idx="4431">
                  <c:v>188.58</c:v>
                </c:pt>
                <c:pt idx="4432">
                  <c:v>188.58</c:v>
                </c:pt>
                <c:pt idx="4433">
                  <c:v>188.58</c:v>
                </c:pt>
                <c:pt idx="4434">
                  <c:v>188.58</c:v>
                </c:pt>
                <c:pt idx="4435">
                  <c:v>188.58</c:v>
                </c:pt>
                <c:pt idx="4436">
                  <c:v>188.58</c:v>
                </c:pt>
                <c:pt idx="4437">
                  <c:v>188.58</c:v>
                </c:pt>
                <c:pt idx="4438">
                  <c:v>188.58</c:v>
                </c:pt>
                <c:pt idx="4439">
                  <c:v>188.58</c:v>
                </c:pt>
                <c:pt idx="4440">
                  <c:v>188.58</c:v>
                </c:pt>
                <c:pt idx="4441">
                  <c:v>188.58</c:v>
                </c:pt>
                <c:pt idx="4442">
                  <c:v>188.58</c:v>
                </c:pt>
                <c:pt idx="4443">
                  <c:v>188.58</c:v>
                </c:pt>
                <c:pt idx="4444">
                  <c:v>188.58</c:v>
                </c:pt>
                <c:pt idx="4445">
                  <c:v>188.58</c:v>
                </c:pt>
                <c:pt idx="4446">
                  <c:v>188.58</c:v>
                </c:pt>
                <c:pt idx="4447">
                  <c:v>188.58</c:v>
                </c:pt>
                <c:pt idx="4448">
                  <c:v>188.58</c:v>
                </c:pt>
                <c:pt idx="4449">
                  <c:v>188.58</c:v>
                </c:pt>
                <c:pt idx="4450">
                  <c:v>188.58</c:v>
                </c:pt>
                <c:pt idx="4451">
                  <c:v>188.58</c:v>
                </c:pt>
                <c:pt idx="4452">
                  <c:v>188.58</c:v>
                </c:pt>
                <c:pt idx="4453">
                  <c:v>188.58</c:v>
                </c:pt>
                <c:pt idx="4454">
                  <c:v>188.58</c:v>
                </c:pt>
                <c:pt idx="4455">
                  <c:v>188.58</c:v>
                </c:pt>
                <c:pt idx="4456">
                  <c:v>188.58</c:v>
                </c:pt>
                <c:pt idx="4457">
                  <c:v>188.58</c:v>
                </c:pt>
                <c:pt idx="4458">
                  <c:v>188.58</c:v>
                </c:pt>
                <c:pt idx="4459">
                  <c:v>188.58</c:v>
                </c:pt>
                <c:pt idx="4460">
                  <c:v>188.58</c:v>
                </c:pt>
                <c:pt idx="4461">
                  <c:v>188.58</c:v>
                </c:pt>
                <c:pt idx="4462">
                  <c:v>188.58</c:v>
                </c:pt>
                <c:pt idx="4463">
                  <c:v>188.58</c:v>
                </c:pt>
                <c:pt idx="4464">
                  <c:v>188.58</c:v>
                </c:pt>
                <c:pt idx="4465">
                  <c:v>188.58</c:v>
                </c:pt>
                <c:pt idx="4466">
                  <c:v>188.58</c:v>
                </c:pt>
                <c:pt idx="4467">
                  <c:v>188.58</c:v>
                </c:pt>
                <c:pt idx="4468">
                  <c:v>188.58</c:v>
                </c:pt>
                <c:pt idx="4469">
                  <c:v>188.58</c:v>
                </c:pt>
                <c:pt idx="4470">
                  <c:v>188.58</c:v>
                </c:pt>
                <c:pt idx="4471">
                  <c:v>188.58</c:v>
                </c:pt>
                <c:pt idx="4472">
                  <c:v>188.58</c:v>
                </c:pt>
                <c:pt idx="4473">
                  <c:v>188.58</c:v>
                </c:pt>
                <c:pt idx="4474">
                  <c:v>188.58</c:v>
                </c:pt>
                <c:pt idx="4475">
                  <c:v>187.13</c:v>
                </c:pt>
                <c:pt idx="4476">
                  <c:v>187.13</c:v>
                </c:pt>
                <c:pt idx="4477">
                  <c:v>187.13</c:v>
                </c:pt>
                <c:pt idx="4478">
                  <c:v>187.13</c:v>
                </c:pt>
                <c:pt idx="4479">
                  <c:v>187.13</c:v>
                </c:pt>
                <c:pt idx="4480">
                  <c:v>187.13</c:v>
                </c:pt>
                <c:pt idx="4481">
                  <c:v>187.13</c:v>
                </c:pt>
                <c:pt idx="4482">
                  <c:v>187.13</c:v>
                </c:pt>
                <c:pt idx="4483">
                  <c:v>187.13</c:v>
                </c:pt>
                <c:pt idx="4484">
                  <c:v>187.13</c:v>
                </c:pt>
                <c:pt idx="4485">
                  <c:v>187.13</c:v>
                </c:pt>
                <c:pt idx="4486">
                  <c:v>187.13</c:v>
                </c:pt>
                <c:pt idx="4487">
                  <c:v>187.13</c:v>
                </c:pt>
                <c:pt idx="4488">
                  <c:v>187.13</c:v>
                </c:pt>
                <c:pt idx="4489">
                  <c:v>187.13</c:v>
                </c:pt>
                <c:pt idx="4490">
                  <c:v>187.13</c:v>
                </c:pt>
                <c:pt idx="4491">
                  <c:v>187.13</c:v>
                </c:pt>
                <c:pt idx="4492">
                  <c:v>187.13</c:v>
                </c:pt>
                <c:pt idx="4493">
                  <c:v>187.13</c:v>
                </c:pt>
                <c:pt idx="4494">
                  <c:v>187.13</c:v>
                </c:pt>
                <c:pt idx="4495">
                  <c:v>187.13</c:v>
                </c:pt>
                <c:pt idx="4496">
                  <c:v>187.13</c:v>
                </c:pt>
                <c:pt idx="4497">
                  <c:v>187.13</c:v>
                </c:pt>
                <c:pt idx="4498">
                  <c:v>187.13</c:v>
                </c:pt>
                <c:pt idx="4499">
                  <c:v>187.13</c:v>
                </c:pt>
                <c:pt idx="4500">
                  <c:v>187.13</c:v>
                </c:pt>
                <c:pt idx="4501">
                  <c:v>187.13</c:v>
                </c:pt>
                <c:pt idx="4502">
                  <c:v>187.13</c:v>
                </c:pt>
                <c:pt idx="4503">
                  <c:v>187.13</c:v>
                </c:pt>
                <c:pt idx="4504">
                  <c:v>187.13</c:v>
                </c:pt>
                <c:pt idx="4505">
                  <c:v>187.13</c:v>
                </c:pt>
                <c:pt idx="4506">
                  <c:v>187.13</c:v>
                </c:pt>
                <c:pt idx="4507">
                  <c:v>187.13</c:v>
                </c:pt>
                <c:pt idx="4508">
                  <c:v>187.13</c:v>
                </c:pt>
                <c:pt idx="4509">
                  <c:v>187.13</c:v>
                </c:pt>
                <c:pt idx="4510">
                  <c:v>187.13</c:v>
                </c:pt>
                <c:pt idx="4511">
                  <c:v>187.13</c:v>
                </c:pt>
                <c:pt idx="4512">
                  <c:v>187.13</c:v>
                </c:pt>
                <c:pt idx="4513">
                  <c:v>187.13</c:v>
                </c:pt>
                <c:pt idx="4514">
                  <c:v>187.13</c:v>
                </c:pt>
                <c:pt idx="4515">
                  <c:v>187.13</c:v>
                </c:pt>
                <c:pt idx="4516">
                  <c:v>187.13</c:v>
                </c:pt>
                <c:pt idx="4517">
                  <c:v>187.13</c:v>
                </c:pt>
                <c:pt idx="4518">
                  <c:v>187.13</c:v>
                </c:pt>
                <c:pt idx="4519">
                  <c:v>187.13</c:v>
                </c:pt>
                <c:pt idx="4520">
                  <c:v>187.13</c:v>
                </c:pt>
                <c:pt idx="4521">
                  <c:v>187.13</c:v>
                </c:pt>
                <c:pt idx="4522">
                  <c:v>187.13</c:v>
                </c:pt>
                <c:pt idx="4523">
                  <c:v>187.13</c:v>
                </c:pt>
                <c:pt idx="4524">
                  <c:v>187.13</c:v>
                </c:pt>
                <c:pt idx="4525">
                  <c:v>187.13</c:v>
                </c:pt>
                <c:pt idx="4526">
                  <c:v>187.13</c:v>
                </c:pt>
                <c:pt idx="4527">
                  <c:v>187.13</c:v>
                </c:pt>
                <c:pt idx="4528">
                  <c:v>187.13</c:v>
                </c:pt>
                <c:pt idx="4529">
                  <c:v>187.13</c:v>
                </c:pt>
                <c:pt idx="4530">
                  <c:v>187.13</c:v>
                </c:pt>
                <c:pt idx="4531">
                  <c:v>187.13</c:v>
                </c:pt>
                <c:pt idx="4532">
                  <c:v>187.13</c:v>
                </c:pt>
                <c:pt idx="4533">
                  <c:v>187.13</c:v>
                </c:pt>
                <c:pt idx="4534">
                  <c:v>187.13</c:v>
                </c:pt>
                <c:pt idx="4535">
                  <c:v>185.36</c:v>
                </c:pt>
                <c:pt idx="4536">
                  <c:v>185.36</c:v>
                </c:pt>
                <c:pt idx="4537">
                  <c:v>185.36</c:v>
                </c:pt>
                <c:pt idx="4538">
                  <c:v>185.36</c:v>
                </c:pt>
                <c:pt idx="4539">
                  <c:v>185.36</c:v>
                </c:pt>
                <c:pt idx="4540">
                  <c:v>185.36</c:v>
                </c:pt>
                <c:pt idx="4541">
                  <c:v>185.36</c:v>
                </c:pt>
                <c:pt idx="4542">
                  <c:v>185.36</c:v>
                </c:pt>
                <c:pt idx="4543">
                  <c:v>185.36</c:v>
                </c:pt>
                <c:pt idx="4544">
                  <c:v>185.36</c:v>
                </c:pt>
                <c:pt idx="4545">
                  <c:v>185.36</c:v>
                </c:pt>
                <c:pt idx="4546">
                  <c:v>185.36</c:v>
                </c:pt>
                <c:pt idx="4547">
                  <c:v>185.36</c:v>
                </c:pt>
                <c:pt idx="4548">
                  <c:v>185.36</c:v>
                </c:pt>
                <c:pt idx="4549">
                  <c:v>185.36</c:v>
                </c:pt>
                <c:pt idx="4550">
                  <c:v>185.36</c:v>
                </c:pt>
                <c:pt idx="4551">
                  <c:v>185.36</c:v>
                </c:pt>
                <c:pt idx="4552">
                  <c:v>185.36</c:v>
                </c:pt>
                <c:pt idx="4553">
                  <c:v>185.36</c:v>
                </c:pt>
                <c:pt idx="4554">
                  <c:v>185.36</c:v>
                </c:pt>
                <c:pt idx="4555">
                  <c:v>185.36</c:v>
                </c:pt>
                <c:pt idx="4556">
                  <c:v>185.36</c:v>
                </c:pt>
                <c:pt idx="4557">
                  <c:v>185.36</c:v>
                </c:pt>
                <c:pt idx="4558">
                  <c:v>185.36</c:v>
                </c:pt>
                <c:pt idx="4559">
                  <c:v>185.36</c:v>
                </c:pt>
                <c:pt idx="4560">
                  <c:v>185.36</c:v>
                </c:pt>
                <c:pt idx="4561">
                  <c:v>185.36</c:v>
                </c:pt>
                <c:pt idx="4562">
                  <c:v>185.36</c:v>
                </c:pt>
                <c:pt idx="4563">
                  <c:v>185.36</c:v>
                </c:pt>
                <c:pt idx="4564">
                  <c:v>185.36</c:v>
                </c:pt>
                <c:pt idx="4565">
                  <c:v>185.36</c:v>
                </c:pt>
                <c:pt idx="4566">
                  <c:v>185.36</c:v>
                </c:pt>
                <c:pt idx="4567">
                  <c:v>185.36</c:v>
                </c:pt>
                <c:pt idx="4568">
                  <c:v>185.36</c:v>
                </c:pt>
                <c:pt idx="4569">
                  <c:v>185.36</c:v>
                </c:pt>
                <c:pt idx="4570">
                  <c:v>185.36</c:v>
                </c:pt>
                <c:pt idx="4571">
                  <c:v>185.36</c:v>
                </c:pt>
                <c:pt idx="4572">
                  <c:v>185.36</c:v>
                </c:pt>
                <c:pt idx="4573">
                  <c:v>185.36</c:v>
                </c:pt>
                <c:pt idx="4574">
                  <c:v>185.36</c:v>
                </c:pt>
                <c:pt idx="4575">
                  <c:v>185.36</c:v>
                </c:pt>
                <c:pt idx="4576">
                  <c:v>185.36</c:v>
                </c:pt>
                <c:pt idx="4577">
                  <c:v>185.36</c:v>
                </c:pt>
                <c:pt idx="4578">
                  <c:v>185.36</c:v>
                </c:pt>
                <c:pt idx="4579">
                  <c:v>185.36</c:v>
                </c:pt>
                <c:pt idx="4580">
                  <c:v>185.36</c:v>
                </c:pt>
                <c:pt idx="4581">
                  <c:v>185.36</c:v>
                </c:pt>
                <c:pt idx="4582">
                  <c:v>185.36</c:v>
                </c:pt>
                <c:pt idx="4583">
                  <c:v>185.36</c:v>
                </c:pt>
                <c:pt idx="4584">
                  <c:v>185.36</c:v>
                </c:pt>
                <c:pt idx="4585">
                  <c:v>185.36</c:v>
                </c:pt>
                <c:pt idx="4586">
                  <c:v>185.36</c:v>
                </c:pt>
                <c:pt idx="4587">
                  <c:v>185.36</c:v>
                </c:pt>
                <c:pt idx="4588">
                  <c:v>185.36</c:v>
                </c:pt>
                <c:pt idx="4589">
                  <c:v>185.36</c:v>
                </c:pt>
                <c:pt idx="4590">
                  <c:v>185.36</c:v>
                </c:pt>
                <c:pt idx="4591">
                  <c:v>185.36</c:v>
                </c:pt>
                <c:pt idx="4592">
                  <c:v>185.36</c:v>
                </c:pt>
                <c:pt idx="4593">
                  <c:v>185.36</c:v>
                </c:pt>
                <c:pt idx="4594">
                  <c:v>185.36</c:v>
                </c:pt>
                <c:pt idx="4595">
                  <c:v>186.7</c:v>
                </c:pt>
                <c:pt idx="4596">
                  <c:v>186.7</c:v>
                </c:pt>
                <c:pt idx="4597">
                  <c:v>186.7</c:v>
                </c:pt>
                <c:pt idx="4598">
                  <c:v>186.7</c:v>
                </c:pt>
                <c:pt idx="4599">
                  <c:v>186.7</c:v>
                </c:pt>
                <c:pt idx="4600">
                  <c:v>186.7</c:v>
                </c:pt>
                <c:pt idx="4601">
                  <c:v>186.7</c:v>
                </c:pt>
                <c:pt idx="4602">
                  <c:v>186.7</c:v>
                </c:pt>
                <c:pt idx="4603">
                  <c:v>186.7</c:v>
                </c:pt>
                <c:pt idx="4604">
                  <c:v>186.7</c:v>
                </c:pt>
                <c:pt idx="4605">
                  <c:v>186.7</c:v>
                </c:pt>
                <c:pt idx="4606">
                  <c:v>186.7</c:v>
                </c:pt>
                <c:pt idx="4607">
                  <c:v>186.7</c:v>
                </c:pt>
                <c:pt idx="4608">
                  <c:v>186.7</c:v>
                </c:pt>
                <c:pt idx="4609">
                  <c:v>186.7</c:v>
                </c:pt>
                <c:pt idx="4610">
                  <c:v>186.7</c:v>
                </c:pt>
                <c:pt idx="4611">
                  <c:v>186.7</c:v>
                </c:pt>
                <c:pt idx="4612">
                  <c:v>186.7</c:v>
                </c:pt>
                <c:pt idx="4613">
                  <c:v>186.7</c:v>
                </c:pt>
                <c:pt idx="4614">
                  <c:v>186.7</c:v>
                </c:pt>
                <c:pt idx="4615">
                  <c:v>186.7</c:v>
                </c:pt>
                <c:pt idx="4616">
                  <c:v>186.7</c:v>
                </c:pt>
                <c:pt idx="4617">
                  <c:v>186.7</c:v>
                </c:pt>
                <c:pt idx="4618">
                  <c:v>186.7</c:v>
                </c:pt>
                <c:pt idx="4619">
                  <c:v>186.7</c:v>
                </c:pt>
                <c:pt idx="4620">
                  <c:v>186.7</c:v>
                </c:pt>
                <c:pt idx="4621">
                  <c:v>186.7</c:v>
                </c:pt>
                <c:pt idx="4622">
                  <c:v>186.7</c:v>
                </c:pt>
                <c:pt idx="4623">
                  <c:v>186.7</c:v>
                </c:pt>
                <c:pt idx="4624">
                  <c:v>186.7</c:v>
                </c:pt>
                <c:pt idx="4625">
                  <c:v>186.7</c:v>
                </c:pt>
                <c:pt idx="4626">
                  <c:v>186.7</c:v>
                </c:pt>
                <c:pt idx="4627">
                  <c:v>186.7</c:v>
                </c:pt>
                <c:pt idx="4628">
                  <c:v>186.7</c:v>
                </c:pt>
                <c:pt idx="4629">
                  <c:v>186.7</c:v>
                </c:pt>
                <c:pt idx="4630">
                  <c:v>186.7</c:v>
                </c:pt>
                <c:pt idx="4631">
                  <c:v>186.7</c:v>
                </c:pt>
                <c:pt idx="4632">
                  <c:v>186.7</c:v>
                </c:pt>
                <c:pt idx="4633">
                  <c:v>186.7</c:v>
                </c:pt>
                <c:pt idx="4634">
                  <c:v>186.7</c:v>
                </c:pt>
                <c:pt idx="4635">
                  <c:v>186.7</c:v>
                </c:pt>
                <c:pt idx="4636">
                  <c:v>186.7</c:v>
                </c:pt>
                <c:pt idx="4637">
                  <c:v>186.7</c:v>
                </c:pt>
                <c:pt idx="4638">
                  <c:v>186.7</c:v>
                </c:pt>
                <c:pt idx="4639">
                  <c:v>186.7</c:v>
                </c:pt>
                <c:pt idx="4640">
                  <c:v>186.7</c:v>
                </c:pt>
                <c:pt idx="4641">
                  <c:v>186.7</c:v>
                </c:pt>
                <c:pt idx="4642">
                  <c:v>186.7</c:v>
                </c:pt>
                <c:pt idx="4643">
                  <c:v>186.7</c:v>
                </c:pt>
                <c:pt idx="4644">
                  <c:v>186.7</c:v>
                </c:pt>
                <c:pt idx="4645">
                  <c:v>186.7</c:v>
                </c:pt>
                <c:pt idx="4646">
                  <c:v>186.7</c:v>
                </c:pt>
                <c:pt idx="4647">
                  <c:v>186.7</c:v>
                </c:pt>
                <c:pt idx="4648">
                  <c:v>186.7</c:v>
                </c:pt>
                <c:pt idx="4649">
                  <c:v>186.7</c:v>
                </c:pt>
                <c:pt idx="4650">
                  <c:v>186.7</c:v>
                </c:pt>
                <c:pt idx="4651">
                  <c:v>186.7</c:v>
                </c:pt>
                <c:pt idx="4652">
                  <c:v>186.7</c:v>
                </c:pt>
                <c:pt idx="4653">
                  <c:v>186.7</c:v>
                </c:pt>
                <c:pt idx="4654">
                  <c:v>186.7</c:v>
                </c:pt>
                <c:pt idx="4655">
                  <c:v>185.98000000000027</c:v>
                </c:pt>
                <c:pt idx="4656">
                  <c:v>185.98000000000027</c:v>
                </c:pt>
                <c:pt idx="4657">
                  <c:v>185.98000000000027</c:v>
                </c:pt>
                <c:pt idx="4658">
                  <c:v>185.98000000000027</c:v>
                </c:pt>
                <c:pt idx="4659">
                  <c:v>185.98000000000027</c:v>
                </c:pt>
                <c:pt idx="4660">
                  <c:v>185.98000000000027</c:v>
                </c:pt>
                <c:pt idx="4661">
                  <c:v>185.98000000000027</c:v>
                </c:pt>
                <c:pt idx="4662">
                  <c:v>185.98000000000027</c:v>
                </c:pt>
                <c:pt idx="4663">
                  <c:v>185.98000000000027</c:v>
                </c:pt>
                <c:pt idx="4664">
                  <c:v>185.98000000000027</c:v>
                </c:pt>
                <c:pt idx="4665">
                  <c:v>185.98000000000027</c:v>
                </c:pt>
                <c:pt idx="4666">
                  <c:v>185.98000000000027</c:v>
                </c:pt>
                <c:pt idx="4667">
                  <c:v>185.98000000000027</c:v>
                </c:pt>
                <c:pt idx="4668">
                  <c:v>185.98000000000027</c:v>
                </c:pt>
                <c:pt idx="4669">
                  <c:v>185.98000000000027</c:v>
                </c:pt>
                <c:pt idx="4670">
                  <c:v>185.98000000000027</c:v>
                </c:pt>
                <c:pt idx="4671">
                  <c:v>185.98000000000027</c:v>
                </c:pt>
                <c:pt idx="4672">
                  <c:v>185.98000000000027</c:v>
                </c:pt>
                <c:pt idx="4673">
                  <c:v>185.98000000000027</c:v>
                </c:pt>
                <c:pt idx="4674">
                  <c:v>185.98000000000027</c:v>
                </c:pt>
                <c:pt idx="4675">
                  <c:v>185.98000000000027</c:v>
                </c:pt>
                <c:pt idx="4676">
                  <c:v>185.98000000000027</c:v>
                </c:pt>
                <c:pt idx="4677">
                  <c:v>185.98000000000027</c:v>
                </c:pt>
                <c:pt idx="4678">
                  <c:v>185.98000000000027</c:v>
                </c:pt>
                <c:pt idx="4679">
                  <c:v>185.98000000000027</c:v>
                </c:pt>
                <c:pt idx="4680">
                  <c:v>185.98000000000027</c:v>
                </c:pt>
                <c:pt idx="4681">
                  <c:v>185.98000000000027</c:v>
                </c:pt>
                <c:pt idx="4682">
                  <c:v>185.98000000000027</c:v>
                </c:pt>
                <c:pt idx="4683">
                  <c:v>185.98000000000027</c:v>
                </c:pt>
                <c:pt idx="4684">
                  <c:v>185.98000000000027</c:v>
                </c:pt>
                <c:pt idx="4685">
                  <c:v>185.98000000000027</c:v>
                </c:pt>
                <c:pt idx="4686">
                  <c:v>185.98000000000027</c:v>
                </c:pt>
                <c:pt idx="4687">
                  <c:v>185.98000000000027</c:v>
                </c:pt>
                <c:pt idx="4688">
                  <c:v>185.98000000000027</c:v>
                </c:pt>
                <c:pt idx="4689">
                  <c:v>185.98000000000027</c:v>
                </c:pt>
                <c:pt idx="4690">
                  <c:v>185.98000000000027</c:v>
                </c:pt>
                <c:pt idx="4691">
                  <c:v>185.98000000000027</c:v>
                </c:pt>
                <c:pt idx="4692">
                  <c:v>185.98000000000027</c:v>
                </c:pt>
                <c:pt idx="4693">
                  <c:v>185.98000000000027</c:v>
                </c:pt>
                <c:pt idx="4694">
                  <c:v>185.98000000000027</c:v>
                </c:pt>
                <c:pt idx="4695">
                  <c:v>185.98000000000027</c:v>
                </c:pt>
                <c:pt idx="4696">
                  <c:v>185.98000000000027</c:v>
                </c:pt>
                <c:pt idx="4697">
                  <c:v>185.98000000000027</c:v>
                </c:pt>
                <c:pt idx="4698">
                  <c:v>185.98000000000027</c:v>
                </c:pt>
                <c:pt idx="4699">
                  <c:v>185.98000000000027</c:v>
                </c:pt>
                <c:pt idx="4700">
                  <c:v>185.98000000000027</c:v>
                </c:pt>
                <c:pt idx="4701">
                  <c:v>185.98000000000027</c:v>
                </c:pt>
                <c:pt idx="4702">
                  <c:v>185.98000000000027</c:v>
                </c:pt>
                <c:pt idx="4703">
                  <c:v>185.98000000000027</c:v>
                </c:pt>
                <c:pt idx="4704">
                  <c:v>185.98000000000027</c:v>
                </c:pt>
                <c:pt idx="4705">
                  <c:v>185.98000000000027</c:v>
                </c:pt>
                <c:pt idx="4706">
                  <c:v>185.98000000000027</c:v>
                </c:pt>
                <c:pt idx="4707">
                  <c:v>185.98000000000027</c:v>
                </c:pt>
                <c:pt idx="4708">
                  <c:v>185.98000000000027</c:v>
                </c:pt>
                <c:pt idx="4709">
                  <c:v>185.98000000000027</c:v>
                </c:pt>
                <c:pt idx="4710">
                  <c:v>185.98000000000027</c:v>
                </c:pt>
                <c:pt idx="4711">
                  <c:v>185.98000000000027</c:v>
                </c:pt>
                <c:pt idx="4712">
                  <c:v>185.98000000000027</c:v>
                </c:pt>
                <c:pt idx="4713">
                  <c:v>185.98000000000027</c:v>
                </c:pt>
                <c:pt idx="4714">
                  <c:v>185.98000000000027</c:v>
                </c:pt>
                <c:pt idx="4715">
                  <c:v>184.58</c:v>
                </c:pt>
                <c:pt idx="4716">
                  <c:v>184.58</c:v>
                </c:pt>
                <c:pt idx="4717">
                  <c:v>184.58</c:v>
                </c:pt>
                <c:pt idx="4718">
                  <c:v>184.58</c:v>
                </c:pt>
                <c:pt idx="4719">
                  <c:v>184.58</c:v>
                </c:pt>
                <c:pt idx="4720">
                  <c:v>184.58</c:v>
                </c:pt>
                <c:pt idx="4721">
                  <c:v>184.58</c:v>
                </c:pt>
                <c:pt idx="4722">
                  <c:v>184.58</c:v>
                </c:pt>
                <c:pt idx="4723">
                  <c:v>184.58</c:v>
                </c:pt>
                <c:pt idx="4724">
                  <c:v>184.58</c:v>
                </c:pt>
                <c:pt idx="4725">
                  <c:v>184.58</c:v>
                </c:pt>
                <c:pt idx="4726">
                  <c:v>184.58</c:v>
                </c:pt>
                <c:pt idx="4727">
                  <c:v>184.58</c:v>
                </c:pt>
                <c:pt idx="4728">
                  <c:v>184.58</c:v>
                </c:pt>
                <c:pt idx="4729">
                  <c:v>184.58</c:v>
                </c:pt>
                <c:pt idx="4730">
                  <c:v>184.58</c:v>
                </c:pt>
                <c:pt idx="4731">
                  <c:v>184.58</c:v>
                </c:pt>
                <c:pt idx="4732">
                  <c:v>184.58</c:v>
                </c:pt>
                <c:pt idx="4733">
                  <c:v>184.58</c:v>
                </c:pt>
                <c:pt idx="4734">
                  <c:v>184.58</c:v>
                </c:pt>
                <c:pt idx="4735">
                  <c:v>184.58</c:v>
                </c:pt>
                <c:pt idx="4736">
                  <c:v>184.58</c:v>
                </c:pt>
                <c:pt idx="4737">
                  <c:v>184.58</c:v>
                </c:pt>
                <c:pt idx="4738">
                  <c:v>184.58</c:v>
                </c:pt>
                <c:pt idx="4739">
                  <c:v>184.58</c:v>
                </c:pt>
                <c:pt idx="4740">
                  <c:v>184.58</c:v>
                </c:pt>
                <c:pt idx="4741">
                  <c:v>184.58</c:v>
                </c:pt>
                <c:pt idx="4742">
                  <c:v>184.58</c:v>
                </c:pt>
                <c:pt idx="4743">
                  <c:v>184.58</c:v>
                </c:pt>
                <c:pt idx="4744">
                  <c:v>184.58</c:v>
                </c:pt>
                <c:pt idx="4745">
                  <c:v>184.58</c:v>
                </c:pt>
                <c:pt idx="4746">
                  <c:v>184.58</c:v>
                </c:pt>
                <c:pt idx="4747">
                  <c:v>184.58</c:v>
                </c:pt>
                <c:pt idx="4748">
                  <c:v>184.58</c:v>
                </c:pt>
                <c:pt idx="4749">
                  <c:v>184.58</c:v>
                </c:pt>
                <c:pt idx="4750">
                  <c:v>184.58</c:v>
                </c:pt>
                <c:pt idx="4751">
                  <c:v>184.58</c:v>
                </c:pt>
                <c:pt idx="4752">
                  <c:v>184.58</c:v>
                </c:pt>
                <c:pt idx="4753">
                  <c:v>184.58</c:v>
                </c:pt>
                <c:pt idx="4754">
                  <c:v>184.58</c:v>
                </c:pt>
                <c:pt idx="4755">
                  <c:v>184.58</c:v>
                </c:pt>
                <c:pt idx="4756">
                  <c:v>184.58</c:v>
                </c:pt>
                <c:pt idx="4757">
                  <c:v>184.58</c:v>
                </c:pt>
                <c:pt idx="4758">
                  <c:v>184.58</c:v>
                </c:pt>
                <c:pt idx="4759">
                  <c:v>184.58</c:v>
                </c:pt>
                <c:pt idx="4760">
                  <c:v>184.58</c:v>
                </c:pt>
                <c:pt idx="4761">
                  <c:v>184.58</c:v>
                </c:pt>
                <c:pt idx="4762">
                  <c:v>184.58</c:v>
                </c:pt>
                <c:pt idx="4763">
                  <c:v>184.58</c:v>
                </c:pt>
                <c:pt idx="4764">
                  <c:v>184.58</c:v>
                </c:pt>
                <c:pt idx="4765">
                  <c:v>184.58</c:v>
                </c:pt>
                <c:pt idx="4766">
                  <c:v>184.58</c:v>
                </c:pt>
                <c:pt idx="4767">
                  <c:v>184.58</c:v>
                </c:pt>
                <c:pt idx="4768">
                  <c:v>184.58</c:v>
                </c:pt>
                <c:pt idx="4769">
                  <c:v>184.58</c:v>
                </c:pt>
                <c:pt idx="4770">
                  <c:v>184.58</c:v>
                </c:pt>
                <c:pt idx="4771">
                  <c:v>184.58</c:v>
                </c:pt>
                <c:pt idx="4772">
                  <c:v>184.58</c:v>
                </c:pt>
                <c:pt idx="4773">
                  <c:v>184.58</c:v>
                </c:pt>
                <c:pt idx="4774">
                  <c:v>184.58</c:v>
                </c:pt>
                <c:pt idx="4775">
                  <c:v>184.75</c:v>
                </c:pt>
                <c:pt idx="4776">
                  <c:v>184.75</c:v>
                </c:pt>
                <c:pt idx="4777">
                  <c:v>184.75</c:v>
                </c:pt>
                <c:pt idx="4778">
                  <c:v>184.75</c:v>
                </c:pt>
                <c:pt idx="4779">
                  <c:v>184.75</c:v>
                </c:pt>
                <c:pt idx="4780">
                  <c:v>184.75</c:v>
                </c:pt>
                <c:pt idx="4781">
                  <c:v>184.75</c:v>
                </c:pt>
                <c:pt idx="4782">
                  <c:v>184.75</c:v>
                </c:pt>
                <c:pt idx="4783">
                  <c:v>184.75</c:v>
                </c:pt>
                <c:pt idx="4784">
                  <c:v>184.75</c:v>
                </c:pt>
                <c:pt idx="4785">
                  <c:v>184.75</c:v>
                </c:pt>
                <c:pt idx="4786">
                  <c:v>184.75</c:v>
                </c:pt>
                <c:pt idx="4787">
                  <c:v>184.75</c:v>
                </c:pt>
                <c:pt idx="4788">
                  <c:v>184.75</c:v>
                </c:pt>
                <c:pt idx="4789">
                  <c:v>184.75</c:v>
                </c:pt>
                <c:pt idx="4790">
                  <c:v>184.75</c:v>
                </c:pt>
                <c:pt idx="4791">
                  <c:v>184.75</c:v>
                </c:pt>
                <c:pt idx="4792">
                  <c:v>184.75</c:v>
                </c:pt>
                <c:pt idx="4793">
                  <c:v>184.75</c:v>
                </c:pt>
                <c:pt idx="4794">
                  <c:v>184.75</c:v>
                </c:pt>
                <c:pt idx="4795">
                  <c:v>184.75</c:v>
                </c:pt>
                <c:pt idx="4796">
                  <c:v>184.75</c:v>
                </c:pt>
                <c:pt idx="4797">
                  <c:v>184.75</c:v>
                </c:pt>
                <c:pt idx="4798">
                  <c:v>184.75</c:v>
                </c:pt>
                <c:pt idx="4799">
                  <c:v>184.75</c:v>
                </c:pt>
                <c:pt idx="4800">
                  <c:v>184.75</c:v>
                </c:pt>
                <c:pt idx="4801">
                  <c:v>184.75</c:v>
                </c:pt>
                <c:pt idx="4802">
                  <c:v>184.75</c:v>
                </c:pt>
                <c:pt idx="4803">
                  <c:v>184.75</c:v>
                </c:pt>
                <c:pt idx="4804">
                  <c:v>184.75</c:v>
                </c:pt>
                <c:pt idx="4805">
                  <c:v>184.75</c:v>
                </c:pt>
                <c:pt idx="4806">
                  <c:v>184.75</c:v>
                </c:pt>
                <c:pt idx="4807">
                  <c:v>184.75</c:v>
                </c:pt>
                <c:pt idx="4808">
                  <c:v>184.75</c:v>
                </c:pt>
                <c:pt idx="4809">
                  <c:v>184.75</c:v>
                </c:pt>
                <c:pt idx="4810">
                  <c:v>184.75</c:v>
                </c:pt>
                <c:pt idx="4811">
                  <c:v>184.75</c:v>
                </c:pt>
                <c:pt idx="4812">
                  <c:v>184.75</c:v>
                </c:pt>
                <c:pt idx="4813">
                  <c:v>184.75</c:v>
                </c:pt>
                <c:pt idx="4814">
                  <c:v>184.75</c:v>
                </c:pt>
                <c:pt idx="4815">
                  <c:v>184.75</c:v>
                </c:pt>
                <c:pt idx="4816">
                  <c:v>184.75</c:v>
                </c:pt>
                <c:pt idx="4817">
                  <c:v>184.75</c:v>
                </c:pt>
                <c:pt idx="4818">
                  <c:v>184.75</c:v>
                </c:pt>
                <c:pt idx="4819">
                  <c:v>184.75</c:v>
                </c:pt>
                <c:pt idx="4820">
                  <c:v>184.75</c:v>
                </c:pt>
                <c:pt idx="4821">
                  <c:v>184.75</c:v>
                </c:pt>
                <c:pt idx="4822">
                  <c:v>184.75</c:v>
                </c:pt>
                <c:pt idx="4823">
                  <c:v>184.75</c:v>
                </c:pt>
                <c:pt idx="4824">
                  <c:v>184.75</c:v>
                </c:pt>
                <c:pt idx="4825">
                  <c:v>184.75</c:v>
                </c:pt>
                <c:pt idx="4826">
                  <c:v>184.75</c:v>
                </c:pt>
                <c:pt idx="4827">
                  <c:v>184.75</c:v>
                </c:pt>
                <c:pt idx="4828">
                  <c:v>184.75</c:v>
                </c:pt>
                <c:pt idx="4829">
                  <c:v>184.75</c:v>
                </c:pt>
                <c:pt idx="4830">
                  <c:v>184.75</c:v>
                </c:pt>
                <c:pt idx="4831">
                  <c:v>184.75</c:v>
                </c:pt>
                <c:pt idx="4832">
                  <c:v>184.75</c:v>
                </c:pt>
                <c:pt idx="4833">
                  <c:v>184.75</c:v>
                </c:pt>
                <c:pt idx="4834">
                  <c:v>184.75</c:v>
                </c:pt>
                <c:pt idx="4835">
                  <c:v>182.03</c:v>
                </c:pt>
                <c:pt idx="4836">
                  <c:v>182.03</c:v>
                </c:pt>
                <c:pt idx="4837">
                  <c:v>182.03</c:v>
                </c:pt>
                <c:pt idx="4838">
                  <c:v>182.03</c:v>
                </c:pt>
                <c:pt idx="4839">
                  <c:v>182.03</c:v>
                </c:pt>
                <c:pt idx="4840">
                  <c:v>182.03</c:v>
                </c:pt>
                <c:pt idx="4841">
                  <c:v>182.03</c:v>
                </c:pt>
                <c:pt idx="4842">
                  <c:v>182.03</c:v>
                </c:pt>
                <c:pt idx="4843">
                  <c:v>182.03</c:v>
                </c:pt>
                <c:pt idx="4844">
                  <c:v>182.03</c:v>
                </c:pt>
                <c:pt idx="4845">
                  <c:v>182.03</c:v>
                </c:pt>
                <c:pt idx="4846">
                  <c:v>182.03</c:v>
                </c:pt>
                <c:pt idx="4847">
                  <c:v>182.03</c:v>
                </c:pt>
                <c:pt idx="4848">
                  <c:v>182.03</c:v>
                </c:pt>
                <c:pt idx="4849">
                  <c:v>182.03</c:v>
                </c:pt>
                <c:pt idx="4850">
                  <c:v>182.03</c:v>
                </c:pt>
                <c:pt idx="4851">
                  <c:v>182.03</c:v>
                </c:pt>
                <c:pt idx="4852">
                  <c:v>182.03</c:v>
                </c:pt>
                <c:pt idx="4853">
                  <c:v>182.03</c:v>
                </c:pt>
                <c:pt idx="4854">
                  <c:v>182.03</c:v>
                </c:pt>
                <c:pt idx="4855">
                  <c:v>182.03</c:v>
                </c:pt>
                <c:pt idx="4856">
                  <c:v>182.03</c:v>
                </c:pt>
                <c:pt idx="4857">
                  <c:v>182.03</c:v>
                </c:pt>
                <c:pt idx="4858">
                  <c:v>182.03</c:v>
                </c:pt>
                <c:pt idx="4859">
                  <c:v>182.03</c:v>
                </c:pt>
                <c:pt idx="4860">
                  <c:v>182.03</c:v>
                </c:pt>
                <c:pt idx="4861">
                  <c:v>182.03</c:v>
                </c:pt>
                <c:pt idx="4862">
                  <c:v>182.03</c:v>
                </c:pt>
                <c:pt idx="4863">
                  <c:v>182.03</c:v>
                </c:pt>
                <c:pt idx="4864">
                  <c:v>182.03</c:v>
                </c:pt>
                <c:pt idx="4865">
                  <c:v>182.03</c:v>
                </c:pt>
                <c:pt idx="4866">
                  <c:v>182.03</c:v>
                </c:pt>
                <c:pt idx="4867">
                  <c:v>182.03</c:v>
                </c:pt>
                <c:pt idx="4868">
                  <c:v>182.03</c:v>
                </c:pt>
                <c:pt idx="4869">
                  <c:v>182.03</c:v>
                </c:pt>
                <c:pt idx="4870">
                  <c:v>182.03</c:v>
                </c:pt>
                <c:pt idx="4871">
                  <c:v>182.03</c:v>
                </c:pt>
                <c:pt idx="4872">
                  <c:v>182.03</c:v>
                </c:pt>
                <c:pt idx="4873">
                  <c:v>182.03</c:v>
                </c:pt>
                <c:pt idx="4874">
                  <c:v>182.03</c:v>
                </c:pt>
                <c:pt idx="4875">
                  <c:v>182.03</c:v>
                </c:pt>
                <c:pt idx="4876">
                  <c:v>182.03</c:v>
                </c:pt>
                <c:pt idx="4877">
                  <c:v>182.03</c:v>
                </c:pt>
                <c:pt idx="4878">
                  <c:v>182.03</c:v>
                </c:pt>
                <c:pt idx="4879">
                  <c:v>182.03</c:v>
                </c:pt>
                <c:pt idx="4880">
                  <c:v>182.03</c:v>
                </c:pt>
                <c:pt idx="4881">
                  <c:v>182.03</c:v>
                </c:pt>
                <c:pt idx="4882">
                  <c:v>182.03</c:v>
                </c:pt>
                <c:pt idx="4883">
                  <c:v>182.03</c:v>
                </c:pt>
                <c:pt idx="4884">
                  <c:v>182.03</c:v>
                </c:pt>
                <c:pt idx="4885">
                  <c:v>182.03</c:v>
                </c:pt>
                <c:pt idx="4886">
                  <c:v>182.03</c:v>
                </c:pt>
                <c:pt idx="4887">
                  <c:v>182.03</c:v>
                </c:pt>
                <c:pt idx="4888">
                  <c:v>182.03</c:v>
                </c:pt>
                <c:pt idx="4889">
                  <c:v>182.03</c:v>
                </c:pt>
                <c:pt idx="4890">
                  <c:v>182.03</c:v>
                </c:pt>
                <c:pt idx="4891">
                  <c:v>182.03</c:v>
                </c:pt>
                <c:pt idx="4892">
                  <c:v>182.03</c:v>
                </c:pt>
                <c:pt idx="4893">
                  <c:v>182.03</c:v>
                </c:pt>
                <c:pt idx="4894">
                  <c:v>182.03</c:v>
                </c:pt>
                <c:pt idx="4895">
                  <c:v>181.10999999999999</c:v>
                </c:pt>
                <c:pt idx="4896">
                  <c:v>181.10999999999999</c:v>
                </c:pt>
                <c:pt idx="4897">
                  <c:v>181.10999999999999</c:v>
                </c:pt>
                <c:pt idx="4898">
                  <c:v>181.10999999999999</c:v>
                </c:pt>
                <c:pt idx="4899">
                  <c:v>181.10999999999999</c:v>
                </c:pt>
                <c:pt idx="4900">
                  <c:v>181.10999999999999</c:v>
                </c:pt>
                <c:pt idx="4901">
                  <c:v>181.10999999999999</c:v>
                </c:pt>
                <c:pt idx="4902">
                  <c:v>181.10999999999999</c:v>
                </c:pt>
                <c:pt idx="4903">
                  <c:v>181.10999999999999</c:v>
                </c:pt>
                <c:pt idx="4904">
                  <c:v>181.10999999999999</c:v>
                </c:pt>
                <c:pt idx="4905">
                  <c:v>181.10999999999999</c:v>
                </c:pt>
                <c:pt idx="4906">
                  <c:v>181.10999999999999</c:v>
                </c:pt>
                <c:pt idx="4907">
                  <c:v>181.10999999999999</c:v>
                </c:pt>
                <c:pt idx="4908">
                  <c:v>181.10999999999999</c:v>
                </c:pt>
                <c:pt idx="4909">
                  <c:v>181.10999999999999</c:v>
                </c:pt>
                <c:pt idx="4910">
                  <c:v>181.10999999999999</c:v>
                </c:pt>
                <c:pt idx="4911">
                  <c:v>181.10999999999999</c:v>
                </c:pt>
                <c:pt idx="4912">
                  <c:v>181.10999999999999</c:v>
                </c:pt>
                <c:pt idx="4913">
                  <c:v>181.10999999999999</c:v>
                </c:pt>
                <c:pt idx="4914">
                  <c:v>181.10999999999999</c:v>
                </c:pt>
                <c:pt idx="4915">
                  <c:v>181.10999999999999</c:v>
                </c:pt>
                <c:pt idx="4916">
                  <c:v>181.10999999999999</c:v>
                </c:pt>
                <c:pt idx="4917">
                  <c:v>181.10999999999999</c:v>
                </c:pt>
                <c:pt idx="4918">
                  <c:v>181.10999999999999</c:v>
                </c:pt>
                <c:pt idx="4919">
                  <c:v>181.10999999999999</c:v>
                </c:pt>
                <c:pt idx="4920">
                  <c:v>181.10999999999999</c:v>
                </c:pt>
                <c:pt idx="4921">
                  <c:v>181.10999999999999</c:v>
                </c:pt>
                <c:pt idx="4922">
                  <c:v>181.10999999999999</c:v>
                </c:pt>
                <c:pt idx="4923">
                  <c:v>181.10999999999999</c:v>
                </c:pt>
                <c:pt idx="4924">
                  <c:v>181.10999999999999</c:v>
                </c:pt>
                <c:pt idx="4925">
                  <c:v>181.10999999999999</c:v>
                </c:pt>
                <c:pt idx="4926">
                  <c:v>181.10999999999999</c:v>
                </c:pt>
                <c:pt idx="4927">
                  <c:v>181.10999999999999</c:v>
                </c:pt>
                <c:pt idx="4928">
                  <c:v>181.10999999999999</c:v>
                </c:pt>
                <c:pt idx="4929">
                  <c:v>181.10999999999999</c:v>
                </c:pt>
                <c:pt idx="4930">
                  <c:v>181.10999999999999</c:v>
                </c:pt>
                <c:pt idx="4931">
                  <c:v>181.10999999999999</c:v>
                </c:pt>
                <c:pt idx="4932">
                  <c:v>181.10999999999999</c:v>
                </c:pt>
                <c:pt idx="4933">
                  <c:v>181.10999999999999</c:v>
                </c:pt>
                <c:pt idx="4934">
                  <c:v>181.10999999999999</c:v>
                </c:pt>
                <c:pt idx="4935">
                  <c:v>181.10999999999999</c:v>
                </c:pt>
                <c:pt idx="4936">
                  <c:v>181.10999999999999</c:v>
                </c:pt>
                <c:pt idx="4937">
                  <c:v>181.10999999999999</c:v>
                </c:pt>
                <c:pt idx="4938">
                  <c:v>181.10999999999999</c:v>
                </c:pt>
                <c:pt idx="4939">
                  <c:v>181.10999999999999</c:v>
                </c:pt>
                <c:pt idx="4940">
                  <c:v>181.10999999999999</c:v>
                </c:pt>
                <c:pt idx="4941">
                  <c:v>181.10999999999999</c:v>
                </c:pt>
                <c:pt idx="4942">
                  <c:v>181.10999999999999</c:v>
                </c:pt>
                <c:pt idx="4943">
                  <c:v>181.10999999999999</c:v>
                </c:pt>
                <c:pt idx="4944">
                  <c:v>181.10999999999999</c:v>
                </c:pt>
                <c:pt idx="4945">
                  <c:v>181.10999999999999</c:v>
                </c:pt>
                <c:pt idx="4946">
                  <c:v>181.10999999999999</c:v>
                </c:pt>
                <c:pt idx="4947">
                  <c:v>181.10999999999999</c:v>
                </c:pt>
                <c:pt idx="4948">
                  <c:v>181.10999999999999</c:v>
                </c:pt>
                <c:pt idx="4949">
                  <c:v>181.10999999999999</c:v>
                </c:pt>
                <c:pt idx="4950">
                  <c:v>181.10999999999999</c:v>
                </c:pt>
                <c:pt idx="4951">
                  <c:v>181.10999999999999</c:v>
                </c:pt>
                <c:pt idx="4952">
                  <c:v>181.10999999999999</c:v>
                </c:pt>
                <c:pt idx="4953">
                  <c:v>181.10999999999999</c:v>
                </c:pt>
                <c:pt idx="4954">
                  <c:v>181.10999999999999</c:v>
                </c:pt>
                <c:pt idx="4955">
                  <c:v>181.69</c:v>
                </c:pt>
                <c:pt idx="4956">
                  <c:v>181.69</c:v>
                </c:pt>
                <c:pt idx="4957">
                  <c:v>181.69</c:v>
                </c:pt>
                <c:pt idx="4958">
                  <c:v>181.69</c:v>
                </c:pt>
                <c:pt idx="4959">
                  <c:v>181.69</c:v>
                </c:pt>
                <c:pt idx="4960">
                  <c:v>181.69</c:v>
                </c:pt>
                <c:pt idx="4961">
                  <c:v>181.69</c:v>
                </c:pt>
                <c:pt idx="4962">
                  <c:v>181.69</c:v>
                </c:pt>
                <c:pt idx="4963">
                  <c:v>181.69</c:v>
                </c:pt>
                <c:pt idx="4964">
                  <c:v>181.69</c:v>
                </c:pt>
                <c:pt idx="4965">
                  <c:v>181.69</c:v>
                </c:pt>
                <c:pt idx="4966">
                  <c:v>181.69</c:v>
                </c:pt>
                <c:pt idx="4967">
                  <c:v>181.69</c:v>
                </c:pt>
                <c:pt idx="4968">
                  <c:v>181.69</c:v>
                </c:pt>
                <c:pt idx="4969">
                  <c:v>181.69</c:v>
                </c:pt>
                <c:pt idx="4970">
                  <c:v>181.69</c:v>
                </c:pt>
                <c:pt idx="4971">
                  <c:v>181.69</c:v>
                </c:pt>
                <c:pt idx="4972">
                  <c:v>181.69</c:v>
                </c:pt>
                <c:pt idx="4973">
                  <c:v>181.69</c:v>
                </c:pt>
                <c:pt idx="4974">
                  <c:v>181.69</c:v>
                </c:pt>
                <c:pt idx="4975">
                  <c:v>181.69</c:v>
                </c:pt>
                <c:pt idx="4976">
                  <c:v>181.69</c:v>
                </c:pt>
                <c:pt idx="4977">
                  <c:v>181.69</c:v>
                </c:pt>
                <c:pt idx="4978">
                  <c:v>181.69</c:v>
                </c:pt>
                <c:pt idx="4979">
                  <c:v>181.69</c:v>
                </c:pt>
                <c:pt idx="4980">
                  <c:v>181.69</c:v>
                </c:pt>
                <c:pt idx="4981">
                  <c:v>181.69</c:v>
                </c:pt>
                <c:pt idx="4982">
                  <c:v>181.69</c:v>
                </c:pt>
                <c:pt idx="4983">
                  <c:v>181.69</c:v>
                </c:pt>
                <c:pt idx="4984">
                  <c:v>181.69</c:v>
                </c:pt>
                <c:pt idx="4985">
                  <c:v>181.69</c:v>
                </c:pt>
                <c:pt idx="4986">
                  <c:v>181.69</c:v>
                </c:pt>
                <c:pt idx="4987">
                  <c:v>181.69</c:v>
                </c:pt>
                <c:pt idx="4988">
                  <c:v>181.69</c:v>
                </c:pt>
                <c:pt idx="4989">
                  <c:v>181.69</c:v>
                </c:pt>
                <c:pt idx="4990">
                  <c:v>181.69</c:v>
                </c:pt>
                <c:pt idx="4991">
                  <c:v>181.69</c:v>
                </c:pt>
                <c:pt idx="4992">
                  <c:v>181.69</c:v>
                </c:pt>
                <c:pt idx="4993">
                  <c:v>181.69</c:v>
                </c:pt>
                <c:pt idx="4994">
                  <c:v>181.69</c:v>
                </c:pt>
                <c:pt idx="4995">
                  <c:v>181.69</c:v>
                </c:pt>
                <c:pt idx="4996">
                  <c:v>181.69</c:v>
                </c:pt>
                <c:pt idx="4997">
                  <c:v>181.69</c:v>
                </c:pt>
                <c:pt idx="4998">
                  <c:v>181.69</c:v>
                </c:pt>
                <c:pt idx="4999">
                  <c:v>181.69</c:v>
                </c:pt>
                <c:pt idx="5000">
                  <c:v>181.69</c:v>
                </c:pt>
                <c:pt idx="5001">
                  <c:v>181.69</c:v>
                </c:pt>
                <c:pt idx="5002">
                  <c:v>181.69</c:v>
                </c:pt>
                <c:pt idx="5003">
                  <c:v>181.69</c:v>
                </c:pt>
                <c:pt idx="5004">
                  <c:v>181.69</c:v>
                </c:pt>
                <c:pt idx="5005">
                  <c:v>181.69</c:v>
                </c:pt>
                <c:pt idx="5006">
                  <c:v>181.69</c:v>
                </c:pt>
                <c:pt idx="5007">
                  <c:v>181.69</c:v>
                </c:pt>
                <c:pt idx="5008">
                  <c:v>181.69</c:v>
                </c:pt>
                <c:pt idx="5009">
                  <c:v>181.69</c:v>
                </c:pt>
                <c:pt idx="5010">
                  <c:v>181.69</c:v>
                </c:pt>
                <c:pt idx="5011">
                  <c:v>181.69</c:v>
                </c:pt>
                <c:pt idx="5012">
                  <c:v>181.69</c:v>
                </c:pt>
                <c:pt idx="5013">
                  <c:v>181.69</c:v>
                </c:pt>
                <c:pt idx="5014">
                  <c:v>181.69</c:v>
                </c:pt>
                <c:pt idx="5015">
                  <c:v>181.69</c:v>
                </c:pt>
                <c:pt idx="5016">
                  <c:v>183.62</c:v>
                </c:pt>
                <c:pt idx="5017">
                  <c:v>183.62</c:v>
                </c:pt>
                <c:pt idx="5018">
                  <c:v>183.62</c:v>
                </c:pt>
                <c:pt idx="5019">
                  <c:v>183.62</c:v>
                </c:pt>
                <c:pt idx="5020">
                  <c:v>183.62</c:v>
                </c:pt>
                <c:pt idx="5021">
                  <c:v>183.62</c:v>
                </c:pt>
                <c:pt idx="5022">
                  <c:v>183.62</c:v>
                </c:pt>
                <c:pt idx="5023">
                  <c:v>183.62</c:v>
                </c:pt>
                <c:pt idx="5024">
                  <c:v>183.62</c:v>
                </c:pt>
                <c:pt idx="5025">
                  <c:v>183.62</c:v>
                </c:pt>
                <c:pt idx="5026">
                  <c:v>183.62</c:v>
                </c:pt>
                <c:pt idx="5027">
                  <c:v>183.62</c:v>
                </c:pt>
                <c:pt idx="5028">
                  <c:v>183.62</c:v>
                </c:pt>
                <c:pt idx="5029">
                  <c:v>183.62</c:v>
                </c:pt>
                <c:pt idx="5030">
                  <c:v>183.62</c:v>
                </c:pt>
                <c:pt idx="5031">
                  <c:v>183.62</c:v>
                </c:pt>
                <c:pt idx="5032">
                  <c:v>183.62</c:v>
                </c:pt>
                <c:pt idx="5033">
                  <c:v>183.62</c:v>
                </c:pt>
                <c:pt idx="5034">
                  <c:v>183.62</c:v>
                </c:pt>
                <c:pt idx="5035">
                  <c:v>183.62</c:v>
                </c:pt>
                <c:pt idx="5036">
                  <c:v>183.62</c:v>
                </c:pt>
                <c:pt idx="5037">
                  <c:v>183.62</c:v>
                </c:pt>
                <c:pt idx="5038">
                  <c:v>183.62</c:v>
                </c:pt>
                <c:pt idx="5039">
                  <c:v>183.62</c:v>
                </c:pt>
                <c:pt idx="5040">
                  <c:v>183.62</c:v>
                </c:pt>
                <c:pt idx="5041">
                  <c:v>183.62</c:v>
                </c:pt>
                <c:pt idx="5042">
                  <c:v>183.62</c:v>
                </c:pt>
                <c:pt idx="5043">
                  <c:v>183.62</c:v>
                </c:pt>
                <c:pt idx="5044">
                  <c:v>183.62</c:v>
                </c:pt>
                <c:pt idx="5045">
                  <c:v>183.62</c:v>
                </c:pt>
                <c:pt idx="5046">
                  <c:v>183.62</c:v>
                </c:pt>
                <c:pt idx="5047">
                  <c:v>183.62</c:v>
                </c:pt>
                <c:pt idx="5048">
                  <c:v>183.62</c:v>
                </c:pt>
                <c:pt idx="5049">
                  <c:v>183.62</c:v>
                </c:pt>
                <c:pt idx="5050">
                  <c:v>183.62</c:v>
                </c:pt>
                <c:pt idx="5051">
                  <c:v>183.62</c:v>
                </c:pt>
                <c:pt idx="5052">
                  <c:v>183.62</c:v>
                </c:pt>
                <c:pt idx="5053">
                  <c:v>183.62</c:v>
                </c:pt>
                <c:pt idx="5054">
                  <c:v>183.62</c:v>
                </c:pt>
                <c:pt idx="5055">
                  <c:v>183.62</c:v>
                </c:pt>
                <c:pt idx="5056">
                  <c:v>183.62</c:v>
                </c:pt>
                <c:pt idx="5057">
                  <c:v>183.62</c:v>
                </c:pt>
                <c:pt idx="5058">
                  <c:v>183.62</c:v>
                </c:pt>
                <c:pt idx="5059">
                  <c:v>183.62</c:v>
                </c:pt>
                <c:pt idx="5060">
                  <c:v>183.62</c:v>
                </c:pt>
                <c:pt idx="5061">
                  <c:v>183.62</c:v>
                </c:pt>
                <c:pt idx="5062">
                  <c:v>183.62</c:v>
                </c:pt>
                <c:pt idx="5063">
                  <c:v>183.62</c:v>
                </c:pt>
                <c:pt idx="5064">
                  <c:v>183.62</c:v>
                </c:pt>
                <c:pt idx="5065">
                  <c:v>183.62</c:v>
                </c:pt>
                <c:pt idx="5066">
                  <c:v>183.62</c:v>
                </c:pt>
                <c:pt idx="5067">
                  <c:v>183.62</c:v>
                </c:pt>
                <c:pt idx="5068">
                  <c:v>183.62</c:v>
                </c:pt>
                <c:pt idx="5069">
                  <c:v>183.62</c:v>
                </c:pt>
                <c:pt idx="5070">
                  <c:v>183.62</c:v>
                </c:pt>
                <c:pt idx="5071">
                  <c:v>183.62</c:v>
                </c:pt>
                <c:pt idx="5072">
                  <c:v>183.62</c:v>
                </c:pt>
                <c:pt idx="5073">
                  <c:v>183.62</c:v>
                </c:pt>
                <c:pt idx="5074">
                  <c:v>183.62</c:v>
                </c:pt>
                <c:pt idx="5075">
                  <c:v>183.62</c:v>
                </c:pt>
                <c:pt idx="5076">
                  <c:v>180.26</c:v>
                </c:pt>
                <c:pt idx="5077">
                  <c:v>180.26</c:v>
                </c:pt>
                <c:pt idx="5078">
                  <c:v>180.26</c:v>
                </c:pt>
                <c:pt idx="5079">
                  <c:v>180.26</c:v>
                </c:pt>
                <c:pt idx="5080">
                  <c:v>180.26</c:v>
                </c:pt>
                <c:pt idx="5081">
                  <c:v>180.26</c:v>
                </c:pt>
                <c:pt idx="5082">
                  <c:v>180.26</c:v>
                </c:pt>
                <c:pt idx="5083">
                  <c:v>180.26</c:v>
                </c:pt>
                <c:pt idx="5084">
                  <c:v>180.26</c:v>
                </c:pt>
                <c:pt idx="5085">
                  <c:v>180.26</c:v>
                </c:pt>
                <c:pt idx="5086">
                  <c:v>180.26</c:v>
                </c:pt>
                <c:pt idx="5087">
                  <c:v>180.26</c:v>
                </c:pt>
                <c:pt idx="5088">
                  <c:v>180.26</c:v>
                </c:pt>
                <c:pt idx="5089">
                  <c:v>180.26</c:v>
                </c:pt>
                <c:pt idx="5090">
                  <c:v>180.26</c:v>
                </c:pt>
                <c:pt idx="5091">
                  <c:v>180.26</c:v>
                </c:pt>
                <c:pt idx="5092">
                  <c:v>180.26</c:v>
                </c:pt>
                <c:pt idx="5093">
                  <c:v>180.26</c:v>
                </c:pt>
                <c:pt idx="5094">
                  <c:v>180.26</c:v>
                </c:pt>
                <c:pt idx="5095">
                  <c:v>180.26</c:v>
                </c:pt>
                <c:pt idx="5096">
                  <c:v>180.26</c:v>
                </c:pt>
                <c:pt idx="5097">
                  <c:v>180.26</c:v>
                </c:pt>
                <c:pt idx="5098">
                  <c:v>180.26</c:v>
                </c:pt>
                <c:pt idx="5099">
                  <c:v>180.26</c:v>
                </c:pt>
                <c:pt idx="5100">
                  <c:v>180.26</c:v>
                </c:pt>
                <c:pt idx="5101">
                  <c:v>180.26</c:v>
                </c:pt>
                <c:pt idx="5102">
                  <c:v>180.26</c:v>
                </c:pt>
                <c:pt idx="5103">
                  <c:v>180.26</c:v>
                </c:pt>
                <c:pt idx="5104">
                  <c:v>180.26</c:v>
                </c:pt>
                <c:pt idx="5105">
                  <c:v>180.26</c:v>
                </c:pt>
                <c:pt idx="5106">
                  <c:v>180.26</c:v>
                </c:pt>
                <c:pt idx="5107">
                  <c:v>180.26</c:v>
                </c:pt>
                <c:pt idx="5108">
                  <c:v>180.26</c:v>
                </c:pt>
                <c:pt idx="5109">
                  <c:v>180.26</c:v>
                </c:pt>
                <c:pt idx="5110">
                  <c:v>180.26</c:v>
                </c:pt>
                <c:pt idx="5111">
                  <c:v>180.26</c:v>
                </c:pt>
                <c:pt idx="5112">
                  <c:v>180.26</c:v>
                </c:pt>
                <c:pt idx="5113">
                  <c:v>180.26</c:v>
                </c:pt>
                <c:pt idx="5114">
                  <c:v>180.26</c:v>
                </c:pt>
                <c:pt idx="5115">
                  <c:v>180.26</c:v>
                </c:pt>
                <c:pt idx="5116">
                  <c:v>180.26</c:v>
                </c:pt>
                <c:pt idx="5117">
                  <c:v>180.26</c:v>
                </c:pt>
                <c:pt idx="5118">
                  <c:v>180.26</c:v>
                </c:pt>
                <c:pt idx="5119">
                  <c:v>180.26</c:v>
                </c:pt>
                <c:pt idx="5120">
                  <c:v>180.26</c:v>
                </c:pt>
                <c:pt idx="5121">
                  <c:v>180.26</c:v>
                </c:pt>
                <c:pt idx="5122">
                  <c:v>180.26</c:v>
                </c:pt>
                <c:pt idx="5123">
                  <c:v>180.26</c:v>
                </c:pt>
                <c:pt idx="5124">
                  <c:v>180.26</c:v>
                </c:pt>
                <c:pt idx="5125">
                  <c:v>180.26</c:v>
                </c:pt>
                <c:pt idx="5126">
                  <c:v>180.26</c:v>
                </c:pt>
                <c:pt idx="5127">
                  <c:v>180.26</c:v>
                </c:pt>
                <c:pt idx="5128">
                  <c:v>180.26</c:v>
                </c:pt>
                <c:pt idx="5129">
                  <c:v>180.26</c:v>
                </c:pt>
                <c:pt idx="5130">
                  <c:v>180.26</c:v>
                </c:pt>
                <c:pt idx="5131">
                  <c:v>180.26</c:v>
                </c:pt>
                <c:pt idx="5132">
                  <c:v>180.26</c:v>
                </c:pt>
                <c:pt idx="5133">
                  <c:v>180.26</c:v>
                </c:pt>
                <c:pt idx="5134">
                  <c:v>180.26</c:v>
                </c:pt>
                <c:pt idx="5135">
                  <c:v>180.26</c:v>
                </c:pt>
                <c:pt idx="5136">
                  <c:v>179.36</c:v>
                </c:pt>
                <c:pt idx="5137">
                  <c:v>179.36</c:v>
                </c:pt>
                <c:pt idx="5138">
                  <c:v>179.36</c:v>
                </c:pt>
                <c:pt idx="5139">
                  <c:v>179.36</c:v>
                </c:pt>
                <c:pt idx="5140">
                  <c:v>179.36</c:v>
                </c:pt>
                <c:pt idx="5141">
                  <c:v>179.36</c:v>
                </c:pt>
                <c:pt idx="5142">
                  <c:v>179.36</c:v>
                </c:pt>
                <c:pt idx="5143">
                  <c:v>179.36</c:v>
                </c:pt>
                <c:pt idx="5144">
                  <c:v>179.36</c:v>
                </c:pt>
                <c:pt idx="5145">
                  <c:v>179.36</c:v>
                </c:pt>
                <c:pt idx="5146">
                  <c:v>179.36</c:v>
                </c:pt>
                <c:pt idx="5147">
                  <c:v>179.36</c:v>
                </c:pt>
                <c:pt idx="5148">
                  <c:v>179.36</c:v>
                </c:pt>
                <c:pt idx="5149">
                  <c:v>179.36</c:v>
                </c:pt>
                <c:pt idx="5150">
                  <c:v>179.36</c:v>
                </c:pt>
                <c:pt idx="5151">
                  <c:v>179.36</c:v>
                </c:pt>
                <c:pt idx="5152">
                  <c:v>179.36</c:v>
                </c:pt>
                <c:pt idx="5153">
                  <c:v>179.36</c:v>
                </c:pt>
                <c:pt idx="5154">
                  <c:v>179.36</c:v>
                </c:pt>
                <c:pt idx="5155">
                  <c:v>179.36</c:v>
                </c:pt>
                <c:pt idx="5156">
                  <c:v>179.36</c:v>
                </c:pt>
                <c:pt idx="5157">
                  <c:v>179.36</c:v>
                </c:pt>
                <c:pt idx="5158">
                  <c:v>179.36</c:v>
                </c:pt>
                <c:pt idx="5159">
                  <c:v>179.36</c:v>
                </c:pt>
                <c:pt idx="5160">
                  <c:v>179.36</c:v>
                </c:pt>
                <c:pt idx="5161">
                  <c:v>179.36</c:v>
                </c:pt>
                <c:pt idx="5162">
                  <c:v>179.36</c:v>
                </c:pt>
                <c:pt idx="5163">
                  <c:v>179.36</c:v>
                </c:pt>
                <c:pt idx="5164">
                  <c:v>179.36</c:v>
                </c:pt>
                <c:pt idx="5165">
                  <c:v>179.36</c:v>
                </c:pt>
                <c:pt idx="5166">
                  <c:v>179.36</c:v>
                </c:pt>
                <c:pt idx="5167">
                  <c:v>179.36</c:v>
                </c:pt>
                <c:pt idx="5168">
                  <c:v>179.36</c:v>
                </c:pt>
                <c:pt idx="5169">
                  <c:v>179.36</c:v>
                </c:pt>
                <c:pt idx="5170">
                  <c:v>179.36</c:v>
                </c:pt>
                <c:pt idx="5171">
                  <c:v>179.36</c:v>
                </c:pt>
                <c:pt idx="5172">
                  <c:v>179.36</c:v>
                </c:pt>
                <c:pt idx="5173">
                  <c:v>179.36</c:v>
                </c:pt>
                <c:pt idx="5174">
                  <c:v>179.36</c:v>
                </c:pt>
                <c:pt idx="5175">
                  <c:v>179.36</c:v>
                </c:pt>
                <c:pt idx="5176">
                  <c:v>179.36</c:v>
                </c:pt>
                <c:pt idx="5177">
                  <c:v>179.36</c:v>
                </c:pt>
                <c:pt idx="5178">
                  <c:v>179.36</c:v>
                </c:pt>
                <c:pt idx="5179">
                  <c:v>179.36</c:v>
                </c:pt>
                <c:pt idx="5180">
                  <c:v>179.36</c:v>
                </c:pt>
                <c:pt idx="5181">
                  <c:v>179.36</c:v>
                </c:pt>
                <c:pt idx="5182">
                  <c:v>179.36</c:v>
                </c:pt>
                <c:pt idx="5183">
                  <c:v>179.36</c:v>
                </c:pt>
                <c:pt idx="5184">
                  <c:v>179.36</c:v>
                </c:pt>
                <c:pt idx="5185">
                  <c:v>179.36</c:v>
                </c:pt>
                <c:pt idx="5186">
                  <c:v>179.36</c:v>
                </c:pt>
                <c:pt idx="5187">
                  <c:v>179.36</c:v>
                </c:pt>
                <c:pt idx="5188">
                  <c:v>179.36</c:v>
                </c:pt>
                <c:pt idx="5189">
                  <c:v>179.36</c:v>
                </c:pt>
                <c:pt idx="5190">
                  <c:v>179.36</c:v>
                </c:pt>
                <c:pt idx="5191">
                  <c:v>179.36</c:v>
                </c:pt>
                <c:pt idx="5192">
                  <c:v>179.36</c:v>
                </c:pt>
                <c:pt idx="5193">
                  <c:v>179.36</c:v>
                </c:pt>
                <c:pt idx="5194">
                  <c:v>179.36</c:v>
                </c:pt>
                <c:pt idx="5195">
                  <c:v>179.36</c:v>
                </c:pt>
                <c:pt idx="5196">
                  <c:v>181.75</c:v>
                </c:pt>
                <c:pt idx="5197">
                  <c:v>181.75</c:v>
                </c:pt>
                <c:pt idx="5198">
                  <c:v>181.75</c:v>
                </c:pt>
                <c:pt idx="5199">
                  <c:v>181.75</c:v>
                </c:pt>
                <c:pt idx="5200">
                  <c:v>181.75</c:v>
                </c:pt>
                <c:pt idx="5201">
                  <c:v>181.75</c:v>
                </c:pt>
                <c:pt idx="5202">
                  <c:v>181.75</c:v>
                </c:pt>
                <c:pt idx="5203">
                  <c:v>181.75</c:v>
                </c:pt>
                <c:pt idx="5204">
                  <c:v>181.75</c:v>
                </c:pt>
                <c:pt idx="5205">
                  <c:v>181.75</c:v>
                </c:pt>
                <c:pt idx="5206">
                  <c:v>181.75</c:v>
                </c:pt>
                <c:pt idx="5207">
                  <c:v>181.75</c:v>
                </c:pt>
                <c:pt idx="5208">
                  <c:v>181.75</c:v>
                </c:pt>
                <c:pt idx="5209">
                  <c:v>181.75</c:v>
                </c:pt>
                <c:pt idx="5210">
                  <c:v>181.75</c:v>
                </c:pt>
                <c:pt idx="5211">
                  <c:v>181.75</c:v>
                </c:pt>
                <c:pt idx="5212">
                  <c:v>181.75</c:v>
                </c:pt>
                <c:pt idx="5213">
                  <c:v>181.75</c:v>
                </c:pt>
                <c:pt idx="5214">
                  <c:v>181.75</c:v>
                </c:pt>
                <c:pt idx="5215">
                  <c:v>181.75</c:v>
                </c:pt>
                <c:pt idx="5216">
                  <c:v>181.75</c:v>
                </c:pt>
                <c:pt idx="5217">
                  <c:v>181.75</c:v>
                </c:pt>
                <c:pt idx="5218">
                  <c:v>181.75</c:v>
                </c:pt>
                <c:pt idx="5219">
                  <c:v>181.75</c:v>
                </c:pt>
                <c:pt idx="5220">
                  <c:v>181.75</c:v>
                </c:pt>
                <c:pt idx="5221">
                  <c:v>181.75</c:v>
                </c:pt>
                <c:pt idx="5222">
                  <c:v>181.75</c:v>
                </c:pt>
                <c:pt idx="5223">
                  <c:v>181.75</c:v>
                </c:pt>
                <c:pt idx="5224">
                  <c:v>181.75</c:v>
                </c:pt>
                <c:pt idx="5225">
                  <c:v>181.75</c:v>
                </c:pt>
                <c:pt idx="5226">
                  <c:v>181.75</c:v>
                </c:pt>
                <c:pt idx="5227">
                  <c:v>181.75</c:v>
                </c:pt>
                <c:pt idx="5228">
                  <c:v>181.75</c:v>
                </c:pt>
                <c:pt idx="5229">
                  <c:v>181.75</c:v>
                </c:pt>
                <c:pt idx="5230">
                  <c:v>181.75</c:v>
                </c:pt>
                <c:pt idx="5231">
                  <c:v>181.75</c:v>
                </c:pt>
                <c:pt idx="5232">
                  <c:v>181.75</c:v>
                </c:pt>
                <c:pt idx="5233">
                  <c:v>181.75</c:v>
                </c:pt>
                <c:pt idx="5234">
                  <c:v>181.75</c:v>
                </c:pt>
                <c:pt idx="5235">
                  <c:v>181.75</c:v>
                </c:pt>
                <c:pt idx="5236">
                  <c:v>181.75</c:v>
                </c:pt>
                <c:pt idx="5237">
                  <c:v>181.75</c:v>
                </c:pt>
                <c:pt idx="5238">
                  <c:v>181.75</c:v>
                </c:pt>
                <c:pt idx="5239">
                  <c:v>181.75</c:v>
                </c:pt>
                <c:pt idx="5240">
                  <c:v>181.75</c:v>
                </c:pt>
                <c:pt idx="5241">
                  <c:v>181.75</c:v>
                </c:pt>
                <c:pt idx="5242">
                  <c:v>181.75</c:v>
                </c:pt>
                <c:pt idx="5243">
                  <c:v>181.75</c:v>
                </c:pt>
                <c:pt idx="5244">
                  <c:v>181.75</c:v>
                </c:pt>
                <c:pt idx="5245">
                  <c:v>181.75</c:v>
                </c:pt>
                <c:pt idx="5246">
                  <c:v>181.75</c:v>
                </c:pt>
                <c:pt idx="5247">
                  <c:v>181.75</c:v>
                </c:pt>
                <c:pt idx="5248">
                  <c:v>181.75</c:v>
                </c:pt>
                <c:pt idx="5249">
                  <c:v>181.75</c:v>
                </c:pt>
                <c:pt idx="5250">
                  <c:v>181.75</c:v>
                </c:pt>
                <c:pt idx="5251">
                  <c:v>181.75</c:v>
                </c:pt>
                <c:pt idx="5252">
                  <c:v>181.75</c:v>
                </c:pt>
                <c:pt idx="5253">
                  <c:v>181.75</c:v>
                </c:pt>
                <c:pt idx="5254">
                  <c:v>181.75</c:v>
                </c:pt>
                <c:pt idx="5255">
                  <c:v>181.75</c:v>
                </c:pt>
                <c:pt idx="5256">
                  <c:v>185</c:v>
                </c:pt>
                <c:pt idx="5257">
                  <c:v>185</c:v>
                </c:pt>
                <c:pt idx="5258">
                  <c:v>185</c:v>
                </c:pt>
                <c:pt idx="5259">
                  <c:v>185</c:v>
                </c:pt>
                <c:pt idx="5260">
                  <c:v>185</c:v>
                </c:pt>
                <c:pt idx="5261">
                  <c:v>185</c:v>
                </c:pt>
                <c:pt idx="5262">
                  <c:v>185</c:v>
                </c:pt>
                <c:pt idx="5263">
                  <c:v>185</c:v>
                </c:pt>
                <c:pt idx="5264">
                  <c:v>185</c:v>
                </c:pt>
                <c:pt idx="5265">
                  <c:v>185</c:v>
                </c:pt>
                <c:pt idx="5266">
                  <c:v>185</c:v>
                </c:pt>
                <c:pt idx="5267">
                  <c:v>185</c:v>
                </c:pt>
                <c:pt idx="5268">
                  <c:v>185</c:v>
                </c:pt>
                <c:pt idx="5269">
                  <c:v>185</c:v>
                </c:pt>
                <c:pt idx="5270">
                  <c:v>185</c:v>
                </c:pt>
                <c:pt idx="5271">
                  <c:v>185</c:v>
                </c:pt>
                <c:pt idx="5272">
                  <c:v>185</c:v>
                </c:pt>
                <c:pt idx="5273">
                  <c:v>185</c:v>
                </c:pt>
                <c:pt idx="5274">
                  <c:v>185</c:v>
                </c:pt>
                <c:pt idx="5275">
                  <c:v>185</c:v>
                </c:pt>
                <c:pt idx="5276">
                  <c:v>185</c:v>
                </c:pt>
                <c:pt idx="5277">
                  <c:v>185</c:v>
                </c:pt>
                <c:pt idx="5278">
                  <c:v>185</c:v>
                </c:pt>
                <c:pt idx="5279">
                  <c:v>185</c:v>
                </c:pt>
                <c:pt idx="5280">
                  <c:v>185</c:v>
                </c:pt>
                <c:pt idx="5281">
                  <c:v>185</c:v>
                </c:pt>
                <c:pt idx="5282">
                  <c:v>185</c:v>
                </c:pt>
                <c:pt idx="5283">
                  <c:v>185</c:v>
                </c:pt>
                <c:pt idx="5284">
                  <c:v>185</c:v>
                </c:pt>
                <c:pt idx="5285">
                  <c:v>185</c:v>
                </c:pt>
                <c:pt idx="5286">
                  <c:v>185</c:v>
                </c:pt>
                <c:pt idx="5287">
                  <c:v>185</c:v>
                </c:pt>
                <c:pt idx="5288">
                  <c:v>185</c:v>
                </c:pt>
                <c:pt idx="5289">
                  <c:v>185</c:v>
                </c:pt>
                <c:pt idx="5290">
                  <c:v>185</c:v>
                </c:pt>
                <c:pt idx="5291">
                  <c:v>185</c:v>
                </c:pt>
                <c:pt idx="5292">
                  <c:v>185</c:v>
                </c:pt>
                <c:pt idx="5293">
                  <c:v>185</c:v>
                </c:pt>
                <c:pt idx="5294">
                  <c:v>185</c:v>
                </c:pt>
                <c:pt idx="5295">
                  <c:v>185</c:v>
                </c:pt>
                <c:pt idx="5296">
                  <c:v>185</c:v>
                </c:pt>
                <c:pt idx="5297">
                  <c:v>185</c:v>
                </c:pt>
                <c:pt idx="5298">
                  <c:v>185</c:v>
                </c:pt>
                <c:pt idx="5299">
                  <c:v>185</c:v>
                </c:pt>
                <c:pt idx="5300">
                  <c:v>185</c:v>
                </c:pt>
                <c:pt idx="5301">
                  <c:v>185</c:v>
                </c:pt>
                <c:pt idx="5302">
                  <c:v>185</c:v>
                </c:pt>
                <c:pt idx="5303">
                  <c:v>185</c:v>
                </c:pt>
                <c:pt idx="5304">
                  <c:v>185</c:v>
                </c:pt>
                <c:pt idx="5305">
                  <c:v>185</c:v>
                </c:pt>
                <c:pt idx="5306">
                  <c:v>185</c:v>
                </c:pt>
                <c:pt idx="5307">
                  <c:v>185</c:v>
                </c:pt>
                <c:pt idx="5308">
                  <c:v>185</c:v>
                </c:pt>
                <c:pt idx="5309">
                  <c:v>185</c:v>
                </c:pt>
                <c:pt idx="5310">
                  <c:v>185</c:v>
                </c:pt>
                <c:pt idx="5311">
                  <c:v>185</c:v>
                </c:pt>
                <c:pt idx="5312">
                  <c:v>185</c:v>
                </c:pt>
                <c:pt idx="5313">
                  <c:v>185</c:v>
                </c:pt>
                <c:pt idx="5314">
                  <c:v>185</c:v>
                </c:pt>
                <c:pt idx="5315">
                  <c:v>185</c:v>
                </c:pt>
                <c:pt idx="5316">
                  <c:v>183.75</c:v>
                </c:pt>
                <c:pt idx="5317">
                  <c:v>183.75</c:v>
                </c:pt>
                <c:pt idx="5318">
                  <c:v>183.75</c:v>
                </c:pt>
                <c:pt idx="5319">
                  <c:v>183.75</c:v>
                </c:pt>
                <c:pt idx="5320">
                  <c:v>183.75</c:v>
                </c:pt>
                <c:pt idx="5321">
                  <c:v>183.75</c:v>
                </c:pt>
                <c:pt idx="5322">
                  <c:v>183.75</c:v>
                </c:pt>
                <c:pt idx="5323">
                  <c:v>183.75</c:v>
                </c:pt>
                <c:pt idx="5324">
                  <c:v>183.75</c:v>
                </c:pt>
                <c:pt idx="5325">
                  <c:v>183.75</c:v>
                </c:pt>
                <c:pt idx="5326">
                  <c:v>183.75</c:v>
                </c:pt>
                <c:pt idx="5327">
                  <c:v>183.75</c:v>
                </c:pt>
                <c:pt idx="5328">
                  <c:v>183.75</c:v>
                </c:pt>
                <c:pt idx="5329">
                  <c:v>183.75</c:v>
                </c:pt>
                <c:pt idx="5330">
                  <c:v>183.75</c:v>
                </c:pt>
                <c:pt idx="5331">
                  <c:v>183.75</c:v>
                </c:pt>
                <c:pt idx="5332">
                  <c:v>183.75</c:v>
                </c:pt>
                <c:pt idx="5333">
                  <c:v>183.75</c:v>
                </c:pt>
                <c:pt idx="5334">
                  <c:v>183.75</c:v>
                </c:pt>
                <c:pt idx="5335">
                  <c:v>183.75</c:v>
                </c:pt>
                <c:pt idx="5336">
                  <c:v>183.75</c:v>
                </c:pt>
                <c:pt idx="5337">
                  <c:v>183.75</c:v>
                </c:pt>
                <c:pt idx="5338">
                  <c:v>183.75</c:v>
                </c:pt>
                <c:pt idx="5339">
                  <c:v>183.75</c:v>
                </c:pt>
                <c:pt idx="5340">
                  <c:v>183.75</c:v>
                </c:pt>
                <c:pt idx="5341">
                  <c:v>183.75</c:v>
                </c:pt>
                <c:pt idx="5342">
                  <c:v>183.75</c:v>
                </c:pt>
                <c:pt idx="5343">
                  <c:v>183.75</c:v>
                </c:pt>
                <c:pt idx="5344">
                  <c:v>183.75</c:v>
                </c:pt>
                <c:pt idx="5345">
                  <c:v>183.75</c:v>
                </c:pt>
                <c:pt idx="5346">
                  <c:v>183.75</c:v>
                </c:pt>
                <c:pt idx="5347">
                  <c:v>183.75</c:v>
                </c:pt>
                <c:pt idx="5348">
                  <c:v>183.75</c:v>
                </c:pt>
                <c:pt idx="5349">
                  <c:v>183.75</c:v>
                </c:pt>
                <c:pt idx="5350">
                  <c:v>183.75</c:v>
                </c:pt>
                <c:pt idx="5351">
                  <c:v>183.75</c:v>
                </c:pt>
                <c:pt idx="5352">
                  <c:v>183.75</c:v>
                </c:pt>
                <c:pt idx="5353">
                  <c:v>183.75</c:v>
                </c:pt>
                <c:pt idx="5354">
                  <c:v>183.75</c:v>
                </c:pt>
                <c:pt idx="5355">
                  <c:v>183.75</c:v>
                </c:pt>
                <c:pt idx="5356">
                  <c:v>183.75</c:v>
                </c:pt>
                <c:pt idx="5357">
                  <c:v>183.75</c:v>
                </c:pt>
                <c:pt idx="5358">
                  <c:v>183.75</c:v>
                </c:pt>
                <c:pt idx="5359">
                  <c:v>183.75</c:v>
                </c:pt>
                <c:pt idx="5360">
                  <c:v>183.75</c:v>
                </c:pt>
                <c:pt idx="5361">
                  <c:v>183.75</c:v>
                </c:pt>
                <c:pt idx="5362">
                  <c:v>183.75</c:v>
                </c:pt>
                <c:pt idx="5363">
                  <c:v>183.75</c:v>
                </c:pt>
                <c:pt idx="5364">
                  <c:v>183.75</c:v>
                </c:pt>
                <c:pt idx="5365">
                  <c:v>183.75</c:v>
                </c:pt>
                <c:pt idx="5366">
                  <c:v>183.75</c:v>
                </c:pt>
                <c:pt idx="5367">
                  <c:v>183.75</c:v>
                </c:pt>
                <c:pt idx="5368">
                  <c:v>183.75</c:v>
                </c:pt>
                <c:pt idx="5369">
                  <c:v>183.75</c:v>
                </c:pt>
                <c:pt idx="5370">
                  <c:v>183.75</c:v>
                </c:pt>
                <c:pt idx="5371">
                  <c:v>183.75</c:v>
                </c:pt>
                <c:pt idx="5372">
                  <c:v>183.75</c:v>
                </c:pt>
                <c:pt idx="5373">
                  <c:v>183.75</c:v>
                </c:pt>
                <c:pt idx="5374">
                  <c:v>183.75</c:v>
                </c:pt>
                <c:pt idx="5375">
                  <c:v>183.75</c:v>
                </c:pt>
                <c:pt idx="5376">
                  <c:v>184.35000000000034</c:v>
                </c:pt>
                <c:pt idx="5377">
                  <c:v>184.35000000000034</c:v>
                </c:pt>
                <c:pt idx="5378">
                  <c:v>184.35000000000034</c:v>
                </c:pt>
                <c:pt idx="5379">
                  <c:v>184.35000000000034</c:v>
                </c:pt>
                <c:pt idx="5380">
                  <c:v>184.35000000000034</c:v>
                </c:pt>
                <c:pt idx="5381">
                  <c:v>184.35000000000034</c:v>
                </c:pt>
                <c:pt idx="5382">
                  <c:v>184.35000000000034</c:v>
                </c:pt>
                <c:pt idx="5383">
                  <c:v>184.35000000000034</c:v>
                </c:pt>
                <c:pt idx="5384">
                  <c:v>184.35000000000034</c:v>
                </c:pt>
                <c:pt idx="5385">
                  <c:v>184.35000000000034</c:v>
                </c:pt>
                <c:pt idx="5386">
                  <c:v>184.35000000000034</c:v>
                </c:pt>
                <c:pt idx="5387">
                  <c:v>184.35000000000034</c:v>
                </c:pt>
                <c:pt idx="5388">
                  <c:v>184.35000000000034</c:v>
                </c:pt>
                <c:pt idx="5389">
                  <c:v>184.35000000000034</c:v>
                </c:pt>
                <c:pt idx="5390">
                  <c:v>184.35000000000034</c:v>
                </c:pt>
                <c:pt idx="5391">
                  <c:v>184.35000000000034</c:v>
                </c:pt>
                <c:pt idx="5392">
                  <c:v>184.35000000000034</c:v>
                </c:pt>
                <c:pt idx="5393">
                  <c:v>184.35000000000034</c:v>
                </c:pt>
                <c:pt idx="5394">
                  <c:v>184.35000000000034</c:v>
                </c:pt>
                <c:pt idx="5395">
                  <c:v>184.35000000000034</c:v>
                </c:pt>
                <c:pt idx="5396">
                  <c:v>184.35000000000034</c:v>
                </c:pt>
                <c:pt idx="5397">
                  <c:v>184.35000000000034</c:v>
                </c:pt>
                <c:pt idx="5398">
                  <c:v>184.35000000000034</c:v>
                </c:pt>
                <c:pt idx="5399">
                  <c:v>184.35000000000034</c:v>
                </c:pt>
                <c:pt idx="5400">
                  <c:v>184.35000000000034</c:v>
                </c:pt>
                <c:pt idx="5401">
                  <c:v>184.35000000000034</c:v>
                </c:pt>
                <c:pt idx="5402">
                  <c:v>184.35000000000034</c:v>
                </c:pt>
                <c:pt idx="5403">
                  <c:v>184.35000000000034</c:v>
                </c:pt>
                <c:pt idx="5404">
                  <c:v>184.35000000000034</c:v>
                </c:pt>
                <c:pt idx="5405">
                  <c:v>184.35000000000034</c:v>
                </c:pt>
                <c:pt idx="5406">
                  <c:v>184.35000000000034</c:v>
                </c:pt>
                <c:pt idx="5407">
                  <c:v>184.35000000000034</c:v>
                </c:pt>
                <c:pt idx="5408">
                  <c:v>184.35000000000034</c:v>
                </c:pt>
                <c:pt idx="5409">
                  <c:v>184.35000000000034</c:v>
                </c:pt>
                <c:pt idx="5410">
                  <c:v>184.35000000000034</c:v>
                </c:pt>
                <c:pt idx="5411">
                  <c:v>184.35000000000034</c:v>
                </c:pt>
                <c:pt idx="5412">
                  <c:v>184.35000000000034</c:v>
                </c:pt>
                <c:pt idx="5413">
                  <c:v>184.35000000000034</c:v>
                </c:pt>
                <c:pt idx="5414">
                  <c:v>184.35000000000034</c:v>
                </c:pt>
                <c:pt idx="5415">
                  <c:v>184.35000000000034</c:v>
                </c:pt>
                <c:pt idx="5416">
                  <c:v>184.35000000000034</c:v>
                </c:pt>
                <c:pt idx="5417">
                  <c:v>184.35000000000034</c:v>
                </c:pt>
                <c:pt idx="5418">
                  <c:v>184.35000000000034</c:v>
                </c:pt>
                <c:pt idx="5419">
                  <c:v>184.35000000000034</c:v>
                </c:pt>
                <c:pt idx="5420">
                  <c:v>184.35000000000034</c:v>
                </c:pt>
                <c:pt idx="5421">
                  <c:v>184.35000000000034</c:v>
                </c:pt>
                <c:pt idx="5422">
                  <c:v>184.35000000000034</c:v>
                </c:pt>
                <c:pt idx="5423">
                  <c:v>184.35000000000034</c:v>
                </c:pt>
                <c:pt idx="5424">
                  <c:v>184.35000000000034</c:v>
                </c:pt>
                <c:pt idx="5425">
                  <c:v>184.35000000000034</c:v>
                </c:pt>
                <c:pt idx="5426">
                  <c:v>184.35000000000034</c:v>
                </c:pt>
                <c:pt idx="5427">
                  <c:v>184.35000000000034</c:v>
                </c:pt>
                <c:pt idx="5428">
                  <c:v>184.35000000000034</c:v>
                </c:pt>
                <c:pt idx="5429">
                  <c:v>184.35000000000034</c:v>
                </c:pt>
                <c:pt idx="5430">
                  <c:v>184.35000000000034</c:v>
                </c:pt>
                <c:pt idx="5431">
                  <c:v>184.35000000000034</c:v>
                </c:pt>
                <c:pt idx="5432">
                  <c:v>184.35000000000034</c:v>
                </c:pt>
                <c:pt idx="5433">
                  <c:v>184.35000000000034</c:v>
                </c:pt>
                <c:pt idx="5434">
                  <c:v>184.35000000000034</c:v>
                </c:pt>
                <c:pt idx="5435">
                  <c:v>184.35000000000034</c:v>
                </c:pt>
                <c:pt idx="5436">
                  <c:v>181.64</c:v>
                </c:pt>
                <c:pt idx="5437">
                  <c:v>181.64</c:v>
                </c:pt>
                <c:pt idx="5438">
                  <c:v>181.64</c:v>
                </c:pt>
                <c:pt idx="5439">
                  <c:v>181.64</c:v>
                </c:pt>
                <c:pt idx="5440">
                  <c:v>181.64</c:v>
                </c:pt>
                <c:pt idx="5441">
                  <c:v>181.64</c:v>
                </c:pt>
                <c:pt idx="5442">
                  <c:v>181.64</c:v>
                </c:pt>
                <c:pt idx="5443">
                  <c:v>181.64</c:v>
                </c:pt>
                <c:pt idx="5444">
                  <c:v>181.64</c:v>
                </c:pt>
                <c:pt idx="5445">
                  <c:v>181.64</c:v>
                </c:pt>
                <c:pt idx="5446">
                  <c:v>181.64</c:v>
                </c:pt>
                <c:pt idx="5447">
                  <c:v>181.64</c:v>
                </c:pt>
                <c:pt idx="5448">
                  <c:v>181.64</c:v>
                </c:pt>
                <c:pt idx="5449">
                  <c:v>181.64</c:v>
                </c:pt>
                <c:pt idx="5450">
                  <c:v>181.64</c:v>
                </c:pt>
                <c:pt idx="5451">
                  <c:v>181.64</c:v>
                </c:pt>
                <c:pt idx="5452">
                  <c:v>181.64</c:v>
                </c:pt>
                <c:pt idx="5453">
                  <c:v>181.64</c:v>
                </c:pt>
                <c:pt idx="5454">
                  <c:v>181.64</c:v>
                </c:pt>
                <c:pt idx="5455">
                  <c:v>181.64</c:v>
                </c:pt>
                <c:pt idx="5456">
                  <c:v>181.64</c:v>
                </c:pt>
                <c:pt idx="5457">
                  <c:v>181.64</c:v>
                </c:pt>
                <c:pt idx="5458">
                  <c:v>181.64</c:v>
                </c:pt>
                <c:pt idx="5459">
                  <c:v>181.64</c:v>
                </c:pt>
                <c:pt idx="5460">
                  <c:v>181.64</c:v>
                </c:pt>
                <c:pt idx="5461">
                  <c:v>181.64</c:v>
                </c:pt>
                <c:pt idx="5462">
                  <c:v>181.64</c:v>
                </c:pt>
                <c:pt idx="5463">
                  <c:v>181.64</c:v>
                </c:pt>
                <c:pt idx="5464">
                  <c:v>181.64</c:v>
                </c:pt>
                <c:pt idx="5465">
                  <c:v>181.64</c:v>
                </c:pt>
                <c:pt idx="5466">
                  <c:v>181.64</c:v>
                </c:pt>
                <c:pt idx="5467">
                  <c:v>181.64</c:v>
                </c:pt>
                <c:pt idx="5468">
                  <c:v>181.64</c:v>
                </c:pt>
                <c:pt idx="5469">
                  <c:v>181.64</c:v>
                </c:pt>
                <c:pt idx="5470">
                  <c:v>181.64</c:v>
                </c:pt>
                <c:pt idx="5471">
                  <c:v>181.64</c:v>
                </c:pt>
                <c:pt idx="5472">
                  <c:v>181.64</c:v>
                </c:pt>
                <c:pt idx="5473">
                  <c:v>181.64</c:v>
                </c:pt>
                <c:pt idx="5474">
                  <c:v>181.64</c:v>
                </c:pt>
                <c:pt idx="5475">
                  <c:v>181.64</c:v>
                </c:pt>
                <c:pt idx="5476">
                  <c:v>181.64</c:v>
                </c:pt>
                <c:pt idx="5477">
                  <c:v>181.64</c:v>
                </c:pt>
                <c:pt idx="5478">
                  <c:v>181.64</c:v>
                </c:pt>
                <c:pt idx="5479">
                  <c:v>181.64</c:v>
                </c:pt>
                <c:pt idx="5480">
                  <c:v>181.64</c:v>
                </c:pt>
                <c:pt idx="5481">
                  <c:v>181.64</c:v>
                </c:pt>
                <c:pt idx="5482">
                  <c:v>181.64</c:v>
                </c:pt>
                <c:pt idx="5483">
                  <c:v>181.64</c:v>
                </c:pt>
                <c:pt idx="5484">
                  <c:v>181.64</c:v>
                </c:pt>
                <c:pt idx="5485">
                  <c:v>181.64</c:v>
                </c:pt>
                <c:pt idx="5486">
                  <c:v>181.64</c:v>
                </c:pt>
                <c:pt idx="5487">
                  <c:v>181.64</c:v>
                </c:pt>
                <c:pt idx="5488">
                  <c:v>181.64</c:v>
                </c:pt>
                <c:pt idx="5489">
                  <c:v>181.64</c:v>
                </c:pt>
                <c:pt idx="5490">
                  <c:v>181.64</c:v>
                </c:pt>
                <c:pt idx="5491">
                  <c:v>181.64</c:v>
                </c:pt>
                <c:pt idx="5492">
                  <c:v>181.64</c:v>
                </c:pt>
                <c:pt idx="5493">
                  <c:v>181.64</c:v>
                </c:pt>
                <c:pt idx="5494">
                  <c:v>181.64</c:v>
                </c:pt>
                <c:pt idx="5495">
                  <c:v>181.64</c:v>
                </c:pt>
                <c:pt idx="5496">
                  <c:v>181.52</c:v>
                </c:pt>
                <c:pt idx="5497">
                  <c:v>181.52</c:v>
                </c:pt>
                <c:pt idx="5498">
                  <c:v>181.52</c:v>
                </c:pt>
                <c:pt idx="5499">
                  <c:v>181.52</c:v>
                </c:pt>
                <c:pt idx="5500">
                  <c:v>181.52</c:v>
                </c:pt>
                <c:pt idx="5501">
                  <c:v>181.52</c:v>
                </c:pt>
                <c:pt idx="5502">
                  <c:v>181.52</c:v>
                </c:pt>
                <c:pt idx="5503">
                  <c:v>181.52</c:v>
                </c:pt>
                <c:pt idx="5504">
                  <c:v>181.52</c:v>
                </c:pt>
                <c:pt idx="5505">
                  <c:v>181.52</c:v>
                </c:pt>
                <c:pt idx="5506">
                  <c:v>181.52</c:v>
                </c:pt>
                <c:pt idx="5507">
                  <c:v>181.52</c:v>
                </c:pt>
                <c:pt idx="5508">
                  <c:v>181.52</c:v>
                </c:pt>
                <c:pt idx="5509">
                  <c:v>181.52</c:v>
                </c:pt>
                <c:pt idx="5510">
                  <c:v>181.52</c:v>
                </c:pt>
                <c:pt idx="5511">
                  <c:v>181.52</c:v>
                </c:pt>
                <c:pt idx="5512">
                  <c:v>181.52</c:v>
                </c:pt>
                <c:pt idx="5513">
                  <c:v>181.52</c:v>
                </c:pt>
                <c:pt idx="5514">
                  <c:v>181.52</c:v>
                </c:pt>
                <c:pt idx="5515">
                  <c:v>181.52</c:v>
                </c:pt>
                <c:pt idx="5516">
                  <c:v>181.52</c:v>
                </c:pt>
                <c:pt idx="5517">
                  <c:v>181.52</c:v>
                </c:pt>
                <c:pt idx="5518">
                  <c:v>181.52</c:v>
                </c:pt>
                <c:pt idx="5519">
                  <c:v>181.52</c:v>
                </c:pt>
                <c:pt idx="5520">
                  <c:v>181.52</c:v>
                </c:pt>
                <c:pt idx="5521">
                  <c:v>181.52</c:v>
                </c:pt>
                <c:pt idx="5522">
                  <c:v>181.52</c:v>
                </c:pt>
                <c:pt idx="5523">
                  <c:v>181.52</c:v>
                </c:pt>
                <c:pt idx="5524">
                  <c:v>181.52</c:v>
                </c:pt>
                <c:pt idx="5525">
                  <c:v>181.52</c:v>
                </c:pt>
                <c:pt idx="5526">
                  <c:v>181.52</c:v>
                </c:pt>
                <c:pt idx="5527">
                  <c:v>181.52</c:v>
                </c:pt>
                <c:pt idx="5528">
                  <c:v>181.52</c:v>
                </c:pt>
                <c:pt idx="5529">
                  <c:v>181.52</c:v>
                </c:pt>
                <c:pt idx="5530">
                  <c:v>181.52</c:v>
                </c:pt>
                <c:pt idx="5531">
                  <c:v>181.52</c:v>
                </c:pt>
                <c:pt idx="5532">
                  <c:v>181.52</c:v>
                </c:pt>
                <c:pt idx="5533">
                  <c:v>181.52</c:v>
                </c:pt>
                <c:pt idx="5534">
                  <c:v>181.52</c:v>
                </c:pt>
                <c:pt idx="5535">
                  <c:v>181.52</c:v>
                </c:pt>
                <c:pt idx="5536">
                  <c:v>181.52</c:v>
                </c:pt>
                <c:pt idx="5537">
                  <c:v>181.52</c:v>
                </c:pt>
                <c:pt idx="5538">
                  <c:v>181.52</c:v>
                </c:pt>
                <c:pt idx="5539">
                  <c:v>181.52</c:v>
                </c:pt>
                <c:pt idx="5540">
                  <c:v>181.52</c:v>
                </c:pt>
                <c:pt idx="5541">
                  <c:v>181.52</c:v>
                </c:pt>
                <c:pt idx="5542">
                  <c:v>181.52</c:v>
                </c:pt>
                <c:pt idx="5543">
                  <c:v>181.52</c:v>
                </c:pt>
                <c:pt idx="5544">
                  <c:v>181.52</c:v>
                </c:pt>
                <c:pt idx="5545">
                  <c:v>181.52</c:v>
                </c:pt>
                <c:pt idx="5546">
                  <c:v>181.52</c:v>
                </c:pt>
                <c:pt idx="5547">
                  <c:v>181.52</c:v>
                </c:pt>
                <c:pt idx="5548">
                  <c:v>181.52</c:v>
                </c:pt>
                <c:pt idx="5549">
                  <c:v>181.52</c:v>
                </c:pt>
                <c:pt idx="5550">
                  <c:v>181.52</c:v>
                </c:pt>
                <c:pt idx="5551">
                  <c:v>181.52</c:v>
                </c:pt>
                <c:pt idx="5552">
                  <c:v>181.52</c:v>
                </c:pt>
                <c:pt idx="5553">
                  <c:v>181.52</c:v>
                </c:pt>
                <c:pt idx="5554">
                  <c:v>181.52</c:v>
                </c:pt>
                <c:pt idx="5555">
                  <c:v>181.52</c:v>
                </c:pt>
                <c:pt idx="5556">
                  <c:v>180.52</c:v>
                </c:pt>
                <c:pt idx="5557">
                  <c:v>180.52</c:v>
                </c:pt>
                <c:pt idx="5558">
                  <c:v>180.52</c:v>
                </c:pt>
                <c:pt idx="5559">
                  <c:v>180.52</c:v>
                </c:pt>
                <c:pt idx="5560">
                  <c:v>180.52</c:v>
                </c:pt>
                <c:pt idx="5561">
                  <c:v>180.52</c:v>
                </c:pt>
                <c:pt idx="5562">
                  <c:v>180.52</c:v>
                </c:pt>
                <c:pt idx="5563">
                  <c:v>180.52</c:v>
                </c:pt>
                <c:pt idx="5564">
                  <c:v>180.52</c:v>
                </c:pt>
                <c:pt idx="5565">
                  <c:v>180.52</c:v>
                </c:pt>
                <c:pt idx="5566">
                  <c:v>180.52</c:v>
                </c:pt>
                <c:pt idx="5567">
                  <c:v>180.52</c:v>
                </c:pt>
                <c:pt idx="5568">
                  <c:v>180.52</c:v>
                </c:pt>
                <c:pt idx="5569">
                  <c:v>180.52</c:v>
                </c:pt>
                <c:pt idx="5570">
                  <c:v>180.52</c:v>
                </c:pt>
                <c:pt idx="5571">
                  <c:v>180.52</c:v>
                </c:pt>
                <c:pt idx="5572">
                  <c:v>180.52</c:v>
                </c:pt>
                <c:pt idx="5573">
                  <c:v>180.52</c:v>
                </c:pt>
                <c:pt idx="5574">
                  <c:v>180.52</c:v>
                </c:pt>
                <c:pt idx="5575">
                  <c:v>180.52</c:v>
                </c:pt>
                <c:pt idx="5576">
                  <c:v>180.52</c:v>
                </c:pt>
                <c:pt idx="5577">
                  <c:v>180.52</c:v>
                </c:pt>
                <c:pt idx="5578">
                  <c:v>180.52</c:v>
                </c:pt>
                <c:pt idx="5579">
                  <c:v>180.52</c:v>
                </c:pt>
                <c:pt idx="5580">
                  <c:v>180.52</c:v>
                </c:pt>
                <c:pt idx="5581">
                  <c:v>180.52</c:v>
                </c:pt>
                <c:pt idx="5582">
                  <c:v>180.52</c:v>
                </c:pt>
                <c:pt idx="5583">
                  <c:v>180.52</c:v>
                </c:pt>
                <c:pt idx="5584">
                  <c:v>180.52</c:v>
                </c:pt>
                <c:pt idx="5585">
                  <c:v>180.52</c:v>
                </c:pt>
                <c:pt idx="5586">
                  <c:v>180.52</c:v>
                </c:pt>
                <c:pt idx="5587">
                  <c:v>180.52</c:v>
                </c:pt>
                <c:pt idx="5588">
                  <c:v>180.52</c:v>
                </c:pt>
                <c:pt idx="5589">
                  <c:v>180.52</c:v>
                </c:pt>
                <c:pt idx="5590">
                  <c:v>180.52</c:v>
                </c:pt>
                <c:pt idx="5591">
                  <c:v>180.52</c:v>
                </c:pt>
                <c:pt idx="5592">
                  <c:v>180.52</c:v>
                </c:pt>
                <c:pt idx="5593">
                  <c:v>180.52</c:v>
                </c:pt>
                <c:pt idx="5594">
                  <c:v>180.52</c:v>
                </c:pt>
                <c:pt idx="5595">
                  <c:v>180.52</c:v>
                </c:pt>
                <c:pt idx="5596">
                  <c:v>180.52</c:v>
                </c:pt>
                <c:pt idx="5597">
                  <c:v>180.52</c:v>
                </c:pt>
                <c:pt idx="5598">
                  <c:v>180.52</c:v>
                </c:pt>
                <c:pt idx="5599">
                  <c:v>180.52</c:v>
                </c:pt>
                <c:pt idx="5600">
                  <c:v>180.52</c:v>
                </c:pt>
                <c:pt idx="5601">
                  <c:v>180.52</c:v>
                </c:pt>
                <c:pt idx="5602">
                  <c:v>180.52</c:v>
                </c:pt>
                <c:pt idx="5603">
                  <c:v>180.52</c:v>
                </c:pt>
                <c:pt idx="5604">
                  <c:v>180.52</c:v>
                </c:pt>
                <c:pt idx="5605">
                  <c:v>180.52</c:v>
                </c:pt>
                <c:pt idx="5606">
                  <c:v>180.52</c:v>
                </c:pt>
                <c:pt idx="5607">
                  <c:v>180.52</c:v>
                </c:pt>
                <c:pt idx="5608">
                  <c:v>180.52</c:v>
                </c:pt>
                <c:pt idx="5609">
                  <c:v>180.52</c:v>
                </c:pt>
                <c:pt idx="5610">
                  <c:v>180.52</c:v>
                </c:pt>
                <c:pt idx="5611">
                  <c:v>180.52</c:v>
                </c:pt>
                <c:pt idx="5612">
                  <c:v>180.52</c:v>
                </c:pt>
                <c:pt idx="5613">
                  <c:v>180.52</c:v>
                </c:pt>
                <c:pt idx="5614">
                  <c:v>180.52</c:v>
                </c:pt>
                <c:pt idx="5615">
                  <c:v>180.52</c:v>
                </c:pt>
                <c:pt idx="5616">
                  <c:v>180.79</c:v>
                </c:pt>
                <c:pt idx="5617">
                  <c:v>180.79</c:v>
                </c:pt>
                <c:pt idx="5618">
                  <c:v>180.79</c:v>
                </c:pt>
                <c:pt idx="5619">
                  <c:v>180.79</c:v>
                </c:pt>
                <c:pt idx="5620">
                  <c:v>180.79</c:v>
                </c:pt>
                <c:pt idx="5621">
                  <c:v>180.79</c:v>
                </c:pt>
                <c:pt idx="5622">
                  <c:v>180.79</c:v>
                </c:pt>
                <c:pt idx="5623">
                  <c:v>180.79</c:v>
                </c:pt>
                <c:pt idx="5624">
                  <c:v>180.79</c:v>
                </c:pt>
                <c:pt idx="5625">
                  <c:v>180.79</c:v>
                </c:pt>
                <c:pt idx="5626">
                  <c:v>180.79</c:v>
                </c:pt>
                <c:pt idx="5627">
                  <c:v>180.79</c:v>
                </c:pt>
                <c:pt idx="5628">
                  <c:v>180.79</c:v>
                </c:pt>
                <c:pt idx="5629">
                  <c:v>180.79</c:v>
                </c:pt>
                <c:pt idx="5630">
                  <c:v>180.79</c:v>
                </c:pt>
                <c:pt idx="5631">
                  <c:v>180.79</c:v>
                </c:pt>
                <c:pt idx="5632">
                  <c:v>180.79</c:v>
                </c:pt>
                <c:pt idx="5633">
                  <c:v>180.79</c:v>
                </c:pt>
                <c:pt idx="5634">
                  <c:v>180.79</c:v>
                </c:pt>
                <c:pt idx="5635">
                  <c:v>180.79</c:v>
                </c:pt>
                <c:pt idx="5636">
                  <c:v>180.79</c:v>
                </c:pt>
                <c:pt idx="5637">
                  <c:v>180.79</c:v>
                </c:pt>
                <c:pt idx="5638">
                  <c:v>180.79</c:v>
                </c:pt>
                <c:pt idx="5639">
                  <c:v>180.79</c:v>
                </c:pt>
                <c:pt idx="5640">
                  <c:v>180.79</c:v>
                </c:pt>
                <c:pt idx="5641">
                  <c:v>180.79</c:v>
                </c:pt>
                <c:pt idx="5642">
                  <c:v>180.79</c:v>
                </c:pt>
                <c:pt idx="5643">
                  <c:v>180.79</c:v>
                </c:pt>
                <c:pt idx="5644">
                  <c:v>180.79</c:v>
                </c:pt>
                <c:pt idx="5645">
                  <c:v>180.79</c:v>
                </c:pt>
                <c:pt idx="5646">
                  <c:v>180.79</c:v>
                </c:pt>
                <c:pt idx="5647">
                  <c:v>180.79</c:v>
                </c:pt>
                <c:pt idx="5648">
                  <c:v>180.79</c:v>
                </c:pt>
                <c:pt idx="5649">
                  <c:v>180.79</c:v>
                </c:pt>
                <c:pt idx="5650">
                  <c:v>180.79</c:v>
                </c:pt>
                <c:pt idx="5651">
                  <c:v>180.79</c:v>
                </c:pt>
                <c:pt idx="5652">
                  <c:v>180.79</c:v>
                </c:pt>
                <c:pt idx="5653">
                  <c:v>180.79</c:v>
                </c:pt>
                <c:pt idx="5654">
                  <c:v>180.79</c:v>
                </c:pt>
                <c:pt idx="5655">
                  <c:v>180.79</c:v>
                </c:pt>
                <c:pt idx="5656">
                  <c:v>180.79</c:v>
                </c:pt>
                <c:pt idx="5657">
                  <c:v>180.79</c:v>
                </c:pt>
                <c:pt idx="5658">
                  <c:v>180.79</c:v>
                </c:pt>
                <c:pt idx="5659">
                  <c:v>180.79</c:v>
                </c:pt>
                <c:pt idx="5660">
                  <c:v>180.79</c:v>
                </c:pt>
                <c:pt idx="5661">
                  <c:v>180.79</c:v>
                </c:pt>
                <c:pt idx="5662">
                  <c:v>180.79</c:v>
                </c:pt>
                <c:pt idx="5663">
                  <c:v>180.79</c:v>
                </c:pt>
                <c:pt idx="5664">
                  <c:v>180.79</c:v>
                </c:pt>
                <c:pt idx="5665">
                  <c:v>180.79</c:v>
                </c:pt>
                <c:pt idx="5666">
                  <c:v>180.79</c:v>
                </c:pt>
                <c:pt idx="5667">
                  <c:v>180.79</c:v>
                </c:pt>
                <c:pt idx="5668">
                  <c:v>180.79</c:v>
                </c:pt>
                <c:pt idx="5669">
                  <c:v>180.79</c:v>
                </c:pt>
                <c:pt idx="5670">
                  <c:v>180.79</c:v>
                </c:pt>
                <c:pt idx="5671">
                  <c:v>180.79</c:v>
                </c:pt>
                <c:pt idx="5672">
                  <c:v>180.79</c:v>
                </c:pt>
                <c:pt idx="5673">
                  <c:v>180.79</c:v>
                </c:pt>
                <c:pt idx="5674">
                  <c:v>180.79</c:v>
                </c:pt>
                <c:pt idx="5675">
                  <c:v>180.79</c:v>
                </c:pt>
                <c:pt idx="5676">
                  <c:v>179.93</c:v>
                </c:pt>
                <c:pt idx="5677">
                  <c:v>179.93</c:v>
                </c:pt>
                <c:pt idx="5678">
                  <c:v>179.93</c:v>
                </c:pt>
                <c:pt idx="5679">
                  <c:v>179.93</c:v>
                </c:pt>
                <c:pt idx="5680">
                  <c:v>179.93</c:v>
                </c:pt>
                <c:pt idx="5681">
                  <c:v>179.93</c:v>
                </c:pt>
                <c:pt idx="5682">
                  <c:v>179.93</c:v>
                </c:pt>
                <c:pt idx="5683">
                  <c:v>179.93</c:v>
                </c:pt>
                <c:pt idx="5684">
                  <c:v>179.93</c:v>
                </c:pt>
                <c:pt idx="5685">
                  <c:v>179.93</c:v>
                </c:pt>
                <c:pt idx="5686">
                  <c:v>179.93</c:v>
                </c:pt>
                <c:pt idx="5687">
                  <c:v>179.93</c:v>
                </c:pt>
                <c:pt idx="5688">
                  <c:v>179.93</c:v>
                </c:pt>
                <c:pt idx="5689">
                  <c:v>179.93</c:v>
                </c:pt>
                <c:pt idx="5690">
                  <c:v>179.93</c:v>
                </c:pt>
                <c:pt idx="5691">
                  <c:v>179.93</c:v>
                </c:pt>
                <c:pt idx="5692">
                  <c:v>179.93</c:v>
                </c:pt>
                <c:pt idx="5693">
                  <c:v>179.93</c:v>
                </c:pt>
                <c:pt idx="5694">
                  <c:v>179.93</c:v>
                </c:pt>
                <c:pt idx="5695">
                  <c:v>179.93</c:v>
                </c:pt>
                <c:pt idx="5696">
                  <c:v>179.93</c:v>
                </c:pt>
                <c:pt idx="5697">
                  <c:v>179.93</c:v>
                </c:pt>
                <c:pt idx="5698">
                  <c:v>179.93</c:v>
                </c:pt>
                <c:pt idx="5699">
                  <c:v>179.93</c:v>
                </c:pt>
                <c:pt idx="5700">
                  <c:v>179.93</c:v>
                </c:pt>
                <c:pt idx="5701">
                  <c:v>179.93</c:v>
                </c:pt>
                <c:pt idx="5702">
                  <c:v>179.93</c:v>
                </c:pt>
                <c:pt idx="5703">
                  <c:v>179.93</c:v>
                </c:pt>
                <c:pt idx="5704">
                  <c:v>179.93</c:v>
                </c:pt>
                <c:pt idx="5705">
                  <c:v>179.93</c:v>
                </c:pt>
                <c:pt idx="5706">
                  <c:v>179.93</c:v>
                </c:pt>
                <c:pt idx="5707">
                  <c:v>179.93</c:v>
                </c:pt>
                <c:pt idx="5708">
                  <c:v>179.93</c:v>
                </c:pt>
                <c:pt idx="5709">
                  <c:v>179.93</c:v>
                </c:pt>
                <c:pt idx="5710">
                  <c:v>179.93</c:v>
                </c:pt>
                <c:pt idx="5711">
                  <c:v>179.93</c:v>
                </c:pt>
                <c:pt idx="5712">
                  <c:v>179.93</c:v>
                </c:pt>
                <c:pt idx="5713">
                  <c:v>179.93</c:v>
                </c:pt>
                <c:pt idx="5714">
                  <c:v>179.93</c:v>
                </c:pt>
                <c:pt idx="5715">
                  <c:v>179.93</c:v>
                </c:pt>
                <c:pt idx="5716">
                  <c:v>179.93</c:v>
                </c:pt>
                <c:pt idx="5717">
                  <c:v>179.93</c:v>
                </c:pt>
                <c:pt idx="5718">
                  <c:v>179.93</c:v>
                </c:pt>
                <c:pt idx="5719">
                  <c:v>179.93</c:v>
                </c:pt>
                <c:pt idx="5720">
                  <c:v>179.93</c:v>
                </c:pt>
                <c:pt idx="5721">
                  <c:v>179.93</c:v>
                </c:pt>
                <c:pt idx="5722">
                  <c:v>179.93</c:v>
                </c:pt>
                <c:pt idx="5723">
                  <c:v>179.93</c:v>
                </c:pt>
                <c:pt idx="5724">
                  <c:v>179.93</c:v>
                </c:pt>
                <c:pt idx="5725">
                  <c:v>179.93</c:v>
                </c:pt>
                <c:pt idx="5726">
                  <c:v>179.93</c:v>
                </c:pt>
                <c:pt idx="5727">
                  <c:v>179.93</c:v>
                </c:pt>
                <c:pt idx="5728">
                  <c:v>179.93</c:v>
                </c:pt>
                <c:pt idx="5729">
                  <c:v>179.93</c:v>
                </c:pt>
                <c:pt idx="5730">
                  <c:v>179.93</c:v>
                </c:pt>
                <c:pt idx="5731">
                  <c:v>179.93</c:v>
                </c:pt>
                <c:pt idx="5732">
                  <c:v>179.93</c:v>
                </c:pt>
                <c:pt idx="5733">
                  <c:v>179.93</c:v>
                </c:pt>
                <c:pt idx="5734">
                  <c:v>179.93</c:v>
                </c:pt>
                <c:pt idx="5735">
                  <c:v>179.93</c:v>
                </c:pt>
                <c:pt idx="5736">
                  <c:v>180.33</c:v>
                </c:pt>
                <c:pt idx="5737">
                  <c:v>180.33</c:v>
                </c:pt>
                <c:pt idx="5738">
                  <c:v>180.33</c:v>
                </c:pt>
                <c:pt idx="5739">
                  <c:v>180.33</c:v>
                </c:pt>
                <c:pt idx="5740">
                  <c:v>180.33</c:v>
                </c:pt>
                <c:pt idx="5741">
                  <c:v>180.33</c:v>
                </c:pt>
                <c:pt idx="5742">
                  <c:v>180.33</c:v>
                </c:pt>
                <c:pt idx="5743">
                  <c:v>180.33</c:v>
                </c:pt>
                <c:pt idx="5744">
                  <c:v>180.33</c:v>
                </c:pt>
                <c:pt idx="5745">
                  <c:v>180.33</c:v>
                </c:pt>
                <c:pt idx="5746">
                  <c:v>180.33</c:v>
                </c:pt>
                <c:pt idx="5747">
                  <c:v>180.33</c:v>
                </c:pt>
                <c:pt idx="5748">
                  <c:v>180.33</c:v>
                </c:pt>
                <c:pt idx="5749">
                  <c:v>180.33</c:v>
                </c:pt>
                <c:pt idx="5750">
                  <c:v>180.33</c:v>
                </c:pt>
                <c:pt idx="5751">
                  <c:v>180.33</c:v>
                </c:pt>
                <c:pt idx="5752">
                  <c:v>180.33</c:v>
                </c:pt>
                <c:pt idx="5753">
                  <c:v>180.33</c:v>
                </c:pt>
                <c:pt idx="5754">
                  <c:v>180.33</c:v>
                </c:pt>
                <c:pt idx="5755">
                  <c:v>180.33</c:v>
                </c:pt>
                <c:pt idx="5756">
                  <c:v>180.33</c:v>
                </c:pt>
                <c:pt idx="5757">
                  <c:v>180.33</c:v>
                </c:pt>
                <c:pt idx="5758">
                  <c:v>180.33</c:v>
                </c:pt>
                <c:pt idx="5759">
                  <c:v>180.33</c:v>
                </c:pt>
                <c:pt idx="5760">
                  <c:v>180.33</c:v>
                </c:pt>
                <c:pt idx="5761">
                  <c:v>180.33</c:v>
                </c:pt>
                <c:pt idx="5762">
                  <c:v>180.33</c:v>
                </c:pt>
                <c:pt idx="5763">
                  <c:v>180.33</c:v>
                </c:pt>
                <c:pt idx="5764">
                  <c:v>180.33</c:v>
                </c:pt>
                <c:pt idx="5765">
                  <c:v>180.33</c:v>
                </c:pt>
                <c:pt idx="5766">
                  <c:v>180.33</c:v>
                </c:pt>
                <c:pt idx="5767">
                  <c:v>180.33</c:v>
                </c:pt>
                <c:pt idx="5768">
                  <c:v>180.33</c:v>
                </c:pt>
                <c:pt idx="5769">
                  <c:v>180.33</c:v>
                </c:pt>
                <c:pt idx="5770">
                  <c:v>180.33</c:v>
                </c:pt>
                <c:pt idx="5771">
                  <c:v>180.33</c:v>
                </c:pt>
                <c:pt idx="5772">
                  <c:v>180.33</c:v>
                </c:pt>
                <c:pt idx="5773">
                  <c:v>180.33</c:v>
                </c:pt>
                <c:pt idx="5774">
                  <c:v>180.33</c:v>
                </c:pt>
                <c:pt idx="5775">
                  <c:v>180.33</c:v>
                </c:pt>
                <c:pt idx="5776">
                  <c:v>180.33</c:v>
                </c:pt>
                <c:pt idx="5777">
                  <c:v>180.33</c:v>
                </c:pt>
                <c:pt idx="5778">
                  <c:v>180.33</c:v>
                </c:pt>
                <c:pt idx="5779">
                  <c:v>180.33</c:v>
                </c:pt>
                <c:pt idx="5780">
                  <c:v>180.33</c:v>
                </c:pt>
                <c:pt idx="5781">
                  <c:v>180.33</c:v>
                </c:pt>
                <c:pt idx="5782">
                  <c:v>180.33</c:v>
                </c:pt>
                <c:pt idx="5783">
                  <c:v>180.33</c:v>
                </c:pt>
                <c:pt idx="5784">
                  <c:v>180.33</c:v>
                </c:pt>
                <c:pt idx="5785">
                  <c:v>180.33</c:v>
                </c:pt>
                <c:pt idx="5786">
                  <c:v>180.33</c:v>
                </c:pt>
                <c:pt idx="5787">
                  <c:v>180.33</c:v>
                </c:pt>
                <c:pt idx="5788">
                  <c:v>180.33</c:v>
                </c:pt>
                <c:pt idx="5789">
                  <c:v>180.33</c:v>
                </c:pt>
                <c:pt idx="5790">
                  <c:v>180.33</c:v>
                </c:pt>
                <c:pt idx="5791">
                  <c:v>180.33</c:v>
                </c:pt>
                <c:pt idx="5792">
                  <c:v>180.33</c:v>
                </c:pt>
                <c:pt idx="5793">
                  <c:v>180.33</c:v>
                </c:pt>
                <c:pt idx="5794">
                  <c:v>180.33</c:v>
                </c:pt>
                <c:pt idx="5795">
                  <c:v>180.33</c:v>
                </c:pt>
                <c:pt idx="5796">
                  <c:v>183.99</c:v>
                </c:pt>
                <c:pt idx="5797">
                  <c:v>183.99</c:v>
                </c:pt>
                <c:pt idx="5798">
                  <c:v>183.99</c:v>
                </c:pt>
                <c:pt idx="5799">
                  <c:v>183.99</c:v>
                </c:pt>
                <c:pt idx="5800">
                  <c:v>183.99</c:v>
                </c:pt>
                <c:pt idx="5801">
                  <c:v>183.99</c:v>
                </c:pt>
                <c:pt idx="5802">
                  <c:v>183.99</c:v>
                </c:pt>
                <c:pt idx="5803">
                  <c:v>183.99</c:v>
                </c:pt>
                <c:pt idx="5804">
                  <c:v>183.99</c:v>
                </c:pt>
                <c:pt idx="5805">
                  <c:v>183.99</c:v>
                </c:pt>
                <c:pt idx="5806">
                  <c:v>183.99</c:v>
                </c:pt>
                <c:pt idx="5807">
                  <c:v>183.99</c:v>
                </c:pt>
                <c:pt idx="5808">
                  <c:v>183.99</c:v>
                </c:pt>
                <c:pt idx="5809">
                  <c:v>183.99</c:v>
                </c:pt>
                <c:pt idx="5810">
                  <c:v>183.99</c:v>
                </c:pt>
                <c:pt idx="5811">
                  <c:v>183.99</c:v>
                </c:pt>
                <c:pt idx="5812">
                  <c:v>183.99</c:v>
                </c:pt>
                <c:pt idx="5813">
                  <c:v>183.99</c:v>
                </c:pt>
                <c:pt idx="5814">
                  <c:v>183.99</c:v>
                </c:pt>
                <c:pt idx="5815">
                  <c:v>183.99</c:v>
                </c:pt>
                <c:pt idx="5816">
                  <c:v>183.99</c:v>
                </c:pt>
                <c:pt idx="5817">
                  <c:v>183.99</c:v>
                </c:pt>
                <c:pt idx="5818">
                  <c:v>183.99</c:v>
                </c:pt>
                <c:pt idx="5819">
                  <c:v>183.99</c:v>
                </c:pt>
                <c:pt idx="5820">
                  <c:v>183.99</c:v>
                </c:pt>
                <c:pt idx="5821">
                  <c:v>183.99</c:v>
                </c:pt>
                <c:pt idx="5822">
                  <c:v>183.99</c:v>
                </c:pt>
                <c:pt idx="5823">
                  <c:v>183.99</c:v>
                </c:pt>
                <c:pt idx="5824">
                  <c:v>183.99</c:v>
                </c:pt>
                <c:pt idx="5825">
                  <c:v>183.99</c:v>
                </c:pt>
                <c:pt idx="5826">
                  <c:v>183.99</c:v>
                </c:pt>
                <c:pt idx="5827">
                  <c:v>183.99</c:v>
                </c:pt>
                <c:pt idx="5828">
                  <c:v>183.99</c:v>
                </c:pt>
                <c:pt idx="5829">
                  <c:v>183.99</c:v>
                </c:pt>
                <c:pt idx="5830">
                  <c:v>183.99</c:v>
                </c:pt>
                <c:pt idx="5831">
                  <c:v>183.99</c:v>
                </c:pt>
                <c:pt idx="5832">
                  <c:v>183.99</c:v>
                </c:pt>
                <c:pt idx="5833">
                  <c:v>183.99</c:v>
                </c:pt>
                <c:pt idx="5834">
                  <c:v>183.99</c:v>
                </c:pt>
                <c:pt idx="5835">
                  <c:v>183.99</c:v>
                </c:pt>
                <c:pt idx="5836">
                  <c:v>183.99</c:v>
                </c:pt>
                <c:pt idx="5837">
                  <c:v>183.99</c:v>
                </c:pt>
                <c:pt idx="5838">
                  <c:v>183.99</c:v>
                </c:pt>
                <c:pt idx="5839">
                  <c:v>183.99</c:v>
                </c:pt>
                <c:pt idx="5840">
                  <c:v>183.99</c:v>
                </c:pt>
                <c:pt idx="5841">
                  <c:v>183.99</c:v>
                </c:pt>
                <c:pt idx="5842">
                  <c:v>183.99</c:v>
                </c:pt>
                <c:pt idx="5843">
                  <c:v>183.99</c:v>
                </c:pt>
                <c:pt idx="5844">
                  <c:v>183.99</c:v>
                </c:pt>
                <c:pt idx="5845">
                  <c:v>183.99</c:v>
                </c:pt>
                <c:pt idx="5846">
                  <c:v>183.99</c:v>
                </c:pt>
                <c:pt idx="5847">
                  <c:v>183.99</c:v>
                </c:pt>
                <c:pt idx="5848">
                  <c:v>183.99</c:v>
                </c:pt>
                <c:pt idx="5849">
                  <c:v>183.99</c:v>
                </c:pt>
                <c:pt idx="5850">
                  <c:v>183.99</c:v>
                </c:pt>
                <c:pt idx="5851">
                  <c:v>183.99</c:v>
                </c:pt>
                <c:pt idx="5852">
                  <c:v>183.99</c:v>
                </c:pt>
                <c:pt idx="5853">
                  <c:v>183.99</c:v>
                </c:pt>
                <c:pt idx="5854">
                  <c:v>183.99</c:v>
                </c:pt>
                <c:pt idx="5855">
                  <c:v>183.99</c:v>
                </c:pt>
                <c:pt idx="5856">
                  <c:v>185.88000000000034</c:v>
                </c:pt>
                <c:pt idx="5857">
                  <c:v>185.88000000000034</c:v>
                </c:pt>
                <c:pt idx="5858">
                  <c:v>185.88000000000034</c:v>
                </c:pt>
                <c:pt idx="5859">
                  <c:v>185.88000000000034</c:v>
                </c:pt>
                <c:pt idx="5860">
                  <c:v>185.88000000000034</c:v>
                </c:pt>
                <c:pt idx="5861">
                  <c:v>185.88000000000034</c:v>
                </c:pt>
                <c:pt idx="5862">
                  <c:v>185.88000000000034</c:v>
                </c:pt>
                <c:pt idx="5863">
                  <c:v>185.88000000000034</c:v>
                </c:pt>
                <c:pt idx="5864">
                  <c:v>185.88000000000034</c:v>
                </c:pt>
                <c:pt idx="5865">
                  <c:v>185.88000000000034</c:v>
                </c:pt>
                <c:pt idx="5866">
                  <c:v>185.88000000000034</c:v>
                </c:pt>
                <c:pt idx="5867">
                  <c:v>185.88000000000034</c:v>
                </c:pt>
                <c:pt idx="5868">
                  <c:v>185.88000000000034</c:v>
                </c:pt>
                <c:pt idx="5869">
                  <c:v>185.88000000000034</c:v>
                </c:pt>
                <c:pt idx="5870">
                  <c:v>185.88000000000034</c:v>
                </c:pt>
                <c:pt idx="5871">
                  <c:v>185.88000000000034</c:v>
                </c:pt>
                <c:pt idx="5872">
                  <c:v>185.88000000000034</c:v>
                </c:pt>
                <c:pt idx="5873">
                  <c:v>185.88000000000034</c:v>
                </c:pt>
                <c:pt idx="5874">
                  <c:v>185.88000000000034</c:v>
                </c:pt>
                <c:pt idx="5875">
                  <c:v>185.88000000000034</c:v>
                </c:pt>
                <c:pt idx="5876">
                  <c:v>185.88000000000034</c:v>
                </c:pt>
                <c:pt idx="5877">
                  <c:v>185.88000000000034</c:v>
                </c:pt>
                <c:pt idx="5878">
                  <c:v>185.88000000000034</c:v>
                </c:pt>
                <c:pt idx="5879">
                  <c:v>185.88000000000034</c:v>
                </c:pt>
                <c:pt idx="5880">
                  <c:v>185.88000000000034</c:v>
                </c:pt>
                <c:pt idx="5881">
                  <c:v>185.88000000000034</c:v>
                </c:pt>
                <c:pt idx="5882">
                  <c:v>185.88000000000034</c:v>
                </c:pt>
                <c:pt idx="5883">
                  <c:v>185.88000000000034</c:v>
                </c:pt>
                <c:pt idx="5884">
                  <c:v>185.88000000000034</c:v>
                </c:pt>
                <c:pt idx="5885">
                  <c:v>185.88000000000034</c:v>
                </c:pt>
                <c:pt idx="5886">
                  <c:v>185.88000000000034</c:v>
                </c:pt>
                <c:pt idx="5887">
                  <c:v>185.88000000000034</c:v>
                </c:pt>
                <c:pt idx="5888">
                  <c:v>185.88000000000034</c:v>
                </c:pt>
                <c:pt idx="5889">
                  <c:v>185.88000000000034</c:v>
                </c:pt>
                <c:pt idx="5890">
                  <c:v>185.88000000000034</c:v>
                </c:pt>
                <c:pt idx="5891">
                  <c:v>185.88000000000034</c:v>
                </c:pt>
                <c:pt idx="5892">
                  <c:v>185.88000000000034</c:v>
                </c:pt>
                <c:pt idx="5893">
                  <c:v>185.88000000000034</c:v>
                </c:pt>
                <c:pt idx="5894">
                  <c:v>185.88000000000034</c:v>
                </c:pt>
                <c:pt idx="5895">
                  <c:v>185.88000000000034</c:v>
                </c:pt>
                <c:pt idx="5896">
                  <c:v>185.88000000000034</c:v>
                </c:pt>
                <c:pt idx="5897">
                  <c:v>185.88000000000034</c:v>
                </c:pt>
                <c:pt idx="5898">
                  <c:v>185.88000000000034</c:v>
                </c:pt>
                <c:pt idx="5899">
                  <c:v>185.88000000000034</c:v>
                </c:pt>
                <c:pt idx="5900">
                  <c:v>185.88000000000034</c:v>
                </c:pt>
                <c:pt idx="5901">
                  <c:v>185.88000000000034</c:v>
                </c:pt>
                <c:pt idx="5902">
                  <c:v>185.88000000000034</c:v>
                </c:pt>
                <c:pt idx="5903">
                  <c:v>185.88000000000034</c:v>
                </c:pt>
                <c:pt idx="5904">
                  <c:v>185.88000000000034</c:v>
                </c:pt>
                <c:pt idx="5905">
                  <c:v>185.88000000000034</c:v>
                </c:pt>
                <c:pt idx="5906">
                  <c:v>185.88000000000034</c:v>
                </c:pt>
                <c:pt idx="5907">
                  <c:v>185.88000000000034</c:v>
                </c:pt>
                <c:pt idx="5908">
                  <c:v>185.88000000000034</c:v>
                </c:pt>
                <c:pt idx="5909">
                  <c:v>185.88000000000034</c:v>
                </c:pt>
                <c:pt idx="5910">
                  <c:v>185.88000000000034</c:v>
                </c:pt>
                <c:pt idx="5911">
                  <c:v>185.88000000000034</c:v>
                </c:pt>
                <c:pt idx="5912">
                  <c:v>185.88000000000034</c:v>
                </c:pt>
                <c:pt idx="5913">
                  <c:v>185.88000000000034</c:v>
                </c:pt>
                <c:pt idx="5914">
                  <c:v>185.88000000000034</c:v>
                </c:pt>
                <c:pt idx="5915">
                  <c:v>185.88000000000034</c:v>
                </c:pt>
                <c:pt idx="5916">
                  <c:v>186.18</c:v>
                </c:pt>
                <c:pt idx="5917">
                  <c:v>186.18</c:v>
                </c:pt>
                <c:pt idx="5918">
                  <c:v>186.18</c:v>
                </c:pt>
                <c:pt idx="5919">
                  <c:v>186.18</c:v>
                </c:pt>
                <c:pt idx="5920">
                  <c:v>186.18</c:v>
                </c:pt>
                <c:pt idx="5921">
                  <c:v>186.18</c:v>
                </c:pt>
                <c:pt idx="5922">
                  <c:v>186.18</c:v>
                </c:pt>
                <c:pt idx="5923">
                  <c:v>186.18</c:v>
                </c:pt>
                <c:pt idx="5924">
                  <c:v>186.18</c:v>
                </c:pt>
                <c:pt idx="5925">
                  <c:v>186.18</c:v>
                </c:pt>
                <c:pt idx="5926">
                  <c:v>186.18</c:v>
                </c:pt>
                <c:pt idx="5927">
                  <c:v>186.18</c:v>
                </c:pt>
                <c:pt idx="5928">
                  <c:v>186.18</c:v>
                </c:pt>
                <c:pt idx="5929">
                  <c:v>186.18</c:v>
                </c:pt>
                <c:pt idx="5930">
                  <c:v>186.18</c:v>
                </c:pt>
                <c:pt idx="5931">
                  <c:v>186.18</c:v>
                </c:pt>
                <c:pt idx="5932">
                  <c:v>186.18</c:v>
                </c:pt>
                <c:pt idx="5933">
                  <c:v>186.18</c:v>
                </c:pt>
                <c:pt idx="5934">
                  <c:v>186.18</c:v>
                </c:pt>
                <c:pt idx="5935">
                  <c:v>186.18</c:v>
                </c:pt>
                <c:pt idx="5936">
                  <c:v>186.18</c:v>
                </c:pt>
                <c:pt idx="5937">
                  <c:v>186.18</c:v>
                </c:pt>
                <c:pt idx="5938">
                  <c:v>186.18</c:v>
                </c:pt>
                <c:pt idx="5939">
                  <c:v>186.18</c:v>
                </c:pt>
                <c:pt idx="5940">
                  <c:v>186.18</c:v>
                </c:pt>
                <c:pt idx="5941">
                  <c:v>186.18</c:v>
                </c:pt>
                <c:pt idx="5942">
                  <c:v>186.18</c:v>
                </c:pt>
                <c:pt idx="5943">
                  <c:v>186.18</c:v>
                </c:pt>
                <c:pt idx="5944">
                  <c:v>186.18</c:v>
                </c:pt>
                <c:pt idx="5945">
                  <c:v>186.18</c:v>
                </c:pt>
                <c:pt idx="5946">
                  <c:v>186.18</c:v>
                </c:pt>
                <c:pt idx="5947">
                  <c:v>186.18</c:v>
                </c:pt>
                <c:pt idx="5948">
                  <c:v>186.18</c:v>
                </c:pt>
                <c:pt idx="5949">
                  <c:v>186.18</c:v>
                </c:pt>
                <c:pt idx="5950">
                  <c:v>186.18</c:v>
                </c:pt>
                <c:pt idx="5951">
                  <c:v>186.18</c:v>
                </c:pt>
                <c:pt idx="5952">
                  <c:v>186.18</c:v>
                </c:pt>
                <c:pt idx="5953">
                  <c:v>186.18</c:v>
                </c:pt>
                <c:pt idx="5954">
                  <c:v>186.18</c:v>
                </c:pt>
                <c:pt idx="5955">
                  <c:v>186.18</c:v>
                </c:pt>
                <c:pt idx="5956">
                  <c:v>186.18</c:v>
                </c:pt>
                <c:pt idx="5957">
                  <c:v>186.18</c:v>
                </c:pt>
                <c:pt idx="5958">
                  <c:v>186.18</c:v>
                </c:pt>
                <c:pt idx="5959">
                  <c:v>186.18</c:v>
                </c:pt>
                <c:pt idx="5960">
                  <c:v>186.18</c:v>
                </c:pt>
                <c:pt idx="5961">
                  <c:v>186.18</c:v>
                </c:pt>
                <c:pt idx="5962">
                  <c:v>186.18</c:v>
                </c:pt>
                <c:pt idx="5963">
                  <c:v>186.18</c:v>
                </c:pt>
                <c:pt idx="5964">
                  <c:v>186.18</c:v>
                </c:pt>
                <c:pt idx="5965">
                  <c:v>186.18</c:v>
                </c:pt>
                <c:pt idx="5966">
                  <c:v>186.18</c:v>
                </c:pt>
                <c:pt idx="5967">
                  <c:v>186.18</c:v>
                </c:pt>
                <c:pt idx="5968">
                  <c:v>186.18</c:v>
                </c:pt>
                <c:pt idx="5969">
                  <c:v>186.18</c:v>
                </c:pt>
                <c:pt idx="5970">
                  <c:v>186.18</c:v>
                </c:pt>
                <c:pt idx="5971">
                  <c:v>186.18</c:v>
                </c:pt>
                <c:pt idx="5972">
                  <c:v>186.18</c:v>
                </c:pt>
                <c:pt idx="5973">
                  <c:v>186.18</c:v>
                </c:pt>
                <c:pt idx="5974">
                  <c:v>186.18</c:v>
                </c:pt>
                <c:pt idx="5975">
                  <c:v>186.18</c:v>
                </c:pt>
                <c:pt idx="5976">
                  <c:v>188.1</c:v>
                </c:pt>
                <c:pt idx="5977">
                  <c:v>188.1</c:v>
                </c:pt>
                <c:pt idx="5978">
                  <c:v>188.1</c:v>
                </c:pt>
                <c:pt idx="5979">
                  <c:v>188.1</c:v>
                </c:pt>
                <c:pt idx="5980">
                  <c:v>188.1</c:v>
                </c:pt>
                <c:pt idx="5981">
                  <c:v>188.1</c:v>
                </c:pt>
                <c:pt idx="5982">
                  <c:v>188.1</c:v>
                </c:pt>
                <c:pt idx="5983">
                  <c:v>188.1</c:v>
                </c:pt>
                <c:pt idx="5984">
                  <c:v>188.1</c:v>
                </c:pt>
                <c:pt idx="5985">
                  <c:v>188.1</c:v>
                </c:pt>
                <c:pt idx="5986">
                  <c:v>188.1</c:v>
                </c:pt>
                <c:pt idx="5987">
                  <c:v>188.1</c:v>
                </c:pt>
                <c:pt idx="5988">
                  <c:v>188.1</c:v>
                </c:pt>
                <c:pt idx="5989">
                  <c:v>188.1</c:v>
                </c:pt>
                <c:pt idx="5990">
                  <c:v>188.1</c:v>
                </c:pt>
                <c:pt idx="5991">
                  <c:v>188.1</c:v>
                </c:pt>
                <c:pt idx="5992">
                  <c:v>188.1</c:v>
                </c:pt>
                <c:pt idx="5993">
                  <c:v>188.1</c:v>
                </c:pt>
                <c:pt idx="5994">
                  <c:v>188.1</c:v>
                </c:pt>
                <c:pt idx="5995">
                  <c:v>188.1</c:v>
                </c:pt>
                <c:pt idx="5996">
                  <c:v>188.1</c:v>
                </c:pt>
                <c:pt idx="5997">
                  <c:v>188.1</c:v>
                </c:pt>
                <c:pt idx="5998">
                  <c:v>188.1</c:v>
                </c:pt>
                <c:pt idx="5999">
                  <c:v>188.1</c:v>
                </c:pt>
                <c:pt idx="6000">
                  <c:v>188.1</c:v>
                </c:pt>
                <c:pt idx="6001">
                  <c:v>188.1</c:v>
                </c:pt>
                <c:pt idx="6002">
                  <c:v>188.1</c:v>
                </c:pt>
                <c:pt idx="6003">
                  <c:v>188.1</c:v>
                </c:pt>
                <c:pt idx="6004">
                  <c:v>188.1</c:v>
                </c:pt>
                <c:pt idx="6005">
                  <c:v>188.1</c:v>
                </c:pt>
                <c:pt idx="6006">
                  <c:v>188.1</c:v>
                </c:pt>
                <c:pt idx="6007">
                  <c:v>188.1</c:v>
                </c:pt>
                <c:pt idx="6008">
                  <c:v>188.1</c:v>
                </c:pt>
                <c:pt idx="6009">
                  <c:v>188.1</c:v>
                </c:pt>
                <c:pt idx="6010">
                  <c:v>188.1</c:v>
                </c:pt>
                <c:pt idx="6011">
                  <c:v>188.1</c:v>
                </c:pt>
                <c:pt idx="6012">
                  <c:v>188.1</c:v>
                </c:pt>
                <c:pt idx="6013">
                  <c:v>188.1</c:v>
                </c:pt>
                <c:pt idx="6014">
                  <c:v>188.1</c:v>
                </c:pt>
                <c:pt idx="6015">
                  <c:v>188.1</c:v>
                </c:pt>
                <c:pt idx="6016">
                  <c:v>188.1</c:v>
                </c:pt>
                <c:pt idx="6017">
                  <c:v>188.1</c:v>
                </c:pt>
                <c:pt idx="6018">
                  <c:v>188.1</c:v>
                </c:pt>
                <c:pt idx="6019">
                  <c:v>188.1</c:v>
                </c:pt>
                <c:pt idx="6020">
                  <c:v>188.1</c:v>
                </c:pt>
                <c:pt idx="6021">
                  <c:v>188.1</c:v>
                </c:pt>
                <c:pt idx="6022">
                  <c:v>188.1</c:v>
                </c:pt>
                <c:pt idx="6023">
                  <c:v>188.1</c:v>
                </c:pt>
                <c:pt idx="6024">
                  <c:v>188.1</c:v>
                </c:pt>
                <c:pt idx="6025">
                  <c:v>188.1</c:v>
                </c:pt>
                <c:pt idx="6026">
                  <c:v>188.1</c:v>
                </c:pt>
                <c:pt idx="6027">
                  <c:v>188.1</c:v>
                </c:pt>
                <c:pt idx="6028">
                  <c:v>188.1</c:v>
                </c:pt>
                <c:pt idx="6029">
                  <c:v>188.1</c:v>
                </c:pt>
                <c:pt idx="6030">
                  <c:v>188.1</c:v>
                </c:pt>
                <c:pt idx="6031">
                  <c:v>188.1</c:v>
                </c:pt>
                <c:pt idx="6032">
                  <c:v>188.1</c:v>
                </c:pt>
                <c:pt idx="6033">
                  <c:v>188.1</c:v>
                </c:pt>
                <c:pt idx="6034">
                  <c:v>188.1</c:v>
                </c:pt>
                <c:pt idx="6035">
                  <c:v>188.1</c:v>
                </c:pt>
                <c:pt idx="6036">
                  <c:v>186.53</c:v>
                </c:pt>
                <c:pt idx="6037">
                  <c:v>186.53</c:v>
                </c:pt>
                <c:pt idx="6038">
                  <c:v>186.53</c:v>
                </c:pt>
                <c:pt idx="6039">
                  <c:v>186.53</c:v>
                </c:pt>
                <c:pt idx="6040">
                  <c:v>186.53</c:v>
                </c:pt>
                <c:pt idx="6041">
                  <c:v>186.53</c:v>
                </c:pt>
                <c:pt idx="6042">
                  <c:v>186.53</c:v>
                </c:pt>
                <c:pt idx="6043">
                  <c:v>186.53</c:v>
                </c:pt>
                <c:pt idx="6044">
                  <c:v>186.53</c:v>
                </c:pt>
                <c:pt idx="6045">
                  <c:v>186.53</c:v>
                </c:pt>
                <c:pt idx="6046">
                  <c:v>186.53</c:v>
                </c:pt>
                <c:pt idx="6047">
                  <c:v>186.53</c:v>
                </c:pt>
                <c:pt idx="6048">
                  <c:v>186.53</c:v>
                </c:pt>
                <c:pt idx="6049">
                  <c:v>186.53</c:v>
                </c:pt>
                <c:pt idx="6050">
                  <c:v>186.53</c:v>
                </c:pt>
                <c:pt idx="6051">
                  <c:v>186.53</c:v>
                </c:pt>
                <c:pt idx="6052">
                  <c:v>186.53</c:v>
                </c:pt>
                <c:pt idx="6053">
                  <c:v>186.53</c:v>
                </c:pt>
                <c:pt idx="6054">
                  <c:v>186.53</c:v>
                </c:pt>
                <c:pt idx="6055">
                  <c:v>186.53</c:v>
                </c:pt>
                <c:pt idx="6056">
                  <c:v>186.53</c:v>
                </c:pt>
                <c:pt idx="6057">
                  <c:v>186.53</c:v>
                </c:pt>
                <c:pt idx="6058">
                  <c:v>186.53</c:v>
                </c:pt>
                <c:pt idx="6059">
                  <c:v>186.53</c:v>
                </c:pt>
                <c:pt idx="6060">
                  <c:v>186.53</c:v>
                </c:pt>
                <c:pt idx="6061">
                  <c:v>186.53</c:v>
                </c:pt>
                <c:pt idx="6062">
                  <c:v>186.53</c:v>
                </c:pt>
                <c:pt idx="6063">
                  <c:v>186.53</c:v>
                </c:pt>
                <c:pt idx="6064">
                  <c:v>186.53</c:v>
                </c:pt>
                <c:pt idx="6065">
                  <c:v>186.53</c:v>
                </c:pt>
                <c:pt idx="6066">
                  <c:v>186.53</c:v>
                </c:pt>
                <c:pt idx="6067">
                  <c:v>186.53</c:v>
                </c:pt>
                <c:pt idx="6068">
                  <c:v>186.53</c:v>
                </c:pt>
                <c:pt idx="6069">
                  <c:v>186.53</c:v>
                </c:pt>
                <c:pt idx="6070">
                  <c:v>186.53</c:v>
                </c:pt>
                <c:pt idx="6071">
                  <c:v>186.53</c:v>
                </c:pt>
                <c:pt idx="6072">
                  <c:v>186.53</c:v>
                </c:pt>
                <c:pt idx="6073">
                  <c:v>186.53</c:v>
                </c:pt>
                <c:pt idx="6074">
                  <c:v>186.53</c:v>
                </c:pt>
                <c:pt idx="6075">
                  <c:v>186.53</c:v>
                </c:pt>
                <c:pt idx="6076">
                  <c:v>186.53</c:v>
                </c:pt>
                <c:pt idx="6077">
                  <c:v>186.53</c:v>
                </c:pt>
                <c:pt idx="6078">
                  <c:v>186.53</c:v>
                </c:pt>
                <c:pt idx="6079">
                  <c:v>186.53</c:v>
                </c:pt>
                <c:pt idx="6080">
                  <c:v>186.53</c:v>
                </c:pt>
                <c:pt idx="6081">
                  <c:v>186.53</c:v>
                </c:pt>
                <c:pt idx="6082">
                  <c:v>186.53</c:v>
                </c:pt>
                <c:pt idx="6083">
                  <c:v>186.53</c:v>
                </c:pt>
                <c:pt idx="6084">
                  <c:v>186.53</c:v>
                </c:pt>
                <c:pt idx="6085">
                  <c:v>186.53</c:v>
                </c:pt>
                <c:pt idx="6086">
                  <c:v>186.53</c:v>
                </c:pt>
                <c:pt idx="6087">
                  <c:v>186.53</c:v>
                </c:pt>
                <c:pt idx="6088">
                  <c:v>186.53</c:v>
                </c:pt>
                <c:pt idx="6089">
                  <c:v>186.53</c:v>
                </c:pt>
                <c:pt idx="6090">
                  <c:v>186.53</c:v>
                </c:pt>
                <c:pt idx="6091">
                  <c:v>186.53</c:v>
                </c:pt>
                <c:pt idx="6092">
                  <c:v>186.53</c:v>
                </c:pt>
                <c:pt idx="6093">
                  <c:v>186.53</c:v>
                </c:pt>
                <c:pt idx="6094">
                  <c:v>186.53</c:v>
                </c:pt>
                <c:pt idx="6095">
                  <c:v>186.53</c:v>
                </c:pt>
                <c:pt idx="6096">
                  <c:v>187.38000000000034</c:v>
                </c:pt>
                <c:pt idx="6097">
                  <c:v>187.38000000000034</c:v>
                </c:pt>
                <c:pt idx="6098">
                  <c:v>187.38000000000034</c:v>
                </c:pt>
                <c:pt idx="6099">
                  <c:v>187.38000000000034</c:v>
                </c:pt>
                <c:pt idx="6100">
                  <c:v>187.38000000000034</c:v>
                </c:pt>
                <c:pt idx="6101">
                  <c:v>187.38000000000034</c:v>
                </c:pt>
                <c:pt idx="6102">
                  <c:v>187.38000000000034</c:v>
                </c:pt>
                <c:pt idx="6103">
                  <c:v>187.38000000000034</c:v>
                </c:pt>
                <c:pt idx="6104">
                  <c:v>187.38000000000034</c:v>
                </c:pt>
                <c:pt idx="6105">
                  <c:v>187.38000000000034</c:v>
                </c:pt>
                <c:pt idx="6106">
                  <c:v>187.38000000000034</c:v>
                </c:pt>
                <c:pt idx="6107">
                  <c:v>187.38000000000034</c:v>
                </c:pt>
                <c:pt idx="6108">
                  <c:v>187.38000000000034</c:v>
                </c:pt>
                <c:pt idx="6109">
                  <c:v>187.38000000000034</c:v>
                </c:pt>
                <c:pt idx="6110">
                  <c:v>187.38000000000034</c:v>
                </c:pt>
                <c:pt idx="6111">
                  <c:v>187.38000000000034</c:v>
                </c:pt>
                <c:pt idx="6112">
                  <c:v>187.38000000000034</c:v>
                </c:pt>
                <c:pt idx="6113">
                  <c:v>187.38000000000034</c:v>
                </c:pt>
                <c:pt idx="6114">
                  <c:v>187.38000000000034</c:v>
                </c:pt>
                <c:pt idx="6115">
                  <c:v>187.38000000000034</c:v>
                </c:pt>
                <c:pt idx="6116">
                  <c:v>187.38000000000034</c:v>
                </c:pt>
                <c:pt idx="6117">
                  <c:v>187.38000000000034</c:v>
                </c:pt>
                <c:pt idx="6118">
                  <c:v>187.38000000000034</c:v>
                </c:pt>
                <c:pt idx="6119">
                  <c:v>187.38000000000034</c:v>
                </c:pt>
                <c:pt idx="6120">
                  <c:v>187.38000000000034</c:v>
                </c:pt>
                <c:pt idx="6121">
                  <c:v>187.38000000000034</c:v>
                </c:pt>
                <c:pt idx="6122">
                  <c:v>187.38000000000034</c:v>
                </c:pt>
                <c:pt idx="6123">
                  <c:v>187.38000000000034</c:v>
                </c:pt>
                <c:pt idx="6124">
                  <c:v>187.38000000000034</c:v>
                </c:pt>
                <c:pt idx="6125">
                  <c:v>187.38000000000034</c:v>
                </c:pt>
                <c:pt idx="6126">
                  <c:v>187.38000000000034</c:v>
                </c:pt>
                <c:pt idx="6127">
                  <c:v>187.38000000000034</c:v>
                </c:pt>
                <c:pt idx="6128">
                  <c:v>187.38000000000034</c:v>
                </c:pt>
                <c:pt idx="6129">
                  <c:v>187.38000000000034</c:v>
                </c:pt>
                <c:pt idx="6130">
                  <c:v>187.38000000000034</c:v>
                </c:pt>
                <c:pt idx="6131">
                  <c:v>187.38000000000034</c:v>
                </c:pt>
                <c:pt idx="6132">
                  <c:v>187.38000000000034</c:v>
                </c:pt>
                <c:pt idx="6133">
                  <c:v>187.38000000000034</c:v>
                </c:pt>
                <c:pt idx="6134">
                  <c:v>187.38000000000034</c:v>
                </c:pt>
                <c:pt idx="6135">
                  <c:v>187.38000000000034</c:v>
                </c:pt>
                <c:pt idx="6136">
                  <c:v>187.38000000000034</c:v>
                </c:pt>
                <c:pt idx="6137">
                  <c:v>187.38000000000034</c:v>
                </c:pt>
                <c:pt idx="6138">
                  <c:v>187.38000000000034</c:v>
                </c:pt>
                <c:pt idx="6139">
                  <c:v>187.38000000000034</c:v>
                </c:pt>
                <c:pt idx="6140">
                  <c:v>187.38000000000034</c:v>
                </c:pt>
                <c:pt idx="6141">
                  <c:v>187.38000000000034</c:v>
                </c:pt>
                <c:pt idx="6142">
                  <c:v>187.38000000000034</c:v>
                </c:pt>
                <c:pt idx="6143">
                  <c:v>187.38000000000034</c:v>
                </c:pt>
                <c:pt idx="6144">
                  <c:v>187.38000000000034</c:v>
                </c:pt>
                <c:pt idx="6145">
                  <c:v>187.38000000000034</c:v>
                </c:pt>
                <c:pt idx="6146">
                  <c:v>187.38000000000034</c:v>
                </c:pt>
                <c:pt idx="6147">
                  <c:v>187.38000000000034</c:v>
                </c:pt>
                <c:pt idx="6148">
                  <c:v>187.38000000000034</c:v>
                </c:pt>
                <c:pt idx="6149">
                  <c:v>187.38000000000034</c:v>
                </c:pt>
                <c:pt idx="6150">
                  <c:v>187.38000000000034</c:v>
                </c:pt>
                <c:pt idx="6151">
                  <c:v>187.38000000000034</c:v>
                </c:pt>
                <c:pt idx="6152">
                  <c:v>187.38000000000034</c:v>
                </c:pt>
                <c:pt idx="6153">
                  <c:v>187.38000000000034</c:v>
                </c:pt>
                <c:pt idx="6154">
                  <c:v>187.38000000000034</c:v>
                </c:pt>
                <c:pt idx="6155">
                  <c:v>187.38000000000034</c:v>
                </c:pt>
                <c:pt idx="6156">
                  <c:v>189.12</c:v>
                </c:pt>
                <c:pt idx="6157">
                  <c:v>189.12</c:v>
                </c:pt>
                <c:pt idx="6158">
                  <c:v>189.12</c:v>
                </c:pt>
                <c:pt idx="6159">
                  <c:v>189.12</c:v>
                </c:pt>
                <c:pt idx="6160">
                  <c:v>189.12</c:v>
                </c:pt>
                <c:pt idx="6161">
                  <c:v>189.12</c:v>
                </c:pt>
                <c:pt idx="6162">
                  <c:v>189.12</c:v>
                </c:pt>
                <c:pt idx="6163">
                  <c:v>189.12</c:v>
                </c:pt>
                <c:pt idx="6164">
                  <c:v>189.12</c:v>
                </c:pt>
                <c:pt idx="6165">
                  <c:v>189.12</c:v>
                </c:pt>
                <c:pt idx="6166">
                  <c:v>189.12</c:v>
                </c:pt>
                <c:pt idx="6167">
                  <c:v>189.12</c:v>
                </c:pt>
                <c:pt idx="6168">
                  <c:v>189.12</c:v>
                </c:pt>
                <c:pt idx="6169">
                  <c:v>189.12</c:v>
                </c:pt>
                <c:pt idx="6170">
                  <c:v>189.12</c:v>
                </c:pt>
                <c:pt idx="6171">
                  <c:v>189.12</c:v>
                </c:pt>
                <c:pt idx="6172">
                  <c:v>189.12</c:v>
                </c:pt>
                <c:pt idx="6173">
                  <c:v>189.12</c:v>
                </c:pt>
                <c:pt idx="6174">
                  <c:v>189.12</c:v>
                </c:pt>
                <c:pt idx="6175">
                  <c:v>189.12</c:v>
                </c:pt>
                <c:pt idx="6176">
                  <c:v>189.12</c:v>
                </c:pt>
                <c:pt idx="6177">
                  <c:v>189.12</c:v>
                </c:pt>
                <c:pt idx="6178">
                  <c:v>189.12</c:v>
                </c:pt>
                <c:pt idx="6179">
                  <c:v>189.12</c:v>
                </c:pt>
                <c:pt idx="6180">
                  <c:v>189.12</c:v>
                </c:pt>
                <c:pt idx="6181">
                  <c:v>189.12</c:v>
                </c:pt>
                <c:pt idx="6182">
                  <c:v>189.12</c:v>
                </c:pt>
                <c:pt idx="6183">
                  <c:v>189.12</c:v>
                </c:pt>
                <c:pt idx="6184">
                  <c:v>189.12</c:v>
                </c:pt>
                <c:pt idx="6185">
                  <c:v>189.12</c:v>
                </c:pt>
                <c:pt idx="6186">
                  <c:v>189.12</c:v>
                </c:pt>
                <c:pt idx="6187">
                  <c:v>189.12</c:v>
                </c:pt>
                <c:pt idx="6188">
                  <c:v>189.12</c:v>
                </c:pt>
                <c:pt idx="6189">
                  <c:v>189.12</c:v>
                </c:pt>
                <c:pt idx="6190">
                  <c:v>189.12</c:v>
                </c:pt>
                <c:pt idx="6191">
                  <c:v>189.12</c:v>
                </c:pt>
                <c:pt idx="6192">
                  <c:v>189.12</c:v>
                </c:pt>
                <c:pt idx="6193">
                  <c:v>189.12</c:v>
                </c:pt>
                <c:pt idx="6194">
                  <c:v>189.12</c:v>
                </c:pt>
                <c:pt idx="6195">
                  <c:v>189.12</c:v>
                </c:pt>
                <c:pt idx="6196">
                  <c:v>189.12</c:v>
                </c:pt>
                <c:pt idx="6197">
                  <c:v>189.12</c:v>
                </c:pt>
                <c:pt idx="6198">
                  <c:v>189.12</c:v>
                </c:pt>
                <c:pt idx="6199">
                  <c:v>189.12</c:v>
                </c:pt>
                <c:pt idx="6200">
                  <c:v>189.12</c:v>
                </c:pt>
                <c:pt idx="6201">
                  <c:v>189.12</c:v>
                </c:pt>
                <c:pt idx="6202">
                  <c:v>189.12</c:v>
                </c:pt>
                <c:pt idx="6203">
                  <c:v>189.12</c:v>
                </c:pt>
                <c:pt idx="6204">
                  <c:v>189.12</c:v>
                </c:pt>
                <c:pt idx="6205">
                  <c:v>189.12</c:v>
                </c:pt>
                <c:pt idx="6206">
                  <c:v>189.12</c:v>
                </c:pt>
                <c:pt idx="6207">
                  <c:v>189.12</c:v>
                </c:pt>
                <c:pt idx="6208">
                  <c:v>189.12</c:v>
                </c:pt>
                <c:pt idx="6209">
                  <c:v>189.12</c:v>
                </c:pt>
                <c:pt idx="6210">
                  <c:v>189.12</c:v>
                </c:pt>
                <c:pt idx="6211">
                  <c:v>189.12</c:v>
                </c:pt>
                <c:pt idx="6212">
                  <c:v>189.12</c:v>
                </c:pt>
                <c:pt idx="6213">
                  <c:v>189.12</c:v>
                </c:pt>
                <c:pt idx="6214">
                  <c:v>189.12</c:v>
                </c:pt>
                <c:pt idx="6215">
                  <c:v>189.12</c:v>
                </c:pt>
                <c:pt idx="6216">
                  <c:v>188.3</c:v>
                </c:pt>
                <c:pt idx="6217">
                  <c:v>188.3</c:v>
                </c:pt>
                <c:pt idx="6218">
                  <c:v>188.3</c:v>
                </c:pt>
                <c:pt idx="6219">
                  <c:v>188.3</c:v>
                </c:pt>
                <c:pt idx="6220">
                  <c:v>188.3</c:v>
                </c:pt>
                <c:pt idx="6221">
                  <c:v>188.3</c:v>
                </c:pt>
                <c:pt idx="6222">
                  <c:v>188.3</c:v>
                </c:pt>
                <c:pt idx="6223">
                  <c:v>188.3</c:v>
                </c:pt>
                <c:pt idx="6224">
                  <c:v>188.3</c:v>
                </c:pt>
                <c:pt idx="6225">
                  <c:v>188.3</c:v>
                </c:pt>
                <c:pt idx="6226">
                  <c:v>188.3</c:v>
                </c:pt>
                <c:pt idx="6227">
                  <c:v>188.3</c:v>
                </c:pt>
                <c:pt idx="6228">
                  <c:v>188.3</c:v>
                </c:pt>
                <c:pt idx="6229">
                  <c:v>188.3</c:v>
                </c:pt>
                <c:pt idx="6230">
                  <c:v>188.3</c:v>
                </c:pt>
                <c:pt idx="6231">
                  <c:v>188.3</c:v>
                </c:pt>
                <c:pt idx="6232">
                  <c:v>188.3</c:v>
                </c:pt>
                <c:pt idx="6233">
                  <c:v>188.3</c:v>
                </c:pt>
                <c:pt idx="6234">
                  <c:v>188.3</c:v>
                </c:pt>
                <c:pt idx="6235">
                  <c:v>188.3</c:v>
                </c:pt>
                <c:pt idx="6236">
                  <c:v>188.3</c:v>
                </c:pt>
                <c:pt idx="6237">
                  <c:v>188.3</c:v>
                </c:pt>
                <c:pt idx="6238">
                  <c:v>188.3</c:v>
                </c:pt>
                <c:pt idx="6239">
                  <c:v>188.3</c:v>
                </c:pt>
                <c:pt idx="6240">
                  <c:v>188.3</c:v>
                </c:pt>
                <c:pt idx="6241">
                  <c:v>188.3</c:v>
                </c:pt>
                <c:pt idx="6242">
                  <c:v>188.3</c:v>
                </c:pt>
                <c:pt idx="6243">
                  <c:v>188.3</c:v>
                </c:pt>
                <c:pt idx="6244">
                  <c:v>188.3</c:v>
                </c:pt>
                <c:pt idx="6245">
                  <c:v>188.3</c:v>
                </c:pt>
                <c:pt idx="6246">
                  <c:v>188.3</c:v>
                </c:pt>
                <c:pt idx="6247">
                  <c:v>188.3</c:v>
                </c:pt>
                <c:pt idx="6248">
                  <c:v>188.3</c:v>
                </c:pt>
                <c:pt idx="6249">
                  <c:v>188.3</c:v>
                </c:pt>
                <c:pt idx="6250">
                  <c:v>188.3</c:v>
                </c:pt>
                <c:pt idx="6251">
                  <c:v>188.3</c:v>
                </c:pt>
                <c:pt idx="6252">
                  <c:v>188.3</c:v>
                </c:pt>
                <c:pt idx="6253">
                  <c:v>188.3</c:v>
                </c:pt>
                <c:pt idx="6254">
                  <c:v>188.3</c:v>
                </c:pt>
                <c:pt idx="6255">
                  <c:v>188.3</c:v>
                </c:pt>
                <c:pt idx="6256">
                  <c:v>188.3</c:v>
                </c:pt>
                <c:pt idx="6257">
                  <c:v>188.3</c:v>
                </c:pt>
                <c:pt idx="6258">
                  <c:v>188.3</c:v>
                </c:pt>
                <c:pt idx="6259">
                  <c:v>188.3</c:v>
                </c:pt>
                <c:pt idx="6260">
                  <c:v>188.3</c:v>
                </c:pt>
                <c:pt idx="6261">
                  <c:v>188.3</c:v>
                </c:pt>
                <c:pt idx="6262">
                  <c:v>188.3</c:v>
                </c:pt>
                <c:pt idx="6263">
                  <c:v>188.3</c:v>
                </c:pt>
                <c:pt idx="6264">
                  <c:v>188.3</c:v>
                </c:pt>
                <c:pt idx="6265">
                  <c:v>188.3</c:v>
                </c:pt>
                <c:pt idx="6266">
                  <c:v>188.3</c:v>
                </c:pt>
                <c:pt idx="6267">
                  <c:v>188.3</c:v>
                </c:pt>
                <c:pt idx="6268">
                  <c:v>188.3</c:v>
                </c:pt>
                <c:pt idx="6269">
                  <c:v>188.3</c:v>
                </c:pt>
                <c:pt idx="6270">
                  <c:v>188.3</c:v>
                </c:pt>
                <c:pt idx="6271">
                  <c:v>188.3</c:v>
                </c:pt>
                <c:pt idx="6272">
                  <c:v>188.3</c:v>
                </c:pt>
                <c:pt idx="6273">
                  <c:v>188.3</c:v>
                </c:pt>
                <c:pt idx="6274">
                  <c:v>188.3</c:v>
                </c:pt>
                <c:pt idx="6275">
                  <c:v>188.3</c:v>
                </c:pt>
                <c:pt idx="6276">
                  <c:v>189.15</c:v>
                </c:pt>
                <c:pt idx="6277">
                  <c:v>189.15</c:v>
                </c:pt>
                <c:pt idx="6278">
                  <c:v>189.15</c:v>
                </c:pt>
                <c:pt idx="6279">
                  <c:v>189.15</c:v>
                </c:pt>
                <c:pt idx="6280">
                  <c:v>189.15</c:v>
                </c:pt>
                <c:pt idx="6281">
                  <c:v>189.15</c:v>
                </c:pt>
                <c:pt idx="6282">
                  <c:v>189.15</c:v>
                </c:pt>
                <c:pt idx="6283">
                  <c:v>189.15</c:v>
                </c:pt>
                <c:pt idx="6284">
                  <c:v>189.15</c:v>
                </c:pt>
                <c:pt idx="6285">
                  <c:v>189.15</c:v>
                </c:pt>
                <c:pt idx="6286">
                  <c:v>189.15</c:v>
                </c:pt>
                <c:pt idx="6287">
                  <c:v>189.15</c:v>
                </c:pt>
                <c:pt idx="6288">
                  <c:v>189.15</c:v>
                </c:pt>
                <c:pt idx="6289">
                  <c:v>189.15</c:v>
                </c:pt>
                <c:pt idx="6290">
                  <c:v>189.15</c:v>
                </c:pt>
                <c:pt idx="6291">
                  <c:v>189.15</c:v>
                </c:pt>
                <c:pt idx="6292">
                  <c:v>189.15</c:v>
                </c:pt>
                <c:pt idx="6293">
                  <c:v>189.15</c:v>
                </c:pt>
                <c:pt idx="6294">
                  <c:v>189.15</c:v>
                </c:pt>
                <c:pt idx="6295">
                  <c:v>189.15</c:v>
                </c:pt>
                <c:pt idx="6296">
                  <c:v>189.15</c:v>
                </c:pt>
                <c:pt idx="6297">
                  <c:v>189.15</c:v>
                </c:pt>
                <c:pt idx="6298">
                  <c:v>189.15</c:v>
                </c:pt>
                <c:pt idx="6299">
                  <c:v>189.15</c:v>
                </c:pt>
                <c:pt idx="6300">
                  <c:v>189.15</c:v>
                </c:pt>
                <c:pt idx="6301">
                  <c:v>189.15</c:v>
                </c:pt>
                <c:pt idx="6302">
                  <c:v>189.15</c:v>
                </c:pt>
                <c:pt idx="6303">
                  <c:v>189.15</c:v>
                </c:pt>
                <c:pt idx="6304">
                  <c:v>189.15</c:v>
                </c:pt>
                <c:pt idx="6305">
                  <c:v>189.15</c:v>
                </c:pt>
                <c:pt idx="6306">
                  <c:v>189.15</c:v>
                </c:pt>
                <c:pt idx="6307">
                  <c:v>189.15</c:v>
                </c:pt>
                <c:pt idx="6308">
                  <c:v>189.15</c:v>
                </c:pt>
                <c:pt idx="6309">
                  <c:v>189.15</c:v>
                </c:pt>
                <c:pt idx="6310">
                  <c:v>189.15</c:v>
                </c:pt>
                <c:pt idx="6311">
                  <c:v>189.15</c:v>
                </c:pt>
                <c:pt idx="6312">
                  <c:v>189.15</c:v>
                </c:pt>
                <c:pt idx="6313">
                  <c:v>189.15</c:v>
                </c:pt>
                <c:pt idx="6314">
                  <c:v>189.15</c:v>
                </c:pt>
                <c:pt idx="6315">
                  <c:v>189.15</c:v>
                </c:pt>
                <c:pt idx="6316">
                  <c:v>189.15</c:v>
                </c:pt>
                <c:pt idx="6317">
                  <c:v>189.15</c:v>
                </c:pt>
                <c:pt idx="6318">
                  <c:v>189.15</c:v>
                </c:pt>
                <c:pt idx="6319">
                  <c:v>189.15</c:v>
                </c:pt>
                <c:pt idx="6320">
                  <c:v>189.15</c:v>
                </c:pt>
                <c:pt idx="6321">
                  <c:v>189.15</c:v>
                </c:pt>
                <c:pt idx="6322">
                  <c:v>189.15</c:v>
                </c:pt>
                <c:pt idx="6323">
                  <c:v>189.15</c:v>
                </c:pt>
                <c:pt idx="6324">
                  <c:v>189.15</c:v>
                </c:pt>
                <c:pt idx="6325">
                  <c:v>189.15</c:v>
                </c:pt>
                <c:pt idx="6326">
                  <c:v>189.15</c:v>
                </c:pt>
                <c:pt idx="6327">
                  <c:v>189.15</c:v>
                </c:pt>
                <c:pt idx="6328">
                  <c:v>189.15</c:v>
                </c:pt>
                <c:pt idx="6329">
                  <c:v>189.15</c:v>
                </c:pt>
                <c:pt idx="6330">
                  <c:v>189.15</c:v>
                </c:pt>
                <c:pt idx="6331">
                  <c:v>189.15</c:v>
                </c:pt>
                <c:pt idx="6332">
                  <c:v>189.15</c:v>
                </c:pt>
                <c:pt idx="6333">
                  <c:v>189.15</c:v>
                </c:pt>
                <c:pt idx="6334">
                  <c:v>189.15</c:v>
                </c:pt>
                <c:pt idx="6335">
                  <c:v>189.15</c:v>
                </c:pt>
                <c:pt idx="6336">
                  <c:v>188.05</c:v>
                </c:pt>
                <c:pt idx="6337">
                  <c:v>188.05</c:v>
                </c:pt>
                <c:pt idx="6338">
                  <c:v>188.05</c:v>
                </c:pt>
                <c:pt idx="6339">
                  <c:v>188.05</c:v>
                </c:pt>
                <c:pt idx="6340">
                  <c:v>188.05</c:v>
                </c:pt>
                <c:pt idx="6341">
                  <c:v>188.05</c:v>
                </c:pt>
                <c:pt idx="6342">
                  <c:v>188.05</c:v>
                </c:pt>
                <c:pt idx="6343">
                  <c:v>188.05</c:v>
                </c:pt>
                <c:pt idx="6344">
                  <c:v>188.05</c:v>
                </c:pt>
                <c:pt idx="6345">
                  <c:v>188.05</c:v>
                </c:pt>
                <c:pt idx="6346">
                  <c:v>188.05</c:v>
                </c:pt>
                <c:pt idx="6347">
                  <c:v>188.05</c:v>
                </c:pt>
                <c:pt idx="6348">
                  <c:v>188.05</c:v>
                </c:pt>
                <c:pt idx="6349">
                  <c:v>188.05</c:v>
                </c:pt>
                <c:pt idx="6350">
                  <c:v>188.05</c:v>
                </c:pt>
                <c:pt idx="6351">
                  <c:v>188.05</c:v>
                </c:pt>
                <c:pt idx="6352">
                  <c:v>188.05</c:v>
                </c:pt>
                <c:pt idx="6353">
                  <c:v>188.05</c:v>
                </c:pt>
                <c:pt idx="6354">
                  <c:v>188.05</c:v>
                </c:pt>
                <c:pt idx="6355">
                  <c:v>188.05</c:v>
                </c:pt>
                <c:pt idx="6356">
                  <c:v>188.05</c:v>
                </c:pt>
                <c:pt idx="6357">
                  <c:v>188.05</c:v>
                </c:pt>
                <c:pt idx="6358">
                  <c:v>188.05</c:v>
                </c:pt>
                <c:pt idx="6359">
                  <c:v>188.05</c:v>
                </c:pt>
                <c:pt idx="6360">
                  <c:v>188.05</c:v>
                </c:pt>
                <c:pt idx="6361">
                  <c:v>188.05</c:v>
                </c:pt>
                <c:pt idx="6362">
                  <c:v>188.05</c:v>
                </c:pt>
                <c:pt idx="6363">
                  <c:v>188.05</c:v>
                </c:pt>
                <c:pt idx="6364">
                  <c:v>188.05</c:v>
                </c:pt>
                <c:pt idx="6365">
                  <c:v>188.05</c:v>
                </c:pt>
                <c:pt idx="6366">
                  <c:v>188.05</c:v>
                </c:pt>
                <c:pt idx="6367">
                  <c:v>188.05</c:v>
                </c:pt>
                <c:pt idx="6368">
                  <c:v>188.05</c:v>
                </c:pt>
                <c:pt idx="6369">
                  <c:v>188.05</c:v>
                </c:pt>
                <c:pt idx="6370">
                  <c:v>188.05</c:v>
                </c:pt>
                <c:pt idx="6371">
                  <c:v>188.05</c:v>
                </c:pt>
                <c:pt idx="6372">
                  <c:v>188.05</c:v>
                </c:pt>
                <c:pt idx="6373">
                  <c:v>188.05</c:v>
                </c:pt>
                <c:pt idx="6374">
                  <c:v>188.05</c:v>
                </c:pt>
                <c:pt idx="6375">
                  <c:v>188.05</c:v>
                </c:pt>
                <c:pt idx="6376">
                  <c:v>188.05</c:v>
                </c:pt>
                <c:pt idx="6377">
                  <c:v>188.05</c:v>
                </c:pt>
                <c:pt idx="6378">
                  <c:v>188.05</c:v>
                </c:pt>
                <c:pt idx="6379">
                  <c:v>188.05</c:v>
                </c:pt>
                <c:pt idx="6380">
                  <c:v>188.05</c:v>
                </c:pt>
                <c:pt idx="6381">
                  <c:v>188.05</c:v>
                </c:pt>
                <c:pt idx="6382">
                  <c:v>188.05</c:v>
                </c:pt>
                <c:pt idx="6383">
                  <c:v>188.05</c:v>
                </c:pt>
                <c:pt idx="6384">
                  <c:v>188.05</c:v>
                </c:pt>
                <c:pt idx="6385">
                  <c:v>188.05</c:v>
                </c:pt>
                <c:pt idx="6386">
                  <c:v>188.05</c:v>
                </c:pt>
                <c:pt idx="6387">
                  <c:v>188.05</c:v>
                </c:pt>
                <c:pt idx="6388">
                  <c:v>188.05</c:v>
                </c:pt>
                <c:pt idx="6389">
                  <c:v>188.05</c:v>
                </c:pt>
                <c:pt idx="6390">
                  <c:v>188.05</c:v>
                </c:pt>
                <c:pt idx="6391">
                  <c:v>188.05</c:v>
                </c:pt>
                <c:pt idx="6392">
                  <c:v>188.05</c:v>
                </c:pt>
                <c:pt idx="6393">
                  <c:v>188.05</c:v>
                </c:pt>
                <c:pt idx="6394">
                  <c:v>188.05</c:v>
                </c:pt>
                <c:pt idx="6395">
                  <c:v>188.05</c:v>
                </c:pt>
                <c:pt idx="6396">
                  <c:v>187.2</c:v>
                </c:pt>
                <c:pt idx="6397">
                  <c:v>187.2</c:v>
                </c:pt>
                <c:pt idx="6398">
                  <c:v>187.2</c:v>
                </c:pt>
                <c:pt idx="6399">
                  <c:v>187.2</c:v>
                </c:pt>
                <c:pt idx="6400">
                  <c:v>187.2</c:v>
                </c:pt>
                <c:pt idx="6401">
                  <c:v>187.2</c:v>
                </c:pt>
                <c:pt idx="6402">
                  <c:v>187.2</c:v>
                </c:pt>
                <c:pt idx="6403">
                  <c:v>187.2</c:v>
                </c:pt>
                <c:pt idx="6404">
                  <c:v>187.2</c:v>
                </c:pt>
                <c:pt idx="6405">
                  <c:v>187.2</c:v>
                </c:pt>
                <c:pt idx="6406">
                  <c:v>187.2</c:v>
                </c:pt>
                <c:pt idx="6407">
                  <c:v>187.2</c:v>
                </c:pt>
                <c:pt idx="6408">
                  <c:v>187.2</c:v>
                </c:pt>
                <c:pt idx="6409">
                  <c:v>187.2</c:v>
                </c:pt>
                <c:pt idx="6410">
                  <c:v>187.2</c:v>
                </c:pt>
                <c:pt idx="6411">
                  <c:v>187.2</c:v>
                </c:pt>
                <c:pt idx="6412">
                  <c:v>187.2</c:v>
                </c:pt>
                <c:pt idx="6413">
                  <c:v>187.2</c:v>
                </c:pt>
                <c:pt idx="6414">
                  <c:v>187.2</c:v>
                </c:pt>
                <c:pt idx="6415">
                  <c:v>187.2</c:v>
                </c:pt>
                <c:pt idx="6416">
                  <c:v>187.2</c:v>
                </c:pt>
                <c:pt idx="6417">
                  <c:v>187.2</c:v>
                </c:pt>
                <c:pt idx="6418">
                  <c:v>187.2</c:v>
                </c:pt>
                <c:pt idx="6419">
                  <c:v>187.2</c:v>
                </c:pt>
                <c:pt idx="6420">
                  <c:v>187.2</c:v>
                </c:pt>
                <c:pt idx="6421">
                  <c:v>187.2</c:v>
                </c:pt>
                <c:pt idx="6422">
                  <c:v>187.2</c:v>
                </c:pt>
                <c:pt idx="6423">
                  <c:v>187.2</c:v>
                </c:pt>
                <c:pt idx="6424">
                  <c:v>187.2</c:v>
                </c:pt>
                <c:pt idx="6425">
                  <c:v>187.2</c:v>
                </c:pt>
                <c:pt idx="6426">
                  <c:v>187.2</c:v>
                </c:pt>
                <c:pt idx="6427">
                  <c:v>187.2</c:v>
                </c:pt>
                <c:pt idx="6428">
                  <c:v>187.2</c:v>
                </c:pt>
                <c:pt idx="6429">
                  <c:v>187.2</c:v>
                </c:pt>
                <c:pt idx="6430">
                  <c:v>187.2</c:v>
                </c:pt>
                <c:pt idx="6431">
                  <c:v>187.2</c:v>
                </c:pt>
                <c:pt idx="6432">
                  <c:v>187.2</c:v>
                </c:pt>
                <c:pt idx="6433">
                  <c:v>187.2</c:v>
                </c:pt>
                <c:pt idx="6434">
                  <c:v>187.2</c:v>
                </c:pt>
                <c:pt idx="6435">
                  <c:v>187.2</c:v>
                </c:pt>
                <c:pt idx="6436">
                  <c:v>187.2</c:v>
                </c:pt>
                <c:pt idx="6437">
                  <c:v>187.2</c:v>
                </c:pt>
                <c:pt idx="6438">
                  <c:v>187.2</c:v>
                </c:pt>
                <c:pt idx="6439">
                  <c:v>187.2</c:v>
                </c:pt>
                <c:pt idx="6440">
                  <c:v>187.2</c:v>
                </c:pt>
                <c:pt idx="6441">
                  <c:v>187.2</c:v>
                </c:pt>
                <c:pt idx="6442">
                  <c:v>187.2</c:v>
                </c:pt>
                <c:pt idx="6443">
                  <c:v>187.2</c:v>
                </c:pt>
                <c:pt idx="6444">
                  <c:v>187.2</c:v>
                </c:pt>
                <c:pt idx="6445">
                  <c:v>187.2</c:v>
                </c:pt>
                <c:pt idx="6446">
                  <c:v>187.2</c:v>
                </c:pt>
                <c:pt idx="6447">
                  <c:v>187.2</c:v>
                </c:pt>
                <c:pt idx="6448">
                  <c:v>187.2</c:v>
                </c:pt>
                <c:pt idx="6449">
                  <c:v>187.2</c:v>
                </c:pt>
                <c:pt idx="6450">
                  <c:v>187.2</c:v>
                </c:pt>
                <c:pt idx="6451">
                  <c:v>187.2</c:v>
                </c:pt>
                <c:pt idx="6452">
                  <c:v>187.2</c:v>
                </c:pt>
                <c:pt idx="6453">
                  <c:v>187.2</c:v>
                </c:pt>
                <c:pt idx="6454">
                  <c:v>187.2</c:v>
                </c:pt>
                <c:pt idx="6455">
                  <c:v>187.2</c:v>
                </c:pt>
                <c:pt idx="6456">
                  <c:v>185.34</c:v>
                </c:pt>
                <c:pt idx="6457">
                  <c:v>185.34</c:v>
                </c:pt>
                <c:pt idx="6458">
                  <c:v>185.34</c:v>
                </c:pt>
                <c:pt idx="6459">
                  <c:v>185.34</c:v>
                </c:pt>
                <c:pt idx="6460">
                  <c:v>185.34</c:v>
                </c:pt>
                <c:pt idx="6461">
                  <c:v>185.34</c:v>
                </c:pt>
                <c:pt idx="6462">
                  <c:v>185.34</c:v>
                </c:pt>
                <c:pt idx="6463">
                  <c:v>185.34</c:v>
                </c:pt>
                <c:pt idx="6464">
                  <c:v>185.34</c:v>
                </c:pt>
                <c:pt idx="6465">
                  <c:v>185.34</c:v>
                </c:pt>
                <c:pt idx="6466">
                  <c:v>185.34</c:v>
                </c:pt>
                <c:pt idx="6467">
                  <c:v>185.34</c:v>
                </c:pt>
                <c:pt idx="6468">
                  <c:v>185.34</c:v>
                </c:pt>
                <c:pt idx="6469">
                  <c:v>185.34</c:v>
                </c:pt>
                <c:pt idx="6470">
                  <c:v>185.34</c:v>
                </c:pt>
                <c:pt idx="6471">
                  <c:v>185.34</c:v>
                </c:pt>
                <c:pt idx="6472">
                  <c:v>185.34</c:v>
                </c:pt>
                <c:pt idx="6473">
                  <c:v>185.34</c:v>
                </c:pt>
                <c:pt idx="6474">
                  <c:v>185.34</c:v>
                </c:pt>
                <c:pt idx="6475">
                  <c:v>185.34</c:v>
                </c:pt>
                <c:pt idx="6476">
                  <c:v>185.34</c:v>
                </c:pt>
                <c:pt idx="6477">
                  <c:v>185.34</c:v>
                </c:pt>
                <c:pt idx="6478">
                  <c:v>185.34</c:v>
                </c:pt>
                <c:pt idx="6479">
                  <c:v>185.34</c:v>
                </c:pt>
                <c:pt idx="6480">
                  <c:v>185.34</c:v>
                </c:pt>
                <c:pt idx="6481">
                  <c:v>185.34</c:v>
                </c:pt>
                <c:pt idx="6482">
                  <c:v>185.34</c:v>
                </c:pt>
                <c:pt idx="6483">
                  <c:v>185.34</c:v>
                </c:pt>
                <c:pt idx="6484">
                  <c:v>185.34</c:v>
                </c:pt>
                <c:pt idx="6485">
                  <c:v>185.34</c:v>
                </c:pt>
                <c:pt idx="6486">
                  <c:v>185.34</c:v>
                </c:pt>
                <c:pt idx="6487">
                  <c:v>185.34</c:v>
                </c:pt>
                <c:pt idx="6488">
                  <c:v>185.34</c:v>
                </c:pt>
                <c:pt idx="6489">
                  <c:v>185.34</c:v>
                </c:pt>
                <c:pt idx="6490">
                  <c:v>185.34</c:v>
                </c:pt>
                <c:pt idx="6491">
                  <c:v>185.34</c:v>
                </c:pt>
                <c:pt idx="6492">
                  <c:v>185.34</c:v>
                </c:pt>
                <c:pt idx="6493">
                  <c:v>185.34</c:v>
                </c:pt>
                <c:pt idx="6494">
                  <c:v>185.34</c:v>
                </c:pt>
                <c:pt idx="6495">
                  <c:v>185.34</c:v>
                </c:pt>
                <c:pt idx="6496">
                  <c:v>185.34</c:v>
                </c:pt>
                <c:pt idx="6497">
                  <c:v>185.34</c:v>
                </c:pt>
                <c:pt idx="6498">
                  <c:v>185.34</c:v>
                </c:pt>
                <c:pt idx="6499">
                  <c:v>185.34</c:v>
                </c:pt>
                <c:pt idx="6500">
                  <c:v>185.34</c:v>
                </c:pt>
                <c:pt idx="6501">
                  <c:v>185.34</c:v>
                </c:pt>
                <c:pt idx="6502">
                  <c:v>185.34</c:v>
                </c:pt>
                <c:pt idx="6503">
                  <c:v>185.34</c:v>
                </c:pt>
                <c:pt idx="6504">
                  <c:v>185.34</c:v>
                </c:pt>
                <c:pt idx="6505">
                  <c:v>185.34</c:v>
                </c:pt>
                <c:pt idx="6506">
                  <c:v>185.34</c:v>
                </c:pt>
                <c:pt idx="6507">
                  <c:v>185.34</c:v>
                </c:pt>
                <c:pt idx="6508">
                  <c:v>185.34</c:v>
                </c:pt>
                <c:pt idx="6509">
                  <c:v>185.34</c:v>
                </c:pt>
                <c:pt idx="6510">
                  <c:v>185.34</c:v>
                </c:pt>
                <c:pt idx="6511">
                  <c:v>185.34</c:v>
                </c:pt>
                <c:pt idx="6512">
                  <c:v>185.34</c:v>
                </c:pt>
                <c:pt idx="6513">
                  <c:v>185.34</c:v>
                </c:pt>
                <c:pt idx="6514">
                  <c:v>185.34</c:v>
                </c:pt>
                <c:pt idx="6515">
                  <c:v>185.34</c:v>
                </c:pt>
                <c:pt idx="6516">
                  <c:v>184.96</c:v>
                </c:pt>
                <c:pt idx="6517">
                  <c:v>184.96</c:v>
                </c:pt>
                <c:pt idx="6518">
                  <c:v>184.96</c:v>
                </c:pt>
                <c:pt idx="6519">
                  <c:v>184.96</c:v>
                </c:pt>
                <c:pt idx="6520">
                  <c:v>184.96</c:v>
                </c:pt>
                <c:pt idx="6521">
                  <c:v>184.96</c:v>
                </c:pt>
                <c:pt idx="6522">
                  <c:v>184.96</c:v>
                </c:pt>
                <c:pt idx="6523">
                  <c:v>184.96</c:v>
                </c:pt>
                <c:pt idx="6524">
                  <c:v>184.96</c:v>
                </c:pt>
                <c:pt idx="6525">
                  <c:v>184.96</c:v>
                </c:pt>
                <c:pt idx="6526">
                  <c:v>184.96</c:v>
                </c:pt>
                <c:pt idx="6527">
                  <c:v>184.96</c:v>
                </c:pt>
                <c:pt idx="6528">
                  <c:v>184.96</c:v>
                </c:pt>
                <c:pt idx="6529">
                  <c:v>184.96</c:v>
                </c:pt>
                <c:pt idx="6530">
                  <c:v>184.96</c:v>
                </c:pt>
                <c:pt idx="6531">
                  <c:v>184.96</c:v>
                </c:pt>
                <c:pt idx="6532">
                  <c:v>184.96</c:v>
                </c:pt>
                <c:pt idx="6533">
                  <c:v>184.96</c:v>
                </c:pt>
                <c:pt idx="6534">
                  <c:v>184.96</c:v>
                </c:pt>
                <c:pt idx="6535">
                  <c:v>184.96</c:v>
                </c:pt>
                <c:pt idx="6536">
                  <c:v>184.96</c:v>
                </c:pt>
                <c:pt idx="6537">
                  <c:v>184.96</c:v>
                </c:pt>
                <c:pt idx="6538">
                  <c:v>184.96</c:v>
                </c:pt>
                <c:pt idx="6539">
                  <c:v>184.96</c:v>
                </c:pt>
                <c:pt idx="6540">
                  <c:v>184.96</c:v>
                </c:pt>
                <c:pt idx="6541">
                  <c:v>184.96</c:v>
                </c:pt>
                <c:pt idx="6542">
                  <c:v>184.96</c:v>
                </c:pt>
                <c:pt idx="6543">
                  <c:v>184.96</c:v>
                </c:pt>
                <c:pt idx="6544">
                  <c:v>184.96</c:v>
                </c:pt>
                <c:pt idx="6545">
                  <c:v>184.96</c:v>
                </c:pt>
                <c:pt idx="6546">
                  <c:v>184.96</c:v>
                </c:pt>
                <c:pt idx="6547">
                  <c:v>184.96</c:v>
                </c:pt>
                <c:pt idx="6548">
                  <c:v>184.96</c:v>
                </c:pt>
                <c:pt idx="6549">
                  <c:v>184.96</c:v>
                </c:pt>
                <c:pt idx="6550">
                  <c:v>184.96</c:v>
                </c:pt>
                <c:pt idx="6551">
                  <c:v>184.96</c:v>
                </c:pt>
                <c:pt idx="6552">
                  <c:v>184.96</c:v>
                </c:pt>
                <c:pt idx="6553">
                  <c:v>184.96</c:v>
                </c:pt>
                <c:pt idx="6554">
                  <c:v>184.96</c:v>
                </c:pt>
                <c:pt idx="6555">
                  <c:v>184.96</c:v>
                </c:pt>
                <c:pt idx="6556">
                  <c:v>184.96</c:v>
                </c:pt>
                <c:pt idx="6557">
                  <c:v>184.96</c:v>
                </c:pt>
                <c:pt idx="6558">
                  <c:v>184.96</c:v>
                </c:pt>
                <c:pt idx="6559">
                  <c:v>184.96</c:v>
                </c:pt>
                <c:pt idx="6560">
                  <c:v>184.96</c:v>
                </c:pt>
                <c:pt idx="6561">
                  <c:v>184.96</c:v>
                </c:pt>
                <c:pt idx="6562">
                  <c:v>184.96</c:v>
                </c:pt>
                <c:pt idx="6563">
                  <c:v>184.96</c:v>
                </c:pt>
                <c:pt idx="6564">
                  <c:v>184.96</c:v>
                </c:pt>
                <c:pt idx="6565">
                  <c:v>184.96</c:v>
                </c:pt>
                <c:pt idx="6566">
                  <c:v>184.96</c:v>
                </c:pt>
                <c:pt idx="6567">
                  <c:v>184.96</c:v>
                </c:pt>
                <c:pt idx="6568">
                  <c:v>184.96</c:v>
                </c:pt>
                <c:pt idx="6569">
                  <c:v>184.96</c:v>
                </c:pt>
                <c:pt idx="6570">
                  <c:v>184.96</c:v>
                </c:pt>
                <c:pt idx="6571">
                  <c:v>184.96</c:v>
                </c:pt>
                <c:pt idx="6572">
                  <c:v>184.96</c:v>
                </c:pt>
                <c:pt idx="6573">
                  <c:v>184.96</c:v>
                </c:pt>
                <c:pt idx="6574">
                  <c:v>184.96</c:v>
                </c:pt>
                <c:pt idx="6575">
                  <c:v>184.96</c:v>
                </c:pt>
                <c:pt idx="6576">
                  <c:v>182.86</c:v>
                </c:pt>
                <c:pt idx="6577">
                  <c:v>182.86</c:v>
                </c:pt>
                <c:pt idx="6578">
                  <c:v>182.86</c:v>
                </c:pt>
                <c:pt idx="6579">
                  <c:v>182.86</c:v>
                </c:pt>
                <c:pt idx="6580">
                  <c:v>182.86</c:v>
                </c:pt>
                <c:pt idx="6581">
                  <c:v>182.86</c:v>
                </c:pt>
                <c:pt idx="6582">
                  <c:v>182.86</c:v>
                </c:pt>
                <c:pt idx="6583">
                  <c:v>182.86</c:v>
                </c:pt>
                <c:pt idx="6584">
                  <c:v>182.86</c:v>
                </c:pt>
                <c:pt idx="6585">
                  <c:v>182.86</c:v>
                </c:pt>
                <c:pt idx="6586">
                  <c:v>182.86</c:v>
                </c:pt>
                <c:pt idx="6587">
                  <c:v>182.86</c:v>
                </c:pt>
                <c:pt idx="6588">
                  <c:v>182.86</c:v>
                </c:pt>
                <c:pt idx="6589">
                  <c:v>182.86</c:v>
                </c:pt>
                <c:pt idx="6590">
                  <c:v>182.86</c:v>
                </c:pt>
                <c:pt idx="6591">
                  <c:v>182.86</c:v>
                </c:pt>
                <c:pt idx="6592">
                  <c:v>182.86</c:v>
                </c:pt>
                <c:pt idx="6593">
                  <c:v>182.86</c:v>
                </c:pt>
                <c:pt idx="6594">
                  <c:v>182.86</c:v>
                </c:pt>
                <c:pt idx="6595">
                  <c:v>182.86</c:v>
                </c:pt>
                <c:pt idx="6596">
                  <c:v>182.86</c:v>
                </c:pt>
                <c:pt idx="6597">
                  <c:v>182.86</c:v>
                </c:pt>
                <c:pt idx="6598">
                  <c:v>182.86</c:v>
                </c:pt>
                <c:pt idx="6599">
                  <c:v>182.86</c:v>
                </c:pt>
                <c:pt idx="6600">
                  <c:v>182.86</c:v>
                </c:pt>
                <c:pt idx="6601">
                  <c:v>182.86</c:v>
                </c:pt>
                <c:pt idx="6602">
                  <c:v>182.86</c:v>
                </c:pt>
                <c:pt idx="6603">
                  <c:v>182.86</c:v>
                </c:pt>
                <c:pt idx="6604">
                  <c:v>182.86</c:v>
                </c:pt>
                <c:pt idx="6605">
                  <c:v>182.86</c:v>
                </c:pt>
                <c:pt idx="6606">
                  <c:v>182.86</c:v>
                </c:pt>
                <c:pt idx="6607">
                  <c:v>182.86</c:v>
                </c:pt>
                <c:pt idx="6608">
                  <c:v>182.86</c:v>
                </c:pt>
                <c:pt idx="6609">
                  <c:v>182.86</c:v>
                </c:pt>
                <c:pt idx="6610">
                  <c:v>182.86</c:v>
                </c:pt>
                <c:pt idx="6611">
                  <c:v>182.86</c:v>
                </c:pt>
                <c:pt idx="6612">
                  <c:v>182.86</c:v>
                </c:pt>
                <c:pt idx="6613">
                  <c:v>182.86</c:v>
                </c:pt>
                <c:pt idx="6614">
                  <c:v>182.86</c:v>
                </c:pt>
                <c:pt idx="6615">
                  <c:v>182.86</c:v>
                </c:pt>
                <c:pt idx="6616">
                  <c:v>182.86</c:v>
                </c:pt>
                <c:pt idx="6617">
                  <c:v>182.86</c:v>
                </c:pt>
                <c:pt idx="6618">
                  <c:v>182.86</c:v>
                </c:pt>
                <c:pt idx="6619">
                  <c:v>182.86</c:v>
                </c:pt>
                <c:pt idx="6620">
                  <c:v>182.86</c:v>
                </c:pt>
                <c:pt idx="6621">
                  <c:v>182.86</c:v>
                </c:pt>
                <c:pt idx="6622">
                  <c:v>182.86</c:v>
                </c:pt>
                <c:pt idx="6623">
                  <c:v>182.86</c:v>
                </c:pt>
                <c:pt idx="6624">
                  <c:v>182.86</c:v>
                </c:pt>
                <c:pt idx="6625">
                  <c:v>182.86</c:v>
                </c:pt>
                <c:pt idx="6626">
                  <c:v>182.86</c:v>
                </c:pt>
                <c:pt idx="6627">
                  <c:v>182.86</c:v>
                </c:pt>
                <c:pt idx="6628">
                  <c:v>182.86</c:v>
                </c:pt>
                <c:pt idx="6629">
                  <c:v>182.86</c:v>
                </c:pt>
                <c:pt idx="6630">
                  <c:v>182.86</c:v>
                </c:pt>
                <c:pt idx="6631">
                  <c:v>182.86</c:v>
                </c:pt>
                <c:pt idx="6632">
                  <c:v>182.86</c:v>
                </c:pt>
                <c:pt idx="6633">
                  <c:v>182.86</c:v>
                </c:pt>
                <c:pt idx="6634">
                  <c:v>182.86</c:v>
                </c:pt>
                <c:pt idx="6635">
                  <c:v>182.86</c:v>
                </c:pt>
                <c:pt idx="6636">
                  <c:v>182.91</c:v>
                </c:pt>
                <c:pt idx="6637">
                  <c:v>182.91</c:v>
                </c:pt>
                <c:pt idx="6638">
                  <c:v>182.91</c:v>
                </c:pt>
                <c:pt idx="6639">
                  <c:v>182.91</c:v>
                </c:pt>
                <c:pt idx="6640">
                  <c:v>182.91</c:v>
                </c:pt>
                <c:pt idx="6641">
                  <c:v>182.91</c:v>
                </c:pt>
                <c:pt idx="6642">
                  <c:v>182.91</c:v>
                </c:pt>
                <c:pt idx="6643">
                  <c:v>182.91</c:v>
                </c:pt>
                <c:pt idx="6644">
                  <c:v>182.91</c:v>
                </c:pt>
                <c:pt idx="6645">
                  <c:v>182.91</c:v>
                </c:pt>
                <c:pt idx="6646">
                  <c:v>182.91</c:v>
                </c:pt>
                <c:pt idx="6647">
                  <c:v>182.91</c:v>
                </c:pt>
                <c:pt idx="6648">
                  <c:v>182.91</c:v>
                </c:pt>
                <c:pt idx="6649">
                  <c:v>182.91</c:v>
                </c:pt>
                <c:pt idx="6650">
                  <c:v>182.91</c:v>
                </c:pt>
                <c:pt idx="6651">
                  <c:v>182.91</c:v>
                </c:pt>
                <c:pt idx="6652">
                  <c:v>182.91</c:v>
                </c:pt>
                <c:pt idx="6653">
                  <c:v>182.91</c:v>
                </c:pt>
                <c:pt idx="6654">
                  <c:v>182.91</c:v>
                </c:pt>
                <c:pt idx="6655">
                  <c:v>182.91</c:v>
                </c:pt>
                <c:pt idx="6656">
                  <c:v>182.91</c:v>
                </c:pt>
                <c:pt idx="6657">
                  <c:v>182.91</c:v>
                </c:pt>
                <c:pt idx="6658">
                  <c:v>182.91</c:v>
                </c:pt>
                <c:pt idx="6659">
                  <c:v>182.91</c:v>
                </c:pt>
                <c:pt idx="6660">
                  <c:v>182.91</c:v>
                </c:pt>
                <c:pt idx="6661">
                  <c:v>182.91</c:v>
                </c:pt>
                <c:pt idx="6662">
                  <c:v>182.91</c:v>
                </c:pt>
                <c:pt idx="6663">
                  <c:v>182.91</c:v>
                </c:pt>
                <c:pt idx="6664">
                  <c:v>182.91</c:v>
                </c:pt>
                <c:pt idx="6665">
                  <c:v>182.91</c:v>
                </c:pt>
                <c:pt idx="6666">
                  <c:v>182.91</c:v>
                </c:pt>
                <c:pt idx="6667">
                  <c:v>182.91</c:v>
                </c:pt>
                <c:pt idx="6668">
                  <c:v>182.91</c:v>
                </c:pt>
                <c:pt idx="6669">
                  <c:v>182.91</c:v>
                </c:pt>
                <c:pt idx="6670">
                  <c:v>182.91</c:v>
                </c:pt>
                <c:pt idx="6671">
                  <c:v>182.91</c:v>
                </c:pt>
                <c:pt idx="6672">
                  <c:v>182.91</c:v>
                </c:pt>
                <c:pt idx="6673">
                  <c:v>182.91</c:v>
                </c:pt>
                <c:pt idx="6674">
                  <c:v>182.91</c:v>
                </c:pt>
                <c:pt idx="6675">
                  <c:v>182.91</c:v>
                </c:pt>
                <c:pt idx="6676">
                  <c:v>182.91</c:v>
                </c:pt>
                <c:pt idx="6677">
                  <c:v>182.91</c:v>
                </c:pt>
                <c:pt idx="6678">
                  <c:v>182.91</c:v>
                </c:pt>
                <c:pt idx="6679">
                  <c:v>182.91</c:v>
                </c:pt>
                <c:pt idx="6680">
                  <c:v>182.91</c:v>
                </c:pt>
                <c:pt idx="6681">
                  <c:v>182.91</c:v>
                </c:pt>
                <c:pt idx="6682">
                  <c:v>182.91</c:v>
                </c:pt>
                <c:pt idx="6683">
                  <c:v>182.91</c:v>
                </c:pt>
                <c:pt idx="6684">
                  <c:v>182.91</c:v>
                </c:pt>
                <c:pt idx="6685">
                  <c:v>182.91</c:v>
                </c:pt>
                <c:pt idx="6686">
                  <c:v>182.91</c:v>
                </c:pt>
                <c:pt idx="6687">
                  <c:v>182.91</c:v>
                </c:pt>
                <c:pt idx="6688">
                  <c:v>182.91</c:v>
                </c:pt>
                <c:pt idx="6689">
                  <c:v>182.91</c:v>
                </c:pt>
                <c:pt idx="6690">
                  <c:v>182.91</c:v>
                </c:pt>
                <c:pt idx="6691">
                  <c:v>182.91</c:v>
                </c:pt>
                <c:pt idx="6692">
                  <c:v>182.91</c:v>
                </c:pt>
                <c:pt idx="6693">
                  <c:v>182.91</c:v>
                </c:pt>
                <c:pt idx="6694">
                  <c:v>182.91</c:v>
                </c:pt>
                <c:pt idx="6695">
                  <c:v>182.91</c:v>
                </c:pt>
                <c:pt idx="6696">
                  <c:v>181.65</c:v>
                </c:pt>
                <c:pt idx="6697">
                  <c:v>181.65</c:v>
                </c:pt>
                <c:pt idx="6698">
                  <c:v>181.65</c:v>
                </c:pt>
                <c:pt idx="6699">
                  <c:v>181.65</c:v>
                </c:pt>
                <c:pt idx="6700">
                  <c:v>181.65</c:v>
                </c:pt>
                <c:pt idx="6701">
                  <c:v>181.65</c:v>
                </c:pt>
                <c:pt idx="6702">
                  <c:v>181.65</c:v>
                </c:pt>
                <c:pt idx="6703">
                  <c:v>181.65</c:v>
                </c:pt>
                <c:pt idx="6704">
                  <c:v>181.65</c:v>
                </c:pt>
                <c:pt idx="6705">
                  <c:v>181.65</c:v>
                </c:pt>
                <c:pt idx="6706">
                  <c:v>181.65</c:v>
                </c:pt>
                <c:pt idx="6707">
                  <c:v>181.65</c:v>
                </c:pt>
                <c:pt idx="6708">
                  <c:v>181.65</c:v>
                </c:pt>
                <c:pt idx="6709">
                  <c:v>181.65</c:v>
                </c:pt>
                <c:pt idx="6710">
                  <c:v>181.65</c:v>
                </c:pt>
                <c:pt idx="6711">
                  <c:v>181.65</c:v>
                </c:pt>
                <c:pt idx="6712">
                  <c:v>181.65</c:v>
                </c:pt>
                <c:pt idx="6713">
                  <c:v>181.65</c:v>
                </c:pt>
                <c:pt idx="6714">
                  <c:v>181.65</c:v>
                </c:pt>
                <c:pt idx="6715">
                  <c:v>181.65</c:v>
                </c:pt>
                <c:pt idx="6716">
                  <c:v>181.65</c:v>
                </c:pt>
                <c:pt idx="6717">
                  <c:v>181.65</c:v>
                </c:pt>
                <c:pt idx="6718">
                  <c:v>181.65</c:v>
                </c:pt>
                <c:pt idx="6719">
                  <c:v>181.65</c:v>
                </c:pt>
                <c:pt idx="6720">
                  <c:v>181.65</c:v>
                </c:pt>
                <c:pt idx="6721">
                  <c:v>181.65</c:v>
                </c:pt>
                <c:pt idx="6722">
                  <c:v>181.65</c:v>
                </c:pt>
                <c:pt idx="6723">
                  <c:v>181.65</c:v>
                </c:pt>
                <c:pt idx="6724">
                  <c:v>181.65</c:v>
                </c:pt>
                <c:pt idx="6725">
                  <c:v>181.65</c:v>
                </c:pt>
                <c:pt idx="6726">
                  <c:v>181.65</c:v>
                </c:pt>
                <c:pt idx="6727">
                  <c:v>181.65</c:v>
                </c:pt>
                <c:pt idx="6728">
                  <c:v>181.65</c:v>
                </c:pt>
                <c:pt idx="6729">
                  <c:v>181.65</c:v>
                </c:pt>
                <c:pt idx="6730">
                  <c:v>181.65</c:v>
                </c:pt>
                <c:pt idx="6731">
                  <c:v>181.65</c:v>
                </c:pt>
                <c:pt idx="6732">
                  <c:v>181.65</c:v>
                </c:pt>
                <c:pt idx="6733">
                  <c:v>181.65</c:v>
                </c:pt>
                <c:pt idx="6734">
                  <c:v>181.65</c:v>
                </c:pt>
                <c:pt idx="6735">
                  <c:v>181.65</c:v>
                </c:pt>
                <c:pt idx="6736">
                  <c:v>181.65</c:v>
                </c:pt>
                <c:pt idx="6737">
                  <c:v>181.65</c:v>
                </c:pt>
                <c:pt idx="6738">
                  <c:v>181.65</c:v>
                </c:pt>
                <c:pt idx="6739">
                  <c:v>181.65</c:v>
                </c:pt>
                <c:pt idx="6740">
                  <c:v>181.65</c:v>
                </c:pt>
                <c:pt idx="6741">
                  <c:v>181.65</c:v>
                </c:pt>
                <c:pt idx="6742">
                  <c:v>181.65</c:v>
                </c:pt>
                <c:pt idx="6743">
                  <c:v>181.65</c:v>
                </c:pt>
                <c:pt idx="6744">
                  <c:v>181.65</c:v>
                </c:pt>
                <c:pt idx="6745">
                  <c:v>181.65</c:v>
                </c:pt>
                <c:pt idx="6746">
                  <c:v>181.65</c:v>
                </c:pt>
                <c:pt idx="6747">
                  <c:v>181.65</c:v>
                </c:pt>
                <c:pt idx="6748">
                  <c:v>181.65</c:v>
                </c:pt>
                <c:pt idx="6749">
                  <c:v>181.65</c:v>
                </c:pt>
                <c:pt idx="6750">
                  <c:v>181.65</c:v>
                </c:pt>
                <c:pt idx="6751">
                  <c:v>181.65</c:v>
                </c:pt>
                <c:pt idx="6752">
                  <c:v>181.65</c:v>
                </c:pt>
                <c:pt idx="6753">
                  <c:v>181.65</c:v>
                </c:pt>
                <c:pt idx="6754">
                  <c:v>181.65</c:v>
                </c:pt>
                <c:pt idx="6755">
                  <c:v>181.65</c:v>
                </c:pt>
                <c:pt idx="6756">
                  <c:v>184.73</c:v>
                </c:pt>
                <c:pt idx="6757">
                  <c:v>184.73</c:v>
                </c:pt>
                <c:pt idx="6758">
                  <c:v>184.73</c:v>
                </c:pt>
                <c:pt idx="6759">
                  <c:v>184.73</c:v>
                </c:pt>
                <c:pt idx="6760">
                  <c:v>184.73</c:v>
                </c:pt>
                <c:pt idx="6761">
                  <c:v>184.73</c:v>
                </c:pt>
                <c:pt idx="6762">
                  <c:v>184.73</c:v>
                </c:pt>
                <c:pt idx="6763">
                  <c:v>184.73</c:v>
                </c:pt>
                <c:pt idx="6764">
                  <c:v>184.73</c:v>
                </c:pt>
                <c:pt idx="6765">
                  <c:v>184.73</c:v>
                </c:pt>
                <c:pt idx="6766">
                  <c:v>184.73</c:v>
                </c:pt>
                <c:pt idx="6767">
                  <c:v>184.73</c:v>
                </c:pt>
                <c:pt idx="6768">
                  <c:v>184.73</c:v>
                </c:pt>
                <c:pt idx="6769">
                  <c:v>184.73</c:v>
                </c:pt>
                <c:pt idx="6770">
                  <c:v>184.73</c:v>
                </c:pt>
                <c:pt idx="6771">
                  <c:v>184.73</c:v>
                </c:pt>
                <c:pt idx="6772">
                  <c:v>184.73</c:v>
                </c:pt>
                <c:pt idx="6773">
                  <c:v>184.73</c:v>
                </c:pt>
                <c:pt idx="6774">
                  <c:v>184.73</c:v>
                </c:pt>
                <c:pt idx="6775">
                  <c:v>184.73</c:v>
                </c:pt>
                <c:pt idx="6776">
                  <c:v>184.73</c:v>
                </c:pt>
                <c:pt idx="6777">
                  <c:v>184.73</c:v>
                </c:pt>
                <c:pt idx="6778">
                  <c:v>184.73</c:v>
                </c:pt>
                <c:pt idx="6779">
                  <c:v>184.73</c:v>
                </c:pt>
                <c:pt idx="6780">
                  <c:v>184.73</c:v>
                </c:pt>
                <c:pt idx="6781">
                  <c:v>184.73</c:v>
                </c:pt>
                <c:pt idx="6782">
                  <c:v>184.73</c:v>
                </c:pt>
                <c:pt idx="6783">
                  <c:v>184.73</c:v>
                </c:pt>
                <c:pt idx="6784">
                  <c:v>184.73</c:v>
                </c:pt>
                <c:pt idx="6785">
                  <c:v>184.73</c:v>
                </c:pt>
                <c:pt idx="6786">
                  <c:v>184.73</c:v>
                </c:pt>
                <c:pt idx="6787">
                  <c:v>184.73</c:v>
                </c:pt>
                <c:pt idx="6788">
                  <c:v>184.73</c:v>
                </c:pt>
                <c:pt idx="6789">
                  <c:v>184.73</c:v>
                </c:pt>
                <c:pt idx="6790">
                  <c:v>184.73</c:v>
                </c:pt>
                <c:pt idx="6791">
                  <c:v>184.73</c:v>
                </c:pt>
                <c:pt idx="6792">
                  <c:v>184.73</c:v>
                </c:pt>
                <c:pt idx="6793">
                  <c:v>184.73</c:v>
                </c:pt>
                <c:pt idx="6794">
                  <c:v>184.73</c:v>
                </c:pt>
                <c:pt idx="6795">
                  <c:v>184.73</c:v>
                </c:pt>
                <c:pt idx="6796">
                  <c:v>184.73</c:v>
                </c:pt>
                <c:pt idx="6797">
                  <c:v>184.73</c:v>
                </c:pt>
                <c:pt idx="6798">
                  <c:v>184.73</c:v>
                </c:pt>
                <c:pt idx="6799">
                  <c:v>184.73</c:v>
                </c:pt>
                <c:pt idx="6800">
                  <c:v>184.73</c:v>
                </c:pt>
                <c:pt idx="6801">
                  <c:v>184.73</c:v>
                </c:pt>
                <c:pt idx="6802">
                  <c:v>184.73</c:v>
                </c:pt>
                <c:pt idx="6803">
                  <c:v>184.73</c:v>
                </c:pt>
                <c:pt idx="6804">
                  <c:v>184.73</c:v>
                </c:pt>
                <c:pt idx="6805">
                  <c:v>184.73</c:v>
                </c:pt>
                <c:pt idx="6806">
                  <c:v>184.73</c:v>
                </c:pt>
                <c:pt idx="6807">
                  <c:v>184.73</c:v>
                </c:pt>
                <c:pt idx="6808">
                  <c:v>184.73</c:v>
                </c:pt>
                <c:pt idx="6809">
                  <c:v>184.73</c:v>
                </c:pt>
                <c:pt idx="6810">
                  <c:v>184.73</c:v>
                </c:pt>
                <c:pt idx="6811">
                  <c:v>184.73</c:v>
                </c:pt>
                <c:pt idx="6812">
                  <c:v>184.73</c:v>
                </c:pt>
                <c:pt idx="6813">
                  <c:v>184.73</c:v>
                </c:pt>
                <c:pt idx="6814">
                  <c:v>184.73</c:v>
                </c:pt>
                <c:pt idx="6815">
                  <c:v>184.73</c:v>
                </c:pt>
                <c:pt idx="6816">
                  <c:v>187.26999999999998</c:v>
                </c:pt>
                <c:pt idx="6817">
                  <c:v>187.26999999999998</c:v>
                </c:pt>
                <c:pt idx="6818">
                  <c:v>187.26999999999998</c:v>
                </c:pt>
                <c:pt idx="6819">
                  <c:v>187.26999999999998</c:v>
                </c:pt>
                <c:pt idx="6820">
                  <c:v>187.26999999999998</c:v>
                </c:pt>
                <c:pt idx="6821">
                  <c:v>187.26999999999998</c:v>
                </c:pt>
                <c:pt idx="6822">
                  <c:v>187.26999999999998</c:v>
                </c:pt>
                <c:pt idx="6823">
                  <c:v>187.26999999999998</c:v>
                </c:pt>
                <c:pt idx="6824">
                  <c:v>187.26999999999998</c:v>
                </c:pt>
                <c:pt idx="6825">
                  <c:v>187.26999999999998</c:v>
                </c:pt>
                <c:pt idx="6826">
                  <c:v>187.26999999999998</c:v>
                </c:pt>
                <c:pt idx="6827">
                  <c:v>187.26999999999998</c:v>
                </c:pt>
                <c:pt idx="6828">
                  <c:v>187.26999999999998</c:v>
                </c:pt>
                <c:pt idx="6829">
                  <c:v>187.26999999999998</c:v>
                </c:pt>
                <c:pt idx="6830">
                  <c:v>187.26999999999998</c:v>
                </c:pt>
                <c:pt idx="6831">
                  <c:v>187.26999999999998</c:v>
                </c:pt>
                <c:pt idx="6832">
                  <c:v>187.26999999999998</c:v>
                </c:pt>
                <c:pt idx="6833">
                  <c:v>187.26999999999998</c:v>
                </c:pt>
                <c:pt idx="6834">
                  <c:v>187.26999999999998</c:v>
                </c:pt>
                <c:pt idx="6835">
                  <c:v>187.26999999999998</c:v>
                </c:pt>
                <c:pt idx="6836">
                  <c:v>187.26999999999998</c:v>
                </c:pt>
                <c:pt idx="6837">
                  <c:v>187.26999999999998</c:v>
                </c:pt>
                <c:pt idx="6838">
                  <c:v>187.26999999999998</c:v>
                </c:pt>
                <c:pt idx="6839">
                  <c:v>187.26999999999998</c:v>
                </c:pt>
                <c:pt idx="6840">
                  <c:v>187.26999999999998</c:v>
                </c:pt>
                <c:pt idx="6841">
                  <c:v>187.26999999999998</c:v>
                </c:pt>
                <c:pt idx="6842">
                  <c:v>187.26999999999998</c:v>
                </c:pt>
                <c:pt idx="6843">
                  <c:v>187.26999999999998</c:v>
                </c:pt>
                <c:pt idx="6844">
                  <c:v>187.26999999999998</c:v>
                </c:pt>
                <c:pt idx="6845">
                  <c:v>187.26999999999998</c:v>
                </c:pt>
                <c:pt idx="6846">
                  <c:v>187.26999999999998</c:v>
                </c:pt>
                <c:pt idx="6847">
                  <c:v>187.26999999999998</c:v>
                </c:pt>
                <c:pt idx="6848">
                  <c:v>187.26999999999998</c:v>
                </c:pt>
                <c:pt idx="6849">
                  <c:v>187.26999999999998</c:v>
                </c:pt>
                <c:pt idx="6850">
                  <c:v>187.26999999999998</c:v>
                </c:pt>
                <c:pt idx="6851">
                  <c:v>187.26999999999998</c:v>
                </c:pt>
                <c:pt idx="6852">
                  <c:v>187.26999999999998</c:v>
                </c:pt>
                <c:pt idx="6853">
                  <c:v>187.26999999999998</c:v>
                </c:pt>
                <c:pt idx="6854">
                  <c:v>187.26999999999998</c:v>
                </c:pt>
                <c:pt idx="6855">
                  <c:v>187.26999999999998</c:v>
                </c:pt>
                <c:pt idx="6856">
                  <c:v>187.26999999999998</c:v>
                </c:pt>
                <c:pt idx="6857">
                  <c:v>187.26999999999998</c:v>
                </c:pt>
                <c:pt idx="6858">
                  <c:v>187.26999999999998</c:v>
                </c:pt>
                <c:pt idx="6859">
                  <c:v>187.26999999999998</c:v>
                </c:pt>
                <c:pt idx="6860">
                  <c:v>187.26999999999998</c:v>
                </c:pt>
                <c:pt idx="6861">
                  <c:v>187.26999999999998</c:v>
                </c:pt>
                <c:pt idx="6862">
                  <c:v>187.26999999999998</c:v>
                </c:pt>
                <c:pt idx="6863">
                  <c:v>187.26999999999998</c:v>
                </c:pt>
                <c:pt idx="6864">
                  <c:v>187.26999999999998</c:v>
                </c:pt>
                <c:pt idx="6865">
                  <c:v>187.26999999999998</c:v>
                </c:pt>
                <c:pt idx="6866">
                  <c:v>187.26999999999998</c:v>
                </c:pt>
                <c:pt idx="6867">
                  <c:v>187.26999999999998</c:v>
                </c:pt>
                <c:pt idx="6868">
                  <c:v>187.26999999999998</c:v>
                </c:pt>
                <c:pt idx="6869">
                  <c:v>187.26999999999998</c:v>
                </c:pt>
                <c:pt idx="6870">
                  <c:v>187.26999999999998</c:v>
                </c:pt>
                <c:pt idx="6871">
                  <c:v>187.26999999999998</c:v>
                </c:pt>
                <c:pt idx="6872">
                  <c:v>187.26999999999998</c:v>
                </c:pt>
                <c:pt idx="6873">
                  <c:v>187.26999999999998</c:v>
                </c:pt>
                <c:pt idx="6874">
                  <c:v>187.26999999999998</c:v>
                </c:pt>
                <c:pt idx="6875">
                  <c:v>187.26999999999998</c:v>
                </c:pt>
                <c:pt idx="6876">
                  <c:v>185.29</c:v>
                </c:pt>
                <c:pt idx="6877">
                  <c:v>185.29</c:v>
                </c:pt>
                <c:pt idx="6878">
                  <c:v>185.29</c:v>
                </c:pt>
                <c:pt idx="6879">
                  <c:v>185.29</c:v>
                </c:pt>
                <c:pt idx="6880">
                  <c:v>185.29</c:v>
                </c:pt>
                <c:pt idx="6881">
                  <c:v>185.29</c:v>
                </c:pt>
                <c:pt idx="6882">
                  <c:v>185.29</c:v>
                </c:pt>
                <c:pt idx="6883">
                  <c:v>185.29</c:v>
                </c:pt>
                <c:pt idx="6884">
                  <c:v>185.29</c:v>
                </c:pt>
                <c:pt idx="6885">
                  <c:v>185.29</c:v>
                </c:pt>
                <c:pt idx="6886">
                  <c:v>184.58</c:v>
                </c:pt>
                <c:pt idx="6887">
                  <c:v>184.58</c:v>
                </c:pt>
                <c:pt idx="6888">
                  <c:v>184.58</c:v>
                </c:pt>
                <c:pt idx="6889">
                  <c:v>184.58</c:v>
                </c:pt>
                <c:pt idx="6890">
                  <c:v>184.58</c:v>
                </c:pt>
                <c:pt idx="6891">
                  <c:v>184.58</c:v>
                </c:pt>
                <c:pt idx="6892">
                  <c:v>184.58</c:v>
                </c:pt>
                <c:pt idx="6893">
                  <c:v>184.58</c:v>
                </c:pt>
                <c:pt idx="6894">
                  <c:v>184.58</c:v>
                </c:pt>
                <c:pt idx="6895">
                  <c:v>184.58</c:v>
                </c:pt>
                <c:pt idx="6896">
                  <c:v>184.58</c:v>
                </c:pt>
                <c:pt idx="6897">
                  <c:v>184.58</c:v>
                </c:pt>
                <c:pt idx="6898">
                  <c:v>184.58</c:v>
                </c:pt>
                <c:pt idx="6899">
                  <c:v>184.58</c:v>
                </c:pt>
                <c:pt idx="6900">
                  <c:v>184.58</c:v>
                </c:pt>
                <c:pt idx="6901">
                  <c:v>184.58</c:v>
                </c:pt>
                <c:pt idx="6902">
                  <c:v>184.58</c:v>
                </c:pt>
                <c:pt idx="6903">
                  <c:v>184.58</c:v>
                </c:pt>
                <c:pt idx="6904">
                  <c:v>184.58</c:v>
                </c:pt>
                <c:pt idx="6905">
                  <c:v>184.58</c:v>
                </c:pt>
                <c:pt idx="6906">
                  <c:v>184.58</c:v>
                </c:pt>
                <c:pt idx="6907">
                  <c:v>184.58</c:v>
                </c:pt>
                <c:pt idx="6908">
                  <c:v>184.58</c:v>
                </c:pt>
                <c:pt idx="6909">
                  <c:v>184.58</c:v>
                </c:pt>
                <c:pt idx="6910">
                  <c:v>184.58</c:v>
                </c:pt>
                <c:pt idx="6911">
                  <c:v>184.58</c:v>
                </c:pt>
                <c:pt idx="6912">
                  <c:v>184.58</c:v>
                </c:pt>
                <c:pt idx="6913">
                  <c:v>184.58</c:v>
                </c:pt>
                <c:pt idx="6914">
                  <c:v>184.58</c:v>
                </c:pt>
                <c:pt idx="6915">
                  <c:v>184.58</c:v>
                </c:pt>
                <c:pt idx="6916">
                  <c:v>184.58</c:v>
                </c:pt>
                <c:pt idx="6917">
                  <c:v>184.58</c:v>
                </c:pt>
                <c:pt idx="6918">
                  <c:v>184.58</c:v>
                </c:pt>
                <c:pt idx="6919">
                  <c:v>184.58</c:v>
                </c:pt>
                <c:pt idx="6920">
                  <c:v>184.58</c:v>
                </c:pt>
                <c:pt idx="6921">
                  <c:v>184.58</c:v>
                </c:pt>
                <c:pt idx="6922">
                  <c:v>184.58</c:v>
                </c:pt>
                <c:pt idx="6923">
                  <c:v>184.58</c:v>
                </c:pt>
                <c:pt idx="6924">
                  <c:v>184.58</c:v>
                </c:pt>
                <c:pt idx="6925">
                  <c:v>184.58</c:v>
                </c:pt>
                <c:pt idx="6926">
                  <c:v>184.58</c:v>
                </c:pt>
                <c:pt idx="6927">
                  <c:v>184.58</c:v>
                </c:pt>
                <c:pt idx="6928">
                  <c:v>184.58</c:v>
                </c:pt>
                <c:pt idx="6929">
                  <c:v>184.58</c:v>
                </c:pt>
                <c:pt idx="6930">
                  <c:v>184.58</c:v>
                </c:pt>
                <c:pt idx="6931">
                  <c:v>184.58</c:v>
                </c:pt>
                <c:pt idx="6932">
                  <c:v>184.58</c:v>
                </c:pt>
                <c:pt idx="6933">
                  <c:v>184.58</c:v>
                </c:pt>
                <c:pt idx="6934">
                  <c:v>184.58</c:v>
                </c:pt>
                <c:pt idx="6935">
                  <c:v>184.58</c:v>
                </c:pt>
                <c:pt idx="6936">
                  <c:v>184.58</c:v>
                </c:pt>
                <c:pt idx="6937">
                  <c:v>184.58</c:v>
                </c:pt>
                <c:pt idx="6938">
                  <c:v>184.58</c:v>
                </c:pt>
                <c:pt idx="6939">
                  <c:v>184.58</c:v>
                </c:pt>
                <c:pt idx="6940">
                  <c:v>184.58</c:v>
                </c:pt>
                <c:pt idx="6941">
                  <c:v>184.58</c:v>
                </c:pt>
                <c:pt idx="6942">
                  <c:v>184.58</c:v>
                </c:pt>
                <c:pt idx="6943">
                  <c:v>184.58</c:v>
                </c:pt>
                <c:pt idx="6944">
                  <c:v>184.58</c:v>
                </c:pt>
                <c:pt idx="6945">
                  <c:v>184.58</c:v>
                </c:pt>
                <c:pt idx="6946">
                  <c:v>184.58</c:v>
                </c:pt>
                <c:pt idx="6947">
                  <c:v>184.58</c:v>
                </c:pt>
                <c:pt idx="6948">
                  <c:v>184.58</c:v>
                </c:pt>
                <c:pt idx="6949">
                  <c:v>184.58</c:v>
                </c:pt>
                <c:pt idx="6950">
                  <c:v>184.58</c:v>
                </c:pt>
                <c:pt idx="6951">
                  <c:v>184.58</c:v>
                </c:pt>
                <c:pt idx="6952">
                  <c:v>184.58</c:v>
                </c:pt>
                <c:pt idx="6953">
                  <c:v>184.58</c:v>
                </c:pt>
                <c:pt idx="6954">
                  <c:v>184.58</c:v>
                </c:pt>
                <c:pt idx="6955">
                  <c:v>184.58</c:v>
                </c:pt>
                <c:pt idx="6956">
                  <c:v>184.58</c:v>
                </c:pt>
                <c:pt idx="6957">
                  <c:v>184.58</c:v>
                </c:pt>
                <c:pt idx="6958">
                  <c:v>184.58</c:v>
                </c:pt>
                <c:pt idx="6959">
                  <c:v>184.58</c:v>
                </c:pt>
                <c:pt idx="6960">
                  <c:v>184.58</c:v>
                </c:pt>
                <c:pt idx="6961">
                  <c:v>184.58</c:v>
                </c:pt>
                <c:pt idx="6962">
                  <c:v>184.58</c:v>
                </c:pt>
                <c:pt idx="6963">
                  <c:v>184.58</c:v>
                </c:pt>
                <c:pt idx="6964">
                  <c:v>184.58</c:v>
                </c:pt>
                <c:pt idx="6965">
                  <c:v>184.58</c:v>
                </c:pt>
                <c:pt idx="6966">
                  <c:v>184.58</c:v>
                </c:pt>
                <c:pt idx="6967">
                  <c:v>184.58</c:v>
                </c:pt>
                <c:pt idx="6968">
                  <c:v>184.58</c:v>
                </c:pt>
                <c:pt idx="6969">
                  <c:v>184.58</c:v>
                </c:pt>
                <c:pt idx="6970">
                  <c:v>184.58</c:v>
                </c:pt>
                <c:pt idx="6971">
                  <c:v>184.58</c:v>
                </c:pt>
                <c:pt idx="6972">
                  <c:v>184.58</c:v>
                </c:pt>
                <c:pt idx="6973">
                  <c:v>184.58</c:v>
                </c:pt>
                <c:pt idx="6974">
                  <c:v>184.58</c:v>
                </c:pt>
                <c:pt idx="6975">
                  <c:v>184.58</c:v>
                </c:pt>
                <c:pt idx="6976">
                  <c:v>184.58</c:v>
                </c:pt>
                <c:pt idx="6977">
                  <c:v>184.58</c:v>
                </c:pt>
                <c:pt idx="6978">
                  <c:v>184.58</c:v>
                </c:pt>
                <c:pt idx="6979">
                  <c:v>184.58</c:v>
                </c:pt>
                <c:pt idx="6980">
                  <c:v>184.58</c:v>
                </c:pt>
                <c:pt idx="6981">
                  <c:v>184.58</c:v>
                </c:pt>
                <c:pt idx="6982">
                  <c:v>184.58</c:v>
                </c:pt>
                <c:pt idx="6983">
                  <c:v>184.58</c:v>
                </c:pt>
                <c:pt idx="6984">
                  <c:v>184.58</c:v>
                </c:pt>
                <c:pt idx="6985">
                  <c:v>184.58</c:v>
                </c:pt>
                <c:pt idx="6986">
                  <c:v>184.58</c:v>
                </c:pt>
                <c:pt idx="6987">
                  <c:v>184.58</c:v>
                </c:pt>
                <c:pt idx="6988">
                  <c:v>184.58</c:v>
                </c:pt>
                <c:pt idx="6989">
                  <c:v>184.58</c:v>
                </c:pt>
                <c:pt idx="6990">
                  <c:v>184.58</c:v>
                </c:pt>
                <c:pt idx="6991">
                  <c:v>184.58</c:v>
                </c:pt>
                <c:pt idx="6992">
                  <c:v>184.58</c:v>
                </c:pt>
                <c:pt idx="6993">
                  <c:v>184.58</c:v>
                </c:pt>
                <c:pt idx="6994">
                  <c:v>184.58</c:v>
                </c:pt>
                <c:pt idx="6995">
                  <c:v>184.58</c:v>
                </c:pt>
                <c:pt idx="6996">
                  <c:v>184.58</c:v>
                </c:pt>
                <c:pt idx="6997">
                  <c:v>184.58</c:v>
                </c:pt>
                <c:pt idx="6998">
                  <c:v>184.58</c:v>
                </c:pt>
                <c:pt idx="6999">
                  <c:v>184.58</c:v>
                </c:pt>
                <c:pt idx="7000">
                  <c:v>184.58</c:v>
                </c:pt>
                <c:pt idx="7001">
                  <c:v>184.58</c:v>
                </c:pt>
                <c:pt idx="7002">
                  <c:v>184.58</c:v>
                </c:pt>
                <c:pt idx="7003">
                  <c:v>184.58</c:v>
                </c:pt>
                <c:pt idx="7004">
                  <c:v>184.58</c:v>
                </c:pt>
                <c:pt idx="7005">
                  <c:v>184.58</c:v>
                </c:pt>
                <c:pt idx="7006">
                  <c:v>185.52</c:v>
                </c:pt>
                <c:pt idx="7007">
                  <c:v>185.52</c:v>
                </c:pt>
                <c:pt idx="7008">
                  <c:v>185.52</c:v>
                </c:pt>
                <c:pt idx="7009">
                  <c:v>185.52</c:v>
                </c:pt>
                <c:pt idx="7010">
                  <c:v>185.52</c:v>
                </c:pt>
                <c:pt idx="7011">
                  <c:v>185.52</c:v>
                </c:pt>
                <c:pt idx="7012">
                  <c:v>185.52</c:v>
                </c:pt>
                <c:pt idx="7013">
                  <c:v>185.52</c:v>
                </c:pt>
                <c:pt idx="7014">
                  <c:v>185.52</c:v>
                </c:pt>
                <c:pt idx="7015">
                  <c:v>185.52</c:v>
                </c:pt>
                <c:pt idx="7016">
                  <c:v>185.52</c:v>
                </c:pt>
                <c:pt idx="7017">
                  <c:v>185.52</c:v>
                </c:pt>
                <c:pt idx="7018">
                  <c:v>185.52</c:v>
                </c:pt>
                <c:pt idx="7019">
                  <c:v>185.52</c:v>
                </c:pt>
                <c:pt idx="7020">
                  <c:v>185.52</c:v>
                </c:pt>
                <c:pt idx="7021">
                  <c:v>185.52</c:v>
                </c:pt>
                <c:pt idx="7022">
                  <c:v>185.52</c:v>
                </c:pt>
                <c:pt idx="7023">
                  <c:v>185.52</c:v>
                </c:pt>
                <c:pt idx="7024">
                  <c:v>185.52</c:v>
                </c:pt>
                <c:pt idx="7025">
                  <c:v>185.52</c:v>
                </c:pt>
                <c:pt idx="7026">
                  <c:v>185.52</c:v>
                </c:pt>
                <c:pt idx="7027">
                  <c:v>185.52</c:v>
                </c:pt>
                <c:pt idx="7028">
                  <c:v>185.52</c:v>
                </c:pt>
                <c:pt idx="7029">
                  <c:v>185.52</c:v>
                </c:pt>
                <c:pt idx="7030">
                  <c:v>185.52</c:v>
                </c:pt>
                <c:pt idx="7031">
                  <c:v>185.52</c:v>
                </c:pt>
                <c:pt idx="7032">
                  <c:v>185.52</c:v>
                </c:pt>
                <c:pt idx="7033">
                  <c:v>185.52</c:v>
                </c:pt>
                <c:pt idx="7034">
                  <c:v>185.52</c:v>
                </c:pt>
                <c:pt idx="7035">
                  <c:v>185.52</c:v>
                </c:pt>
                <c:pt idx="7036">
                  <c:v>185.52</c:v>
                </c:pt>
                <c:pt idx="7037">
                  <c:v>185.52</c:v>
                </c:pt>
                <c:pt idx="7038">
                  <c:v>185.52</c:v>
                </c:pt>
                <c:pt idx="7039">
                  <c:v>185.52</c:v>
                </c:pt>
                <c:pt idx="7040">
                  <c:v>185.52</c:v>
                </c:pt>
                <c:pt idx="7041">
                  <c:v>185.52</c:v>
                </c:pt>
                <c:pt idx="7042">
                  <c:v>185.52</c:v>
                </c:pt>
                <c:pt idx="7043">
                  <c:v>185.52</c:v>
                </c:pt>
                <c:pt idx="7044">
                  <c:v>185.52</c:v>
                </c:pt>
                <c:pt idx="7045">
                  <c:v>185.52</c:v>
                </c:pt>
                <c:pt idx="7046">
                  <c:v>185.52</c:v>
                </c:pt>
                <c:pt idx="7047">
                  <c:v>185.52</c:v>
                </c:pt>
                <c:pt idx="7048">
                  <c:v>185.52</c:v>
                </c:pt>
                <c:pt idx="7049">
                  <c:v>185.52</c:v>
                </c:pt>
                <c:pt idx="7050">
                  <c:v>185.52</c:v>
                </c:pt>
                <c:pt idx="7051">
                  <c:v>185.52</c:v>
                </c:pt>
                <c:pt idx="7052">
                  <c:v>185.52</c:v>
                </c:pt>
                <c:pt idx="7053">
                  <c:v>185.52</c:v>
                </c:pt>
                <c:pt idx="7054">
                  <c:v>185.52</c:v>
                </c:pt>
                <c:pt idx="7055">
                  <c:v>185.52</c:v>
                </c:pt>
                <c:pt idx="7056">
                  <c:v>185.52</c:v>
                </c:pt>
                <c:pt idx="7057">
                  <c:v>185.52</c:v>
                </c:pt>
                <c:pt idx="7058">
                  <c:v>185.52</c:v>
                </c:pt>
                <c:pt idx="7059">
                  <c:v>185.52</c:v>
                </c:pt>
                <c:pt idx="7060">
                  <c:v>185.52</c:v>
                </c:pt>
                <c:pt idx="7061">
                  <c:v>185.52</c:v>
                </c:pt>
                <c:pt idx="7062">
                  <c:v>185.52</c:v>
                </c:pt>
                <c:pt idx="7063">
                  <c:v>185.52</c:v>
                </c:pt>
                <c:pt idx="7064">
                  <c:v>185.52</c:v>
                </c:pt>
                <c:pt idx="7065">
                  <c:v>185.52</c:v>
                </c:pt>
                <c:pt idx="7066">
                  <c:v>186.62</c:v>
                </c:pt>
                <c:pt idx="7067">
                  <c:v>186.62</c:v>
                </c:pt>
                <c:pt idx="7068">
                  <c:v>186.62</c:v>
                </c:pt>
                <c:pt idx="7069">
                  <c:v>186.62</c:v>
                </c:pt>
                <c:pt idx="7070">
                  <c:v>186.62</c:v>
                </c:pt>
                <c:pt idx="7071">
                  <c:v>186.62</c:v>
                </c:pt>
                <c:pt idx="7072">
                  <c:v>186.62</c:v>
                </c:pt>
                <c:pt idx="7073">
                  <c:v>186.62</c:v>
                </c:pt>
                <c:pt idx="7074">
                  <c:v>186.62</c:v>
                </c:pt>
                <c:pt idx="7075">
                  <c:v>186.62</c:v>
                </c:pt>
                <c:pt idx="7076">
                  <c:v>186.62</c:v>
                </c:pt>
                <c:pt idx="7077">
                  <c:v>186.62</c:v>
                </c:pt>
                <c:pt idx="7078">
                  <c:v>186.62</c:v>
                </c:pt>
                <c:pt idx="7079">
                  <c:v>186.62</c:v>
                </c:pt>
                <c:pt idx="7080">
                  <c:v>186.62</c:v>
                </c:pt>
                <c:pt idx="7081">
                  <c:v>186.62</c:v>
                </c:pt>
                <c:pt idx="7082">
                  <c:v>186.62</c:v>
                </c:pt>
                <c:pt idx="7083">
                  <c:v>186.62</c:v>
                </c:pt>
                <c:pt idx="7084">
                  <c:v>186.62</c:v>
                </c:pt>
                <c:pt idx="7085">
                  <c:v>186.62</c:v>
                </c:pt>
                <c:pt idx="7086">
                  <c:v>186.62</c:v>
                </c:pt>
                <c:pt idx="7087">
                  <c:v>186.62</c:v>
                </c:pt>
                <c:pt idx="7088">
                  <c:v>186.62</c:v>
                </c:pt>
                <c:pt idx="7089">
                  <c:v>186.62</c:v>
                </c:pt>
                <c:pt idx="7090">
                  <c:v>186.62</c:v>
                </c:pt>
                <c:pt idx="7091">
                  <c:v>186.62</c:v>
                </c:pt>
                <c:pt idx="7092">
                  <c:v>186.62</c:v>
                </c:pt>
                <c:pt idx="7093">
                  <c:v>186.62</c:v>
                </c:pt>
                <c:pt idx="7094">
                  <c:v>186.62</c:v>
                </c:pt>
                <c:pt idx="7095">
                  <c:v>186.62</c:v>
                </c:pt>
                <c:pt idx="7096">
                  <c:v>186.62</c:v>
                </c:pt>
                <c:pt idx="7097">
                  <c:v>186.62</c:v>
                </c:pt>
                <c:pt idx="7098">
                  <c:v>186.62</c:v>
                </c:pt>
                <c:pt idx="7099">
                  <c:v>186.62</c:v>
                </c:pt>
                <c:pt idx="7100">
                  <c:v>186.62</c:v>
                </c:pt>
                <c:pt idx="7101">
                  <c:v>186.62</c:v>
                </c:pt>
                <c:pt idx="7102">
                  <c:v>186.62</c:v>
                </c:pt>
                <c:pt idx="7103">
                  <c:v>186.62</c:v>
                </c:pt>
                <c:pt idx="7104">
                  <c:v>186.62</c:v>
                </c:pt>
                <c:pt idx="7105">
                  <c:v>186.62</c:v>
                </c:pt>
                <c:pt idx="7106">
                  <c:v>186.62</c:v>
                </c:pt>
                <c:pt idx="7107">
                  <c:v>186.62</c:v>
                </c:pt>
                <c:pt idx="7108">
                  <c:v>186.62</c:v>
                </c:pt>
                <c:pt idx="7109">
                  <c:v>186.62</c:v>
                </c:pt>
                <c:pt idx="7110">
                  <c:v>186.62</c:v>
                </c:pt>
                <c:pt idx="7111">
                  <c:v>186.62</c:v>
                </c:pt>
                <c:pt idx="7112">
                  <c:v>186.62</c:v>
                </c:pt>
                <c:pt idx="7113">
                  <c:v>186.62</c:v>
                </c:pt>
                <c:pt idx="7114">
                  <c:v>186.62</c:v>
                </c:pt>
                <c:pt idx="7115">
                  <c:v>186.62</c:v>
                </c:pt>
                <c:pt idx="7116">
                  <c:v>186.62</c:v>
                </c:pt>
                <c:pt idx="7117">
                  <c:v>186.62</c:v>
                </c:pt>
                <c:pt idx="7118">
                  <c:v>186.62</c:v>
                </c:pt>
                <c:pt idx="7119">
                  <c:v>186.62</c:v>
                </c:pt>
                <c:pt idx="7120">
                  <c:v>186.62</c:v>
                </c:pt>
                <c:pt idx="7121">
                  <c:v>186.62</c:v>
                </c:pt>
                <c:pt idx="7122">
                  <c:v>186.62</c:v>
                </c:pt>
                <c:pt idx="7123">
                  <c:v>186.62</c:v>
                </c:pt>
                <c:pt idx="7124">
                  <c:v>186.62</c:v>
                </c:pt>
                <c:pt idx="7125">
                  <c:v>186.62</c:v>
                </c:pt>
                <c:pt idx="7126">
                  <c:v>185.76999999999998</c:v>
                </c:pt>
                <c:pt idx="7127">
                  <c:v>185.76999999999998</c:v>
                </c:pt>
                <c:pt idx="7128">
                  <c:v>185.76999999999998</c:v>
                </c:pt>
                <c:pt idx="7129">
                  <c:v>185.76999999999998</c:v>
                </c:pt>
                <c:pt idx="7130">
                  <c:v>185.76999999999998</c:v>
                </c:pt>
                <c:pt idx="7131">
                  <c:v>185.76999999999998</c:v>
                </c:pt>
                <c:pt idx="7132">
                  <c:v>185.76999999999998</c:v>
                </c:pt>
                <c:pt idx="7133">
                  <c:v>185.76999999999998</c:v>
                </c:pt>
                <c:pt idx="7134">
                  <c:v>185.76999999999998</c:v>
                </c:pt>
                <c:pt idx="7135">
                  <c:v>185.76999999999998</c:v>
                </c:pt>
                <c:pt idx="7136">
                  <c:v>185.76999999999998</c:v>
                </c:pt>
                <c:pt idx="7137">
                  <c:v>185.76999999999998</c:v>
                </c:pt>
                <c:pt idx="7138">
                  <c:v>185.76999999999998</c:v>
                </c:pt>
                <c:pt idx="7139">
                  <c:v>185.76999999999998</c:v>
                </c:pt>
                <c:pt idx="7140">
                  <c:v>185.76999999999998</c:v>
                </c:pt>
                <c:pt idx="7141">
                  <c:v>185.76999999999998</c:v>
                </c:pt>
                <c:pt idx="7142">
                  <c:v>185.76999999999998</c:v>
                </c:pt>
                <c:pt idx="7143">
                  <c:v>185.76999999999998</c:v>
                </c:pt>
                <c:pt idx="7144">
                  <c:v>185.76999999999998</c:v>
                </c:pt>
                <c:pt idx="7145">
                  <c:v>185.76999999999998</c:v>
                </c:pt>
                <c:pt idx="7146">
                  <c:v>185.76999999999998</c:v>
                </c:pt>
                <c:pt idx="7147">
                  <c:v>185.76999999999998</c:v>
                </c:pt>
                <c:pt idx="7148">
                  <c:v>185.76999999999998</c:v>
                </c:pt>
                <c:pt idx="7149">
                  <c:v>185.76999999999998</c:v>
                </c:pt>
                <c:pt idx="7150">
                  <c:v>185.76999999999998</c:v>
                </c:pt>
                <c:pt idx="7151">
                  <c:v>185.76999999999998</c:v>
                </c:pt>
                <c:pt idx="7152">
                  <c:v>185.76999999999998</c:v>
                </c:pt>
                <c:pt idx="7153">
                  <c:v>185.76999999999998</c:v>
                </c:pt>
                <c:pt idx="7154">
                  <c:v>185.76999999999998</c:v>
                </c:pt>
                <c:pt idx="7155">
                  <c:v>185.76999999999998</c:v>
                </c:pt>
                <c:pt idx="7156">
                  <c:v>185.76999999999998</c:v>
                </c:pt>
                <c:pt idx="7157">
                  <c:v>185.76999999999998</c:v>
                </c:pt>
                <c:pt idx="7158">
                  <c:v>185.76999999999998</c:v>
                </c:pt>
                <c:pt idx="7159">
                  <c:v>185.76999999999998</c:v>
                </c:pt>
                <c:pt idx="7160">
                  <c:v>185.76999999999998</c:v>
                </c:pt>
                <c:pt idx="7161">
                  <c:v>185.76999999999998</c:v>
                </c:pt>
                <c:pt idx="7162">
                  <c:v>185.76999999999998</c:v>
                </c:pt>
                <c:pt idx="7163">
                  <c:v>185.76999999999998</c:v>
                </c:pt>
                <c:pt idx="7164">
                  <c:v>185.76999999999998</c:v>
                </c:pt>
                <c:pt idx="7165">
                  <c:v>185.76999999999998</c:v>
                </c:pt>
                <c:pt idx="7166">
                  <c:v>185.76999999999998</c:v>
                </c:pt>
                <c:pt idx="7167">
                  <c:v>185.76999999999998</c:v>
                </c:pt>
                <c:pt idx="7168">
                  <c:v>185.76999999999998</c:v>
                </c:pt>
                <c:pt idx="7169">
                  <c:v>185.76999999999998</c:v>
                </c:pt>
                <c:pt idx="7170">
                  <c:v>185.76999999999998</c:v>
                </c:pt>
                <c:pt idx="7171">
                  <c:v>185.76999999999998</c:v>
                </c:pt>
                <c:pt idx="7172">
                  <c:v>185.76999999999998</c:v>
                </c:pt>
                <c:pt idx="7173">
                  <c:v>185.76999999999998</c:v>
                </c:pt>
                <c:pt idx="7174">
                  <c:v>185.76999999999998</c:v>
                </c:pt>
                <c:pt idx="7175">
                  <c:v>185.76999999999998</c:v>
                </c:pt>
                <c:pt idx="7176">
                  <c:v>185.76999999999998</c:v>
                </c:pt>
                <c:pt idx="7177">
                  <c:v>185.76999999999998</c:v>
                </c:pt>
                <c:pt idx="7178">
                  <c:v>185.76999999999998</c:v>
                </c:pt>
                <c:pt idx="7179">
                  <c:v>185.76999999999998</c:v>
                </c:pt>
                <c:pt idx="7180">
                  <c:v>185.76999999999998</c:v>
                </c:pt>
                <c:pt idx="7181">
                  <c:v>185.76999999999998</c:v>
                </c:pt>
                <c:pt idx="7182">
                  <c:v>185.76999999999998</c:v>
                </c:pt>
                <c:pt idx="7183">
                  <c:v>185.76999999999998</c:v>
                </c:pt>
                <c:pt idx="7184">
                  <c:v>185.76999999999998</c:v>
                </c:pt>
                <c:pt idx="7185">
                  <c:v>185.76999999999998</c:v>
                </c:pt>
                <c:pt idx="7186">
                  <c:v>186.01</c:v>
                </c:pt>
                <c:pt idx="7187">
                  <c:v>186.01</c:v>
                </c:pt>
                <c:pt idx="7188">
                  <c:v>186.01</c:v>
                </c:pt>
                <c:pt idx="7189">
                  <c:v>186.01</c:v>
                </c:pt>
                <c:pt idx="7190">
                  <c:v>186.01</c:v>
                </c:pt>
                <c:pt idx="7191">
                  <c:v>186.01</c:v>
                </c:pt>
                <c:pt idx="7192">
                  <c:v>186.01</c:v>
                </c:pt>
                <c:pt idx="7193">
                  <c:v>186.01</c:v>
                </c:pt>
                <c:pt idx="7194">
                  <c:v>186.01</c:v>
                </c:pt>
                <c:pt idx="7195">
                  <c:v>186.01</c:v>
                </c:pt>
                <c:pt idx="7196">
                  <c:v>186.01</c:v>
                </c:pt>
                <c:pt idx="7197">
                  <c:v>186.01</c:v>
                </c:pt>
                <c:pt idx="7198">
                  <c:v>186.01</c:v>
                </c:pt>
                <c:pt idx="7199">
                  <c:v>186.01</c:v>
                </c:pt>
                <c:pt idx="7200">
                  <c:v>186.01</c:v>
                </c:pt>
                <c:pt idx="7201">
                  <c:v>186.01</c:v>
                </c:pt>
                <c:pt idx="7202">
                  <c:v>186.01</c:v>
                </c:pt>
                <c:pt idx="7203">
                  <c:v>186.01</c:v>
                </c:pt>
                <c:pt idx="7204">
                  <c:v>186.01</c:v>
                </c:pt>
                <c:pt idx="7205">
                  <c:v>186.01</c:v>
                </c:pt>
                <c:pt idx="7206">
                  <c:v>186.01</c:v>
                </c:pt>
                <c:pt idx="7207">
                  <c:v>186.01</c:v>
                </c:pt>
                <c:pt idx="7208">
                  <c:v>186.01</c:v>
                </c:pt>
                <c:pt idx="7209">
                  <c:v>186.01</c:v>
                </c:pt>
                <c:pt idx="7210">
                  <c:v>186.01</c:v>
                </c:pt>
                <c:pt idx="7211">
                  <c:v>186.01</c:v>
                </c:pt>
                <c:pt idx="7212">
                  <c:v>186.01</c:v>
                </c:pt>
                <c:pt idx="7213">
                  <c:v>186.01</c:v>
                </c:pt>
                <c:pt idx="7214">
                  <c:v>186.01</c:v>
                </c:pt>
                <c:pt idx="7215">
                  <c:v>186.01</c:v>
                </c:pt>
                <c:pt idx="7216">
                  <c:v>186.01</c:v>
                </c:pt>
                <c:pt idx="7217">
                  <c:v>186.01</c:v>
                </c:pt>
                <c:pt idx="7218">
                  <c:v>186.01</c:v>
                </c:pt>
                <c:pt idx="7219">
                  <c:v>186.01</c:v>
                </c:pt>
                <c:pt idx="7220">
                  <c:v>186.01</c:v>
                </c:pt>
                <c:pt idx="7221">
                  <c:v>186.01</c:v>
                </c:pt>
                <c:pt idx="7222">
                  <c:v>186.01</c:v>
                </c:pt>
                <c:pt idx="7223">
                  <c:v>186.01</c:v>
                </c:pt>
                <c:pt idx="7224">
                  <c:v>186.01</c:v>
                </c:pt>
                <c:pt idx="7225">
                  <c:v>186.01</c:v>
                </c:pt>
                <c:pt idx="7226">
                  <c:v>186.01</c:v>
                </c:pt>
                <c:pt idx="7227">
                  <c:v>186.01</c:v>
                </c:pt>
                <c:pt idx="7228">
                  <c:v>186.01</c:v>
                </c:pt>
                <c:pt idx="7229">
                  <c:v>186.01</c:v>
                </c:pt>
                <c:pt idx="7230">
                  <c:v>186.01</c:v>
                </c:pt>
                <c:pt idx="7231">
                  <c:v>186.01</c:v>
                </c:pt>
                <c:pt idx="7232">
                  <c:v>186.01</c:v>
                </c:pt>
                <c:pt idx="7233">
                  <c:v>186.01</c:v>
                </c:pt>
                <c:pt idx="7234">
                  <c:v>186.01</c:v>
                </c:pt>
                <c:pt idx="7235">
                  <c:v>186.01</c:v>
                </c:pt>
                <c:pt idx="7236">
                  <c:v>186.01</c:v>
                </c:pt>
                <c:pt idx="7237">
                  <c:v>186.01</c:v>
                </c:pt>
                <c:pt idx="7238">
                  <c:v>186.01</c:v>
                </c:pt>
                <c:pt idx="7239">
                  <c:v>186.01</c:v>
                </c:pt>
                <c:pt idx="7240">
                  <c:v>186.01</c:v>
                </c:pt>
                <c:pt idx="7241">
                  <c:v>186.01</c:v>
                </c:pt>
                <c:pt idx="7242">
                  <c:v>186.01</c:v>
                </c:pt>
                <c:pt idx="7243">
                  <c:v>186.01</c:v>
                </c:pt>
                <c:pt idx="7244">
                  <c:v>186.01</c:v>
                </c:pt>
                <c:pt idx="7245">
                  <c:v>186.01</c:v>
                </c:pt>
                <c:pt idx="7246">
                  <c:v>188.87</c:v>
                </c:pt>
                <c:pt idx="7247">
                  <c:v>188.87</c:v>
                </c:pt>
                <c:pt idx="7248">
                  <c:v>188.87</c:v>
                </c:pt>
                <c:pt idx="7249">
                  <c:v>188.87</c:v>
                </c:pt>
                <c:pt idx="7250">
                  <c:v>188.87</c:v>
                </c:pt>
                <c:pt idx="7251">
                  <c:v>188.87</c:v>
                </c:pt>
                <c:pt idx="7252">
                  <c:v>188.87</c:v>
                </c:pt>
                <c:pt idx="7253">
                  <c:v>188.87</c:v>
                </c:pt>
                <c:pt idx="7254">
                  <c:v>188.87</c:v>
                </c:pt>
                <c:pt idx="7255">
                  <c:v>188.87</c:v>
                </c:pt>
                <c:pt idx="7256">
                  <c:v>188.87</c:v>
                </c:pt>
                <c:pt idx="7257">
                  <c:v>188.87</c:v>
                </c:pt>
                <c:pt idx="7258">
                  <c:v>188.87</c:v>
                </c:pt>
                <c:pt idx="7259">
                  <c:v>188.87</c:v>
                </c:pt>
                <c:pt idx="7260">
                  <c:v>188.87</c:v>
                </c:pt>
                <c:pt idx="7261">
                  <c:v>188.87</c:v>
                </c:pt>
                <c:pt idx="7262">
                  <c:v>188.87</c:v>
                </c:pt>
                <c:pt idx="7263">
                  <c:v>188.87</c:v>
                </c:pt>
                <c:pt idx="7264">
                  <c:v>188.87</c:v>
                </c:pt>
                <c:pt idx="7265">
                  <c:v>188.87</c:v>
                </c:pt>
                <c:pt idx="7266">
                  <c:v>188.87</c:v>
                </c:pt>
                <c:pt idx="7267">
                  <c:v>188.87</c:v>
                </c:pt>
                <c:pt idx="7268">
                  <c:v>188.87</c:v>
                </c:pt>
                <c:pt idx="7269">
                  <c:v>188.87</c:v>
                </c:pt>
                <c:pt idx="7270">
                  <c:v>188.87</c:v>
                </c:pt>
                <c:pt idx="7271">
                  <c:v>188.87</c:v>
                </c:pt>
                <c:pt idx="7272">
                  <c:v>188.87</c:v>
                </c:pt>
                <c:pt idx="7273">
                  <c:v>188.87</c:v>
                </c:pt>
                <c:pt idx="7274">
                  <c:v>188.87</c:v>
                </c:pt>
                <c:pt idx="7275">
                  <c:v>188.87</c:v>
                </c:pt>
                <c:pt idx="7276">
                  <c:v>188.87</c:v>
                </c:pt>
                <c:pt idx="7277">
                  <c:v>188.87</c:v>
                </c:pt>
                <c:pt idx="7278">
                  <c:v>188.87</c:v>
                </c:pt>
                <c:pt idx="7279">
                  <c:v>188.87</c:v>
                </c:pt>
                <c:pt idx="7280">
                  <c:v>188.87</c:v>
                </c:pt>
                <c:pt idx="7281">
                  <c:v>188.87</c:v>
                </c:pt>
                <c:pt idx="7282">
                  <c:v>188.87</c:v>
                </c:pt>
                <c:pt idx="7283">
                  <c:v>188.87</c:v>
                </c:pt>
                <c:pt idx="7284">
                  <c:v>188.87</c:v>
                </c:pt>
                <c:pt idx="7285">
                  <c:v>188.87</c:v>
                </c:pt>
                <c:pt idx="7286">
                  <c:v>188.87</c:v>
                </c:pt>
                <c:pt idx="7287">
                  <c:v>188.87</c:v>
                </c:pt>
                <c:pt idx="7288">
                  <c:v>188.87</c:v>
                </c:pt>
                <c:pt idx="7289">
                  <c:v>188.87</c:v>
                </c:pt>
                <c:pt idx="7290">
                  <c:v>188.87</c:v>
                </c:pt>
                <c:pt idx="7291">
                  <c:v>188.87</c:v>
                </c:pt>
                <c:pt idx="7292">
                  <c:v>188.87</c:v>
                </c:pt>
                <c:pt idx="7293">
                  <c:v>188.87</c:v>
                </c:pt>
                <c:pt idx="7294">
                  <c:v>188.87</c:v>
                </c:pt>
                <c:pt idx="7295">
                  <c:v>188.87</c:v>
                </c:pt>
                <c:pt idx="7296">
                  <c:v>188.87</c:v>
                </c:pt>
                <c:pt idx="7297">
                  <c:v>188.87</c:v>
                </c:pt>
                <c:pt idx="7298">
                  <c:v>188.87</c:v>
                </c:pt>
                <c:pt idx="7299">
                  <c:v>188.87</c:v>
                </c:pt>
                <c:pt idx="7300">
                  <c:v>188.87</c:v>
                </c:pt>
                <c:pt idx="7301">
                  <c:v>188.87</c:v>
                </c:pt>
                <c:pt idx="7302">
                  <c:v>188.87</c:v>
                </c:pt>
                <c:pt idx="7303">
                  <c:v>188.87</c:v>
                </c:pt>
                <c:pt idx="7304">
                  <c:v>188.87</c:v>
                </c:pt>
                <c:pt idx="7305">
                  <c:v>188.87</c:v>
                </c:pt>
                <c:pt idx="7306">
                  <c:v>187.86</c:v>
                </c:pt>
                <c:pt idx="7307">
                  <c:v>187.86</c:v>
                </c:pt>
                <c:pt idx="7308">
                  <c:v>187.86</c:v>
                </c:pt>
                <c:pt idx="7309">
                  <c:v>187.86</c:v>
                </c:pt>
                <c:pt idx="7310">
                  <c:v>187.86</c:v>
                </c:pt>
                <c:pt idx="7311">
                  <c:v>187.86</c:v>
                </c:pt>
                <c:pt idx="7312">
                  <c:v>187.86</c:v>
                </c:pt>
                <c:pt idx="7313">
                  <c:v>187.86</c:v>
                </c:pt>
                <c:pt idx="7314">
                  <c:v>187.86</c:v>
                </c:pt>
                <c:pt idx="7315">
                  <c:v>187.86</c:v>
                </c:pt>
                <c:pt idx="7316">
                  <c:v>187.86</c:v>
                </c:pt>
                <c:pt idx="7317">
                  <c:v>187.86</c:v>
                </c:pt>
                <c:pt idx="7318">
                  <c:v>187.86</c:v>
                </c:pt>
                <c:pt idx="7319">
                  <c:v>187.86</c:v>
                </c:pt>
                <c:pt idx="7320">
                  <c:v>187.86</c:v>
                </c:pt>
                <c:pt idx="7321">
                  <c:v>187.86</c:v>
                </c:pt>
                <c:pt idx="7322">
                  <c:v>187.86</c:v>
                </c:pt>
                <c:pt idx="7323">
                  <c:v>187.86</c:v>
                </c:pt>
                <c:pt idx="7324">
                  <c:v>187.86</c:v>
                </c:pt>
                <c:pt idx="7325">
                  <c:v>187.86</c:v>
                </c:pt>
                <c:pt idx="7326">
                  <c:v>187.86</c:v>
                </c:pt>
                <c:pt idx="7327">
                  <c:v>187.86</c:v>
                </c:pt>
                <c:pt idx="7328">
                  <c:v>187.86</c:v>
                </c:pt>
                <c:pt idx="7329">
                  <c:v>187.86</c:v>
                </c:pt>
                <c:pt idx="7330">
                  <c:v>187.86</c:v>
                </c:pt>
                <c:pt idx="7331">
                  <c:v>187.86</c:v>
                </c:pt>
                <c:pt idx="7332">
                  <c:v>187.86</c:v>
                </c:pt>
                <c:pt idx="7333">
                  <c:v>187.86</c:v>
                </c:pt>
                <c:pt idx="7334">
                  <c:v>187.86</c:v>
                </c:pt>
                <c:pt idx="7335">
                  <c:v>187.86</c:v>
                </c:pt>
                <c:pt idx="7336">
                  <c:v>187.86</c:v>
                </c:pt>
                <c:pt idx="7337">
                  <c:v>187.86</c:v>
                </c:pt>
                <c:pt idx="7338">
                  <c:v>187.86</c:v>
                </c:pt>
                <c:pt idx="7339">
                  <c:v>187.86</c:v>
                </c:pt>
                <c:pt idx="7340">
                  <c:v>187.86</c:v>
                </c:pt>
                <c:pt idx="7341">
                  <c:v>187.86</c:v>
                </c:pt>
                <c:pt idx="7342">
                  <c:v>187.86</c:v>
                </c:pt>
                <c:pt idx="7343">
                  <c:v>187.86</c:v>
                </c:pt>
                <c:pt idx="7344">
                  <c:v>187.86</c:v>
                </c:pt>
                <c:pt idx="7345">
                  <c:v>187.86</c:v>
                </c:pt>
                <c:pt idx="7346">
                  <c:v>187.86</c:v>
                </c:pt>
                <c:pt idx="7347">
                  <c:v>187.86</c:v>
                </c:pt>
                <c:pt idx="7348">
                  <c:v>187.86</c:v>
                </c:pt>
                <c:pt idx="7349">
                  <c:v>187.86</c:v>
                </c:pt>
                <c:pt idx="7350">
                  <c:v>187.86</c:v>
                </c:pt>
                <c:pt idx="7351">
                  <c:v>187.86</c:v>
                </c:pt>
                <c:pt idx="7352">
                  <c:v>187.86</c:v>
                </c:pt>
                <c:pt idx="7353">
                  <c:v>187.86</c:v>
                </c:pt>
                <c:pt idx="7354">
                  <c:v>187.86</c:v>
                </c:pt>
                <c:pt idx="7355">
                  <c:v>187.86</c:v>
                </c:pt>
                <c:pt idx="7356">
                  <c:v>187.86</c:v>
                </c:pt>
                <c:pt idx="7357">
                  <c:v>187.86</c:v>
                </c:pt>
                <c:pt idx="7358">
                  <c:v>187.86</c:v>
                </c:pt>
                <c:pt idx="7359">
                  <c:v>187.86</c:v>
                </c:pt>
                <c:pt idx="7360">
                  <c:v>187.86</c:v>
                </c:pt>
                <c:pt idx="7361">
                  <c:v>187.86</c:v>
                </c:pt>
                <c:pt idx="7362">
                  <c:v>187.86</c:v>
                </c:pt>
                <c:pt idx="7363">
                  <c:v>187.86</c:v>
                </c:pt>
                <c:pt idx="7364">
                  <c:v>187.86</c:v>
                </c:pt>
                <c:pt idx="7365">
                  <c:v>187.86</c:v>
                </c:pt>
                <c:pt idx="7366">
                  <c:v>188.10999999999999</c:v>
                </c:pt>
                <c:pt idx="7367">
                  <c:v>188.10999999999999</c:v>
                </c:pt>
                <c:pt idx="7368">
                  <c:v>188.10999999999999</c:v>
                </c:pt>
                <c:pt idx="7369">
                  <c:v>188.10999999999999</c:v>
                </c:pt>
                <c:pt idx="7370">
                  <c:v>188.10999999999999</c:v>
                </c:pt>
                <c:pt idx="7371">
                  <c:v>188.10999999999999</c:v>
                </c:pt>
                <c:pt idx="7372">
                  <c:v>188.10999999999999</c:v>
                </c:pt>
                <c:pt idx="7373">
                  <c:v>188.10999999999999</c:v>
                </c:pt>
                <c:pt idx="7374">
                  <c:v>188.10999999999999</c:v>
                </c:pt>
                <c:pt idx="7375">
                  <c:v>188.10999999999999</c:v>
                </c:pt>
                <c:pt idx="7376">
                  <c:v>188.10999999999999</c:v>
                </c:pt>
                <c:pt idx="7377">
                  <c:v>188.10999999999999</c:v>
                </c:pt>
                <c:pt idx="7378">
                  <c:v>188.10999999999999</c:v>
                </c:pt>
                <c:pt idx="7379">
                  <c:v>188.10999999999999</c:v>
                </c:pt>
                <c:pt idx="7380">
                  <c:v>188.10999999999999</c:v>
                </c:pt>
                <c:pt idx="7381">
                  <c:v>188.10999999999999</c:v>
                </c:pt>
                <c:pt idx="7382">
                  <c:v>188.10999999999999</c:v>
                </c:pt>
                <c:pt idx="7383">
                  <c:v>188.10999999999999</c:v>
                </c:pt>
                <c:pt idx="7384">
                  <c:v>188.10999999999999</c:v>
                </c:pt>
                <c:pt idx="7385">
                  <c:v>188.10999999999999</c:v>
                </c:pt>
                <c:pt idx="7386">
                  <c:v>188.10999999999999</c:v>
                </c:pt>
                <c:pt idx="7387">
                  <c:v>188.10999999999999</c:v>
                </c:pt>
                <c:pt idx="7388">
                  <c:v>188.10999999999999</c:v>
                </c:pt>
                <c:pt idx="7389">
                  <c:v>188.10999999999999</c:v>
                </c:pt>
                <c:pt idx="7390">
                  <c:v>188.10999999999999</c:v>
                </c:pt>
                <c:pt idx="7391">
                  <c:v>188.10999999999999</c:v>
                </c:pt>
                <c:pt idx="7392">
                  <c:v>188.10999999999999</c:v>
                </c:pt>
                <c:pt idx="7393">
                  <c:v>188.10999999999999</c:v>
                </c:pt>
                <c:pt idx="7394">
                  <c:v>188.10999999999999</c:v>
                </c:pt>
                <c:pt idx="7395">
                  <c:v>188.10999999999999</c:v>
                </c:pt>
                <c:pt idx="7396">
                  <c:v>188.10999999999999</c:v>
                </c:pt>
                <c:pt idx="7397">
                  <c:v>188.10999999999999</c:v>
                </c:pt>
                <c:pt idx="7398">
                  <c:v>188.10999999999999</c:v>
                </c:pt>
                <c:pt idx="7399">
                  <c:v>188.10999999999999</c:v>
                </c:pt>
                <c:pt idx="7400">
                  <c:v>188.10999999999999</c:v>
                </c:pt>
                <c:pt idx="7401">
                  <c:v>188.10999999999999</c:v>
                </c:pt>
                <c:pt idx="7402">
                  <c:v>188.10999999999999</c:v>
                </c:pt>
                <c:pt idx="7403">
                  <c:v>188.10999999999999</c:v>
                </c:pt>
                <c:pt idx="7404">
                  <c:v>188.10999999999999</c:v>
                </c:pt>
                <c:pt idx="7405">
                  <c:v>188.10999999999999</c:v>
                </c:pt>
                <c:pt idx="7406">
                  <c:v>188.10999999999999</c:v>
                </c:pt>
                <c:pt idx="7407">
                  <c:v>188.10999999999999</c:v>
                </c:pt>
                <c:pt idx="7408">
                  <c:v>188.10999999999999</c:v>
                </c:pt>
                <c:pt idx="7409">
                  <c:v>188.10999999999999</c:v>
                </c:pt>
                <c:pt idx="7410">
                  <c:v>188.10999999999999</c:v>
                </c:pt>
                <c:pt idx="7411">
                  <c:v>188.10999999999999</c:v>
                </c:pt>
                <c:pt idx="7412">
                  <c:v>188.10999999999999</c:v>
                </c:pt>
                <c:pt idx="7413">
                  <c:v>188.10999999999999</c:v>
                </c:pt>
                <c:pt idx="7414">
                  <c:v>188.10999999999999</c:v>
                </c:pt>
                <c:pt idx="7415">
                  <c:v>188.10999999999999</c:v>
                </c:pt>
                <c:pt idx="7416">
                  <c:v>188.10999999999999</c:v>
                </c:pt>
                <c:pt idx="7417">
                  <c:v>188.10999999999999</c:v>
                </c:pt>
                <c:pt idx="7418">
                  <c:v>188.10999999999999</c:v>
                </c:pt>
                <c:pt idx="7419">
                  <c:v>188.10999999999999</c:v>
                </c:pt>
                <c:pt idx="7420">
                  <c:v>188.10999999999999</c:v>
                </c:pt>
                <c:pt idx="7421">
                  <c:v>188.10999999999999</c:v>
                </c:pt>
                <c:pt idx="7422">
                  <c:v>188.10999999999999</c:v>
                </c:pt>
                <c:pt idx="7423">
                  <c:v>188.10999999999999</c:v>
                </c:pt>
                <c:pt idx="7424">
                  <c:v>188.10999999999999</c:v>
                </c:pt>
                <c:pt idx="7425">
                  <c:v>188.10999999999999</c:v>
                </c:pt>
                <c:pt idx="7426">
                  <c:v>186.42000000000004</c:v>
                </c:pt>
                <c:pt idx="7427">
                  <c:v>186.42000000000004</c:v>
                </c:pt>
                <c:pt idx="7428">
                  <c:v>186.42000000000004</c:v>
                </c:pt>
                <c:pt idx="7429">
                  <c:v>186.42000000000004</c:v>
                </c:pt>
                <c:pt idx="7430">
                  <c:v>186.42000000000004</c:v>
                </c:pt>
                <c:pt idx="7431">
                  <c:v>186.42000000000004</c:v>
                </c:pt>
                <c:pt idx="7432">
                  <c:v>186.42000000000004</c:v>
                </c:pt>
                <c:pt idx="7433">
                  <c:v>186.42000000000004</c:v>
                </c:pt>
                <c:pt idx="7434">
                  <c:v>186.42000000000004</c:v>
                </c:pt>
                <c:pt idx="7435">
                  <c:v>186.42000000000004</c:v>
                </c:pt>
                <c:pt idx="7436">
                  <c:v>186.42000000000004</c:v>
                </c:pt>
                <c:pt idx="7437">
                  <c:v>186.42000000000004</c:v>
                </c:pt>
                <c:pt idx="7438">
                  <c:v>186.42000000000004</c:v>
                </c:pt>
                <c:pt idx="7439">
                  <c:v>186.42000000000004</c:v>
                </c:pt>
                <c:pt idx="7440">
                  <c:v>186.42000000000004</c:v>
                </c:pt>
                <c:pt idx="7441">
                  <c:v>186.42000000000004</c:v>
                </c:pt>
                <c:pt idx="7442">
                  <c:v>186.42000000000004</c:v>
                </c:pt>
                <c:pt idx="7443">
                  <c:v>186.42000000000004</c:v>
                </c:pt>
                <c:pt idx="7444">
                  <c:v>186.42000000000004</c:v>
                </c:pt>
                <c:pt idx="7445">
                  <c:v>186.42000000000004</c:v>
                </c:pt>
                <c:pt idx="7446">
                  <c:v>186.42000000000004</c:v>
                </c:pt>
                <c:pt idx="7447">
                  <c:v>186.42000000000004</c:v>
                </c:pt>
                <c:pt idx="7448">
                  <c:v>186.42000000000004</c:v>
                </c:pt>
                <c:pt idx="7449">
                  <c:v>186.42000000000004</c:v>
                </c:pt>
                <c:pt idx="7450">
                  <c:v>186.42000000000004</c:v>
                </c:pt>
                <c:pt idx="7451">
                  <c:v>186.42000000000004</c:v>
                </c:pt>
                <c:pt idx="7452">
                  <c:v>186.42000000000004</c:v>
                </c:pt>
                <c:pt idx="7453">
                  <c:v>186.42000000000004</c:v>
                </c:pt>
                <c:pt idx="7454">
                  <c:v>186.42000000000004</c:v>
                </c:pt>
                <c:pt idx="7455">
                  <c:v>186.42000000000004</c:v>
                </c:pt>
                <c:pt idx="7456">
                  <c:v>186.42000000000004</c:v>
                </c:pt>
                <c:pt idx="7457">
                  <c:v>186.42000000000004</c:v>
                </c:pt>
                <c:pt idx="7458">
                  <c:v>186.42000000000004</c:v>
                </c:pt>
                <c:pt idx="7459">
                  <c:v>186.42000000000004</c:v>
                </c:pt>
                <c:pt idx="7460">
                  <c:v>186.42000000000004</c:v>
                </c:pt>
                <c:pt idx="7461">
                  <c:v>186.42000000000004</c:v>
                </c:pt>
                <c:pt idx="7462">
                  <c:v>186.42000000000004</c:v>
                </c:pt>
                <c:pt idx="7463">
                  <c:v>186.42000000000004</c:v>
                </c:pt>
                <c:pt idx="7464">
                  <c:v>186.42000000000004</c:v>
                </c:pt>
                <c:pt idx="7465">
                  <c:v>186.42000000000004</c:v>
                </c:pt>
                <c:pt idx="7466">
                  <c:v>186.42000000000004</c:v>
                </c:pt>
                <c:pt idx="7467">
                  <c:v>186.42000000000004</c:v>
                </c:pt>
                <c:pt idx="7468">
                  <c:v>186.42000000000004</c:v>
                </c:pt>
                <c:pt idx="7469">
                  <c:v>186.42000000000004</c:v>
                </c:pt>
                <c:pt idx="7470">
                  <c:v>186.42000000000004</c:v>
                </c:pt>
                <c:pt idx="7471">
                  <c:v>186.42000000000004</c:v>
                </c:pt>
                <c:pt idx="7472">
                  <c:v>186.42000000000004</c:v>
                </c:pt>
                <c:pt idx="7473">
                  <c:v>186.42000000000004</c:v>
                </c:pt>
                <c:pt idx="7474">
                  <c:v>186.42000000000004</c:v>
                </c:pt>
                <c:pt idx="7475">
                  <c:v>186.42000000000004</c:v>
                </c:pt>
                <c:pt idx="7476">
                  <c:v>186.42000000000004</c:v>
                </c:pt>
                <c:pt idx="7477">
                  <c:v>186.42000000000004</c:v>
                </c:pt>
                <c:pt idx="7478">
                  <c:v>186.42000000000004</c:v>
                </c:pt>
                <c:pt idx="7479">
                  <c:v>186.42000000000004</c:v>
                </c:pt>
                <c:pt idx="7480">
                  <c:v>186.42000000000004</c:v>
                </c:pt>
                <c:pt idx="7481">
                  <c:v>186.42000000000004</c:v>
                </c:pt>
                <c:pt idx="7482">
                  <c:v>186.42000000000004</c:v>
                </c:pt>
                <c:pt idx="7483">
                  <c:v>186.42000000000004</c:v>
                </c:pt>
                <c:pt idx="7484">
                  <c:v>186.42000000000004</c:v>
                </c:pt>
                <c:pt idx="7485">
                  <c:v>186.42000000000004</c:v>
                </c:pt>
                <c:pt idx="7486">
                  <c:v>184.47</c:v>
                </c:pt>
                <c:pt idx="7487">
                  <c:v>184.47</c:v>
                </c:pt>
                <c:pt idx="7488">
                  <c:v>184.47</c:v>
                </c:pt>
                <c:pt idx="7489">
                  <c:v>184.47</c:v>
                </c:pt>
                <c:pt idx="7490">
                  <c:v>184.47</c:v>
                </c:pt>
                <c:pt idx="7491">
                  <c:v>184.47</c:v>
                </c:pt>
                <c:pt idx="7492">
                  <c:v>184.47</c:v>
                </c:pt>
                <c:pt idx="7493">
                  <c:v>184.47</c:v>
                </c:pt>
                <c:pt idx="7494">
                  <c:v>184.47</c:v>
                </c:pt>
                <c:pt idx="7495">
                  <c:v>184.47</c:v>
                </c:pt>
                <c:pt idx="7496">
                  <c:v>184.47</c:v>
                </c:pt>
                <c:pt idx="7497">
                  <c:v>184.47</c:v>
                </c:pt>
                <c:pt idx="7498">
                  <c:v>184.47</c:v>
                </c:pt>
                <c:pt idx="7499">
                  <c:v>184.47</c:v>
                </c:pt>
                <c:pt idx="7500">
                  <c:v>184.47</c:v>
                </c:pt>
                <c:pt idx="7501">
                  <c:v>184.47</c:v>
                </c:pt>
                <c:pt idx="7502">
                  <c:v>184.47</c:v>
                </c:pt>
                <c:pt idx="7503">
                  <c:v>184.47</c:v>
                </c:pt>
                <c:pt idx="7504">
                  <c:v>184.47</c:v>
                </c:pt>
                <c:pt idx="7505">
                  <c:v>184.47</c:v>
                </c:pt>
                <c:pt idx="7506">
                  <c:v>184.47</c:v>
                </c:pt>
                <c:pt idx="7507">
                  <c:v>184.47</c:v>
                </c:pt>
                <c:pt idx="7508">
                  <c:v>184.47</c:v>
                </c:pt>
                <c:pt idx="7509">
                  <c:v>184.47</c:v>
                </c:pt>
                <c:pt idx="7510">
                  <c:v>184.47</c:v>
                </c:pt>
                <c:pt idx="7511">
                  <c:v>184.47</c:v>
                </c:pt>
                <c:pt idx="7512">
                  <c:v>184.47</c:v>
                </c:pt>
                <c:pt idx="7513">
                  <c:v>184.47</c:v>
                </c:pt>
                <c:pt idx="7514">
                  <c:v>184.47</c:v>
                </c:pt>
                <c:pt idx="7515">
                  <c:v>184.47</c:v>
                </c:pt>
                <c:pt idx="7516">
                  <c:v>184.47</c:v>
                </c:pt>
                <c:pt idx="7517">
                  <c:v>184.47</c:v>
                </c:pt>
                <c:pt idx="7518">
                  <c:v>184.47</c:v>
                </c:pt>
                <c:pt idx="7519">
                  <c:v>184.47</c:v>
                </c:pt>
                <c:pt idx="7520">
                  <c:v>184.47</c:v>
                </c:pt>
                <c:pt idx="7521">
                  <c:v>184.47</c:v>
                </c:pt>
                <c:pt idx="7522">
                  <c:v>184.47</c:v>
                </c:pt>
                <c:pt idx="7523">
                  <c:v>184.47</c:v>
                </c:pt>
                <c:pt idx="7524">
                  <c:v>184.47</c:v>
                </c:pt>
                <c:pt idx="7525">
                  <c:v>184.47</c:v>
                </c:pt>
                <c:pt idx="7526">
                  <c:v>184.47</c:v>
                </c:pt>
                <c:pt idx="7527">
                  <c:v>184.47</c:v>
                </c:pt>
                <c:pt idx="7528">
                  <c:v>184.47</c:v>
                </c:pt>
                <c:pt idx="7529">
                  <c:v>184.47</c:v>
                </c:pt>
                <c:pt idx="7530">
                  <c:v>184.47</c:v>
                </c:pt>
                <c:pt idx="7531">
                  <c:v>184.47</c:v>
                </c:pt>
                <c:pt idx="7532">
                  <c:v>184.47</c:v>
                </c:pt>
                <c:pt idx="7533">
                  <c:v>184.47</c:v>
                </c:pt>
                <c:pt idx="7534">
                  <c:v>184.47</c:v>
                </c:pt>
                <c:pt idx="7535">
                  <c:v>184.47</c:v>
                </c:pt>
                <c:pt idx="7536">
                  <c:v>184.47</c:v>
                </c:pt>
                <c:pt idx="7537">
                  <c:v>184.47</c:v>
                </c:pt>
                <c:pt idx="7538">
                  <c:v>184.47</c:v>
                </c:pt>
                <c:pt idx="7539">
                  <c:v>184.47</c:v>
                </c:pt>
                <c:pt idx="7540">
                  <c:v>184.47</c:v>
                </c:pt>
                <c:pt idx="7541">
                  <c:v>184.47</c:v>
                </c:pt>
                <c:pt idx="7542">
                  <c:v>184.47</c:v>
                </c:pt>
                <c:pt idx="7543">
                  <c:v>184.47</c:v>
                </c:pt>
                <c:pt idx="7544">
                  <c:v>184.47</c:v>
                </c:pt>
                <c:pt idx="7545">
                  <c:v>184.47</c:v>
                </c:pt>
                <c:pt idx="7546">
                  <c:v>183.41</c:v>
                </c:pt>
                <c:pt idx="7547">
                  <c:v>183.41</c:v>
                </c:pt>
                <c:pt idx="7548">
                  <c:v>183.41</c:v>
                </c:pt>
                <c:pt idx="7549">
                  <c:v>183.41</c:v>
                </c:pt>
                <c:pt idx="7550">
                  <c:v>183.41</c:v>
                </c:pt>
                <c:pt idx="7551">
                  <c:v>183.41</c:v>
                </c:pt>
                <c:pt idx="7552">
                  <c:v>183.41</c:v>
                </c:pt>
                <c:pt idx="7553">
                  <c:v>183.41</c:v>
                </c:pt>
                <c:pt idx="7554">
                  <c:v>183.41</c:v>
                </c:pt>
                <c:pt idx="7555">
                  <c:v>183.41</c:v>
                </c:pt>
                <c:pt idx="7556">
                  <c:v>183.41</c:v>
                </c:pt>
                <c:pt idx="7557">
                  <c:v>183.41</c:v>
                </c:pt>
                <c:pt idx="7558">
                  <c:v>183.41</c:v>
                </c:pt>
                <c:pt idx="7559">
                  <c:v>183.41</c:v>
                </c:pt>
                <c:pt idx="7560">
                  <c:v>183.41</c:v>
                </c:pt>
                <c:pt idx="7561">
                  <c:v>183.41</c:v>
                </c:pt>
                <c:pt idx="7562">
                  <c:v>183.41</c:v>
                </c:pt>
                <c:pt idx="7563">
                  <c:v>183.41</c:v>
                </c:pt>
                <c:pt idx="7564">
                  <c:v>183.41</c:v>
                </c:pt>
                <c:pt idx="7565">
                  <c:v>183.41</c:v>
                </c:pt>
                <c:pt idx="7566">
                  <c:v>183.41</c:v>
                </c:pt>
                <c:pt idx="7567">
                  <c:v>183.41</c:v>
                </c:pt>
                <c:pt idx="7568">
                  <c:v>183.41</c:v>
                </c:pt>
                <c:pt idx="7569">
                  <c:v>183.41</c:v>
                </c:pt>
                <c:pt idx="7570">
                  <c:v>183.41</c:v>
                </c:pt>
                <c:pt idx="7571">
                  <c:v>183.41</c:v>
                </c:pt>
                <c:pt idx="7572">
                  <c:v>183.41</c:v>
                </c:pt>
                <c:pt idx="7573">
                  <c:v>183.41</c:v>
                </c:pt>
                <c:pt idx="7574">
                  <c:v>183.41</c:v>
                </c:pt>
                <c:pt idx="7575">
                  <c:v>183.41</c:v>
                </c:pt>
                <c:pt idx="7576">
                  <c:v>183.41</c:v>
                </c:pt>
                <c:pt idx="7577">
                  <c:v>183.41</c:v>
                </c:pt>
                <c:pt idx="7578">
                  <c:v>183.41</c:v>
                </c:pt>
                <c:pt idx="7579">
                  <c:v>183.41</c:v>
                </c:pt>
                <c:pt idx="7580">
                  <c:v>183.41</c:v>
                </c:pt>
                <c:pt idx="7581">
                  <c:v>183.41</c:v>
                </c:pt>
                <c:pt idx="7582">
                  <c:v>183.41</c:v>
                </c:pt>
                <c:pt idx="7583">
                  <c:v>183.41</c:v>
                </c:pt>
                <c:pt idx="7584">
                  <c:v>183.41</c:v>
                </c:pt>
                <c:pt idx="7585">
                  <c:v>183.41</c:v>
                </c:pt>
                <c:pt idx="7586">
                  <c:v>183.41</c:v>
                </c:pt>
                <c:pt idx="7587">
                  <c:v>183.41</c:v>
                </c:pt>
                <c:pt idx="7588">
                  <c:v>183.41</c:v>
                </c:pt>
                <c:pt idx="7589">
                  <c:v>183.41</c:v>
                </c:pt>
                <c:pt idx="7590">
                  <c:v>183.41</c:v>
                </c:pt>
                <c:pt idx="7591">
                  <c:v>183.41</c:v>
                </c:pt>
                <c:pt idx="7592">
                  <c:v>183.41</c:v>
                </c:pt>
                <c:pt idx="7593">
                  <c:v>183.41</c:v>
                </c:pt>
                <c:pt idx="7594">
                  <c:v>183.41</c:v>
                </c:pt>
                <c:pt idx="7595">
                  <c:v>183.41</c:v>
                </c:pt>
                <c:pt idx="7596">
                  <c:v>183.41</c:v>
                </c:pt>
                <c:pt idx="7597">
                  <c:v>183.41</c:v>
                </c:pt>
                <c:pt idx="7598">
                  <c:v>183.41</c:v>
                </c:pt>
                <c:pt idx="7599">
                  <c:v>183.41</c:v>
                </c:pt>
                <c:pt idx="7600">
                  <c:v>183.41</c:v>
                </c:pt>
                <c:pt idx="7601">
                  <c:v>183.41</c:v>
                </c:pt>
                <c:pt idx="7602">
                  <c:v>183.41</c:v>
                </c:pt>
                <c:pt idx="7603">
                  <c:v>183.41</c:v>
                </c:pt>
                <c:pt idx="7604">
                  <c:v>183.41</c:v>
                </c:pt>
                <c:pt idx="7605">
                  <c:v>183.41</c:v>
                </c:pt>
                <c:pt idx="7606">
                  <c:v>185.1</c:v>
                </c:pt>
                <c:pt idx="7607">
                  <c:v>185.1</c:v>
                </c:pt>
                <c:pt idx="7608">
                  <c:v>185.1</c:v>
                </c:pt>
                <c:pt idx="7609">
                  <c:v>185.1</c:v>
                </c:pt>
                <c:pt idx="7610">
                  <c:v>185.1</c:v>
                </c:pt>
                <c:pt idx="7611">
                  <c:v>185.1</c:v>
                </c:pt>
                <c:pt idx="7612">
                  <c:v>185.1</c:v>
                </c:pt>
                <c:pt idx="7613">
                  <c:v>185.1</c:v>
                </c:pt>
                <c:pt idx="7614">
                  <c:v>185.1</c:v>
                </c:pt>
                <c:pt idx="7615">
                  <c:v>185.1</c:v>
                </c:pt>
                <c:pt idx="7616">
                  <c:v>185.1</c:v>
                </c:pt>
                <c:pt idx="7617">
                  <c:v>185.1</c:v>
                </c:pt>
                <c:pt idx="7618">
                  <c:v>185.1</c:v>
                </c:pt>
                <c:pt idx="7619">
                  <c:v>185.1</c:v>
                </c:pt>
                <c:pt idx="7620">
                  <c:v>185.1</c:v>
                </c:pt>
                <c:pt idx="7621">
                  <c:v>185.1</c:v>
                </c:pt>
                <c:pt idx="7622">
                  <c:v>185.1</c:v>
                </c:pt>
                <c:pt idx="7623">
                  <c:v>185.1</c:v>
                </c:pt>
                <c:pt idx="7624">
                  <c:v>185.1</c:v>
                </c:pt>
                <c:pt idx="7625">
                  <c:v>185.1</c:v>
                </c:pt>
                <c:pt idx="7626">
                  <c:v>185.1</c:v>
                </c:pt>
                <c:pt idx="7627">
                  <c:v>185.1</c:v>
                </c:pt>
                <c:pt idx="7628">
                  <c:v>185.1</c:v>
                </c:pt>
                <c:pt idx="7629">
                  <c:v>185.1</c:v>
                </c:pt>
                <c:pt idx="7630">
                  <c:v>185.1</c:v>
                </c:pt>
                <c:pt idx="7631">
                  <c:v>185.1</c:v>
                </c:pt>
                <c:pt idx="7632">
                  <c:v>185.1</c:v>
                </c:pt>
                <c:pt idx="7633">
                  <c:v>185.1</c:v>
                </c:pt>
                <c:pt idx="7634">
                  <c:v>185.1</c:v>
                </c:pt>
                <c:pt idx="7635">
                  <c:v>185.1</c:v>
                </c:pt>
                <c:pt idx="7636">
                  <c:v>185.1</c:v>
                </c:pt>
                <c:pt idx="7637">
                  <c:v>185.1</c:v>
                </c:pt>
                <c:pt idx="7638">
                  <c:v>185.1</c:v>
                </c:pt>
                <c:pt idx="7639">
                  <c:v>185.1</c:v>
                </c:pt>
                <c:pt idx="7640">
                  <c:v>185.1</c:v>
                </c:pt>
                <c:pt idx="7641">
                  <c:v>185.1</c:v>
                </c:pt>
                <c:pt idx="7642">
                  <c:v>185.1</c:v>
                </c:pt>
                <c:pt idx="7643">
                  <c:v>185.1</c:v>
                </c:pt>
                <c:pt idx="7644">
                  <c:v>185.1</c:v>
                </c:pt>
                <c:pt idx="7645">
                  <c:v>185.1</c:v>
                </c:pt>
                <c:pt idx="7646">
                  <c:v>185.1</c:v>
                </c:pt>
                <c:pt idx="7647">
                  <c:v>185.1</c:v>
                </c:pt>
                <c:pt idx="7648">
                  <c:v>185.1</c:v>
                </c:pt>
                <c:pt idx="7649">
                  <c:v>185.1</c:v>
                </c:pt>
                <c:pt idx="7650">
                  <c:v>185.1</c:v>
                </c:pt>
                <c:pt idx="7651">
                  <c:v>185.1</c:v>
                </c:pt>
                <c:pt idx="7652">
                  <c:v>185.1</c:v>
                </c:pt>
                <c:pt idx="7653">
                  <c:v>185.1</c:v>
                </c:pt>
                <c:pt idx="7654">
                  <c:v>185.1</c:v>
                </c:pt>
                <c:pt idx="7655">
                  <c:v>185.1</c:v>
                </c:pt>
                <c:pt idx="7656">
                  <c:v>185.1</c:v>
                </c:pt>
                <c:pt idx="7657">
                  <c:v>185.1</c:v>
                </c:pt>
                <c:pt idx="7658">
                  <c:v>185.1</c:v>
                </c:pt>
                <c:pt idx="7659">
                  <c:v>185.1</c:v>
                </c:pt>
                <c:pt idx="7660">
                  <c:v>185.1</c:v>
                </c:pt>
                <c:pt idx="7661">
                  <c:v>185.1</c:v>
                </c:pt>
                <c:pt idx="7662">
                  <c:v>185.1</c:v>
                </c:pt>
                <c:pt idx="7663">
                  <c:v>185.1</c:v>
                </c:pt>
                <c:pt idx="7664">
                  <c:v>185.1</c:v>
                </c:pt>
                <c:pt idx="7665">
                  <c:v>185.1</c:v>
                </c:pt>
                <c:pt idx="7666">
                  <c:v>182.86</c:v>
                </c:pt>
                <c:pt idx="7667">
                  <c:v>182.86</c:v>
                </c:pt>
                <c:pt idx="7668">
                  <c:v>182.86</c:v>
                </c:pt>
                <c:pt idx="7669">
                  <c:v>182.86</c:v>
                </c:pt>
                <c:pt idx="7670">
                  <c:v>182.86</c:v>
                </c:pt>
                <c:pt idx="7671">
                  <c:v>182.86</c:v>
                </c:pt>
                <c:pt idx="7672">
                  <c:v>182.86</c:v>
                </c:pt>
                <c:pt idx="7673">
                  <c:v>182.86</c:v>
                </c:pt>
                <c:pt idx="7674">
                  <c:v>182.86</c:v>
                </c:pt>
                <c:pt idx="7675">
                  <c:v>182.86</c:v>
                </c:pt>
                <c:pt idx="7676">
                  <c:v>182.86</c:v>
                </c:pt>
                <c:pt idx="7677">
                  <c:v>182.86</c:v>
                </c:pt>
                <c:pt idx="7678">
                  <c:v>182.86</c:v>
                </c:pt>
                <c:pt idx="7679">
                  <c:v>182.86</c:v>
                </c:pt>
                <c:pt idx="7680">
                  <c:v>182.86</c:v>
                </c:pt>
                <c:pt idx="7681">
                  <c:v>182.86</c:v>
                </c:pt>
                <c:pt idx="7682">
                  <c:v>182.86</c:v>
                </c:pt>
                <c:pt idx="7683">
                  <c:v>182.86</c:v>
                </c:pt>
                <c:pt idx="7684">
                  <c:v>182.86</c:v>
                </c:pt>
                <c:pt idx="7685">
                  <c:v>182.86</c:v>
                </c:pt>
                <c:pt idx="7686">
                  <c:v>182.86</c:v>
                </c:pt>
                <c:pt idx="7687">
                  <c:v>182.86</c:v>
                </c:pt>
                <c:pt idx="7688">
                  <c:v>182.86</c:v>
                </c:pt>
                <c:pt idx="7689">
                  <c:v>182.86</c:v>
                </c:pt>
                <c:pt idx="7690">
                  <c:v>182.86</c:v>
                </c:pt>
                <c:pt idx="7691">
                  <c:v>182.86</c:v>
                </c:pt>
                <c:pt idx="7692">
                  <c:v>182.86</c:v>
                </c:pt>
                <c:pt idx="7693">
                  <c:v>182.86</c:v>
                </c:pt>
                <c:pt idx="7694">
                  <c:v>182.86</c:v>
                </c:pt>
                <c:pt idx="7695">
                  <c:v>182.86</c:v>
                </c:pt>
                <c:pt idx="7696">
                  <c:v>182.86</c:v>
                </c:pt>
                <c:pt idx="7697">
                  <c:v>182.86</c:v>
                </c:pt>
                <c:pt idx="7698">
                  <c:v>182.86</c:v>
                </c:pt>
                <c:pt idx="7699">
                  <c:v>182.86</c:v>
                </c:pt>
                <c:pt idx="7700">
                  <c:v>182.86</c:v>
                </c:pt>
                <c:pt idx="7701">
                  <c:v>182.86</c:v>
                </c:pt>
                <c:pt idx="7702">
                  <c:v>182.86</c:v>
                </c:pt>
                <c:pt idx="7703">
                  <c:v>182.86</c:v>
                </c:pt>
                <c:pt idx="7704">
                  <c:v>182.86</c:v>
                </c:pt>
                <c:pt idx="7705">
                  <c:v>182.86</c:v>
                </c:pt>
                <c:pt idx="7706">
                  <c:v>182.86</c:v>
                </c:pt>
                <c:pt idx="7707">
                  <c:v>182.86</c:v>
                </c:pt>
                <c:pt idx="7708">
                  <c:v>182.86</c:v>
                </c:pt>
                <c:pt idx="7709">
                  <c:v>182.86</c:v>
                </c:pt>
                <c:pt idx="7710">
                  <c:v>182.86</c:v>
                </c:pt>
                <c:pt idx="7711">
                  <c:v>182.86</c:v>
                </c:pt>
                <c:pt idx="7712">
                  <c:v>182.86</c:v>
                </c:pt>
                <c:pt idx="7713">
                  <c:v>182.86</c:v>
                </c:pt>
                <c:pt idx="7714">
                  <c:v>182.86</c:v>
                </c:pt>
                <c:pt idx="7715">
                  <c:v>182.86</c:v>
                </c:pt>
                <c:pt idx="7716">
                  <c:v>182.86</c:v>
                </c:pt>
                <c:pt idx="7717">
                  <c:v>182.86</c:v>
                </c:pt>
                <c:pt idx="7718">
                  <c:v>182.86</c:v>
                </c:pt>
                <c:pt idx="7719">
                  <c:v>182.86</c:v>
                </c:pt>
                <c:pt idx="7720">
                  <c:v>182.86</c:v>
                </c:pt>
                <c:pt idx="7721">
                  <c:v>182.86</c:v>
                </c:pt>
                <c:pt idx="7722">
                  <c:v>182.86</c:v>
                </c:pt>
                <c:pt idx="7723">
                  <c:v>182.86</c:v>
                </c:pt>
                <c:pt idx="7724">
                  <c:v>182.86</c:v>
                </c:pt>
                <c:pt idx="7725">
                  <c:v>182.86</c:v>
                </c:pt>
                <c:pt idx="7726">
                  <c:v>180.89000000000001</c:v>
                </c:pt>
                <c:pt idx="7727">
                  <c:v>180.89000000000001</c:v>
                </c:pt>
                <c:pt idx="7728">
                  <c:v>180.89000000000001</c:v>
                </c:pt>
                <c:pt idx="7729">
                  <c:v>180.89000000000001</c:v>
                </c:pt>
                <c:pt idx="7730">
                  <c:v>180.89000000000001</c:v>
                </c:pt>
                <c:pt idx="7731">
                  <c:v>180.89000000000001</c:v>
                </c:pt>
                <c:pt idx="7732">
                  <c:v>180.89000000000001</c:v>
                </c:pt>
                <c:pt idx="7733">
                  <c:v>180.89000000000001</c:v>
                </c:pt>
                <c:pt idx="7734">
                  <c:v>180.89000000000001</c:v>
                </c:pt>
                <c:pt idx="7735">
                  <c:v>180.89000000000001</c:v>
                </c:pt>
                <c:pt idx="7736">
                  <c:v>180.89000000000001</c:v>
                </c:pt>
                <c:pt idx="7737">
                  <c:v>180.89000000000001</c:v>
                </c:pt>
                <c:pt idx="7738">
                  <c:v>180.89000000000001</c:v>
                </c:pt>
                <c:pt idx="7739">
                  <c:v>180.89000000000001</c:v>
                </c:pt>
                <c:pt idx="7740">
                  <c:v>180.89000000000001</c:v>
                </c:pt>
                <c:pt idx="7741">
                  <c:v>180.89000000000001</c:v>
                </c:pt>
                <c:pt idx="7742">
                  <c:v>180.89000000000001</c:v>
                </c:pt>
                <c:pt idx="7743">
                  <c:v>180.89000000000001</c:v>
                </c:pt>
                <c:pt idx="7744">
                  <c:v>180.89000000000001</c:v>
                </c:pt>
                <c:pt idx="7745">
                  <c:v>180.89000000000001</c:v>
                </c:pt>
                <c:pt idx="7746">
                  <c:v>180.89000000000001</c:v>
                </c:pt>
                <c:pt idx="7747">
                  <c:v>180.89000000000001</c:v>
                </c:pt>
                <c:pt idx="7748">
                  <c:v>180.89000000000001</c:v>
                </c:pt>
                <c:pt idx="7749">
                  <c:v>180.89000000000001</c:v>
                </c:pt>
                <c:pt idx="7750">
                  <c:v>180.89000000000001</c:v>
                </c:pt>
                <c:pt idx="7751">
                  <c:v>180.89000000000001</c:v>
                </c:pt>
                <c:pt idx="7752">
                  <c:v>180.89000000000001</c:v>
                </c:pt>
                <c:pt idx="7753">
                  <c:v>180.89000000000001</c:v>
                </c:pt>
                <c:pt idx="7754">
                  <c:v>180.89000000000001</c:v>
                </c:pt>
                <c:pt idx="7755">
                  <c:v>180.89000000000001</c:v>
                </c:pt>
                <c:pt idx="7756">
                  <c:v>180.89000000000001</c:v>
                </c:pt>
                <c:pt idx="7757">
                  <c:v>180.89000000000001</c:v>
                </c:pt>
                <c:pt idx="7758">
                  <c:v>180.89000000000001</c:v>
                </c:pt>
                <c:pt idx="7759">
                  <c:v>180.89000000000001</c:v>
                </c:pt>
                <c:pt idx="7760">
                  <c:v>180.89000000000001</c:v>
                </c:pt>
                <c:pt idx="7761">
                  <c:v>180.89000000000001</c:v>
                </c:pt>
                <c:pt idx="7762">
                  <c:v>180.89000000000001</c:v>
                </c:pt>
                <c:pt idx="7763">
                  <c:v>180.89000000000001</c:v>
                </c:pt>
                <c:pt idx="7764">
                  <c:v>180.89000000000001</c:v>
                </c:pt>
                <c:pt idx="7765">
                  <c:v>180.89000000000001</c:v>
                </c:pt>
                <c:pt idx="7766">
                  <c:v>180.89000000000001</c:v>
                </c:pt>
                <c:pt idx="7767">
                  <c:v>180.89000000000001</c:v>
                </c:pt>
                <c:pt idx="7768">
                  <c:v>180.89000000000001</c:v>
                </c:pt>
                <c:pt idx="7769">
                  <c:v>180.89000000000001</c:v>
                </c:pt>
                <c:pt idx="7770">
                  <c:v>180.89000000000001</c:v>
                </c:pt>
                <c:pt idx="7771">
                  <c:v>180.89000000000001</c:v>
                </c:pt>
                <c:pt idx="7772">
                  <c:v>180.89000000000001</c:v>
                </c:pt>
                <c:pt idx="7773">
                  <c:v>180.89000000000001</c:v>
                </c:pt>
                <c:pt idx="7774">
                  <c:v>180.89000000000001</c:v>
                </c:pt>
                <c:pt idx="7775">
                  <c:v>180.89000000000001</c:v>
                </c:pt>
                <c:pt idx="7776">
                  <c:v>180.89000000000001</c:v>
                </c:pt>
                <c:pt idx="7777">
                  <c:v>180.89000000000001</c:v>
                </c:pt>
                <c:pt idx="7778">
                  <c:v>180.89000000000001</c:v>
                </c:pt>
                <c:pt idx="7779">
                  <c:v>180.89000000000001</c:v>
                </c:pt>
                <c:pt idx="7780">
                  <c:v>180.89000000000001</c:v>
                </c:pt>
                <c:pt idx="7781">
                  <c:v>180.89000000000001</c:v>
                </c:pt>
                <c:pt idx="7782">
                  <c:v>180.89000000000001</c:v>
                </c:pt>
                <c:pt idx="7783">
                  <c:v>180.89000000000001</c:v>
                </c:pt>
                <c:pt idx="7784">
                  <c:v>180.89000000000001</c:v>
                </c:pt>
                <c:pt idx="7785">
                  <c:v>180.89000000000001</c:v>
                </c:pt>
                <c:pt idx="7786">
                  <c:v>181.03</c:v>
                </c:pt>
                <c:pt idx="7787">
                  <c:v>181.03</c:v>
                </c:pt>
                <c:pt idx="7788">
                  <c:v>181.03</c:v>
                </c:pt>
                <c:pt idx="7789">
                  <c:v>181.03</c:v>
                </c:pt>
                <c:pt idx="7790">
                  <c:v>181.03</c:v>
                </c:pt>
                <c:pt idx="7791">
                  <c:v>181.03</c:v>
                </c:pt>
                <c:pt idx="7792">
                  <c:v>181.03</c:v>
                </c:pt>
                <c:pt idx="7793">
                  <c:v>181.03</c:v>
                </c:pt>
                <c:pt idx="7794">
                  <c:v>181.03</c:v>
                </c:pt>
                <c:pt idx="7795">
                  <c:v>181.03</c:v>
                </c:pt>
                <c:pt idx="7796">
                  <c:v>181.03</c:v>
                </c:pt>
                <c:pt idx="7797">
                  <c:v>181.03</c:v>
                </c:pt>
                <c:pt idx="7798">
                  <c:v>181.03</c:v>
                </c:pt>
                <c:pt idx="7799">
                  <c:v>181.03</c:v>
                </c:pt>
                <c:pt idx="7800">
                  <c:v>181.03</c:v>
                </c:pt>
                <c:pt idx="7801">
                  <c:v>181.03</c:v>
                </c:pt>
                <c:pt idx="7802">
                  <c:v>181.03</c:v>
                </c:pt>
                <c:pt idx="7803">
                  <c:v>181.03</c:v>
                </c:pt>
                <c:pt idx="7804">
                  <c:v>181.03</c:v>
                </c:pt>
                <c:pt idx="7805">
                  <c:v>181.03</c:v>
                </c:pt>
                <c:pt idx="7806">
                  <c:v>181.03</c:v>
                </c:pt>
                <c:pt idx="7807">
                  <c:v>181.03</c:v>
                </c:pt>
                <c:pt idx="7808">
                  <c:v>181.03</c:v>
                </c:pt>
                <c:pt idx="7809">
                  <c:v>181.03</c:v>
                </c:pt>
                <c:pt idx="7810">
                  <c:v>181.03</c:v>
                </c:pt>
                <c:pt idx="7811">
                  <c:v>181.03</c:v>
                </c:pt>
                <c:pt idx="7812">
                  <c:v>181.03</c:v>
                </c:pt>
                <c:pt idx="7813">
                  <c:v>181.03</c:v>
                </c:pt>
                <c:pt idx="7814">
                  <c:v>181.03</c:v>
                </c:pt>
                <c:pt idx="7815">
                  <c:v>181.03</c:v>
                </c:pt>
                <c:pt idx="7816">
                  <c:v>181.03</c:v>
                </c:pt>
                <c:pt idx="7817">
                  <c:v>181.03</c:v>
                </c:pt>
                <c:pt idx="7818">
                  <c:v>181.03</c:v>
                </c:pt>
                <c:pt idx="7819">
                  <c:v>181.03</c:v>
                </c:pt>
                <c:pt idx="7820">
                  <c:v>181.03</c:v>
                </c:pt>
                <c:pt idx="7821">
                  <c:v>181.03</c:v>
                </c:pt>
                <c:pt idx="7822">
                  <c:v>181.03</c:v>
                </c:pt>
                <c:pt idx="7823">
                  <c:v>181.03</c:v>
                </c:pt>
                <c:pt idx="7824">
                  <c:v>181.03</c:v>
                </c:pt>
                <c:pt idx="7825">
                  <c:v>181.03</c:v>
                </c:pt>
                <c:pt idx="7826">
                  <c:v>181.03</c:v>
                </c:pt>
                <c:pt idx="7827">
                  <c:v>181.03</c:v>
                </c:pt>
                <c:pt idx="7828">
                  <c:v>181.03</c:v>
                </c:pt>
                <c:pt idx="7829">
                  <c:v>181.03</c:v>
                </c:pt>
                <c:pt idx="7830">
                  <c:v>181.03</c:v>
                </c:pt>
                <c:pt idx="7831">
                  <c:v>181.03</c:v>
                </c:pt>
                <c:pt idx="7832">
                  <c:v>181.03</c:v>
                </c:pt>
                <c:pt idx="7833">
                  <c:v>181.03</c:v>
                </c:pt>
                <c:pt idx="7834">
                  <c:v>181.03</c:v>
                </c:pt>
                <c:pt idx="7835">
                  <c:v>181.03</c:v>
                </c:pt>
                <c:pt idx="7836">
                  <c:v>181.03</c:v>
                </c:pt>
                <c:pt idx="7837">
                  <c:v>181.03</c:v>
                </c:pt>
                <c:pt idx="7838">
                  <c:v>181.03</c:v>
                </c:pt>
                <c:pt idx="7839">
                  <c:v>181.03</c:v>
                </c:pt>
                <c:pt idx="7840">
                  <c:v>181.03</c:v>
                </c:pt>
                <c:pt idx="7841">
                  <c:v>181.03</c:v>
                </c:pt>
                <c:pt idx="7842">
                  <c:v>181.03</c:v>
                </c:pt>
                <c:pt idx="7843">
                  <c:v>181.03</c:v>
                </c:pt>
                <c:pt idx="7844">
                  <c:v>181.03</c:v>
                </c:pt>
                <c:pt idx="7845">
                  <c:v>181.03</c:v>
                </c:pt>
                <c:pt idx="7846">
                  <c:v>181.96</c:v>
                </c:pt>
                <c:pt idx="7847">
                  <c:v>181.96</c:v>
                </c:pt>
                <c:pt idx="7848">
                  <c:v>181.96</c:v>
                </c:pt>
                <c:pt idx="7849">
                  <c:v>181.96</c:v>
                </c:pt>
                <c:pt idx="7850">
                  <c:v>181.96</c:v>
                </c:pt>
                <c:pt idx="7851">
                  <c:v>181.96</c:v>
                </c:pt>
                <c:pt idx="7852">
                  <c:v>181.96</c:v>
                </c:pt>
                <c:pt idx="7853">
                  <c:v>181.96</c:v>
                </c:pt>
                <c:pt idx="7854">
                  <c:v>181.96</c:v>
                </c:pt>
                <c:pt idx="7855">
                  <c:v>181.96</c:v>
                </c:pt>
                <c:pt idx="7856">
                  <c:v>181.96</c:v>
                </c:pt>
                <c:pt idx="7857">
                  <c:v>181.96</c:v>
                </c:pt>
                <c:pt idx="7858">
                  <c:v>181.96</c:v>
                </c:pt>
                <c:pt idx="7859">
                  <c:v>181.96</c:v>
                </c:pt>
                <c:pt idx="7860">
                  <c:v>181.96</c:v>
                </c:pt>
                <c:pt idx="7861">
                  <c:v>181.96</c:v>
                </c:pt>
                <c:pt idx="7862">
                  <c:v>181.96</c:v>
                </c:pt>
                <c:pt idx="7863">
                  <c:v>181.96</c:v>
                </c:pt>
                <c:pt idx="7864">
                  <c:v>181.96</c:v>
                </c:pt>
                <c:pt idx="7865">
                  <c:v>181.96</c:v>
                </c:pt>
                <c:pt idx="7866">
                  <c:v>181.96</c:v>
                </c:pt>
                <c:pt idx="7867">
                  <c:v>181.96</c:v>
                </c:pt>
                <c:pt idx="7868">
                  <c:v>181.96</c:v>
                </c:pt>
                <c:pt idx="7869">
                  <c:v>181.96</c:v>
                </c:pt>
                <c:pt idx="7870">
                  <c:v>181.96</c:v>
                </c:pt>
                <c:pt idx="7871">
                  <c:v>181.96</c:v>
                </c:pt>
                <c:pt idx="7872">
                  <c:v>181.96</c:v>
                </c:pt>
                <c:pt idx="7873">
                  <c:v>181.96</c:v>
                </c:pt>
                <c:pt idx="7874">
                  <c:v>181.96</c:v>
                </c:pt>
                <c:pt idx="7875">
                  <c:v>181.96</c:v>
                </c:pt>
                <c:pt idx="7876">
                  <c:v>181.96</c:v>
                </c:pt>
                <c:pt idx="7877">
                  <c:v>181.96</c:v>
                </c:pt>
                <c:pt idx="7878">
                  <c:v>181.96</c:v>
                </c:pt>
                <c:pt idx="7879">
                  <c:v>181.96</c:v>
                </c:pt>
                <c:pt idx="7880">
                  <c:v>181.96</c:v>
                </c:pt>
                <c:pt idx="7881">
                  <c:v>181.96</c:v>
                </c:pt>
                <c:pt idx="7882">
                  <c:v>181.96</c:v>
                </c:pt>
                <c:pt idx="7883">
                  <c:v>181.96</c:v>
                </c:pt>
                <c:pt idx="7884">
                  <c:v>181.96</c:v>
                </c:pt>
                <c:pt idx="7885">
                  <c:v>181.96</c:v>
                </c:pt>
                <c:pt idx="7886">
                  <c:v>181.96</c:v>
                </c:pt>
                <c:pt idx="7887">
                  <c:v>181.96</c:v>
                </c:pt>
                <c:pt idx="7888">
                  <c:v>181.96</c:v>
                </c:pt>
                <c:pt idx="7889">
                  <c:v>181.96</c:v>
                </c:pt>
                <c:pt idx="7890">
                  <c:v>181.96</c:v>
                </c:pt>
                <c:pt idx="7891">
                  <c:v>181.96</c:v>
                </c:pt>
                <c:pt idx="7892">
                  <c:v>181.96</c:v>
                </c:pt>
                <c:pt idx="7893">
                  <c:v>181.96</c:v>
                </c:pt>
                <c:pt idx="7894">
                  <c:v>181.96</c:v>
                </c:pt>
                <c:pt idx="7895">
                  <c:v>181.96</c:v>
                </c:pt>
                <c:pt idx="7896">
                  <c:v>181.96</c:v>
                </c:pt>
                <c:pt idx="7897">
                  <c:v>181.96</c:v>
                </c:pt>
                <c:pt idx="7898">
                  <c:v>181.96</c:v>
                </c:pt>
                <c:pt idx="7899">
                  <c:v>181.96</c:v>
                </c:pt>
                <c:pt idx="7900">
                  <c:v>181.96</c:v>
                </c:pt>
                <c:pt idx="7901">
                  <c:v>181.96</c:v>
                </c:pt>
                <c:pt idx="7902">
                  <c:v>181.96</c:v>
                </c:pt>
                <c:pt idx="7903">
                  <c:v>181.96</c:v>
                </c:pt>
                <c:pt idx="7904">
                  <c:v>181.96</c:v>
                </c:pt>
                <c:pt idx="7905">
                  <c:v>181.96</c:v>
                </c:pt>
                <c:pt idx="7906">
                  <c:v>181.84</c:v>
                </c:pt>
                <c:pt idx="7907">
                  <c:v>181.84</c:v>
                </c:pt>
                <c:pt idx="7908">
                  <c:v>181.84</c:v>
                </c:pt>
                <c:pt idx="7909">
                  <c:v>181.84</c:v>
                </c:pt>
                <c:pt idx="7910">
                  <c:v>181.84</c:v>
                </c:pt>
                <c:pt idx="7911">
                  <c:v>181.84</c:v>
                </c:pt>
                <c:pt idx="7912">
                  <c:v>181.84</c:v>
                </c:pt>
                <c:pt idx="7913">
                  <c:v>181.84</c:v>
                </c:pt>
                <c:pt idx="7914">
                  <c:v>181.84</c:v>
                </c:pt>
                <c:pt idx="7915">
                  <c:v>181.84</c:v>
                </c:pt>
                <c:pt idx="7916">
                  <c:v>181.84</c:v>
                </c:pt>
                <c:pt idx="7917">
                  <c:v>181.84</c:v>
                </c:pt>
                <c:pt idx="7918">
                  <c:v>181.84</c:v>
                </c:pt>
                <c:pt idx="7919">
                  <c:v>181.84</c:v>
                </c:pt>
                <c:pt idx="7920">
                  <c:v>181.84</c:v>
                </c:pt>
                <c:pt idx="7921">
                  <c:v>181.84</c:v>
                </c:pt>
                <c:pt idx="7922">
                  <c:v>181.84</c:v>
                </c:pt>
                <c:pt idx="7923">
                  <c:v>181.84</c:v>
                </c:pt>
                <c:pt idx="7924">
                  <c:v>181.84</c:v>
                </c:pt>
                <c:pt idx="7925">
                  <c:v>181.84</c:v>
                </c:pt>
                <c:pt idx="7926">
                  <c:v>181.84</c:v>
                </c:pt>
                <c:pt idx="7927">
                  <c:v>181.84</c:v>
                </c:pt>
                <c:pt idx="7928">
                  <c:v>181.84</c:v>
                </c:pt>
                <c:pt idx="7929">
                  <c:v>181.84</c:v>
                </c:pt>
                <c:pt idx="7930">
                  <c:v>181.84</c:v>
                </c:pt>
                <c:pt idx="7931">
                  <c:v>181.84</c:v>
                </c:pt>
                <c:pt idx="7932">
                  <c:v>181.84</c:v>
                </c:pt>
                <c:pt idx="7933">
                  <c:v>181.84</c:v>
                </c:pt>
                <c:pt idx="7934">
                  <c:v>181.84</c:v>
                </c:pt>
                <c:pt idx="7935">
                  <c:v>181.84</c:v>
                </c:pt>
                <c:pt idx="7936">
                  <c:v>181.84</c:v>
                </c:pt>
                <c:pt idx="7937">
                  <c:v>181.84</c:v>
                </c:pt>
                <c:pt idx="7938">
                  <c:v>181.84</c:v>
                </c:pt>
                <c:pt idx="7939">
                  <c:v>181.84</c:v>
                </c:pt>
                <c:pt idx="7940">
                  <c:v>181.84</c:v>
                </c:pt>
                <c:pt idx="7941">
                  <c:v>181.84</c:v>
                </c:pt>
                <c:pt idx="7942">
                  <c:v>181.84</c:v>
                </c:pt>
                <c:pt idx="7943">
                  <c:v>181.84</c:v>
                </c:pt>
                <c:pt idx="7944">
                  <c:v>181.84</c:v>
                </c:pt>
                <c:pt idx="7945">
                  <c:v>181.84</c:v>
                </c:pt>
                <c:pt idx="7946">
                  <c:v>181.84</c:v>
                </c:pt>
                <c:pt idx="7947">
                  <c:v>181.84</c:v>
                </c:pt>
                <c:pt idx="7948">
                  <c:v>181.84</c:v>
                </c:pt>
                <c:pt idx="7949">
                  <c:v>181.84</c:v>
                </c:pt>
                <c:pt idx="7950">
                  <c:v>181.84</c:v>
                </c:pt>
                <c:pt idx="7951">
                  <c:v>181.84</c:v>
                </c:pt>
                <c:pt idx="7952">
                  <c:v>181.84</c:v>
                </c:pt>
                <c:pt idx="7953">
                  <c:v>181.84</c:v>
                </c:pt>
                <c:pt idx="7954">
                  <c:v>181.84</c:v>
                </c:pt>
                <c:pt idx="7955">
                  <c:v>181.84</c:v>
                </c:pt>
                <c:pt idx="7956">
                  <c:v>181.84</c:v>
                </c:pt>
                <c:pt idx="7957">
                  <c:v>181.84</c:v>
                </c:pt>
                <c:pt idx="7958">
                  <c:v>181.84</c:v>
                </c:pt>
                <c:pt idx="7959">
                  <c:v>181.84</c:v>
                </c:pt>
                <c:pt idx="7960">
                  <c:v>181.84</c:v>
                </c:pt>
                <c:pt idx="7961">
                  <c:v>181.84</c:v>
                </c:pt>
                <c:pt idx="7962">
                  <c:v>181.84</c:v>
                </c:pt>
                <c:pt idx="7963">
                  <c:v>181.84</c:v>
                </c:pt>
                <c:pt idx="7964">
                  <c:v>181.84</c:v>
                </c:pt>
                <c:pt idx="7965">
                  <c:v>181.84</c:v>
                </c:pt>
                <c:pt idx="7966">
                  <c:v>181.76999999999998</c:v>
                </c:pt>
                <c:pt idx="7967">
                  <c:v>181.76999999999998</c:v>
                </c:pt>
                <c:pt idx="7968">
                  <c:v>181.76999999999998</c:v>
                </c:pt>
                <c:pt idx="7969">
                  <c:v>181.76999999999998</c:v>
                </c:pt>
                <c:pt idx="7970">
                  <c:v>181.76999999999998</c:v>
                </c:pt>
                <c:pt idx="7971">
                  <c:v>181.76999999999998</c:v>
                </c:pt>
                <c:pt idx="7972">
                  <c:v>181.76999999999998</c:v>
                </c:pt>
                <c:pt idx="7973">
                  <c:v>181.76999999999998</c:v>
                </c:pt>
                <c:pt idx="7974">
                  <c:v>181.76999999999998</c:v>
                </c:pt>
                <c:pt idx="7975">
                  <c:v>181.76999999999998</c:v>
                </c:pt>
                <c:pt idx="7976">
                  <c:v>181.76999999999998</c:v>
                </c:pt>
                <c:pt idx="7977">
                  <c:v>181.76999999999998</c:v>
                </c:pt>
                <c:pt idx="7978">
                  <c:v>181.76999999999998</c:v>
                </c:pt>
                <c:pt idx="7979">
                  <c:v>181.76999999999998</c:v>
                </c:pt>
                <c:pt idx="7980">
                  <c:v>181.76999999999998</c:v>
                </c:pt>
                <c:pt idx="7981">
                  <c:v>181.76999999999998</c:v>
                </c:pt>
                <c:pt idx="7982">
                  <c:v>181.76999999999998</c:v>
                </c:pt>
                <c:pt idx="7983">
                  <c:v>181.76999999999998</c:v>
                </c:pt>
                <c:pt idx="7984">
                  <c:v>181.76999999999998</c:v>
                </c:pt>
                <c:pt idx="7985">
                  <c:v>181.76999999999998</c:v>
                </c:pt>
                <c:pt idx="7986">
                  <c:v>181.76999999999998</c:v>
                </c:pt>
                <c:pt idx="7987">
                  <c:v>181.76999999999998</c:v>
                </c:pt>
                <c:pt idx="7988">
                  <c:v>181.76999999999998</c:v>
                </c:pt>
                <c:pt idx="7989">
                  <c:v>181.76999999999998</c:v>
                </c:pt>
                <c:pt idx="7990">
                  <c:v>181.76999999999998</c:v>
                </c:pt>
                <c:pt idx="7991">
                  <c:v>181.76999999999998</c:v>
                </c:pt>
                <c:pt idx="7992">
                  <c:v>181.76999999999998</c:v>
                </c:pt>
                <c:pt idx="7993">
                  <c:v>181.76999999999998</c:v>
                </c:pt>
                <c:pt idx="7994">
                  <c:v>181.76999999999998</c:v>
                </c:pt>
                <c:pt idx="7995">
                  <c:v>181.76999999999998</c:v>
                </c:pt>
                <c:pt idx="7996">
                  <c:v>181.76999999999998</c:v>
                </c:pt>
                <c:pt idx="7997">
                  <c:v>181.76999999999998</c:v>
                </c:pt>
                <c:pt idx="7998">
                  <c:v>181.76999999999998</c:v>
                </c:pt>
                <c:pt idx="7999">
                  <c:v>181.76999999999998</c:v>
                </c:pt>
                <c:pt idx="8000">
                  <c:v>181.76999999999998</c:v>
                </c:pt>
                <c:pt idx="8001">
                  <c:v>181.76999999999998</c:v>
                </c:pt>
                <c:pt idx="8002">
                  <c:v>181.76999999999998</c:v>
                </c:pt>
                <c:pt idx="8003">
                  <c:v>181.76999999999998</c:v>
                </c:pt>
                <c:pt idx="8004">
                  <c:v>181.76999999999998</c:v>
                </c:pt>
                <c:pt idx="8005">
                  <c:v>181.76999999999998</c:v>
                </c:pt>
                <c:pt idx="8006">
                  <c:v>181.76999999999998</c:v>
                </c:pt>
                <c:pt idx="8007">
                  <c:v>181.76999999999998</c:v>
                </c:pt>
                <c:pt idx="8008">
                  <c:v>181.76999999999998</c:v>
                </c:pt>
                <c:pt idx="8009">
                  <c:v>181.76999999999998</c:v>
                </c:pt>
                <c:pt idx="8010">
                  <c:v>181.76999999999998</c:v>
                </c:pt>
                <c:pt idx="8011">
                  <c:v>181.76999999999998</c:v>
                </c:pt>
                <c:pt idx="8012">
                  <c:v>181.76999999999998</c:v>
                </c:pt>
                <c:pt idx="8013">
                  <c:v>181.76999999999998</c:v>
                </c:pt>
                <c:pt idx="8014">
                  <c:v>181.76999999999998</c:v>
                </c:pt>
                <c:pt idx="8015">
                  <c:v>181.76999999999998</c:v>
                </c:pt>
                <c:pt idx="8016">
                  <c:v>181.76999999999998</c:v>
                </c:pt>
                <c:pt idx="8017">
                  <c:v>181.76999999999998</c:v>
                </c:pt>
                <c:pt idx="8018">
                  <c:v>181.76999999999998</c:v>
                </c:pt>
                <c:pt idx="8019">
                  <c:v>181.76999999999998</c:v>
                </c:pt>
                <c:pt idx="8020">
                  <c:v>181.76999999999998</c:v>
                </c:pt>
                <c:pt idx="8021">
                  <c:v>181.76999999999998</c:v>
                </c:pt>
                <c:pt idx="8022">
                  <c:v>181.76999999999998</c:v>
                </c:pt>
                <c:pt idx="8023">
                  <c:v>181.76999999999998</c:v>
                </c:pt>
                <c:pt idx="8024">
                  <c:v>181.76999999999998</c:v>
                </c:pt>
                <c:pt idx="8025">
                  <c:v>181.76999999999998</c:v>
                </c:pt>
                <c:pt idx="8026">
                  <c:v>182.89000000000001</c:v>
                </c:pt>
                <c:pt idx="8027">
                  <c:v>182.89000000000001</c:v>
                </c:pt>
                <c:pt idx="8028">
                  <c:v>182.89000000000001</c:v>
                </c:pt>
                <c:pt idx="8029">
                  <c:v>182.89000000000001</c:v>
                </c:pt>
                <c:pt idx="8030">
                  <c:v>182.89000000000001</c:v>
                </c:pt>
                <c:pt idx="8031">
                  <c:v>182.89000000000001</c:v>
                </c:pt>
                <c:pt idx="8032">
                  <c:v>182.89000000000001</c:v>
                </c:pt>
                <c:pt idx="8033">
                  <c:v>182.89000000000001</c:v>
                </c:pt>
                <c:pt idx="8034">
                  <c:v>182.89000000000001</c:v>
                </c:pt>
                <c:pt idx="8035">
                  <c:v>182.89000000000001</c:v>
                </c:pt>
                <c:pt idx="8036">
                  <c:v>182.89000000000001</c:v>
                </c:pt>
                <c:pt idx="8037">
                  <c:v>182.89000000000001</c:v>
                </c:pt>
                <c:pt idx="8038">
                  <c:v>182.89000000000001</c:v>
                </c:pt>
                <c:pt idx="8039">
                  <c:v>182.89000000000001</c:v>
                </c:pt>
                <c:pt idx="8040">
                  <c:v>182.89000000000001</c:v>
                </c:pt>
                <c:pt idx="8041">
                  <c:v>182.89000000000001</c:v>
                </c:pt>
                <c:pt idx="8042">
                  <c:v>182.89000000000001</c:v>
                </c:pt>
                <c:pt idx="8043">
                  <c:v>182.89000000000001</c:v>
                </c:pt>
                <c:pt idx="8044">
                  <c:v>182.89000000000001</c:v>
                </c:pt>
                <c:pt idx="8045">
                  <c:v>182.89000000000001</c:v>
                </c:pt>
                <c:pt idx="8046">
                  <c:v>182.89000000000001</c:v>
                </c:pt>
                <c:pt idx="8047">
                  <c:v>182.89000000000001</c:v>
                </c:pt>
                <c:pt idx="8048">
                  <c:v>182.89000000000001</c:v>
                </c:pt>
                <c:pt idx="8049">
                  <c:v>182.89000000000001</c:v>
                </c:pt>
                <c:pt idx="8050">
                  <c:v>182.89000000000001</c:v>
                </c:pt>
                <c:pt idx="8051">
                  <c:v>182.89000000000001</c:v>
                </c:pt>
                <c:pt idx="8052">
                  <c:v>182.89000000000001</c:v>
                </c:pt>
                <c:pt idx="8053">
                  <c:v>182.89000000000001</c:v>
                </c:pt>
                <c:pt idx="8054">
                  <c:v>182.89000000000001</c:v>
                </c:pt>
                <c:pt idx="8055">
                  <c:v>182.89000000000001</c:v>
                </c:pt>
                <c:pt idx="8056">
                  <c:v>182.89000000000001</c:v>
                </c:pt>
                <c:pt idx="8057">
                  <c:v>182.89000000000001</c:v>
                </c:pt>
                <c:pt idx="8058">
                  <c:v>182.89000000000001</c:v>
                </c:pt>
                <c:pt idx="8059">
                  <c:v>182.89000000000001</c:v>
                </c:pt>
                <c:pt idx="8060">
                  <c:v>182.89000000000001</c:v>
                </c:pt>
                <c:pt idx="8061">
                  <c:v>182.89000000000001</c:v>
                </c:pt>
                <c:pt idx="8062">
                  <c:v>182.89000000000001</c:v>
                </c:pt>
                <c:pt idx="8063">
                  <c:v>182.89000000000001</c:v>
                </c:pt>
                <c:pt idx="8064">
                  <c:v>182.89000000000001</c:v>
                </c:pt>
                <c:pt idx="8065">
                  <c:v>182.89000000000001</c:v>
                </c:pt>
                <c:pt idx="8066">
                  <c:v>182.89000000000001</c:v>
                </c:pt>
                <c:pt idx="8067">
                  <c:v>182.89000000000001</c:v>
                </c:pt>
                <c:pt idx="8068">
                  <c:v>182.89000000000001</c:v>
                </c:pt>
                <c:pt idx="8069">
                  <c:v>182.89000000000001</c:v>
                </c:pt>
                <c:pt idx="8070">
                  <c:v>182.89000000000001</c:v>
                </c:pt>
                <c:pt idx="8071">
                  <c:v>182.89000000000001</c:v>
                </c:pt>
                <c:pt idx="8072">
                  <c:v>182.89000000000001</c:v>
                </c:pt>
                <c:pt idx="8073">
                  <c:v>182.89000000000001</c:v>
                </c:pt>
                <c:pt idx="8074">
                  <c:v>182.89000000000001</c:v>
                </c:pt>
                <c:pt idx="8075">
                  <c:v>182.89000000000001</c:v>
                </c:pt>
                <c:pt idx="8076">
                  <c:v>182.89000000000001</c:v>
                </c:pt>
                <c:pt idx="8077">
                  <c:v>182.89000000000001</c:v>
                </c:pt>
                <c:pt idx="8078">
                  <c:v>182.89000000000001</c:v>
                </c:pt>
                <c:pt idx="8079">
                  <c:v>182.89000000000001</c:v>
                </c:pt>
                <c:pt idx="8080">
                  <c:v>182.89000000000001</c:v>
                </c:pt>
                <c:pt idx="8081">
                  <c:v>182.89000000000001</c:v>
                </c:pt>
                <c:pt idx="8082">
                  <c:v>182.89000000000001</c:v>
                </c:pt>
                <c:pt idx="8083">
                  <c:v>182.89000000000001</c:v>
                </c:pt>
                <c:pt idx="8084">
                  <c:v>182.89000000000001</c:v>
                </c:pt>
                <c:pt idx="8085">
                  <c:v>182.89000000000001</c:v>
                </c:pt>
                <c:pt idx="8086">
                  <c:v>181.28</c:v>
                </c:pt>
                <c:pt idx="8087">
                  <c:v>181.28</c:v>
                </c:pt>
                <c:pt idx="8088">
                  <c:v>181.28</c:v>
                </c:pt>
                <c:pt idx="8089">
                  <c:v>181.28</c:v>
                </c:pt>
                <c:pt idx="8090">
                  <c:v>181.28</c:v>
                </c:pt>
                <c:pt idx="8091">
                  <c:v>181.28</c:v>
                </c:pt>
                <c:pt idx="8092">
                  <c:v>181.28</c:v>
                </c:pt>
                <c:pt idx="8093">
                  <c:v>181.28</c:v>
                </c:pt>
                <c:pt idx="8094">
                  <c:v>181.28</c:v>
                </c:pt>
                <c:pt idx="8095">
                  <c:v>181.28</c:v>
                </c:pt>
                <c:pt idx="8096">
                  <c:v>181.28</c:v>
                </c:pt>
                <c:pt idx="8097">
                  <c:v>181.28</c:v>
                </c:pt>
                <c:pt idx="8098">
                  <c:v>181.28</c:v>
                </c:pt>
                <c:pt idx="8099">
                  <c:v>181.28</c:v>
                </c:pt>
                <c:pt idx="8100">
                  <c:v>181.28</c:v>
                </c:pt>
                <c:pt idx="8101">
                  <c:v>181.28</c:v>
                </c:pt>
                <c:pt idx="8102">
                  <c:v>181.28</c:v>
                </c:pt>
                <c:pt idx="8103">
                  <c:v>181.28</c:v>
                </c:pt>
                <c:pt idx="8104">
                  <c:v>181.28</c:v>
                </c:pt>
                <c:pt idx="8105">
                  <c:v>181.28</c:v>
                </c:pt>
                <c:pt idx="8106">
                  <c:v>181.28</c:v>
                </c:pt>
                <c:pt idx="8107">
                  <c:v>181.28</c:v>
                </c:pt>
                <c:pt idx="8108">
                  <c:v>181.28</c:v>
                </c:pt>
                <c:pt idx="8109">
                  <c:v>181.28</c:v>
                </c:pt>
                <c:pt idx="8110">
                  <c:v>181.28</c:v>
                </c:pt>
                <c:pt idx="8111">
                  <c:v>181.28</c:v>
                </c:pt>
                <c:pt idx="8112">
                  <c:v>181.28</c:v>
                </c:pt>
                <c:pt idx="8113">
                  <c:v>181.28</c:v>
                </c:pt>
                <c:pt idx="8114">
                  <c:v>181.28</c:v>
                </c:pt>
                <c:pt idx="8115">
                  <c:v>181.28</c:v>
                </c:pt>
                <c:pt idx="8116">
                  <c:v>181.28</c:v>
                </c:pt>
                <c:pt idx="8117">
                  <c:v>181.28</c:v>
                </c:pt>
                <c:pt idx="8118">
                  <c:v>181.28</c:v>
                </c:pt>
                <c:pt idx="8119">
                  <c:v>181.28</c:v>
                </c:pt>
                <c:pt idx="8120">
                  <c:v>181.28</c:v>
                </c:pt>
                <c:pt idx="8121">
                  <c:v>181.28</c:v>
                </c:pt>
                <c:pt idx="8122">
                  <c:v>181.28</c:v>
                </c:pt>
                <c:pt idx="8123">
                  <c:v>181.28</c:v>
                </c:pt>
                <c:pt idx="8124">
                  <c:v>181.28</c:v>
                </c:pt>
                <c:pt idx="8125">
                  <c:v>181.28</c:v>
                </c:pt>
                <c:pt idx="8126">
                  <c:v>181.28</c:v>
                </c:pt>
                <c:pt idx="8127">
                  <c:v>181.28</c:v>
                </c:pt>
                <c:pt idx="8128">
                  <c:v>181.28</c:v>
                </c:pt>
                <c:pt idx="8129">
                  <c:v>181.28</c:v>
                </c:pt>
                <c:pt idx="8130">
                  <c:v>181.28</c:v>
                </c:pt>
                <c:pt idx="8131">
                  <c:v>181.28</c:v>
                </c:pt>
                <c:pt idx="8132">
                  <c:v>181.28</c:v>
                </c:pt>
                <c:pt idx="8133">
                  <c:v>181.28</c:v>
                </c:pt>
                <c:pt idx="8134">
                  <c:v>181.28</c:v>
                </c:pt>
                <c:pt idx="8135">
                  <c:v>181.28</c:v>
                </c:pt>
                <c:pt idx="8136">
                  <c:v>181.28</c:v>
                </c:pt>
                <c:pt idx="8137">
                  <c:v>181.28</c:v>
                </c:pt>
                <c:pt idx="8138">
                  <c:v>181.28</c:v>
                </c:pt>
                <c:pt idx="8139">
                  <c:v>181.28</c:v>
                </c:pt>
                <c:pt idx="8140">
                  <c:v>181.28</c:v>
                </c:pt>
                <c:pt idx="8141">
                  <c:v>181.28</c:v>
                </c:pt>
                <c:pt idx="8142">
                  <c:v>181.28</c:v>
                </c:pt>
                <c:pt idx="8143">
                  <c:v>181.28</c:v>
                </c:pt>
                <c:pt idx="8144">
                  <c:v>181.28</c:v>
                </c:pt>
                <c:pt idx="8145">
                  <c:v>181.28</c:v>
                </c:pt>
                <c:pt idx="8146">
                  <c:v>181.38000000000034</c:v>
                </c:pt>
                <c:pt idx="8147">
                  <c:v>181.38000000000034</c:v>
                </c:pt>
                <c:pt idx="8148">
                  <c:v>181.38000000000034</c:v>
                </c:pt>
                <c:pt idx="8149">
                  <c:v>181.38000000000034</c:v>
                </c:pt>
                <c:pt idx="8150">
                  <c:v>181.38000000000034</c:v>
                </c:pt>
                <c:pt idx="8151">
                  <c:v>181.38000000000034</c:v>
                </c:pt>
                <c:pt idx="8152">
                  <c:v>181.38000000000034</c:v>
                </c:pt>
                <c:pt idx="8153">
                  <c:v>181.38000000000034</c:v>
                </c:pt>
                <c:pt idx="8154">
                  <c:v>181.38000000000034</c:v>
                </c:pt>
                <c:pt idx="8155">
                  <c:v>181.38000000000034</c:v>
                </c:pt>
                <c:pt idx="8156">
                  <c:v>181.38000000000034</c:v>
                </c:pt>
                <c:pt idx="8157">
                  <c:v>181.38000000000034</c:v>
                </c:pt>
                <c:pt idx="8158">
                  <c:v>181.38000000000034</c:v>
                </c:pt>
                <c:pt idx="8159">
                  <c:v>181.38000000000034</c:v>
                </c:pt>
                <c:pt idx="8160">
                  <c:v>181.38000000000034</c:v>
                </c:pt>
                <c:pt idx="8161">
                  <c:v>181.38000000000034</c:v>
                </c:pt>
                <c:pt idx="8162">
                  <c:v>181.38000000000034</c:v>
                </c:pt>
                <c:pt idx="8163">
                  <c:v>181.38000000000034</c:v>
                </c:pt>
                <c:pt idx="8164">
                  <c:v>181.38000000000034</c:v>
                </c:pt>
                <c:pt idx="8165">
                  <c:v>181.38000000000034</c:v>
                </c:pt>
                <c:pt idx="8166">
                  <c:v>181.38000000000034</c:v>
                </c:pt>
                <c:pt idx="8167">
                  <c:v>181.38000000000034</c:v>
                </c:pt>
                <c:pt idx="8168">
                  <c:v>181.38000000000034</c:v>
                </c:pt>
                <c:pt idx="8169">
                  <c:v>181.38000000000034</c:v>
                </c:pt>
                <c:pt idx="8170">
                  <c:v>181.38000000000034</c:v>
                </c:pt>
                <c:pt idx="8171">
                  <c:v>181.38000000000034</c:v>
                </c:pt>
                <c:pt idx="8172">
                  <c:v>181.38000000000034</c:v>
                </c:pt>
                <c:pt idx="8173">
                  <c:v>181.38000000000034</c:v>
                </c:pt>
                <c:pt idx="8174">
                  <c:v>181.38000000000034</c:v>
                </c:pt>
                <c:pt idx="8175">
                  <c:v>181.38000000000034</c:v>
                </c:pt>
                <c:pt idx="8176">
                  <c:v>181.38000000000034</c:v>
                </c:pt>
                <c:pt idx="8177">
                  <c:v>181.38000000000034</c:v>
                </c:pt>
                <c:pt idx="8178">
                  <c:v>181.38000000000034</c:v>
                </c:pt>
                <c:pt idx="8179">
                  <c:v>181.38000000000034</c:v>
                </c:pt>
                <c:pt idx="8180">
                  <c:v>181.38000000000034</c:v>
                </c:pt>
                <c:pt idx="8181">
                  <c:v>181.38000000000034</c:v>
                </c:pt>
                <c:pt idx="8182">
                  <c:v>181.38000000000034</c:v>
                </c:pt>
                <c:pt idx="8183">
                  <c:v>181.38000000000034</c:v>
                </c:pt>
                <c:pt idx="8184">
                  <c:v>181.38000000000034</c:v>
                </c:pt>
                <c:pt idx="8185">
                  <c:v>181.38000000000034</c:v>
                </c:pt>
                <c:pt idx="8186">
                  <c:v>181.38000000000034</c:v>
                </c:pt>
                <c:pt idx="8187">
                  <c:v>181.38000000000034</c:v>
                </c:pt>
                <c:pt idx="8188">
                  <c:v>181.38000000000034</c:v>
                </c:pt>
                <c:pt idx="8189">
                  <c:v>181.38000000000034</c:v>
                </c:pt>
                <c:pt idx="8190">
                  <c:v>181.38000000000034</c:v>
                </c:pt>
                <c:pt idx="8191">
                  <c:v>181.38000000000034</c:v>
                </c:pt>
                <c:pt idx="8192">
                  <c:v>181.38000000000034</c:v>
                </c:pt>
                <c:pt idx="8193">
                  <c:v>181.38000000000034</c:v>
                </c:pt>
                <c:pt idx="8194">
                  <c:v>181.38000000000034</c:v>
                </c:pt>
                <c:pt idx="8195">
                  <c:v>181.38000000000034</c:v>
                </c:pt>
                <c:pt idx="8196">
                  <c:v>181.38000000000034</c:v>
                </c:pt>
                <c:pt idx="8197">
                  <c:v>181.38000000000034</c:v>
                </c:pt>
                <c:pt idx="8198">
                  <c:v>181.38000000000034</c:v>
                </c:pt>
                <c:pt idx="8199">
                  <c:v>181.38000000000034</c:v>
                </c:pt>
                <c:pt idx="8200">
                  <c:v>181.38000000000034</c:v>
                </c:pt>
                <c:pt idx="8201">
                  <c:v>181.38000000000034</c:v>
                </c:pt>
                <c:pt idx="8202">
                  <c:v>181.38000000000034</c:v>
                </c:pt>
                <c:pt idx="8203">
                  <c:v>181.38000000000034</c:v>
                </c:pt>
                <c:pt idx="8204">
                  <c:v>181.38000000000034</c:v>
                </c:pt>
                <c:pt idx="8205">
                  <c:v>181.38000000000034</c:v>
                </c:pt>
                <c:pt idx="8206">
                  <c:v>183.15</c:v>
                </c:pt>
                <c:pt idx="8207">
                  <c:v>183.15</c:v>
                </c:pt>
                <c:pt idx="8208">
                  <c:v>183.15</c:v>
                </c:pt>
                <c:pt idx="8209">
                  <c:v>183.15</c:v>
                </c:pt>
                <c:pt idx="8210">
                  <c:v>183.15</c:v>
                </c:pt>
                <c:pt idx="8211">
                  <c:v>183.15</c:v>
                </c:pt>
                <c:pt idx="8212">
                  <c:v>183.15</c:v>
                </c:pt>
                <c:pt idx="8213">
                  <c:v>183.15</c:v>
                </c:pt>
                <c:pt idx="8214">
                  <c:v>183.15</c:v>
                </c:pt>
                <c:pt idx="8215">
                  <c:v>183.15</c:v>
                </c:pt>
                <c:pt idx="8216">
                  <c:v>183.15</c:v>
                </c:pt>
                <c:pt idx="8217">
                  <c:v>183.15</c:v>
                </c:pt>
                <c:pt idx="8218">
                  <c:v>183.15</c:v>
                </c:pt>
                <c:pt idx="8219">
                  <c:v>183.15</c:v>
                </c:pt>
                <c:pt idx="8220">
                  <c:v>183.15</c:v>
                </c:pt>
                <c:pt idx="8221">
                  <c:v>183.15</c:v>
                </c:pt>
                <c:pt idx="8222">
                  <c:v>183.15</c:v>
                </c:pt>
                <c:pt idx="8223">
                  <c:v>183.15</c:v>
                </c:pt>
                <c:pt idx="8224">
                  <c:v>183.15</c:v>
                </c:pt>
                <c:pt idx="8225">
                  <c:v>183.15</c:v>
                </c:pt>
                <c:pt idx="8226">
                  <c:v>183.15</c:v>
                </c:pt>
                <c:pt idx="8227">
                  <c:v>183.15</c:v>
                </c:pt>
                <c:pt idx="8228">
                  <c:v>183.15</c:v>
                </c:pt>
                <c:pt idx="8229">
                  <c:v>183.15</c:v>
                </c:pt>
                <c:pt idx="8230">
                  <c:v>183.15</c:v>
                </c:pt>
                <c:pt idx="8231">
                  <c:v>183.15</c:v>
                </c:pt>
                <c:pt idx="8232">
                  <c:v>183.15</c:v>
                </c:pt>
                <c:pt idx="8233">
                  <c:v>183.15</c:v>
                </c:pt>
                <c:pt idx="8234">
                  <c:v>183.15</c:v>
                </c:pt>
                <c:pt idx="8235">
                  <c:v>183.15</c:v>
                </c:pt>
                <c:pt idx="8236">
                  <c:v>183.15</c:v>
                </c:pt>
                <c:pt idx="8237">
                  <c:v>183.15</c:v>
                </c:pt>
                <c:pt idx="8238">
                  <c:v>183.15</c:v>
                </c:pt>
                <c:pt idx="8239">
                  <c:v>183.15</c:v>
                </c:pt>
                <c:pt idx="8240">
                  <c:v>183.15</c:v>
                </c:pt>
                <c:pt idx="8241">
                  <c:v>183.15</c:v>
                </c:pt>
                <c:pt idx="8242">
                  <c:v>183.15</c:v>
                </c:pt>
                <c:pt idx="8243">
                  <c:v>183.15</c:v>
                </c:pt>
                <c:pt idx="8244">
                  <c:v>183.15</c:v>
                </c:pt>
                <c:pt idx="8245">
                  <c:v>183.15</c:v>
                </c:pt>
                <c:pt idx="8246">
                  <c:v>183.15</c:v>
                </c:pt>
                <c:pt idx="8247">
                  <c:v>183.15</c:v>
                </c:pt>
                <c:pt idx="8248">
                  <c:v>183.15</c:v>
                </c:pt>
                <c:pt idx="8249">
                  <c:v>183.15</c:v>
                </c:pt>
                <c:pt idx="8250">
                  <c:v>183.15</c:v>
                </c:pt>
                <c:pt idx="8251">
                  <c:v>183.15</c:v>
                </c:pt>
                <c:pt idx="8252">
                  <c:v>183.15</c:v>
                </c:pt>
                <c:pt idx="8253">
                  <c:v>183.15</c:v>
                </c:pt>
                <c:pt idx="8254">
                  <c:v>183.15</c:v>
                </c:pt>
                <c:pt idx="8255">
                  <c:v>183.15</c:v>
                </c:pt>
                <c:pt idx="8256">
                  <c:v>183.15</c:v>
                </c:pt>
                <c:pt idx="8257">
                  <c:v>183.15</c:v>
                </c:pt>
                <c:pt idx="8258">
                  <c:v>183.15</c:v>
                </c:pt>
                <c:pt idx="8259">
                  <c:v>183.15</c:v>
                </c:pt>
                <c:pt idx="8260">
                  <c:v>183.15</c:v>
                </c:pt>
                <c:pt idx="8261">
                  <c:v>183.15</c:v>
                </c:pt>
                <c:pt idx="8262">
                  <c:v>183.15</c:v>
                </c:pt>
                <c:pt idx="8263">
                  <c:v>183.15</c:v>
                </c:pt>
                <c:pt idx="8264">
                  <c:v>183.15</c:v>
                </c:pt>
                <c:pt idx="8265">
                  <c:v>183.15</c:v>
                </c:pt>
                <c:pt idx="8266">
                  <c:v>186.22</c:v>
                </c:pt>
                <c:pt idx="8267">
                  <c:v>186.22</c:v>
                </c:pt>
                <c:pt idx="8268">
                  <c:v>186.22</c:v>
                </c:pt>
                <c:pt idx="8269">
                  <c:v>186.22</c:v>
                </c:pt>
                <c:pt idx="8270">
                  <c:v>186.22</c:v>
                </c:pt>
                <c:pt idx="8271">
                  <c:v>186.22</c:v>
                </c:pt>
                <c:pt idx="8272">
                  <c:v>186.22</c:v>
                </c:pt>
                <c:pt idx="8273">
                  <c:v>186.22</c:v>
                </c:pt>
                <c:pt idx="8274">
                  <c:v>186.22</c:v>
                </c:pt>
                <c:pt idx="8275">
                  <c:v>186.22</c:v>
                </c:pt>
                <c:pt idx="8276">
                  <c:v>186.22</c:v>
                </c:pt>
                <c:pt idx="8277">
                  <c:v>186.22</c:v>
                </c:pt>
                <c:pt idx="8278">
                  <c:v>186.22</c:v>
                </c:pt>
                <c:pt idx="8279">
                  <c:v>186.22</c:v>
                </c:pt>
                <c:pt idx="8280">
                  <c:v>186.22</c:v>
                </c:pt>
                <c:pt idx="8281">
                  <c:v>186.22</c:v>
                </c:pt>
                <c:pt idx="8282">
                  <c:v>186.22</c:v>
                </c:pt>
                <c:pt idx="8283">
                  <c:v>186.22</c:v>
                </c:pt>
                <c:pt idx="8284">
                  <c:v>186.22</c:v>
                </c:pt>
                <c:pt idx="8285">
                  <c:v>186.22</c:v>
                </c:pt>
                <c:pt idx="8286">
                  <c:v>186.22</c:v>
                </c:pt>
                <c:pt idx="8287">
                  <c:v>186.22</c:v>
                </c:pt>
                <c:pt idx="8288">
                  <c:v>186.22</c:v>
                </c:pt>
                <c:pt idx="8289">
                  <c:v>186.22</c:v>
                </c:pt>
                <c:pt idx="8290">
                  <c:v>186.22</c:v>
                </c:pt>
                <c:pt idx="8291">
                  <c:v>186.22</c:v>
                </c:pt>
                <c:pt idx="8292">
                  <c:v>186.22</c:v>
                </c:pt>
                <c:pt idx="8293">
                  <c:v>186.22</c:v>
                </c:pt>
                <c:pt idx="8294">
                  <c:v>186.22</c:v>
                </c:pt>
                <c:pt idx="8295">
                  <c:v>186.22</c:v>
                </c:pt>
                <c:pt idx="8296">
                  <c:v>186.22</c:v>
                </c:pt>
                <c:pt idx="8297">
                  <c:v>186.22</c:v>
                </c:pt>
                <c:pt idx="8298">
                  <c:v>186.22</c:v>
                </c:pt>
                <c:pt idx="8299">
                  <c:v>186.22</c:v>
                </c:pt>
                <c:pt idx="8300">
                  <c:v>186.22</c:v>
                </c:pt>
                <c:pt idx="8301">
                  <c:v>186.22</c:v>
                </c:pt>
                <c:pt idx="8302">
                  <c:v>186.22</c:v>
                </c:pt>
                <c:pt idx="8303">
                  <c:v>186.22</c:v>
                </c:pt>
                <c:pt idx="8304">
                  <c:v>186.22</c:v>
                </c:pt>
                <c:pt idx="8305">
                  <c:v>186.22</c:v>
                </c:pt>
                <c:pt idx="8306">
                  <c:v>186.22</c:v>
                </c:pt>
                <c:pt idx="8307">
                  <c:v>186.22</c:v>
                </c:pt>
                <c:pt idx="8308">
                  <c:v>186.22</c:v>
                </c:pt>
                <c:pt idx="8309">
                  <c:v>186.22</c:v>
                </c:pt>
                <c:pt idx="8310">
                  <c:v>186.22</c:v>
                </c:pt>
                <c:pt idx="8311">
                  <c:v>186.22</c:v>
                </c:pt>
                <c:pt idx="8312">
                  <c:v>186.22</c:v>
                </c:pt>
                <c:pt idx="8313">
                  <c:v>186.22</c:v>
                </c:pt>
                <c:pt idx="8314">
                  <c:v>186.22</c:v>
                </c:pt>
                <c:pt idx="8315">
                  <c:v>186.22</c:v>
                </c:pt>
                <c:pt idx="8316">
                  <c:v>186.22</c:v>
                </c:pt>
                <c:pt idx="8317">
                  <c:v>186.22</c:v>
                </c:pt>
                <c:pt idx="8318">
                  <c:v>186.22</c:v>
                </c:pt>
                <c:pt idx="8319">
                  <c:v>186.22</c:v>
                </c:pt>
                <c:pt idx="8320">
                  <c:v>186.22</c:v>
                </c:pt>
                <c:pt idx="8321">
                  <c:v>186.22</c:v>
                </c:pt>
                <c:pt idx="8322">
                  <c:v>186.22</c:v>
                </c:pt>
                <c:pt idx="8323">
                  <c:v>186.22</c:v>
                </c:pt>
                <c:pt idx="8324">
                  <c:v>186.22</c:v>
                </c:pt>
                <c:pt idx="8325">
                  <c:v>186.22</c:v>
                </c:pt>
                <c:pt idx="8326">
                  <c:v>187.20999999999998</c:v>
                </c:pt>
                <c:pt idx="8327">
                  <c:v>187.20999999999998</c:v>
                </c:pt>
                <c:pt idx="8328">
                  <c:v>187.20999999999998</c:v>
                </c:pt>
                <c:pt idx="8329">
                  <c:v>187.20999999999998</c:v>
                </c:pt>
                <c:pt idx="8330">
                  <c:v>187.20999999999998</c:v>
                </c:pt>
                <c:pt idx="8331">
                  <c:v>187.20999999999998</c:v>
                </c:pt>
                <c:pt idx="8332">
                  <c:v>187.20999999999998</c:v>
                </c:pt>
                <c:pt idx="8333">
                  <c:v>187.20999999999998</c:v>
                </c:pt>
                <c:pt idx="8334">
                  <c:v>187.20999999999998</c:v>
                </c:pt>
                <c:pt idx="8335">
                  <c:v>187.20999999999998</c:v>
                </c:pt>
                <c:pt idx="8336">
                  <c:v>187.20999999999998</c:v>
                </c:pt>
                <c:pt idx="8337">
                  <c:v>187.20999999999998</c:v>
                </c:pt>
                <c:pt idx="8338">
                  <c:v>187.20999999999998</c:v>
                </c:pt>
                <c:pt idx="8339">
                  <c:v>187.20999999999998</c:v>
                </c:pt>
                <c:pt idx="8340">
                  <c:v>187.20999999999998</c:v>
                </c:pt>
                <c:pt idx="8341">
                  <c:v>187.20999999999998</c:v>
                </c:pt>
                <c:pt idx="8342">
                  <c:v>187.20999999999998</c:v>
                </c:pt>
                <c:pt idx="8343">
                  <c:v>187.20999999999998</c:v>
                </c:pt>
                <c:pt idx="8344">
                  <c:v>187.20999999999998</c:v>
                </c:pt>
                <c:pt idx="8345">
                  <c:v>187.20999999999998</c:v>
                </c:pt>
                <c:pt idx="8346">
                  <c:v>187.20999999999998</c:v>
                </c:pt>
                <c:pt idx="8347">
                  <c:v>187.20999999999998</c:v>
                </c:pt>
                <c:pt idx="8348">
                  <c:v>187.20999999999998</c:v>
                </c:pt>
                <c:pt idx="8349">
                  <c:v>187.20999999999998</c:v>
                </c:pt>
                <c:pt idx="8350">
                  <c:v>187.20999999999998</c:v>
                </c:pt>
                <c:pt idx="8351">
                  <c:v>187.20999999999998</c:v>
                </c:pt>
                <c:pt idx="8352">
                  <c:v>187.20999999999998</c:v>
                </c:pt>
                <c:pt idx="8353">
                  <c:v>187.20999999999998</c:v>
                </c:pt>
                <c:pt idx="8354">
                  <c:v>187.20999999999998</c:v>
                </c:pt>
                <c:pt idx="8355">
                  <c:v>187.20999999999998</c:v>
                </c:pt>
                <c:pt idx="8356">
                  <c:v>187.20999999999998</c:v>
                </c:pt>
                <c:pt idx="8357">
                  <c:v>187.20999999999998</c:v>
                </c:pt>
                <c:pt idx="8358">
                  <c:v>187.20999999999998</c:v>
                </c:pt>
                <c:pt idx="8359">
                  <c:v>187.20999999999998</c:v>
                </c:pt>
                <c:pt idx="8360">
                  <c:v>187.20999999999998</c:v>
                </c:pt>
                <c:pt idx="8361">
                  <c:v>187.20999999999998</c:v>
                </c:pt>
                <c:pt idx="8362">
                  <c:v>187.20999999999998</c:v>
                </c:pt>
                <c:pt idx="8363">
                  <c:v>187.20999999999998</c:v>
                </c:pt>
                <c:pt idx="8364">
                  <c:v>187.20999999999998</c:v>
                </c:pt>
                <c:pt idx="8365">
                  <c:v>187.20999999999998</c:v>
                </c:pt>
                <c:pt idx="8366">
                  <c:v>187.20999999999998</c:v>
                </c:pt>
                <c:pt idx="8367">
                  <c:v>187.20999999999998</c:v>
                </c:pt>
                <c:pt idx="8368">
                  <c:v>187.20999999999998</c:v>
                </c:pt>
                <c:pt idx="8369">
                  <c:v>187.20999999999998</c:v>
                </c:pt>
                <c:pt idx="8370">
                  <c:v>187.20999999999998</c:v>
                </c:pt>
                <c:pt idx="8371">
                  <c:v>187.20999999999998</c:v>
                </c:pt>
                <c:pt idx="8372">
                  <c:v>187.20999999999998</c:v>
                </c:pt>
                <c:pt idx="8373">
                  <c:v>187.20999999999998</c:v>
                </c:pt>
                <c:pt idx="8374">
                  <c:v>187.20999999999998</c:v>
                </c:pt>
                <c:pt idx="8375">
                  <c:v>187.20999999999998</c:v>
                </c:pt>
                <c:pt idx="8376">
                  <c:v>187.20999999999998</c:v>
                </c:pt>
                <c:pt idx="8377">
                  <c:v>187.20999999999998</c:v>
                </c:pt>
                <c:pt idx="8378">
                  <c:v>187.20999999999998</c:v>
                </c:pt>
                <c:pt idx="8379">
                  <c:v>187.20999999999998</c:v>
                </c:pt>
                <c:pt idx="8380">
                  <c:v>187.20999999999998</c:v>
                </c:pt>
                <c:pt idx="8381">
                  <c:v>187.20999999999998</c:v>
                </c:pt>
                <c:pt idx="8382">
                  <c:v>187.20999999999998</c:v>
                </c:pt>
                <c:pt idx="8383">
                  <c:v>187.20999999999998</c:v>
                </c:pt>
                <c:pt idx="8384">
                  <c:v>187.20999999999998</c:v>
                </c:pt>
                <c:pt idx="8385">
                  <c:v>187.20999999999998</c:v>
                </c:pt>
                <c:pt idx="8386">
                  <c:v>184.05</c:v>
                </c:pt>
                <c:pt idx="8387">
                  <c:v>184.05</c:v>
                </c:pt>
                <c:pt idx="8388">
                  <c:v>184.05</c:v>
                </c:pt>
                <c:pt idx="8389">
                  <c:v>184.05</c:v>
                </c:pt>
                <c:pt idx="8390">
                  <c:v>184.05</c:v>
                </c:pt>
                <c:pt idx="8391">
                  <c:v>184.05</c:v>
                </c:pt>
                <c:pt idx="8392">
                  <c:v>184.05</c:v>
                </c:pt>
                <c:pt idx="8393">
                  <c:v>184.05</c:v>
                </c:pt>
                <c:pt idx="8394">
                  <c:v>184.05</c:v>
                </c:pt>
                <c:pt idx="8395">
                  <c:v>184.05</c:v>
                </c:pt>
                <c:pt idx="8396">
                  <c:v>184.05</c:v>
                </c:pt>
                <c:pt idx="8397">
                  <c:v>184.05</c:v>
                </c:pt>
                <c:pt idx="8398">
                  <c:v>184.05</c:v>
                </c:pt>
                <c:pt idx="8399">
                  <c:v>184.05</c:v>
                </c:pt>
                <c:pt idx="8400">
                  <c:v>184.05</c:v>
                </c:pt>
                <c:pt idx="8401">
                  <c:v>184.05</c:v>
                </c:pt>
                <c:pt idx="8402">
                  <c:v>184.05</c:v>
                </c:pt>
                <c:pt idx="8403">
                  <c:v>184.05</c:v>
                </c:pt>
                <c:pt idx="8404">
                  <c:v>184.05</c:v>
                </c:pt>
                <c:pt idx="8405">
                  <c:v>184.05</c:v>
                </c:pt>
                <c:pt idx="8406">
                  <c:v>184.05</c:v>
                </c:pt>
                <c:pt idx="8407">
                  <c:v>184.05</c:v>
                </c:pt>
                <c:pt idx="8408">
                  <c:v>184.05</c:v>
                </c:pt>
                <c:pt idx="8409">
                  <c:v>184.05</c:v>
                </c:pt>
                <c:pt idx="8410">
                  <c:v>184.05</c:v>
                </c:pt>
                <c:pt idx="8411">
                  <c:v>184.05</c:v>
                </c:pt>
                <c:pt idx="8412">
                  <c:v>184.05</c:v>
                </c:pt>
                <c:pt idx="8413">
                  <c:v>184.05</c:v>
                </c:pt>
                <c:pt idx="8414">
                  <c:v>184.05</c:v>
                </c:pt>
                <c:pt idx="8415">
                  <c:v>184.05</c:v>
                </c:pt>
                <c:pt idx="8416">
                  <c:v>184.05</c:v>
                </c:pt>
                <c:pt idx="8417">
                  <c:v>184.05</c:v>
                </c:pt>
                <c:pt idx="8418">
                  <c:v>184.05</c:v>
                </c:pt>
                <c:pt idx="8419">
                  <c:v>184.05</c:v>
                </c:pt>
                <c:pt idx="8420">
                  <c:v>184.05</c:v>
                </c:pt>
                <c:pt idx="8421">
                  <c:v>184.05</c:v>
                </c:pt>
                <c:pt idx="8422">
                  <c:v>184.05</c:v>
                </c:pt>
                <c:pt idx="8423">
                  <c:v>184.05</c:v>
                </c:pt>
                <c:pt idx="8424">
                  <c:v>184.05</c:v>
                </c:pt>
                <c:pt idx="8425">
                  <c:v>184.05</c:v>
                </c:pt>
                <c:pt idx="8426">
                  <c:v>184.05</c:v>
                </c:pt>
                <c:pt idx="8427">
                  <c:v>184.05</c:v>
                </c:pt>
                <c:pt idx="8428">
                  <c:v>184.05</c:v>
                </c:pt>
                <c:pt idx="8429">
                  <c:v>184.05</c:v>
                </c:pt>
                <c:pt idx="8430">
                  <c:v>184.05</c:v>
                </c:pt>
                <c:pt idx="8431">
                  <c:v>184.05</c:v>
                </c:pt>
                <c:pt idx="8432">
                  <c:v>184.05</c:v>
                </c:pt>
                <c:pt idx="8433">
                  <c:v>184.05</c:v>
                </c:pt>
                <c:pt idx="8434">
                  <c:v>184.05</c:v>
                </c:pt>
                <c:pt idx="8435">
                  <c:v>184.05</c:v>
                </c:pt>
                <c:pt idx="8436">
                  <c:v>184.05</c:v>
                </c:pt>
                <c:pt idx="8437">
                  <c:v>184.05</c:v>
                </c:pt>
                <c:pt idx="8438">
                  <c:v>184.05</c:v>
                </c:pt>
                <c:pt idx="8439">
                  <c:v>184.05</c:v>
                </c:pt>
                <c:pt idx="8440">
                  <c:v>184.05</c:v>
                </c:pt>
                <c:pt idx="8441">
                  <c:v>184.05</c:v>
                </c:pt>
                <c:pt idx="8442">
                  <c:v>184.05</c:v>
                </c:pt>
                <c:pt idx="8443">
                  <c:v>184.05</c:v>
                </c:pt>
                <c:pt idx="8444">
                  <c:v>184.05</c:v>
                </c:pt>
                <c:pt idx="8445">
                  <c:v>184.05</c:v>
                </c:pt>
                <c:pt idx="8446">
                  <c:v>183.44</c:v>
                </c:pt>
                <c:pt idx="8447">
                  <c:v>183.44</c:v>
                </c:pt>
                <c:pt idx="8448">
                  <c:v>183.44</c:v>
                </c:pt>
                <c:pt idx="8449">
                  <c:v>183.44</c:v>
                </c:pt>
                <c:pt idx="8450">
                  <c:v>183.44</c:v>
                </c:pt>
                <c:pt idx="8451">
                  <c:v>183.44</c:v>
                </c:pt>
                <c:pt idx="8452">
                  <c:v>183.44</c:v>
                </c:pt>
                <c:pt idx="8453">
                  <c:v>183.44</c:v>
                </c:pt>
                <c:pt idx="8454">
                  <c:v>183.44</c:v>
                </c:pt>
                <c:pt idx="8455">
                  <c:v>183.44</c:v>
                </c:pt>
                <c:pt idx="8456">
                  <c:v>183.44</c:v>
                </c:pt>
                <c:pt idx="8457">
                  <c:v>183.44</c:v>
                </c:pt>
                <c:pt idx="8458">
                  <c:v>183.44</c:v>
                </c:pt>
                <c:pt idx="8459">
                  <c:v>183.44</c:v>
                </c:pt>
                <c:pt idx="8460">
                  <c:v>183.44</c:v>
                </c:pt>
                <c:pt idx="8461">
                  <c:v>183.44</c:v>
                </c:pt>
                <c:pt idx="8462">
                  <c:v>183.44</c:v>
                </c:pt>
                <c:pt idx="8463">
                  <c:v>183.44</c:v>
                </c:pt>
                <c:pt idx="8464">
                  <c:v>183.44</c:v>
                </c:pt>
                <c:pt idx="8465">
                  <c:v>183.44</c:v>
                </c:pt>
                <c:pt idx="8466">
                  <c:v>183.44</c:v>
                </c:pt>
                <c:pt idx="8467">
                  <c:v>183.44</c:v>
                </c:pt>
                <c:pt idx="8468">
                  <c:v>183.44</c:v>
                </c:pt>
                <c:pt idx="8469">
                  <c:v>183.44</c:v>
                </c:pt>
                <c:pt idx="8470">
                  <c:v>183.44</c:v>
                </c:pt>
                <c:pt idx="8471">
                  <c:v>183.44</c:v>
                </c:pt>
                <c:pt idx="8472">
                  <c:v>183.44</c:v>
                </c:pt>
                <c:pt idx="8473">
                  <c:v>183.44</c:v>
                </c:pt>
                <c:pt idx="8474">
                  <c:v>183.44</c:v>
                </c:pt>
                <c:pt idx="8475">
                  <c:v>183.44</c:v>
                </c:pt>
                <c:pt idx="8476">
                  <c:v>183.44</c:v>
                </c:pt>
                <c:pt idx="8477">
                  <c:v>183.44</c:v>
                </c:pt>
                <c:pt idx="8478">
                  <c:v>183.44</c:v>
                </c:pt>
                <c:pt idx="8479">
                  <c:v>183.44</c:v>
                </c:pt>
                <c:pt idx="8480">
                  <c:v>183.44</c:v>
                </c:pt>
                <c:pt idx="8481">
                  <c:v>183.44</c:v>
                </c:pt>
                <c:pt idx="8482">
                  <c:v>183.44</c:v>
                </c:pt>
                <c:pt idx="8483">
                  <c:v>183.44</c:v>
                </c:pt>
                <c:pt idx="8484">
                  <c:v>183.44</c:v>
                </c:pt>
                <c:pt idx="8485">
                  <c:v>183.44</c:v>
                </c:pt>
                <c:pt idx="8486">
                  <c:v>183.44</c:v>
                </c:pt>
                <c:pt idx="8487">
                  <c:v>183.44</c:v>
                </c:pt>
                <c:pt idx="8488">
                  <c:v>183.44</c:v>
                </c:pt>
                <c:pt idx="8489">
                  <c:v>183.44</c:v>
                </c:pt>
                <c:pt idx="8490">
                  <c:v>183.44</c:v>
                </c:pt>
                <c:pt idx="8491">
                  <c:v>183.44</c:v>
                </c:pt>
                <c:pt idx="8492">
                  <c:v>183.44</c:v>
                </c:pt>
                <c:pt idx="8493">
                  <c:v>183.44</c:v>
                </c:pt>
                <c:pt idx="8494">
                  <c:v>183.44</c:v>
                </c:pt>
                <c:pt idx="8495">
                  <c:v>183.44</c:v>
                </c:pt>
                <c:pt idx="8496">
                  <c:v>183.44</c:v>
                </c:pt>
                <c:pt idx="8497">
                  <c:v>183.44</c:v>
                </c:pt>
                <c:pt idx="8498">
                  <c:v>183.44</c:v>
                </c:pt>
                <c:pt idx="8499">
                  <c:v>183.44</c:v>
                </c:pt>
                <c:pt idx="8500">
                  <c:v>183.44</c:v>
                </c:pt>
                <c:pt idx="8501">
                  <c:v>183.44</c:v>
                </c:pt>
                <c:pt idx="8502">
                  <c:v>183.44</c:v>
                </c:pt>
                <c:pt idx="8503">
                  <c:v>183.44</c:v>
                </c:pt>
                <c:pt idx="8504">
                  <c:v>183.44</c:v>
                </c:pt>
                <c:pt idx="8505">
                  <c:v>183.44</c:v>
                </c:pt>
                <c:pt idx="8506">
                  <c:v>183.69</c:v>
                </c:pt>
                <c:pt idx="8507">
                  <c:v>183.69</c:v>
                </c:pt>
                <c:pt idx="8508">
                  <c:v>183.69</c:v>
                </c:pt>
                <c:pt idx="8509">
                  <c:v>183.69</c:v>
                </c:pt>
                <c:pt idx="8510">
                  <c:v>183.69</c:v>
                </c:pt>
                <c:pt idx="8511">
                  <c:v>183.69</c:v>
                </c:pt>
                <c:pt idx="8512">
                  <c:v>183.69</c:v>
                </c:pt>
                <c:pt idx="8513">
                  <c:v>183.69</c:v>
                </c:pt>
                <c:pt idx="8514">
                  <c:v>183.69</c:v>
                </c:pt>
                <c:pt idx="8515">
                  <c:v>183.69</c:v>
                </c:pt>
                <c:pt idx="8516">
                  <c:v>183.69</c:v>
                </c:pt>
                <c:pt idx="8517">
                  <c:v>183.69</c:v>
                </c:pt>
                <c:pt idx="8518">
                  <c:v>183.69</c:v>
                </c:pt>
                <c:pt idx="8519">
                  <c:v>183.69</c:v>
                </c:pt>
                <c:pt idx="8520">
                  <c:v>183.69</c:v>
                </c:pt>
                <c:pt idx="8521">
                  <c:v>183.69</c:v>
                </c:pt>
                <c:pt idx="8522">
                  <c:v>183.69</c:v>
                </c:pt>
                <c:pt idx="8523">
                  <c:v>183.69</c:v>
                </c:pt>
                <c:pt idx="8524">
                  <c:v>183.69</c:v>
                </c:pt>
                <c:pt idx="8525">
                  <c:v>183.69</c:v>
                </c:pt>
                <c:pt idx="8526">
                  <c:v>183.69</c:v>
                </c:pt>
                <c:pt idx="8527">
                  <c:v>183.69</c:v>
                </c:pt>
                <c:pt idx="8528">
                  <c:v>183.69</c:v>
                </c:pt>
                <c:pt idx="8529">
                  <c:v>183.69</c:v>
                </c:pt>
                <c:pt idx="8530">
                  <c:v>183.69</c:v>
                </c:pt>
                <c:pt idx="8531">
                  <c:v>183.69</c:v>
                </c:pt>
                <c:pt idx="8532">
                  <c:v>183.69</c:v>
                </c:pt>
                <c:pt idx="8533">
                  <c:v>183.69</c:v>
                </c:pt>
                <c:pt idx="8534">
                  <c:v>183.69</c:v>
                </c:pt>
                <c:pt idx="8535">
                  <c:v>183.69</c:v>
                </c:pt>
                <c:pt idx="8536">
                  <c:v>183.69</c:v>
                </c:pt>
                <c:pt idx="8537">
                  <c:v>183.69</c:v>
                </c:pt>
                <c:pt idx="8538">
                  <c:v>183.69</c:v>
                </c:pt>
                <c:pt idx="8539">
                  <c:v>183.69</c:v>
                </c:pt>
                <c:pt idx="8540">
                  <c:v>183.69</c:v>
                </c:pt>
                <c:pt idx="8541">
                  <c:v>183.69</c:v>
                </c:pt>
                <c:pt idx="8542">
                  <c:v>183.69</c:v>
                </c:pt>
                <c:pt idx="8543">
                  <c:v>183.69</c:v>
                </c:pt>
                <c:pt idx="8544">
                  <c:v>183.69</c:v>
                </c:pt>
                <c:pt idx="8545">
                  <c:v>183.69</c:v>
                </c:pt>
                <c:pt idx="8546">
                  <c:v>183.69</c:v>
                </c:pt>
                <c:pt idx="8547">
                  <c:v>183.69</c:v>
                </c:pt>
                <c:pt idx="8548">
                  <c:v>183.69</c:v>
                </c:pt>
                <c:pt idx="8549">
                  <c:v>183.69</c:v>
                </c:pt>
                <c:pt idx="8550">
                  <c:v>183.69</c:v>
                </c:pt>
                <c:pt idx="8551">
                  <c:v>183.69</c:v>
                </c:pt>
                <c:pt idx="8552">
                  <c:v>183.69</c:v>
                </c:pt>
                <c:pt idx="8553">
                  <c:v>183.69</c:v>
                </c:pt>
                <c:pt idx="8554">
                  <c:v>183.69</c:v>
                </c:pt>
                <c:pt idx="8555">
                  <c:v>183.69</c:v>
                </c:pt>
                <c:pt idx="8556">
                  <c:v>183.69</c:v>
                </c:pt>
                <c:pt idx="8557">
                  <c:v>183.69</c:v>
                </c:pt>
                <c:pt idx="8558">
                  <c:v>183.69</c:v>
                </c:pt>
                <c:pt idx="8559">
                  <c:v>183.69</c:v>
                </c:pt>
                <c:pt idx="8560">
                  <c:v>183.69</c:v>
                </c:pt>
                <c:pt idx="8561">
                  <c:v>183.69</c:v>
                </c:pt>
                <c:pt idx="8562">
                  <c:v>183.69</c:v>
                </c:pt>
                <c:pt idx="8563">
                  <c:v>183.69</c:v>
                </c:pt>
                <c:pt idx="8564">
                  <c:v>183.69</c:v>
                </c:pt>
                <c:pt idx="8565">
                  <c:v>183.69</c:v>
                </c:pt>
                <c:pt idx="8566">
                  <c:v>182.8</c:v>
                </c:pt>
                <c:pt idx="8567">
                  <c:v>182.8</c:v>
                </c:pt>
                <c:pt idx="8568">
                  <c:v>182.8</c:v>
                </c:pt>
                <c:pt idx="8569">
                  <c:v>182.8</c:v>
                </c:pt>
                <c:pt idx="8570">
                  <c:v>182.8</c:v>
                </c:pt>
                <c:pt idx="8571">
                  <c:v>182.8</c:v>
                </c:pt>
                <c:pt idx="8572">
                  <c:v>182.8</c:v>
                </c:pt>
                <c:pt idx="8573">
                  <c:v>182.8</c:v>
                </c:pt>
                <c:pt idx="8574">
                  <c:v>182.8</c:v>
                </c:pt>
                <c:pt idx="8575">
                  <c:v>182.8</c:v>
                </c:pt>
                <c:pt idx="8576">
                  <c:v>182.8</c:v>
                </c:pt>
                <c:pt idx="8577">
                  <c:v>182.8</c:v>
                </c:pt>
                <c:pt idx="8578">
                  <c:v>182.8</c:v>
                </c:pt>
                <c:pt idx="8579">
                  <c:v>182.8</c:v>
                </c:pt>
                <c:pt idx="8580">
                  <c:v>182.8</c:v>
                </c:pt>
                <c:pt idx="8581">
                  <c:v>182.8</c:v>
                </c:pt>
                <c:pt idx="8582">
                  <c:v>182.8</c:v>
                </c:pt>
                <c:pt idx="8583">
                  <c:v>182.8</c:v>
                </c:pt>
                <c:pt idx="8584">
                  <c:v>182.8</c:v>
                </c:pt>
                <c:pt idx="8585">
                  <c:v>182.8</c:v>
                </c:pt>
                <c:pt idx="8586">
                  <c:v>182.8</c:v>
                </c:pt>
                <c:pt idx="8587">
                  <c:v>182.8</c:v>
                </c:pt>
                <c:pt idx="8588">
                  <c:v>182.8</c:v>
                </c:pt>
                <c:pt idx="8589">
                  <c:v>182.8</c:v>
                </c:pt>
                <c:pt idx="8590">
                  <c:v>182.8</c:v>
                </c:pt>
                <c:pt idx="8591">
                  <c:v>182.8</c:v>
                </c:pt>
                <c:pt idx="8592">
                  <c:v>182.8</c:v>
                </c:pt>
                <c:pt idx="8593">
                  <c:v>182.8</c:v>
                </c:pt>
                <c:pt idx="8594">
                  <c:v>182.8</c:v>
                </c:pt>
                <c:pt idx="8595">
                  <c:v>182.8</c:v>
                </c:pt>
                <c:pt idx="8596">
                  <c:v>182.8</c:v>
                </c:pt>
                <c:pt idx="8597">
                  <c:v>182.8</c:v>
                </c:pt>
                <c:pt idx="8598">
                  <c:v>182.8</c:v>
                </c:pt>
                <c:pt idx="8599">
                  <c:v>182.8</c:v>
                </c:pt>
                <c:pt idx="8600">
                  <c:v>182.8</c:v>
                </c:pt>
                <c:pt idx="8601">
                  <c:v>182.8</c:v>
                </c:pt>
                <c:pt idx="8602">
                  <c:v>182.8</c:v>
                </c:pt>
                <c:pt idx="8603">
                  <c:v>182.8</c:v>
                </c:pt>
                <c:pt idx="8604">
                  <c:v>182.8</c:v>
                </c:pt>
                <c:pt idx="8605">
                  <c:v>182.8</c:v>
                </c:pt>
                <c:pt idx="8606">
                  <c:v>182.8</c:v>
                </c:pt>
                <c:pt idx="8607">
                  <c:v>182.8</c:v>
                </c:pt>
                <c:pt idx="8608">
                  <c:v>182.8</c:v>
                </c:pt>
                <c:pt idx="8609">
                  <c:v>182.8</c:v>
                </c:pt>
                <c:pt idx="8610">
                  <c:v>182.8</c:v>
                </c:pt>
                <c:pt idx="8611">
                  <c:v>182.8</c:v>
                </c:pt>
                <c:pt idx="8612">
                  <c:v>182.8</c:v>
                </c:pt>
                <c:pt idx="8613">
                  <c:v>182.8</c:v>
                </c:pt>
                <c:pt idx="8614">
                  <c:v>182.8</c:v>
                </c:pt>
                <c:pt idx="8615">
                  <c:v>182.8</c:v>
                </c:pt>
                <c:pt idx="8616">
                  <c:v>182.8</c:v>
                </c:pt>
                <c:pt idx="8617">
                  <c:v>182.8</c:v>
                </c:pt>
                <c:pt idx="8618">
                  <c:v>182.8</c:v>
                </c:pt>
                <c:pt idx="8619">
                  <c:v>182.8</c:v>
                </c:pt>
                <c:pt idx="8620">
                  <c:v>182.8</c:v>
                </c:pt>
                <c:pt idx="8621">
                  <c:v>182.8</c:v>
                </c:pt>
                <c:pt idx="8622">
                  <c:v>182.8</c:v>
                </c:pt>
                <c:pt idx="8623">
                  <c:v>182.8</c:v>
                </c:pt>
                <c:pt idx="8624">
                  <c:v>182.8</c:v>
                </c:pt>
                <c:pt idx="8625">
                  <c:v>182.88000000000034</c:v>
                </c:pt>
                <c:pt idx="8626">
                  <c:v>182.88000000000034</c:v>
                </c:pt>
                <c:pt idx="8627">
                  <c:v>182.88000000000034</c:v>
                </c:pt>
                <c:pt idx="8628">
                  <c:v>182.88000000000034</c:v>
                </c:pt>
                <c:pt idx="8629">
                  <c:v>182.88000000000034</c:v>
                </c:pt>
                <c:pt idx="8630">
                  <c:v>182.88000000000034</c:v>
                </c:pt>
                <c:pt idx="8631">
                  <c:v>182.88000000000034</c:v>
                </c:pt>
                <c:pt idx="8632">
                  <c:v>182.88000000000034</c:v>
                </c:pt>
                <c:pt idx="8633">
                  <c:v>182.88000000000034</c:v>
                </c:pt>
                <c:pt idx="8634">
                  <c:v>182.88000000000034</c:v>
                </c:pt>
                <c:pt idx="8635">
                  <c:v>182.88000000000034</c:v>
                </c:pt>
                <c:pt idx="8636">
                  <c:v>182.88000000000034</c:v>
                </c:pt>
                <c:pt idx="8637">
                  <c:v>182.88000000000034</c:v>
                </c:pt>
                <c:pt idx="8638">
                  <c:v>182.88000000000034</c:v>
                </c:pt>
                <c:pt idx="8639">
                  <c:v>182.88000000000034</c:v>
                </c:pt>
                <c:pt idx="8640">
                  <c:v>182.88000000000034</c:v>
                </c:pt>
                <c:pt idx="8641">
                  <c:v>182.88000000000034</c:v>
                </c:pt>
                <c:pt idx="8642">
                  <c:v>182.88000000000034</c:v>
                </c:pt>
                <c:pt idx="8643">
                  <c:v>182.88000000000034</c:v>
                </c:pt>
                <c:pt idx="8644">
                  <c:v>182.88000000000034</c:v>
                </c:pt>
                <c:pt idx="8645">
                  <c:v>182.88000000000034</c:v>
                </c:pt>
                <c:pt idx="8646">
                  <c:v>182.88000000000034</c:v>
                </c:pt>
                <c:pt idx="8647">
                  <c:v>182.88000000000034</c:v>
                </c:pt>
                <c:pt idx="8648">
                  <c:v>182.88000000000034</c:v>
                </c:pt>
                <c:pt idx="8649">
                  <c:v>182.88000000000034</c:v>
                </c:pt>
                <c:pt idx="8650">
                  <c:v>182.88000000000034</c:v>
                </c:pt>
                <c:pt idx="8651">
                  <c:v>182.88000000000034</c:v>
                </c:pt>
                <c:pt idx="8652">
                  <c:v>182.88000000000034</c:v>
                </c:pt>
                <c:pt idx="8653">
                  <c:v>182.88000000000034</c:v>
                </c:pt>
                <c:pt idx="8654">
                  <c:v>182.88000000000034</c:v>
                </c:pt>
                <c:pt idx="8655">
                  <c:v>182.88000000000034</c:v>
                </c:pt>
                <c:pt idx="8656">
                  <c:v>182.88000000000034</c:v>
                </c:pt>
                <c:pt idx="8657">
                  <c:v>182.88000000000034</c:v>
                </c:pt>
                <c:pt idx="8658">
                  <c:v>182.88000000000034</c:v>
                </c:pt>
                <c:pt idx="8659">
                  <c:v>182.88000000000034</c:v>
                </c:pt>
                <c:pt idx="8660">
                  <c:v>182.88000000000034</c:v>
                </c:pt>
                <c:pt idx="8661">
                  <c:v>182.88000000000034</c:v>
                </c:pt>
                <c:pt idx="8662">
                  <c:v>182.88000000000034</c:v>
                </c:pt>
                <c:pt idx="8663">
                  <c:v>182.88000000000034</c:v>
                </c:pt>
                <c:pt idx="8664">
                  <c:v>182.88000000000034</c:v>
                </c:pt>
                <c:pt idx="8665">
                  <c:v>182.88000000000034</c:v>
                </c:pt>
                <c:pt idx="8666">
                  <c:v>182.88000000000034</c:v>
                </c:pt>
                <c:pt idx="8667">
                  <c:v>182.88000000000034</c:v>
                </c:pt>
                <c:pt idx="8668">
                  <c:v>182.88000000000034</c:v>
                </c:pt>
                <c:pt idx="8669">
                  <c:v>182.88000000000034</c:v>
                </c:pt>
                <c:pt idx="8670">
                  <c:v>182.88000000000034</c:v>
                </c:pt>
                <c:pt idx="8671">
                  <c:v>182.88000000000034</c:v>
                </c:pt>
                <c:pt idx="8672">
                  <c:v>182.88000000000034</c:v>
                </c:pt>
                <c:pt idx="8673">
                  <c:v>182.88000000000034</c:v>
                </c:pt>
                <c:pt idx="8674">
                  <c:v>182.88000000000034</c:v>
                </c:pt>
                <c:pt idx="8675">
                  <c:v>182.88000000000034</c:v>
                </c:pt>
                <c:pt idx="8676">
                  <c:v>182.88000000000034</c:v>
                </c:pt>
                <c:pt idx="8677">
                  <c:v>182.88000000000034</c:v>
                </c:pt>
                <c:pt idx="8678">
                  <c:v>182.88000000000034</c:v>
                </c:pt>
                <c:pt idx="8679">
                  <c:v>182.88000000000034</c:v>
                </c:pt>
                <c:pt idx="8680">
                  <c:v>182.88000000000034</c:v>
                </c:pt>
                <c:pt idx="8681">
                  <c:v>182.88000000000034</c:v>
                </c:pt>
                <c:pt idx="8682">
                  <c:v>182.88000000000034</c:v>
                </c:pt>
                <c:pt idx="8683">
                  <c:v>182.88000000000034</c:v>
                </c:pt>
                <c:pt idx="8684">
                  <c:v>182.88000000000034</c:v>
                </c:pt>
                <c:pt idx="8685">
                  <c:v>181.67</c:v>
                </c:pt>
                <c:pt idx="8686">
                  <c:v>181.67</c:v>
                </c:pt>
                <c:pt idx="8687">
                  <c:v>181.67</c:v>
                </c:pt>
                <c:pt idx="8688">
                  <c:v>181.67</c:v>
                </c:pt>
                <c:pt idx="8689">
                  <c:v>181.67</c:v>
                </c:pt>
                <c:pt idx="8690">
                  <c:v>181.67</c:v>
                </c:pt>
                <c:pt idx="8691">
                  <c:v>181.67</c:v>
                </c:pt>
                <c:pt idx="8692">
                  <c:v>181.67</c:v>
                </c:pt>
                <c:pt idx="8693">
                  <c:v>181.67</c:v>
                </c:pt>
                <c:pt idx="8694">
                  <c:v>181.67</c:v>
                </c:pt>
                <c:pt idx="8695">
                  <c:v>181.67</c:v>
                </c:pt>
                <c:pt idx="8696">
                  <c:v>181.67</c:v>
                </c:pt>
                <c:pt idx="8697">
                  <c:v>181.67</c:v>
                </c:pt>
                <c:pt idx="8698">
                  <c:v>181.67</c:v>
                </c:pt>
                <c:pt idx="8699">
                  <c:v>181.67</c:v>
                </c:pt>
                <c:pt idx="8700">
                  <c:v>181.67</c:v>
                </c:pt>
                <c:pt idx="8701">
                  <c:v>181.67</c:v>
                </c:pt>
                <c:pt idx="8702">
                  <c:v>181.67</c:v>
                </c:pt>
                <c:pt idx="8703">
                  <c:v>181.67</c:v>
                </c:pt>
                <c:pt idx="8704">
                  <c:v>181.67</c:v>
                </c:pt>
                <c:pt idx="8705">
                  <c:v>181.67</c:v>
                </c:pt>
                <c:pt idx="8706">
                  <c:v>181.67</c:v>
                </c:pt>
                <c:pt idx="8707">
                  <c:v>181.67</c:v>
                </c:pt>
                <c:pt idx="8708">
                  <c:v>181.67</c:v>
                </c:pt>
                <c:pt idx="8709">
                  <c:v>181.67</c:v>
                </c:pt>
                <c:pt idx="8710">
                  <c:v>181.67</c:v>
                </c:pt>
                <c:pt idx="8711">
                  <c:v>181.67</c:v>
                </c:pt>
                <c:pt idx="8712">
                  <c:v>181.67</c:v>
                </c:pt>
                <c:pt idx="8713">
                  <c:v>181.67</c:v>
                </c:pt>
                <c:pt idx="8714">
                  <c:v>181.67</c:v>
                </c:pt>
                <c:pt idx="8715">
                  <c:v>181.67</c:v>
                </c:pt>
                <c:pt idx="8716">
                  <c:v>181.67</c:v>
                </c:pt>
                <c:pt idx="8717">
                  <c:v>181.67</c:v>
                </c:pt>
                <c:pt idx="8718">
                  <c:v>181.67</c:v>
                </c:pt>
                <c:pt idx="8719">
                  <c:v>181.67</c:v>
                </c:pt>
                <c:pt idx="8720">
                  <c:v>181.67</c:v>
                </c:pt>
                <c:pt idx="8721">
                  <c:v>181.67</c:v>
                </c:pt>
                <c:pt idx="8722">
                  <c:v>181.67</c:v>
                </c:pt>
                <c:pt idx="8723">
                  <c:v>181.67</c:v>
                </c:pt>
                <c:pt idx="8724">
                  <c:v>181.67</c:v>
                </c:pt>
                <c:pt idx="8725">
                  <c:v>181.67</c:v>
                </c:pt>
                <c:pt idx="8726">
                  <c:v>181.67</c:v>
                </c:pt>
                <c:pt idx="8727">
                  <c:v>181.67</c:v>
                </c:pt>
                <c:pt idx="8728">
                  <c:v>181.67</c:v>
                </c:pt>
                <c:pt idx="8729">
                  <c:v>181.67</c:v>
                </c:pt>
                <c:pt idx="8730">
                  <c:v>181.67</c:v>
                </c:pt>
                <c:pt idx="8731">
                  <c:v>181.67</c:v>
                </c:pt>
                <c:pt idx="8732">
                  <c:v>181.67</c:v>
                </c:pt>
                <c:pt idx="8733">
                  <c:v>181.67</c:v>
                </c:pt>
                <c:pt idx="8734">
                  <c:v>181.67</c:v>
                </c:pt>
                <c:pt idx="8735">
                  <c:v>181.67</c:v>
                </c:pt>
                <c:pt idx="8736">
                  <c:v>181.67</c:v>
                </c:pt>
                <c:pt idx="8737">
                  <c:v>181.67</c:v>
                </c:pt>
                <c:pt idx="8738">
                  <c:v>181.67</c:v>
                </c:pt>
                <c:pt idx="8739">
                  <c:v>181.67</c:v>
                </c:pt>
                <c:pt idx="8740">
                  <c:v>181.67</c:v>
                </c:pt>
                <c:pt idx="8741">
                  <c:v>181.67</c:v>
                </c:pt>
                <c:pt idx="8742">
                  <c:v>181.67</c:v>
                </c:pt>
                <c:pt idx="8743">
                  <c:v>181.67</c:v>
                </c:pt>
                <c:pt idx="8744">
                  <c:v>181.67</c:v>
                </c:pt>
                <c:pt idx="8745">
                  <c:v>180.91</c:v>
                </c:pt>
                <c:pt idx="8746">
                  <c:v>180.91</c:v>
                </c:pt>
                <c:pt idx="8747">
                  <c:v>180.91</c:v>
                </c:pt>
                <c:pt idx="8748">
                  <c:v>180.91</c:v>
                </c:pt>
                <c:pt idx="8749">
                  <c:v>180.91</c:v>
                </c:pt>
                <c:pt idx="8750">
                  <c:v>180.91</c:v>
                </c:pt>
                <c:pt idx="8751">
                  <c:v>180.91</c:v>
                </c:pt>
                <c:pt idx="8752">
                  <c:v>180.91</c:v>
                </c:pt>
                <c:pt idx="8753">
                  <c:v>180.91</c:v>
                </c:pt>
                <c:pt idx="8754">
                  <c:v>180.91</c:v>
                </c:pt>
                <c:pt idx="8755">
                  <c:v>180.91</c:v>
                </c:pt>
                <c:pt idx="8756">
                  <c:v>180.91</c:v>
                </c:pt>
                <c:pt idx="8757">
                  <c:v>180.91</c:v>
                </c:pt>
                <c:pt idx="8758">
                  <c:v>180.91</c:v>
                </c:pt>
                <c:pt idx="8759">
                  <c:v>180.91</c:v>
                </c:pt>
                <c:pt idx="8760">
                  <c:v>180.91</c:v>
                </c:pt>
                <c:pt idx="8761">
                  <c:v>180.91</c:v>
                </c:pt>
                <c:pt idx="8762">
                  <c:v>180.91</c:v>
                </c:pt>
                <c:pt idx="8763">
                  <c:v>180.91</c:v>
                </c:pt>
                <c:pt idx="8764">
                  <c:v>180.91</c:v>
                </c:pt>
                <c:pt idx="8765">
                  <c:v>180.91</c:v>
                </c:pt>
                <c:pt idx="8766">
                  <c:v>180.91</c:v>
                </c:pt>
                <c:pt idx="8767">
                  <c:v>180.91</c:v>
                </c:pt>
                <c:pt idx="8768">
                  <c:v>180.91</c:v>
                </c:pt>
                <c:pt idx="8769">
                  <c:v>180.91</c:v>
                </c:pt>
                <c:pt idx="8770">
                  <c:v>180.91</c:v>
                </c:pt>
                <c:pt idx="8771">
                  <c:v>180.91</c:v>
                </c:pt>
                <c:pt idx="8772">
                  <c:v>180.91</c:v>
                </c:pt>
                <c:pt idx="8773">
                  <c:v>180.91</c:v>
                </c:pt>
                <c:pt idx="8774">
                  <c:v>180.91</c:v>
                </c:pt>
                <c:pt idx="8775">
                  <c:v>180.91</c:v>
                </c:pt>
                <c:pt idx="8776">
                  <c:v>180.91</c:v>
                </c:pt>
                <c:pt idx="8777">
                  <c:v>180.91</c:v>
                </c:pt>
                <c:pt idx="8778">
                  <c:v>180.91</c:v>
                </c:pt>
                <c:pt idx="8779">
                  <c:v>180.91</c:v>
                </c:pt>
                <c:pt idx="8780">
                  <c:v>180.91</c:v>
                </c:pt>
                <c:pt idx="8781">
                  <c:v>180.91</c:v>
                </c:pt>
                <c:pt idx="8782">
                  <c:v>180.91</c:v>
                </c:pt>
                <c:pt idx="8783">
                  <c:v>180.91</c:v>
                </c:pt>
                <c:pt idx="8784">
                  <c:v>180.91</c:v>
                </c:pt>
                <c:pt idx="8785">
                  <c:v>180.91</c:v>
                </c:pt>
                <c:pt idx="8786">
                  <c:v>180.91</c:v>
                </c:pt>
                <c:pt idx="8787">
                  <c:v>180.91</c:v>
                </c:pt>
                <c:pt idx="8788">
                  <c:v>180.91</c:v>
                </c:pt>
                <c:pt idx="8789">
                  <c:v>180.91</c:v>
                </c:pt>
                <c:pt idx="8790">
                  <c:v>180.91</c:v>
                </c:pt>
                <c:pt idx="8791">
                  <c:v>180.91</c:v>
                </c:pt>
                <c:pt idx="8792">
                  <c:v>180.91</c:v>
                </c:pt>
                <c:pt idx="8793">
                  <c:v>180.91</c:v>
                </c:pt>
                <c:pt idx="8794">
                  <c:v>180.91</c:v>
                </c:pt>
                <c:pt idx="8795">
                  <c:v>180.91</c:v>
                </c:pt>
                <c:pt idx="8796">
                  <c:v>180.91</c:v>
                </c:pt>
                <c:pt idx="8797">
                  <c:v>180.91</c:v>
                </c:pt>
                <c:pt idx="8798">
                  <c:v>180.91</c:v>
                </c:pt>
                <c:pt idx="8799">
                  <c:v>180.91</c:v>
                </c:pt>
                <c:pt idx="8800">
                  <c:v>180.91</c:v>
                </c:pt>
                <c:pt idx="8801">
                  <c:v>180.91</c:v>
                </c:pt>
                <c:pt idx="8802">
                  <c:v>180.91</c:v>
                </c:pt>
                <c:pt idx="8803">
                  <c:v>180.91</c:v>
                </c:pt>
                <c:pt idx="8804">
                  <c:v>180.91</c:v>
                </c:pt>
                <c:pt idx="8805">
                  <c:v>181.54</c:v>
                </c:pt>
                <c:pt idx="8806">
                  <c:v>181.54</c:v>
                </c:pt>
                <c:pt idx="8807">
                  <c:v>181.54</c:v>
                </c:pt>
                <c:pt idx="8808">
                  <c:v>181.54</c:v>
                </c:pt>
                <c:pt idx="8809">
                  <c:v>181.54</c:v>
                </c:pt>
                <c:pt idx="8810">
                  <c:v>181.54</c:v>
                </c:pt>
                <c:pt idx="8811">
                  <c:v>181.54</c:v>
                </c:pt>
                <c:pt idx="8812">
                  <c:v>181.54</c:v>
                </c:pt>
                <c:pt idx="8813">
                  <c:v>181.54</c:v>
                </c:pt>
                <c:pt idx="8814">
                  <c:v>181.54</c:v>
                </c:pt>
                <c:pt idx="8815">
                  <c:v>181.54</c:v>
                </c:pt>
                <c:pt idx="8816">
                  <c:v>181.54</c:v>
                </c:pt>
                <c:pt idx="8817">
                  <c:v>181.54</c:v>
                </c:pt>
                <c:pt idx="8818">
                  <c:v>181.54</c:v>
                </c:pt>
                <c:pt idx="8819">
                  <c:v>181.54</c:v>
                </c:pt>
                <c:pt idx="8820">
                  <c:v>181.54</c:v>
                </c:pt>
                <c:pt idx="8821">
                  <c:v>181.54</c:v>
                </c:pt>
                <c:pt idx="8822">
                  <c:v>181.54</c:v>
                </c:pt>
                <c:pt idx="8823">
                  <c:v>181.54</c:v>
                </c:pt>
                <c:pt idx="8824">
                  <c:v>181.54</c:v>
                </c:pt>
                <c:pt idx="8825">
                  <c:v>181.54</c:v>
                </c:pt>
                <c:pt idx="8826">
                  <c:v>181.54</c:v>
                </c:pt>
                <c:pt idx="8827">
                  <c:v>181.54</c:v>
                </c:pt>
                <c:pt idx="8828">
                  <c:v>181.54</c:v>
                </c:pt>
                <c:pt idx="8829">
                  <c:v>181.54</c:v>
                </c:pt>
                <c:pt idx="8830">
                  <c:v>181.54</c:v>
                </c:pt>
                <c:pt idx="8831">
                  <c:v>181.54</c:v>
                </c:pt>
                <c:pt idx="8832">
                  <c:v>181.54</c:v>
                </c:pt>
                <c:pt idx="8833">
                  <c:v>181.54</c:v>
                </c:pt>
                <c:pt idx="8834">
                  <c:v>181.54</c:v>
                </c:pt>
                <c:pt idx="8835">
                  <c:v>181.54</c:v>
                </c:pt>
                <c:pt idx="8836">
                  <c:v>181.54</c:v>
                </c:pt>
                <c:pt idx="8837">
                  <c:v>181.54</c:v>
                </c:pt>
                <c:pt idx="8838">
                  <c:v>181.54</c:v>
                </c:pt>
                <c:pt idx="8839">
                  <c:v>181.54</c:v>
                </c:pt>
                <c:pt idx="8840">
                  <c:v>181.54</c:v>
                </c:pt>
                <c:pt idx="8841">
                  <c:v>181.54</c:v>
                </c:pt>
                <c:pt idx="8842">
                  <c:v>181.54</c:v>
                </c:pt>
                <c:pt idx="8843">
                  <c:v>181.54</c:v>
                </c:pt>
                <c:pt idx="8844">
                  <c:v>181.54</c:v>
                </c:pt>
                <c:pt idx="8845">
                  <c:v>181.54</c:v>
                </c:pt>
                <c:pt idx="8846">
                  <c:v>181.54</c:v>
                </c:pt>
                <c:pt idx="8847">
                  <c:v>181.54</c:v>
                </c:pt>
                <c:pt idx="8848">
                  <c:v>181.54</c:v>
                </c:pt>
                <c:pt idx="8849">
                  <c:v>181.54</c:v>
                </c:pt>
                <c:pt idx="8850">
                  <c:v>181.54</c:v>
                </c:pt>
                <c:pt idx="8851">
                  <c:v>181.54</c:v>
                </c:pt>
                <c:pt idx="8852">
                  <c:v>181.54</c:v>
                </c:pt>
                <c:pt idx="8853">
                  <c:v>181.54</c:v>
                </c:pt>
                <c:pt idx="8854">
                  <c:v>181.54</c:v>
                </c:pt>
                <c:pt idx="8855">
                  <c:v>181.54</c:v>
                </c:pt>
                <c:pt idx="8856">
                  <c:v>181.54</c:v>
                </c:pt>
                <c:pt idx="8857">
                  <c:v>181.54</c:v>
                </c:pt>
                <c:pt idx="8858">
                  <c:v>181.54</c:v>
                </c:pt>
                <c:pt idx="8859">
                  <c:v>181.54</c:v>
                </c:pt>
                <c:pt idx="8860">
                  <c:v>181.54</c:v>
                </c:pt>
                <c:pt idx="8861">
                  <c:v>181.54</c:v>
                </c:pt>
                <c:pt idx="8862">
                  <c:v>181.54</c:v>
                </c:pt>
                <c:pt idx="8863">
                  <c:v>181.54</c:v>
                </c:pt>
                <c:pt idx="8864">
                  <c:v>181.54</c:v>
                </c:pt>
                <c:pt idx="8865">
                  <c:v>179.66</c:v>
                </c:pt>
                <c:pt idx="8866">
                  <c:v>179.66</c:v>
                </c:pt>
                <c:pt idx="8867">
                  <c:v>179.66</c:v>
                </c:pt>
                <c:pt idx="8868">
                  <c:v>179.66</c:v>
                </c:pt>
                <c:pt idx="8869">
                  <c:v>179.66</c:v>
                </c:pt>
                <c:pt idx="8870">
                  <c:v>179.66</c:v>
                </c:pt>
                <c:pt idx="8871">
                  <c:v>179.66</c:v>
                </c:pt>
                <c:pt idx="8872">
                  <c:v>179.66</c:v>
                </c:pt>
                <c:pt idx="8873">
                  <c:v>179.66</c:v>
                </c:pt>
                <c:pt idx="8874">
                  <c:v>179.66</c:v>
                </c:pt>
                <c:pt idx="8875">
                  <c:v>179.66</c:v>
                </c:pt>
                <c:pt idx="8876">
                  <c:v>179.66</c:v>
                </c:pt>
                <c:pt idx="8877">
                  <c:v>179.66</c:v>
                </c:pt>
                <c:pt idx="8878">
                  <c:v>179.66</c:v>
                </c:pt>
                <c:pt idx="8879">
                  <c:v>179.66</c:v>
                </c:pt>
                <c:pt idx="8880">
                  <c:v>179.66</c:v>
                </c:pt>
                <c:pt idx="8881">
                  <c:v>179.66</c:v>
                </c:pt>
                <c:pt idx="8882">
                  <c:v>179.66</c:v>
                </c:pt>
                <c:pt idx="8883">
                  <c:v>179.66</c:v>
                </c:pt>
                <c:pt idx="8884">
                  <c:v>179.66</c:v>
                </c:pt>
                <c:pt idx="8885">
                  <c:v>179.66</c:v>
                </c:pt>
                <c:pt idx="8886">
                  <c:v>179.66</c:v>
                </c:pt>
                <c:pt idx="8887">
                  <c:v>179.66</c:v>
                </c:pt>
                <c:pt idx="8888">
                  <c:v>179.66</c:v>
                </c:pt>
                <c:pt idx="8889">
                  <c:v>179.66</c:v>
                </c:pt>
                <c:pt idx="8890">
                  <c:v>179.66</c:v>
                </c:pt>
                <c:pt idx="8891">
                  <c:v>179.66</c:v>
                </c:pt>
                <c:pt idx="8892">
                  <c:v>179.66</c:v>
                </c:pt>
                <c:pt idx="8893">
                  <c:v>179.66</c:v>
                </c:pt>
                <c:pt idx="8894">
                  <c:v>179.66</c:v>
                </c:pt>
                <c:pt idx="8895">
                  <c:v>179.66</c:v>
                </c:pt>
                <c:pt idx="8896">
                  <c:v>179.66</c:v>
                </c:pt>
                <c:pt idx="8897">
                  <c:v>179.66</c:v>
                </c:pt>
                <c:pt idx="8898">
                  <c:v>179.66</c:v>
                </c:pt>
                <c:pt idx="8899">
                  <c:v>179.66</c:v>
                </c:pt>
                <c:pt idx="8900">
                  <c:v>179.66</c:v>
                </c:pt>
                <c:pt idx="8901">
                  <c:v>179.66</c:v>
                </c:pt>
                <c:pt idx="8902">
                  <c:v>179.66</c:v>
                </c:pt>
                <c:pt idx="8903">
                  <c:v>179.66</c:v>
                </c:pt>
                <c:pt idx="8904">
                  <c:v>179.66</c:v>
                </c:pt>
                <c:pt idx="8905">
                  <c:v>179.66</c:v>
                </c:pt>
                <c:pt idx="8906">
                  <c:v>179.66</c:v>
                </c:pt>
                <c:pt idx="8907">
                  <c:v>179.66</c:v>
                </c:pt>
                <c:pt idx="8908">
                  <c:v>179.66</c:v>
                </c:pt>
                <c:pt idx="8909">
                  <c:v>179.66</c:v>
                </c:pt>
                <c:pt idx="8910">
                  <c:v>179.66</c:v>
                </c:pt>
                <c:pt idx="8911">
                  <c:v>179.66</c:v>
                </c:pt>
                <c:pt idx="8912">
                  <c:v>179.66</c:v>
                </c:pt>
                <c:pt idx="8913">
                  <c:v>179.66</c:v>
                </c:pt>
                <c:pt idx="8914">
                  <c:v>179.66</c:v>
                </c:pt>
                <c:pt idx="8915">
                  <c:v>179.66</c:v>
                </c:pt>
                <c:pt idx="8916">
                  <c:v>179.66</c:v>
                </c:pt>
                <c:pt idx="8917">
                  <c:v>179.66</c:v>
                </c:pt>
                <c:pt idx="8918">
                  <c:v>179.66</c:v>
                </c:pt>
                <c:pt idx="8919">
                  <c:v>179.66</c:v>
                </c:pt>
                <c:pt idx="8920">
                  <c:v>179.66</c:v>
                </c:pt>
                <c:pt idx="8921">
                  <c:v>179.66</c:v>
                </c:pt>
                <c:pt idx="8922">
                  <c:v>179.66</c:v>
                </c:pt>
                <c:pt idx="8923">
                  <c:v>179.66</c:v>
                </c:pt>
                <c:pt idx="8924">
                  <c:v>179.66</c:v>
                </c:pt>
                <c:pt idx="8925">
                  <c:v>174.76</c:v>
                </c:pt>
                <c:pt idx="8926">
                  <c:v>174.76</c:v>
                </c:pt>
                <c:pt idx="8927">
                  <c:v>174.76</c:v>
                </c:pt>
                <c:pt idx="8928">
                  <c:v>174.76</c:v>
                </c:pt>
                <c:pt idx="8929">
                  <c:v>174.76</c:v>
                </c:pt>
                <c:pt idx="8930">
                  <c:v>174.76</c:v>
                </c:pt>
                <c:pt idx="8931">
                  <c:v>174.76</c:v>
                </c:pt>
                <c:pt idx="8932">
                  <c:v>174.76</c:v>
                </c:pt>
                <c:pt idx="8933">
                  <c:v>174.76</c:v>
                </c:pt>
                <c:pt idx="8934">
                  <c:v>174.76</c:v>
                </c:pt>
                <c:pt idx="8935">
                  <c:v>174.76</c:v>
                </c:pt>
                <c:pt idx="8936">
                  <c:v>174.76</c:v>
                </c:pt>
                <c:pt idx="8937">
                  <c:v>174.76</c:v>
                </c:pt>
                <c:pt idx="8938">
                  <c:v>174.76</c:v>
                </c:pt>
                <c:pt idx="8939">
                  <c:v>174.76</c:v>
                </c:pt>
                <c:pt idx="8940">
                  <c:v>174.76</c:v>
                </c:pt>
                <c:pt idx="8941">
                  <c:v>174.76</c:v>
                </c:pt>
                <c:pt idx="8942">
                  <c:v>174.76</c:v>
                </c:pt>
                <c:pt idx="8943">
                  <c:v>174.76</c:v>
                </c:pt>
                <c:pt idx="8944">
                  <c:v>174.76</c:v>
                </c:pt>
                <c:pt idx="8945">
                  <c:v>174.76</c:v>
                </c:pt>
                <c:pt idx="8946">
                  <c:v>174.76</c:v>
                </c:pt>
                <c:pt idx="8947">
                  <c:v>174.76</c:v>
                </c:pt>
                <c:pt idx="8948">
                  <c:v>174.76</c:v>
                </c:pt>
                <c:pt idx="8949">
                  <c:v>174.76</c:v>
                </c:pt>
                <c:pt idx="8950">
                  <c:v>174.76</c:v>
                </c:pt>
                <c:pt idx="8951">
                  <c:v>174.76</c:v>
                </c:pt>
                <c:pt idx="8952">
                  <c:v>174.76</c:v>
                </c:pt>
                <c:pt idx="8953">
                  <c:v>174.76</c:v>
                </c:pt>
                <c:pt idx="8954">
                  <c:v>174.76</c:v>
                </c:pt>
                <c:pt idx="8955">
                  <c:v>174.76</c:v>
                </c:pt>
                <c:pt idx="8956">
                  <c:v>174.76</c:v>
                </c:pt>
                <c:pt idx="8957">
                  <c:v>174.76</c:v>
                </c:pt>
                <c:pt idx="8958">
                  <c:v>174.76</c:v>
                </c:pt>
                <c:pt idx="8959">
                  <c:v>174.76</c:v>
                </c:pt>
                <c:pt idx="8960">
                  <c:v>174.76</c:v>
                </c:pt>
                <c:pt idx="8961">
                  <c:v>174.76</c:v>
                </c:pt>
                <c:pt idx="8962">
                  <c:v>174.76</c:v>
                </c:pt>
                <c:pt idx="8963">
                  <c:v>174.76</c:v>
                </c:pt>
                <c:pt idx="8964">
                  <c:v>174.76</c:v>
                </c:pt>
                <c:pt idx="8965">
                  <c:v>174.76</c:v>
                </c:pt>
                <c:pt idx="8966">
                  <c:v>174.76</c:v>
                </c:pt>
                <c:pt idx="8967">
                  <c:v>174.76</c:v>
                </c:pt>
                <c:pt idx="8968">
                  <c:v>174.76</c:v>
                </c:pt>
                <c:pt idx="8969">
                  <c:v>174.76</c:v>
                </c:pt>
                <c:pt idx="8970">
                  <c:v>174.76</c:v>
                </c:pt>
                <c:pt idx="8971">
                  <c:v>174.76</c:v>
                </c:pt>
                <c:pt idx="8972">
                  <c:v>174.76</c:v>
                </c:pt>
                <c:pt idx="8973">
                  <c:v>174.76</c:v>
                </c:pt>
                <c:pt idx="8974">
                  <c:v>174.76</c:v>
                </c:pt>
                <c:pt idx="8975">
                  <c:v>174.76</c:v>
                </c:pt>
                <c:pt idx="8976">
                  <c:v>174.76</c:v>
                </c:pt>
                <c:pt idx="8977">
                  <c:v>174.76</c:v>
                </c:pt>
                <c:pt idx="8978">
                  <c:v>174.76</c:v>
                </c:pt>
                <c:pt idx="8979">
                  <c:v>174.76</c:v>
                </c:pt>
                <c:pt idx="8980">
                  <c:v>174.76</c:v>
                </c:pt>
                <c:pt idx="8981">
                  <c:v>174.76</c:v>
                </c:pt>
                <c:pt idx="8982">
                  <c:v>174.76</c:v>
                </c:pt>
                <c:pt idx="8983">
                  <c:v>174.76</c:v>
                </c:pt>
                <c:pt idx="8984">
                  <c:v>174.76</c:v>
                </c:pt>
                <c:pt idx="8985">
                  <c:v>174.94</c:v>
                </c:pt>
                <c:pt idx="8986">
                  <c:v>174.94</c:v>
                </c:pt>
                <c:pt idx="8987">
                  <c:v>174.94</c:v>
                </c:pt>
                <c:pt idx="8988">
                  <c:v>174.94</c:v>
                </c:pt>
                <c:pt idx="8989">
                  <c:v>174.94</c:v>
                </c:pt>
                <c:pt idx="8990">
                  <c:v>174.94</c:v>
                </c:pt>
                <c:pt idx="8991">
                  <c:v>174.94</c:v>
                </c:pt>
                <c:pt idx="8992">
                  <c:v>174.94</c:v>
                </c:pt>
                <c:pt idx="8993">
                  <c:v>174.94</c:v>
                </c:pt>
                <c:pt idx="8994">
                  <c:v>174.94</c:v>
                </c:pt>
                <c:pt idx="8995">
                  <c:v>174.94</c:v>
                </c:pt>
                <c:pt idx="8996">
                  <c:v>174.94</c:v>
                </c:pt>
                <c:pt idx="8997">
                  <c:v>174.94</c:v>
                </c:pt>
                <c:pt idx="8998">
                  <c:v>174.94</c:v>
                </c:pt>
                <c:pt idx="8999">
                  <c:v>174.94</c:v>
                </c:pt>
                <c:pt idx="9000">
                  <c:v>174.94</c:v>
                </c:pt>
                <c:pt idx="9001">
                  <c:v>174.94</c:v>
                </c:pt>
                <c:pt idx="9002">
                  <c:v>174.94</c:v>
                </c:pt>
                <c:pt idx="9003">
                  <c:v>174.94</c:v>
                </c:pt>
                <c:pt idx="9004">
                  <c:v>174.94</c:v>
                </c:pt>
                <c:pt idx="9005">
                  <c:v>174.94</c:v>
                </c:pt>
                <c:pt idx="9006">
                  <c:v>174.94</c:v>
                </c:pt>
                <c:pt idx="9007">
                  <c:v>174.94</c:v>
                </c:pt>
                <c:pt idx="9008">
                  <c:v>174.94</c:v>
                </c:pt>
                <c:pt idx="9009">
                  <c:v>174.94</c:v>
                </c:pt>
                <c:pt idx="9010">
                  <c:v>174.94</c:v>
                </c:pt>
                <c:pt idx="9011">
                  <c:v>174.94</c:v>
                </c:pt>
                <c:pt idx="9012">
                  <c:v>174.94</c:v>
                </c:pt>
                <c:pt idx="9013">
                  <c:v>174.94</c:v>
                </c:pt>
                <c:pt idx="9014">
                  <c:v>174.94</c:v>
                </c:pt>
                <c:pt idx="9015">
                  <c:v>174.94</c:v>
                </c:pt>
                <c:pt idx="9016">
                  <c:v>174.94</c:v>
                </c:pt>
                <c:pt idx="9017">
                  <c:v>174.94</c:v>
                </c:pt>
                <c:pt idx="9018">
                  <c:v>174.94</c:v>
                </c:pt>
                <c:pt idx="9019">
                  <c:v>174.94</c:v>
                </c:pt>
                <c:pt idx="9020">
                  <c:v>174.94</c:v>
                </c:pt>
                <c:pt idx="9021">
                  <c:v>174.94</c:v>
                </c:pt>
                <c:pt idx="9022">
                  <c:v>174.94</c:v>
                </c:pt>
                <c:pt idx="9023">
                  <c:v>174.94</c:v>
                </c:pt>
                <c:pt idx="9024">
                  <c:v>174.94</c:v>
                </c:pt>
                <c:pt idx="9025">
                  <c:v>174.94</c:v>
                </c:pt>
                <c:pt idx="9026">
                  <c:v>174.94</c:v>
                </c:pt>
                <c:pt idx="9027">
                  <c:v>174.94</c:v>
                </c:pt>
                <c:pt idx="9028">
                  <c:v>174.94</c:v>
                </c:pt>
                <c:pt idx="9029">
                  <c:v>174.94</c:v>
                </c:pt>
                <c:pt idx="9030">
                  <c:v>174.94</c:v>
                </c:pt>
                <c:pt idx="9031">
                  <c:v>174.94</c:v>
                </c:pt>
                <c:pt idx="9032">
                  <c:v>174.94</c:v>
                </c:pt>
                <c:pt idx="9033">
                  <c:v>174.94</c:v>
                </c:pt>
                <c:pt idx="9034">
                  <c:v>174.94</c:v>
                </c:pt>
                <c:pt idx="9035">
                  <c:v>174.94</c:v>
                </c:pt>
                <c:pt idx="9036">
                  <c:v>174.94</c:v>
                </c:pt>
                <c:pt idx="9037">
                  <c:v>174.94</c:v>
                </c:pt>
                <c:pt idx="9038">
                  <c:v>174.94</c:v>
                </c:pt>
                <c:pt idx="9039">
                  <c:v>174.94</c:v>
                </c:pt>
                <c:pt idx="9040">
                  <c:v>174.94</c:v>
                </c:pt>
                <c:pt idx="9041">
                  <c:v>174.94</c:v>
                </c:pt>
                <c:pt idx="9042">
                  <c:v>174.94</c:v>
                </c:pt>
                <c:pt idx="9043">
                  <c:v>174.94</c:v>
                </c:pt>
                <c:pt idx="9044">
                  <c:v>174.94</c:v>
                </c:pt>
                <c:pt idx="9045">
                  <c:v>175.22</c:v>
                </c:pt>
                <c:pt idx="9046">
                  <c:v>175.22</c:v>
                </c:pt>
                <c:pt idx="9047">
                  <c:v>175.22</c:v>
                </c:pt>
                <c:pt idx="9048">
                  <c:v>175.22</c:v>
                </c:pt>
                <c:pt idx="9049">
                  <c:v>175.22</c:v>
                </c:pt>
                <c:pt idx="9050">
                  <c:v>175.22</c:v>
                </c:pt>
                <c:pt idx="9051">
                  <c:v>175.22</c:v>
                </c:pt>
                <c:pt idx="9052">
                  <c:v>175.22</c:v>
                </c:pt>
                <c:pt idx="9053">
                  <c:v>175.22</c:v>
                </c:pt>
                <c:pt idx="9054">
                  <c:v>175.22</c:v>
                </c:pt>
                <c:pt idx="9055">
                  <c:v>175.22</c:v>
                </c:pt>
                <c:pt idx="9056">
                  <c:v>175.22</c:v>
                </c:pt>
                <c:pt idx="9057">
                  <c:v>175.22</c:v>
                </c:pt>
                <c:pt idx="9058">
                  <c:v>175.22</c:v>
                </c:pt>
                <c:pt idx="9059">
                  <c:v>175.22</c:v>
                </c:pt>
                <c:pt idx="9060">
                  <c:v>175.22</c:v>
                </c:pt>
                <c:pt idx="9061">
                  <c:v>175.22</c:v>
                </c:pt>
                <c:pt idx="9062">
                  <c:v>175.22</c:v>
                </c:pt>
                <c:pt idx="9063">
                  <c:v>175.22</c:v>
                </c:pt>
                <c:pt idx="9064">
                  <c:v>175.22</c:v>
                </c:pt>
                <c:pt idx="9065">
                  <c:v>175.22</c:v>
                </c:pt>
                <c:pt idx="9066">
                  <c:v>175.22</c:v>
                </c:pt>
                <c:pt idx="9067">
                  <c:v>175.22</c:v>
                </c:pt>
                <c:pt idx="9068">
                  <c:v>175.22</c:v>
                </c:pt>
                <c:pt idx="9069">
                  <c:v>175.22</c:v>
                </c:pt>
                <c:pt idx="9070">
                  <c:v>175.22</c:v>
                </c:pt>
                <c:pt idx="9071">
                  <c:v>175.22</c:v>
                </c:pt>
                <c:pt idx="9072">
                  <c:v>175.22</c:v>
                </c:pt>
                <c:pt idx="9073">
                  <c:v>175.22</c:v>
                </c:pt>
                <c:pt idx="9074">
                  <c:v>175.22</c:v>
                </c:pt>
                <c:pt idx="9075">
                  <c:v>175.22</c:v>
                </c:pt>
                <c:pt idx="9076">
                  <c:v>175.22</c:v>
                </c:pt>
                <c:pt idx="9077">
                  <c:v>175.22</c:v>
                </c:pt>
                <c:pt idx="9078">
                  <c:v>175.22</c:v>
                </c:pt>
                <c:pt idx="9079">
                  <c:v>175.22</c:v>
                </c:pt>
                <c:pt idx="9080">
                  <c:v>175.22</c:v>
                </c:pt>
                <c:pt idx="9081">
                  <c:v>175.22</c:v>
                </c:pt>
                <c:pt idx="9082">
                  <c:v>175.22</c:v>
                </c:pt>
                <c:pt idx="9083">
                  <c:v>175.22</c:v>
                </c:pt>
                <c:pt idx="9084">
                  <c:v>175.22</c:v>
                </c:pt>
                <c:pt idx="9085">
                  <c:v>175.22</c:v>
                </c:pt>
                <c:pt idx="9086">
                  <c:v>175.22</c:v>
                </c:pt>
                <c:pt idx="9087">
                  <c:v>175.22</c:v>
                </c:pt>
                <c:pt idx="9088">
                  <c:v>175.22</c:v>
                </c:pt>
                <c:pt idx="9089">
                  <c:v>175.22</c:v>
                </c:pt>
                <c:pt idx="9090">
                  <c:v>175.22</c:v>
                </c:pt>
                <c:pt idx="9091">
                  <c:v>175.22</c:v>
                </c:pt>
                <c:pt idx="9092">
                  <c:v>175.22</c:v>
                </c:pt>
                <c:pt idx="9093">
                  <c:v>175.22</c:v>
                </c:pt>
                <c:pt idx="9094">
                  <c:v>175.22</c:v>
                </c:pt>
                <c:pt idx="9095">
                  <c:v>175.22</c:v>
                </c:pt>
                <c:pt idx="9096">
                  <c:v>175.22</c:v>
                </c:pt>
                <c:pt idx="9097">
                  <c:v>175.22</c:v>
                </c:pt>
                <c:pt idx="9098">
                  <c:v>175.22</c:v>
                </c:pt>
                <c:pt idx="9099">
                  <c:v>175.22</c:v>
                </c:pt>
                <c:pt idx="9100">
                  <c:v>175.22</c:v>
                </c:pt>
                <c:pt idx="9101">
                  <c:v>175.22</c:v>
                </c:pt>
                <c:pt idx="9102">
                  <c:v>175.22</c:v>
                </c:pt>
                <c:pt idx="9103">
                  <c:v>175.22</c:v>
                </c:pt>
                <c:pt idx="9104">
                  <c:v>175.22</c:v>
                </c:pt>
                <c:pt idx="9105">
                  <c:v>176.88000000000034</c:v>
                </c:pt>
                <c:pt idx="9106">
                  <c:v>176.88000000000034</c:v>
                </c:pt>
                <c:pt idx="9107">
                  <c:v>176.88000000000034</c:v>
                </c:pt>
                <c:pt idx="9108">
                  <c:v>176.88000000000034</c:v>
                </c:pt>
                <c:pt idx="9109">
                  <c:v>176.88000000000034</c:v>
                </c:pt>
                <c:pt idx="9110">
                  <c:v>176.88000000000034</c:v>
                </c:pt>
                <c:pt idx="9111">
                  <c:v>176.88000000000034</c:v>
                </c:pt>
                <c:pt idx="9112">
                  <c:v>176.88000000000034</c:v>
                </c:pt>
                <c:pt idx="9113">
                  <c:v>176.88000000000034</c:v>
                </c:pt>
                <c:pt idx="9114">
                  <c:v>176.88000000000034</c:v>
                </c:pt>
                <c:pt idx="9115">
                  <c:v>176.88000000000034</c:v>
                </c:pt>
                <c:pt idx="9116">
                  <c:v>176.88000000000034</c:v>
                </c:pt>
                <c:pt idx="9117">
                  <c:v>176.88000000000034</c:v>
                </c:pt>
                <c:pt idx="9118">
                  <c:v>176.88000000000034</c:v>
                </c:pt>
                <c:pt idx="9119">
                  <c:v>176.88000000000034</c:v>
                </c:pt>
                <c:pt idx="9120">
                  <c:v>176.88000000000034</c:v>
                </c:pt>
                <c:pt idx="9121">
                  <c:v>176.88000000000034</c:v>
                </c:pt>
                <c:pt idx="9122">
                  <c:v>176.88000000000034</c:v>
                </c:pt>
                <c:pt idx="9123">
                  <c:v>176.88000000000034</c:v>
                </c:pt>
                <c:pt idx="9124">
                  <c:v>176.88000000000034</c:v>
                </c:pt>
                <c:pt idx="9125">
                  <c:v>176.88000000000034</c:v>
                </c:pt>
                <c:pt idx="9126">
                  <c:v>176.88000000000034</c:v>
                </c:pt>
                <c:pt idx="9127">
                  <c:v>176.88000000000034</c:v>
                </c:pt>
                <c:pt idx="9128">
                  <c:v>176.88000000000034</c:v>
                </c:pt>
                <c:pt idx="9129">
                  <c:v>176.88000000000034</c:v>
                </c:pt>
                <c:pt idx="9130">
                  <c:v>176.88000000000034</c:v>
                </c:pt>
                <c:pt idx="9131">
                  <c:v>176.88000000000034</c:v>
                </c:pt>
                <c:pt idx="9132">
                  <c:v>176.88000000000034</c:v>
                </c:pt>
                <c:pt idx="9133">
                  <c:v>176.88000000000034</c:v>
                </c:pt>
                <c:pt idx="9134">
                  <c:v>176.88000000000034</c:v>
                </c:pt>
                <c:pt idx="9135">
                  <c:v>176.88000000000034</c:v>
                </c:pt>
                <c:pt idx="9136">
                  <c:v>176.88000000000034</c:v>
                </c:pt>
                <c:pt idx="9137">
                  <c:v>176.88000000000034</c:v>
                </c:pt>
                <c:pt idx="9138">
                  <c:v>176.88000000000034</c:v>
                </c:pt>
                <c:pt idx="9139">
                  <c:v>176.88000000000034</c:v>
                </c:pt>
                <c:pt idx="9140">
                  <c:v>176.88000000000034</c:v>
                </c:pt>
                <c:pt idx="9141">
                  <c:v>176.88000000000034</c:v>
                </c:pt>
                <c:pt idx="9142">
                  <c:v>176.88000000000034</c:v>
                </c:pt>
                <c:pt idx="9143">
                  <c:v>176.88000000000034</c:v>
                </c:pt>
                <c:pt idx="9144">
                  <c:v>176.88000000000034</c:v>
                </c:pt>
                <c:pt idx="9145">
                  <c:v>176.88000000000034</c:v>
                </c:pt>
                <c:pt idx="9146">
                  <c:v>176.88000000000034</c:v>
                </c:pt>
                <c:pt idx="9147">
                  <c:v>176.88000000000034</c:v>
                </c:pt>
                <c:pt idx="9148">
                  <c:v>176.88000000000034</c:v>
                </c:pt>
                <c:pt idx="9149">
                  <c:v>176.88000000000034</c:v>
                </c:pt>
                <c:pt idx="9150">
                  <c:v>176.88000000000034</c:v>
                </c:pt>
                <c:pt idx="9151">
                  <c:v>176.88000000000034</c:v>
                </c:pt>
                <c:pt idx="9152">
                  <c:v>176.88000000000034</c:v>
                </c:pt>
                <c:pt idx="9153">
                  <c:v>176.88000000000034</c:v>
                </c:pt>
                <c:pt idx="9154">
                  <c:v>176.88000000000034</c:v>
                </c:pt>
                <c:pt idx="9155">
                  <c:v>176.88000000000034</c:v>
                </c:pt>
                <c:pt idx="9156">
                  <c:v>176.88000000000034</c:v>
                </c:pt>
                <c:pt idx="9157">
                  <c:v>176.88000000000034</c:v>
                </c:pt>
                <c:pt idx="9158">
                  <c:v>176.88000000000034</c:v>
                </c:pt>
                <c:pt idx="9159">
                  <c:v>176.88000000000034</c:v>
                </c:pt>
                <c:pt idx="9160">
                  <c:v>176.88000000000034</c:v>
                </c:pt>
                <c:pt idx="9161">
                  <c:v>176.88000000000034</c:v>
                </c:pt>
                <c:pt idx="9162">
                  <c:v>176.88000000000034</c:v>
                </c:pt>
                <c:pt idx="9163">
                  <c:v>176.88000000000034</c:v>
                </c:pt>
                <c:pt idx="9164">
                  <c:v>176.88000000000034</c:v>
                </c:pt>
                <c:pt idx="9165">
                  <c:v>179.58</c:v>
                </c:pt>
                <c:pt idx="9166">
                  <c:v>179.58</c:v>
                </c:pt>
                <c:pt idx="9167">
                  <c:v>179.58</c:v>
                </c:pt>
                <c:pt idx="9168">
                  <c:v>179.58</c:v>
                </c:pt>
                <c:pt idx="9169">
                  <c:v>179.58</c:v>
                </c:pt>
                <c:pt idx="9170">
                  <c:v>179.58</c:v>
                </c:pt>
                <c:pt idx="9171">
                  <c:v>179.58</c:v>
                </c:pt>
                <c:pt idx="9172">
                  <c:v>179.58</c:v>
                </c:pt>
                <c:pt idx="9173">
                  <c:v>179.58</c:v>
                </c:pt>
                <c:pt idx="9174">
                  <c:v>179.58</c:v>
                </c:pt>
                <c:pt idx="9175">
                  <c:v>179.58</c:v>
                </c:pt>
                <c:pt idx="9176">
                  <c:v>179.58</c:v>
                </c:pt>
                <c:pt idx="9177">
                  <c:v>179.58</c:v>
                </c:pt>
                <c:pt idx="9178">
                  <c:v>179.58</c:v>
                </c:pt>
                <c:pt idx="9179">
                  <c:v>179.58</c:v>
                </c:pt>
                <c:pt idx="9180">
                  <c:v>179.58</c:v>
                </c:pt>
                <c:pt idx="9181">
                  <c:v>179.58</c:v>
                </c:pt>
                <c:pt idx="9182">
                  <c:v>179.58</c:v>
                </c:pt>
                <c:pt idx="9183">
                  <c:v>179.58</c:v>
                </c:pt>
                <c:pt idx="9184">
                  <c:v>179.58</c:v>
                </c:pt>
                <c:pt idx="9185">
                  <c:v>179.58</c:v>
                </c:pt>
                <c:pt idx="9186">
                  <c:v>179.58</c:v>
                </c:pt>
                <c:pt idx="9187">
                  <c:v>179.58</c:v>
                </c:pt>
                <c:pt idx="9188">
                  <c:v>179.58</c:v>
                </c:pt>
                <c:pt idx="9189">
                  <c:v>179.58</c:v>
                </c:pt>
                <c:pt idx="9190">
                  <c:v>179.58</c:v>
                </c:pt>
                <c:pt idx="9191">
                  <c:v>179.58</c:v>
                </c:pt>
                <c:pt idx="9192">
                  <c:v>179.58</c:v>
                </c:pt>
                <c:pt idx="9193">
                  <c:v>179.58</c:v>
                </c:pt>
                <c:pt idx="9194">
                  <c:v>179.58</c:v>
                </c:pt>
                <c:pt idx="9195">
                  <c:v>179.58</c:v>
                </c:pt>
                <c:pt idx="9196">
                  <c:v>179.58</c:v>
                </c:pt>
                <c:pt idx="9197">
                  <c:v>179.58</c:v>
                </c:pt>
                <c:pt idx="9198">
                  <c:v>179.58</c:v>
                </c:pt>
                <c:pt idx="9199">
                  <c:v>179.58</c:v>
                </c:pt>
                <c:pt idx="9200">
                  <c:v>179.58</c:v>
                </c:pt>
                <c:pt idx="9201">
                  <c:v>179.58</c:v>
                </c:pt>
                <c:pt idx="9202">
                  <c:v>179.58</c:v>
                </c:pt>
                <c:pt idx="9203">
                  <c:v>179.58</c:v>
                </c:pt>
                <c:pt idx="9204">
                  <c:v>179.58</c:v>
                </c:pt>
                <c:pt idx="9205">
                  <c:v>179.58</c:v>
                </c:pt>
                <c:pt idx="9206">
                  <c:v>179.58</c:v>
                </c:pt>
                <c:pt idx="9207">
                  <c:v>179.58</c:v>
                </c:pt>
                <c:pt idx="9208">
                  <c:v>179.58</c:v>
                </c:pt>
                <c:pt idx="9209">
                  <c:v>179.58</c:v>
                </c:pt>
                <c:pt idx="9210">
                  <c:v>179.58</c:v>
                </c:pt>
                <c:pt idx="9211">
                  <c:v>179.58</c:v>
                </c:pt>
                <c:pt idx="9212">
                  <c:v>179.58</c:v>
                </c:pt>
                <c:pt idx="9213">
                  <c:v>179.58</c:v>
                </c:pt>
                <c:pt idx="9214">
                  <c:v>179.58</c:v>
                </c:pt>
                <c:pt idx="9215">
                  <c:v>179.58</c:v>
                </c:pt>
                <c:pt idx="9216">
                  <c:v>179.58</c:v>
                </c:pt>
                <c:pt idx="9217">
                  <c:v>179.58</c:v>
                </c:pt>
                <c:pt idx="9218">
                  <c:v>179.58</c:v>
                </c:pt>
                <c:pt idx="9219">
                  <c:v>179.58</c:v>
                </c:pt>
                <c:pt idx="9220">
                  <c:v>179.58</c:v>
                </c:pt>
                <c:pt idx="9221">
                  <c:v>179.58</c:v>
                </c:pt>
                <c:pt idx="9222">
                  <c:v>179.58</c:v>
                </c:pt>
                <c:pt idx="9223">
                  <c:v>179.58</c:v>
                </c:pt>
                <c:pt idx="9224">
                  <c:v>179.58</c:v>
                </c:pt>
                <c:pt idx="9225">
                  <c:v>180.36</c:v>
                </c:pt>
                <c:pt idx="9226">
                  <c:v>180.36</c:v>
                </c:pt>
                <c:pt idx="9227">
                  <c:v>180.36</c:v>
                </c:pt>
                <c:pt idx="9228">
                  <c:v>180.36</c:v>
                </c:pt>
                <c:pt idx="9229">
                  <c:v>180.36</c:v>
                </c:pt>
                <c:pt idx="9230">
                  <c:v>180.36</c:v>
                </c:pt>
                <c:pt idx="9231">
                  <c:v>180.36</c:v>
                </c:pt>
                <c:pt idx="9232">
                  <c:v>180.36</c:v>
                </c:pt>
                <c:pt idx="9233">
                  <c:v>180.36</c:v>
                </c:pt>
                <c:pt idx="9234">
                  <c:v>180.36</c:v>
                </c:pt>
                <c:pt idx="9235">
                  <c:v>180.36</c:v>
                </c:pt>
                <c:pt idx="9236">
                  <c:v>180.36</c:v>
                </c:pt>
                <c:pt idx="9237">
                  <c:v>180.36</c:v>
                </c:pt>
                <c:pt idx="9238">
                  <c:v>180.36</c:v>
                </c:pt>
                <c:pt idx="9239">
                  <c:v>180.36</c:v>
                </c:pt>
                <c:pt idx="9240">
                  <c:v>180.36</c:v>
                </c:pt>
                <c:pt idx="9241">
                  <c:v>180.36</c:v>
                </c:pt>
                <c:pt idx="9242">
                  <c:v>180.36</c:v>
                </c:pt>
                <c:pt idx="9243">
                  <c:v>180.36</c:v>
                </c:pt>
                <c:pt idx="9244">
                  <c:v>180.36</c:v>
                </c:pt>
                <c:pt idx="9245">
                  <c:v>180.36</c:v>
                </c:pt>
                <c:pt idx="9246">
                  <c:v>180.36</c:v>
                </c:pt>
                <c:pt idx="9247">
                  <c:v>180.36</c:v>
                </c:pt>
                <c:pt idx="9248">
                  <c:v>180.36</c:v>
                </c:pt>
                <c:pt idx="9249">
                  <c:v>180.36</c:v>
                </c:pt>
                <c:pt idx="9250">
                  <c:v>180.36</c:v>
                </c:pt>
                <c:pt idx="9251">
                  <c:v>180.36</c:v>
                </c:pt>
                <c:pt idx="9252">
                  <c:v>180.36</c:v>
                </c:pt>
                <c:pt idx="9253">
                  <c:v>180.36</c:v>
                </c:pt>
                <c:pt idx="9254">
                  <c:v>180.36</c:v>
                </c:pt>
                <c:pt idx="9255">
                  <c:v>180.36</c:v>
                </c:pt>
                <c:pt idx="9256">
                  <c:v>180.36</c:v>
                </c:pt>
                <c:pt idx="9257">
                  <c:v>180.36</c:v>
                </c:pt>
                <c:pt idx="9258">
                  <c:v>180.36</c:v>
                </c:pt>
                <c:pt idx="9259">
                  <c:v>180.36</c:v>
                </c:pt>
                <c:pt idx="9260">
                  <c:v>180.36</c:v>
                </c:pt>
                <c:pt idx="9261">
                  <c:v>180.36</c:v>
                </c:pt>
                <c:pt idx="9262">
                  <c:v>180.36</c:v>
                </c:pt>
                <c:pt idx="9263">
                  <c:v>180.36</c:v>
                </c:pt>
                <c:pt idx="9264">
                  <c:v>180.36</c:v>
                </c:pt>
                <c:pt idx="9265">
                  <c:v>180.36</c:v>
                </c:pt>
                <c:pt idx="9266">
                  <c:v>180.36</c:v>
                </c:pt>
                <c:pt idx="9267">
                  <c:v>180.36</c:v>
                </c:pt>
                <c:pt idx="9268">
                  <c:v>180.36</c:v>
                </c:pt>
                <c:pt idx="9269">
                  <c:v>180.36</c:v>
                </c:pt>
                <c:pt idx="9270">
                  <c:v>180.36</c:v>
                </c:pt>
                <c:pt idx="9271">
                  <c:v>180.36</c:v>
                </c:pt>
                <c:pt idx="9272">
                  <c:v>180.36</c:v>
                </c:pt>
                <c:pt idx="9273">
                  <c:v>180.36</c:v>
                </c:pt>
                <c:pt idx="9274">
                  <c:v>180.36</c:v>
                </c:pt>
                <c:pt idx="9275">
                  <c:v>180.36</c:v>
                </c:pt>
                <c:pt idx="9276">
                  <c:v>180.36</c:v>
                </c:pt>
                <c:pt idx="9277">
                  <c:v>180.36</c:v>
                </c:pt>
                <c:pt idx="9278">
                  <c:v>180.36</c:v>
                </c:pt>
                <c:pt idx="9279">
                  <c:v>180.36</c:v>
                </c:pt>
                <c:pt idx="9280">
                  <c:v>180.36</c:v>
                </c:pt>
                <c:pt idx="9281">
                  <c:v>180.36</c:v>
                </c:pt>
                <c:pt idx="9282">
                  <c:v>180.36</c:v>
                </c:pt>
                <c:pt idx="9283">
                  <c:v>180.36</c:v>
                </c:pt>
                <c:pt idx="9284">
                  <c:v>180.36</c:v>
                </c:pt>
                <c:pt idx="9285">
                  <c:v>181.17</c:v>
                </c:pt>
                <c:pt idx="9286">
                  <c:v>181.17</c:v>
                </c:pt>
                <c:pt idx="9287">
                  <c:v>181.17</c:v>
                </c:pt>
                <c:pt idx="9288">
                  <c:v>181.17</c:v>
                </c:pt>
                <c:pt idx="9289">
                  <c:v>181.17</c:v>
                </c:pt>
                <c:pt idx="9290">
                  <c:v>181.17</c:v>
                </c:pt>
                <c:pt idx="9291">
                  <c:v>181.17</c:v>
                </c:pt>
                <c:pt idx="9292">
                  <c:v>181.17</c:v>
                </c:pt>
                <c:pt idx="9293">
                  <c:v>181.17</c:v>
                </c:pt>
                <c:pt idx="9294">
                  <c:v>181.17</c:v>
                </c:pt>
                <c:pt idx="9295">
                  <c:v>181.17</c:v>
                </c:pt>
                <c:pt idx="9296">
                  <c:v>181.17</c:v>
                </c:pt>
                <c:pt idx="9297">
                  <c:v>181.17</c:v>
                </c:pt>
                <c:pt idx="9298">
                  <c:v>181.17</c:v>
                </c:pt>
                <c:pt idx="9299">
                  <c:v>181.17</c:v>
                </c:pt>
                <c:pt idx="9300">
                  <c:v>181.17</c:v>
                </c:pt>
                <c:pt idx="9301">
                  <c:v>181.17</c:v>
                </c:pt>
                <c:pt idx="9302">
                  <c:v>181.17</c:v>
                </c:pt>
                <c:pt idx="9303">
                  <c:v>181.17</c:v>
                </c:pt>
                <c:pt idx="9304">
                  <c:v>181.17</c:v>
                </c:pt>
                <c:pt idx="9305">
                  <c:v>181.17</c:v>
                </c:pt>
                <c:pt idx="9306">
                  <c:v>181.17</c:v>
                </c:pt>
                <c:pt idx="9307">
                  <c:v>181.17</c:v>
                </c:pt>
                <c:pt idx="9308">
                  <c:v>181.17</c:v>
                </c:pt>
                <c:pt idx="9309">
                  <c:v>181.17</c:v>
                </c:pt>
                <c:pt idx="9310">
                  <c:v>181.17</c:v>
                </c:pt>
                <c:pt idx="9311">
                  <c:v>181.17</c:v>
                </c:pt>
                <c:pt idx="9312">
                  <c:v>181.17</c:v>
                </c:pt>
                <c:pt idx="9313">
                  <c:v>181.17</c:v>
                </c:pt>
                <c:pt idx="9314">
                  <c:v>181.17</c:v>
                </c:pt>
                <c:pt idx="9315">
                  <c:v>181.17</c:v>
                </c:pt>
                <c:pt idx="9316">
                  <c:v>181.17</c:v>
                </c:pt>
                <c:pt idx="9317">
                  <c:v>181.17</c:v>
                </c:pt>
                <c:pt idx="9318">
                  <c:v>181.17</c:v>
                </c:pt>
                <c:pt idx="9319">
                  <c:v>181.17</c:v>
                </c:pt>
                <c:pt idx="9320">
                  <c:v>181.17</c:v>
                </c:pt>
                <c:pt idx="9321">
                  <c:v>181.17</c:v>
                </c:pt>
                <c:pt idx="9322">
                  <c:v>181.17</c:v>
                </c:pt>
                <c:pt idx="9323">
                  <c:v>181.17</c:v>
                </c:pt>
                <c:pt idx="9324">
                  <c:v>181.17</c:v>
                </c:pt>
                <c:pt idx="9325">
                  <c:v>181.17</c:v>
                </c:pt>
                <c:pt idx="9326">
                  <c:v>181.17</c:v>
                </c:pt>
                <c:pt idx="9327">
                  <c:v>181.17</c:v>
                </c:pt>
                <c:pt idx="9328">
                  <c:v>181.17</c:v>
                </c:pt>
                <c:pt idx="9329">
                  <c:v>181.17</c:v>
                </c:pt>
                <c:pt idx="9330">
                  <c:v>181.17</c:v>
                </c:pt>
                <c:pt idx="9331">
                  <c:v>181.17</c:v>
                </c:pt>
                <c:pt idx="9332">
                  <c:v>181.17</c:v>
                </c:pt>
                <c:pt idx="9333">
                  <c:v>181.17</c:v>
                </c:pt>
                <c:pt idx="9334">
                  <c:v>181.17</c:v>
                </c:pt>
                <c:pt idx="9335">
                  <c:v>181.17</c:v>
                </c:pt>
                <c:pt idx="9336">
                  <c:v>181.17</c:v>
                </c:pt>
                <c:pt idx="9337">
                  <c:v>181.17</c:v>
                </c:pt>
                <c:pt idx="9338">
                  <c:v>181.17</c:v>
                </c:pt>
                <c:pt idx="9339">
                  <c:v>181.17</c:v>
                </c:pt>
                <c:pt idx="9340">
                  <c:v>181.17</c:v>
                </c:pt>
                <c:pt idx="9341">
                  <c:v>181.17</c:v>
                </c:pt>
                <c:pt idx="9342">
                  <c:v>181.17</c:v>
                </c:pt>
                <c:pt idx="9343">
                  <c:v>181.17</c:v>
                </c:pt>
                <c:pt idx="9344">
                  <c:v>181.17</c:v>
                </c:pt>
                <c:pt idx="9345">
                  <c:v>181.41</c:v>
                </c:pt>
                <c:pt idx="9346">
                  <c:v>181.41</c:v>
                </c:pt>
                <c:pt idx="9347">
                  <c:v>181.41</c:v>
                </c:pt>
                <c:pt idx="9348">
                  <c:v>181.41</c:v>
                </c:pt>
                <c:pt idx="9349">
                  <c:v>181.41</c:v>
                </c:pt>
                <c:pt idx="9350">
                  <c:v>181.41</c:v>
                </c:pt>
                <c:pt idx="9351">
                  <c:v>181.41</c:v>
                </c:pt>
                <c:pt idx="9352">
                  <c:v>181.41</c:v>
                </c:pt>
                <c:pt idx="9353">
                  <c:v>181.41</c:v>
                </c:pt>
                <c:pt idx="9354">
                  <c:v>181.41</c:v>
                </c:pt>
                <c:pt idx="9355">
                  <c:v>181.41</c:v>
                </c:pt>
                <c:pt idx="9356">
                  <c:v>181.41</c:v>
                </c:pt>
                <c:pt idx="9357">
                  <c:v>181.41</c:v>
                </c:pt>
                <c:pt idx="9358">
                  <c:v>181.41</c:v>
                </c:pt>
                <c:pt idx="9359">
                  <c:v>181.41</c:v>
                </c:pt>
                <c:pt idx="9360">
                  <c:v>181.41</c:v>
                </c:pt>
                <c:pt idx="9361">
                  <c:v>181.41</c:v>
                </c:pt>
                <c:pt idx="9362">
                  <c:v>181.41</c:v>
                </c:pt>
                <c:pt idx="9363">
                  <c:v>181.41</c:v>
                </c:pt>
                <c:pt idx="9364">
                  <c:v>181.41</c:v>
                </c:pt>
                <c:pt idx="9365">
                  <c:v>181.41</c:v>
                </c:pt>
                <c:pt idx="9366">
                  <c:v>181.41</c:v>
                </c:pt>
                <c:pt idx="9367">
                  <c:v>181.41</c:v>
                </c:pt>
                <c:pt idx="9368">
                  <c:v>181.41</c:v>
                </c:pt>
                <c:pt idx="9369">
                  <c:v>181.41</c:v>
                </c:pt>
                <c:pt idx="9370">
                  <c:v>181.41</c:v>
                </c:pt>
                <c:pt idx="9371">
                  <c:v>181.41</c:v>
                </c:pt>
                <c:pt idx="9372">
                  <c:v>181.41</c:v>
                </c:pt>
                <c:pt idx="9373">
                  <c:v>181.41</c:v>
                </c:pt>
                <c:pt idx="9374">
                  <c:v>181.41</c:v>
                </c:pt>
                <c:pt idx="9375">
                  <c:v>181.41</c:v>
                </c:pt>
                <c:pt idx="9376">
                  <c:v>181.41</c:v>
                </c:pt>
                <c:pt idx="9377">
                  <c:v>181.41</c:v>
                </c:pt>
                <c:pt idx="9378">
                  <c:v>181.41</c:v>
                </c:pt>
                <c:pt idx="9379">
                  <c:v>181.41</c:v>
                </c:pt>
                <c:pt idx="9380">
                  <c:v>181.41</c:v>
                </c:pt>
                <c:pt idx="9381">
                  <c:v>181.41</c:v>
                </c:pt>
                <c:pt idx="9382">
                  <c:v>181.41</c:v>
                </c:pt>
                <c:pt idx="9383">
                  <c:v>181.41</c:v>
                </c:pt>
                <c:pt idx="9384">
                  <c:v>181.41</c:v>
                </c:pt>
                <c:pt idx="9385">
                  <c:v>181.41</c:v>
                </c:pt>
                <c:pt idx="9386">
                  <c:v>181.41</c:v>
                </c:pt>
                <c:pt idx="9387">
                  <c:v>181.41</c:v>
                </c:pt>
                <c:pt idx="9388">
                  <c:v>181.41</c:v>
                </c:pt>
                <c:pt idx="9389">
                  <c:v>181.41</c:v>
                </c:pt>
                <c:pt idx="9390">
                  <c:v>181.41</c:v>
                </c:pt>
                <c:pt idx="9391">
                  <c:v>181.41</c:v>
                </c:pt>
                <c:pt idx="9392">
                  <c:v>181.41</c:v>
                </c:pt>
                <c:pt idx="9393">
                  <c:v>181.41</c:v>
                </c:pt>
                <c:pt idx="9394">
                  <c:v>181.41</c:v>
                </c:pt>
                <c:pt idx="9395">
                  <c:v>181.41</c:v>
                </c:pt>
                <c:pt idx="9396">
                  <c:v>181.41</c:v>
                </c:pt>
                <c:pt idx="9397">
                  <c:v>181.41</c:v>
                </c:pt>
                <c:pt idx="9398">
                  <c:v>181.41</c:v>
                </c:pt>
                <c:pt idx="9399">
                  <c:v>181.41</c:v>
                </c:pt>
                <c:pt idx="9400">
                  <c:v>181.41</c:v>
                </c:pt>
                <c:pt idx="9401">
                  <c:v>181.41</c:v>
                </c:pt>
                <c:pt idx="9402">
                  <c:v>181.41</c:v>
                </c:pt>
                <c:pt idx="9403">
                  <c:v>181.41</c:v>
                </c:pt>
                <c:pt idx="9404">
                  <c:v>181.41</c:v>
                </c:pt>
                <c:pt idx="9405">
                  <c:v>181.18</c:v>
                </c:pt>
                <c:pt idx="9406">
                  <c:v>181.18</c:v>
                </c:pt>
                <c:pt idx="9407">
                  <c:v>181.18</c:v>
                </c:pt>
                <c:pt idx="9408">
                  <c:v>181.18</c:v>
                </c:pt>
                <c:pt idx="9409">
                  <c:v>181.18</c:v>
                </c:pt>
                <c:pt idx="9410">
                  <c:v>181.18</c:v>
                </c:pt>
                <c:pt idx="9411">
                  <c:v>181.18</c:v>
                </c:pt>
                <c:pt idx="9412">
                  <c:v>181.18</c:v>
                </c:pt>
                <c:pt idx="9413">
                  <c:v>181.18</c:v>
                </c:pt>
                <c:pt idx="9414">
                  <c:v>181.18</c:v>
                </c:pt>
                <c:pt idx="9415">
                  <c:v>181.18</c:v>
                </c:pt>
                <c:pt idx="9416">
                  <c:v>181.18</c:v>
                </c:pt>
                <c:pt idx="9417">
                  <c:v>181.18</c:v>
                </c:pt>
                <c:pt idx="9418">
                  <c:v>181.18</c:v>
                </c:pt>
                <c:pt idx="9419">
                  <c:v>181.18</c:v>
                </c:pt>
                <c:pt idx="9420">
                  <c:v>181.18</c:v>
                </c:pt>
                <c:pt idx="9421">
                  <c:v>181.18</c:v>
                </c:pt>
                <c:pt idx="9422">
                  <c:v>181.18</c:v>
                </c:pt>
                <c:pt idx="9423">
                  <c:v>181.18</c:v>
                </c:pt>
                <c:pt idx="9424">
                  <c:v>181.18</c:v>
                </c:pt>
                <c:pt idx="9425">
                  <c:v>181.18</c:v>
                </c:pt>
                <c:pt idx="9426">
                  <c:v>181.18</c:v>
                </c:pt>
                <c:pt idx="9427">
                  <c:v>181.18</c:v>
                </c:pt>
                <c:pt idx="9428">
                  <c:v>181.18</c:v>
                </c:pt>
                <c:pt idx="9429">
                  <c:v>181.18</c:v>
                </c:pt>
                <c:pt idx="9430">
                  <c:v>181.18</c:v>
                </c:pt>
                <c:pt idx="9431">
                  <c:v>181.18</c:v>
                </c:pt>
                <c:pt idx="9432">
                  <c:v>181.18</c:v>
                </c:pt>
                <c:pt idx="9433">
                  <c:v>181.18</c:v>
                </c:pt>
                <c:pt idx="9434">
                  <c:v>181.18</c:v>
                </c:pt>
                <c:pt idx="9435">
                  <c:v>181.18</c:v>
                </c:pt>
                <c:pt idx="9436">
                  <c:v>181.18</c:v>
                </c:pt>
                <c:pt idx="9437">
                  <c:v>181.18</c:v>
                </c:pt>
                <c:pt idx="9438">
                  <c:v>181.18</c:v>
                </c:pt>
                <c:pt idx="9439">
                  <c:v>181.18</c:v>
                </c:pt>
                <c:pt idx="9440">
                  <c:v>181.18</c:v>
                </c:pt>
                <c:pt idx="9441">
                  <c:v>181.18</c:v>
                </c:pt>
                <c:pt idx="9442">
                  <c:v>181.18</c:v>
                </c:pt>
                <c:pt idx="9443">
                  <c:v>181.18</c:v>
                </c:pt>
                <c:pt idx="9444">
                  <c:v>181.18</c:v>
                </c:pt>
                <c:pt idx="9445">
                  <c:v>181.18</c:v>
                </c:pt>
                <c:pt idx="9446">
                  <c:v>181.18</c:v>
                </c:pt>
                <c:pt idx="9447">
                  <c:v>181.18</c:v>
                </c:pt>
                <c:pt idx="9448">
                  <c:v>181.18</c:v>
                </c:pt>
                <c:pt idx="9449">
                  <c:v>181.18</c:v>
                </c:pt>
                <c:pt idx="9450">
                  <c:v>181.18</c:v>
                </c:pt>
                <c:pt idx="9451">
                  <c:v>181.18</c:v>
                </c:pt>
                <c:pt idx="9452">
                  <c:v>181.18</c:v>
                </c:pt>
                <c:pt idx="9453">
                  <c:v>181.18</c:v>
                </c:pt>
                <c:pt idx="9454">
                  <c:v>181.18</c:v>
                </c:pt>
                <c:pt idx="9455">
                  <c:v>181.18</c:v>
                </c:pt>
                <c:pt idx="9456">
                  <c:v>181.18</c:v>
                </c:pt>
                <c:pt idx="9457">
                  <c:v>181.18</c:v>
                </c:pt>
                <c:pt idx="9458">
                  <c:v>181.18</c:v>
                </c:pt>
                <c:pt idx="9459">
                  <c:v>181.18</c:v>
                </c:pt>
                <c:pt idx="9460">
                  <c:v>181.18</c:v>
                </c:pt>
                <c:pt idx="9461">
                  <c:v>181.18</c:v>
                </c:pt>
                <c:pt idx="9462">
                  <c:v>181.18</c:v>
                </c:pt>
                <c:pt idx="9463">
                  <c:v>181.18</c:v>
                </c:pt>
                <c:pt idx="9464">
                  <c:v>181.18</c:v>
                </c:pt>
                <c:pt idx="9465">
                  <c:v>180.25</c:v>
                </c:pt>
                <c:pt idx="9466">
                  <c:v>180.25</c:v>
                </c:pt>
                <c:pt idx="9467">
                  <c:v>180.25</c:v>
                </c:pt>
                <c:pt idx="9468">
                  <c:v>180.25</c:v>
                </c:pt>
                <c:pt idx="9469">
                  <c:v>180.25</c:v>
                </c:pt>
                <c:pt idx="9470">
                  <c:v>180.25</c:v>
                </c:pt>
                <c:pt idx="9471">
                  <c:v>180.25</c:v>
                </c:pt>
                <c:pt idx="9472">
                  <c:v>180.25</c:v>
                </c:pt>
                <c:pt idx="9473">
                  <c:v>180.25</c:v>
                </c:pt>
                <c:pt idx="9474">
                  <c:v>180.25</c:v>
                </c:pt>
                <c:pt idx="9475">
                  <c:v>180.25</c:v>
                </c:pt>
                <c:pt idx="9476">
                  <c:v>180.25</c:v>
                </c:pt>
                <c:pt idx="9477">
                  <c:v>180.25</c:v>
                </c:pt>
                <c:pt idx="9478">
                  <c:v>180.25</c:v>
                </c:pt>
                <c:pt idx="9479">
                  <c:v>180.25</c:v>
                </c:pt>
                <c:pt idx="9480">
                  <c:v>180.25</c:v>
                </c:pt>
                <c:pt idx="9481">
                  <c:v>180.25</c:v>
                </c:pt>
                <c:pt idx="9482">
                  <c:v>180.25</c:v>
                </c:pt>
                <c:pt idx="9483">
                  <c:v>180.25</c:v>
                </c:pt>
                <c:pt idx="9484">
                  <c:v>180.25</c:v>
                </c:pt>
                <c:pt idx="9485">
                  <c:v>180.25</c:v>
                </c:pt>
                <c:pt idx="9486">
                  <c:v>180.25</c:v>
                </c:pt>
                <c:pt idx="9487">
                  <c:v>180.25</c:v>
                </c:pt>
                <c:pt idx="9488">
                  <c:v>180.25</c:v>
                </c:pt>
                <c:pt idx="9489">
                  <c:v>180.25</c:v>
                </c:pt>
                <c:pt idx="9490">
                  <c:v>180.25</c:v>
                </c:pt>
                <c:pt idx="9491">
                  <c:v>180.25</c:v>
                </c:pt>
                <c:pt idx="9492">
                  <c:v>180.25</c:v>
                </c:pt>
                <c:pt idx="9493">
                  <c:v>180.25</c:v>
                </c:pt>
                <c:pt idx="9494">
                  <c:v>180.25</c:v>
                </c:pt>
                <c:pt idx="9495">
                  <c:v>180.25</c:v>
                </c:pt>
                <c:pt idx="9496">
                  <c:v>180.25</c:v>
                </c:pt>
                <c:pt idx="9497">
                  <c:v>180.25</c:v>
                </c:pt>
                <c:pt idx="9498">
                  <c:v>180.25</c:v>
                </c:pt>
                <c:pt idx="9499">
                  <c:v>180.25</c:v>
                </c:pt>
                <c:pt idx="9500">
                  <c:v>180.25</c:v>
                </c:pt>
                <c:pt idx="9501">
                  <c:v>180.25</c:v>
                </c:pt>
                <c:pt idx="9502">
                  <c:v>180.25</c:v>
                </c:pt>
                <c:pt idx="9503">
                  <c:v>180.25</c:v>
                </c:pt>
                <c:pt idx="9504">
                  <c:v>180.25</c:v>
                </c:pt>
                <c:pt idx="9505">
                  <c:v>180.25</c:v>
                </c:pt>
                <c:pt idx="9506">
                  <c:v>180.25</c:v>
                </c:pt>
                <c:pt idx="9507">
                  <c:v>180.25</c:v>
                </c:pt>
                <c:pt idx="9508">
                  <c:v>180.25</c:v>
                </c:pt>
                <c:pt idx="9509">
                  <c:v>180.25</c:v>
                </c:pt>
                <c:pt idx="9510">
                  <c:v>180.25</c:v>
                </c:pt>
                <c:pt idx="9511">
                  <c:v>180.25</c:v>
                </c:pt>
                <c:pt idx="9512">
                  <c:v>180.25</c:v>
                </c:pt>
                <c:pt idx="9513">
                  <c:v>180.25</c:v>
                </c:pt>
                <c:pt idx="9514">
                  <c:v>180.25</c:v>
                </c:pt>
                <c:pt idx="9515">
                  <c:v>180.25</c:v>
                </c:pt>
                <c:pt idx="9516">
                  <c:v>180.25</c:v>
                </c:pt>
                <c:pt idx="9517">
                  <c:v>180.25</c:v>
                </c:pt>
                <c:pt idx="9518">
                  <c:v>180.25</c:v>
                </c:pt>
                <c:pt idx="9519">
                  <c:v>180.25</c:v>
                </c:pt>
                <c:pt idx="9520">
                  <c:v>180.25</c:v>
                </c:pt>
                <c:pt idx="9521">
                  <c:v>180.25</c:v>
                </c:pt>
                <c:pt idx="9522">
                  <c:v>180.25</c:v>
                </c:pt>
                <c:pt idx="9523">
                  <c:v>180.25</c:v>
                </c:pt>
                <c:pt idx="9524">
                  <c:v>180.25</c:v>
                </c:pt>
                <c:pt idx="9525">
                  <c:v>181</c:v>
                </c:pt>
                <c:pt idx="9526">
                  <c:v>181</c:v>
                </c:pt>
                <c:pt idx="9527">
                  <c:v>181</c:v>
                </c:pt>
                <c:pt idx="9528">
                  <c:v>181</c:v>
                </c:pt>
                <c:pt idx="9529">
                  <c:v>181</c:v>
                </c:pt>
                <c:pt idx="9530">
                  <c:v>181</c:v>
                </c:pt>
                <c:pt idx="9531">
                  <c:v>181</c:v>
                </c:pt>
                <c:pt idx="9532">
                  <c:v>181</c:v>
                </c:pt>
                <c:pt idx="9533">
                  <c:v>181</c:v>
                </c:pt>
                <c:pt idx="9534">
                  <c:v>181</c:v>
                </c:pt>
                <c:pt idx="9535">
                  <c:v>181</c:v>
                </c:pt>
                <c:pt idx="9536">
                  <c:v>181</c:v>
                </c:pt>
                <c:pt idx="9537">
                  <c:v>181</c:v>
                </c:pt>
                <c:pt idx="9538">
                  <c:v>181</c:v>
                </c:pt>
                <c:pt idx="9539">
                  <c:v>181</c:v>
                </c:pt>
                <c:pt idx="9540">
                  <c:v>181</c:v>
                </c:pt>
                <c:pt idx="9541">
                  <c:v>181</c:v>
                </c:pt>
                <c:pt idx="9542">
                  <c:v>181</c:v>
                </c:pt>
                <c:pt idx="9543">
                  <c:v>181</c:v>
                </c:pt>
                <c:pt idx="9544">
                  <c:v>181</c:v>
                </c:pt>
                <c:pt idx="9545">
                  <c:v>181</c:v>
                </c:pt>
                <c:pt idx="9546">
                  <c:v>181</c:v>
                </c:pt>
                <c:pt idx="9547">
                  <c:v>181</c:v>
                </c:pt>
                <c:pt idx="9548">
                  <c:v>181</c:v>
                </c:pt>
                <c:pt idx="9549">
                  <c:v>181</c:v>
                </c:pt>
                <c:pt idx="9550">
                  <c:v>181</c:v>
                </c:pt>
                <c:pt idx="9551">
                  <c:v>181</c:v>
                </c:pt>
                <c:pt idx="9552">
                  <c:v>181</c:v>
                </c:pt>
                <c:pt idx="9553">
                  <c:v>181</c:v>
                </c:pt>
                <c:pt idx="9554">
                  <c:v>181</c:v>
                </c:pt>
                <c:pt idx="9555">
                  <c:v>181</c:v>
                </c:pt>
                <c:pt idx="9556">
                  <c:v>181</c:v>
                </c:pt>
                <c:pt idx="9557">
                  <c:v>181</c:v>
                </c:pt>
                <c:pt idx="9558">
                  <c:v>181</c:v>
                </c:pt>
                <c:pt idx="9559">
                  <c:v>181</c:v>
                </c:pt>
                <c:pt idx="9560">
                  <c:v>181</c:v>
                </c:pt>
                <c:pt idx="9561">
                  <c:v>181</c:v>
                </c:pt>
                <c:pt idx="9562">
                  <c:v>181</c:v>
                </c:pt>
                <c:pt idx="9563">
                  <c:v>181</c:v>
                </c:pt>
                <c:pt idx="9564">
                  <c:v>181</c:v>
                </c:pt>
                <c:pt idx="9565">
                  <c:v>181</c:v>
                </c:pt>
                <c:pt idx="9566">
                  <c:v>181</c:v>
                </c:pt>
                <c:pt idx="9567">
                  <c:v>181</c:v>
                </c:pt>
                <c:pt idx="9568">
                  <c:v>181</c:v>
                </c:pt>
                <c:pt idx="9569">
                  <c:v>181</c:v>
                </c:pt>
                <c:pt idx="9570">
                  <c:v>181</c:v>
                </c:pt>
                <c:pt idx="9571">
                  <c:v>181</c:v>
                </c:pt>
                <c:pt idx="9572">
                  <c:v>181</c:v>
                </c:pt>
                <c:pt idx="9573">
                  <c:v>181</c:v>
                </c:pt>
                <c:pt idx="9574">
                  <c:v>181</c:v>
                </c:pt>
                <c:pt idx="9575">
                  <c:v>181</c:v>
                </c:pt>
                <c:pt idx="9576">
                  <c:v>181</c:v>
                </c:pt>
                <c:pt idx="9577">
                  <c:v>181</c:v>
                </c:pt>
                <c:pt idx="9578">
                  <c:v>181</c:v>
                </c:pt>
                <c:pt idx="9579">
                  <c:v>181</c:v>
                </c:pt>
                <c:pt idx="9580">
                  <c:v>181</c:v>
                </c:pt>
                <c:pt idx="9581">
                  <c:v>181</c:v>
                </c:pt>
                <c:pt idx="9582">
                  <c:v>181</c:v>
                </c:pt>
                <c:pt idx="9583">
                  <c:v>181</c:v>
                </c:pt>
                <c:pt idx="9584">
                  <c:v>181</c:v>
                </c:pt>
                <c:pt idx="9585">
                  <c:v>180.51</c:v>
                </c:pt>
                <c:pt idx="9586">
                  <c:v>180.51</c:v>
                </c:pt>
                <c:pt idx="9587">
                  <c:v>180.51</c:v>
                </c:pt>
                <c:pt idx="9588">
                  <c:v>180.51</c:v>
                </c:pt>
                <c:pt idx="9589">
                  <c:v>180.51</c:v>
                </c:pt>
                <c:pt idx="9590">
                  <c:v>180.51</c:v>
                </c:pt>
                <c:pt idx="9591">
                  <c:v>180.51</c:v>
                </c:pt>
                <c:pt idx="9592">
                  <c:v>180.51</c:v>
                </c:pt>
                <c:pt idx="9593">
                  <c:v>180.51</c:v>
                </c:pt>
                <c:pt idx="9594">
                  <c:v>180.51</c:v>
                </c:pt>
                <c:pt idx="9595">
                  <c:v>180.51</c:v>
                </c:pt>
                <c:pt idx="9596">
                  <c:v>180.51</c:v>
                </c:pt>
                <c:pt idx="9597">
                  <c:v>180.51</c:v>
                </c:pt>
                <c:pt idx="9598">
                  <c:v>180.51</c:v>
                </c:pt>
                <c:pt idx="9599">
                  <c:v>180.51</c:v>
                </c:pt>
                <c:pt idx="9600">
                  <c:v>180.51</c:v>
                </c:pt>
                <c:pt idx="9601">
                  <c:v>180.51</c:v>
                </c:pt>
                <c:pt idx="9602">
                  <c:v>180.51</c:v>
                </c:pt>
                <c:pt idx="9603">
                  <c:v>180.51</c:v>
                </c:pt>
                <c:pt idx="9604">
                  <c:v>180.51</c:v>
                </c:pt>
                <c:pt idx="9605">
                  <c:v>180.51</c:v>
                </c:pt>
                <c:pt idx="9606">
                  <c:v>180.51</c:v>
                </c:pt>
                <c:pt idx="9607">
                  <c:v>180.51</c:v>
                </c:pt>
                <c:pt idx="9608">
                  <c:v>180.51</c:v>
                </c:pt>
                <c:pt idx="9609">
                  <c:v>180.51</c:v>
                </c:pt>
                <c:pt idx="9610">
                  <c:v>180.51</c:v>
                </c:pt>
                <c:pt idx="9611">
                  <c:v>180.51</c:v>
                </c:pt>
                <c:pt idx="9612">
                  <c:v>180.51</c:v>
                </c:pt>
                <c:pt idx="9613">
                  <c:v>180.51</c:v>
                </c:pt>
                <c:pt idx="9614">
                  <c:v>180.51</c:v>
                </c:pt>
                <c:pt idx="9615">
                  <c:v>180.51</c:v>
                </c:pt>
                <c:pt idx="9616">
                  <c:v>180.51</c:v>
                </c:pt>
                <c:pt idx="9617">
                  <c:v>180.51</c:v>
                </c:pt>
                <c:pt idx="9618">
                  <c:v>180.51</c:v>
                </c:pt>
                <c:pt idx="9619">
                  <c:v>180.51</c:v>
                </c:pt>
                <c:pt idx="9620">
                  <c:v>180.51</c:v>
                </c:pt>
                <c:pt idx="9621">
                  <c:v>180.51</c:v>
                </c:pt>
                <c:pt idx="9622">
                  <c:v>180.51</c:v>
                </c:pt>
                <c:pt idx="9623">
                  <c:v>180.51</c:v>
                </c:pt>
                <c:pt idx="9624">
                  <c:v>180.51</c:v>
                </c:pt>
                <c:pt idx="9625">
                  <c:v>180.51</c:v>
                </c:pt>
                <c:pt idx="9626">
                  <c:v>180.51</c:v>
                </c:pt>
                <c:pt idx="9627">
                  <c:v>180.51</c:v>
                </c:pt>
                <c:pt idx="9628">
                  <c:v>180.51</c:v>
                </c:pt>
                <c:pt idx="9629">
                  <c:v>180.51</c:v>
                </c:pt>
                <c:pt idx="9630">
                  <c:v>180.51</c:v>
                </c:pt>
                <c:pt idx="9631">
                  <c:v>180.51</c:v>
                </c:pt>
                <c:pt idx="9632">
                  <c:v>180.51</c:v>
                </c:pt>
                <c:pt idx="9633">
                  <c:v>180.51</c:v>
                </c:pt>
                <c:pt idx="9634">
                  <c:v>180.51</c:v>
                </c:pt>
                <c:pt idx="9635">
                  <c:v>180.51</c:v>
                </c:pt>
                <c:pt idx="9636">
                  <c:v>180.51</c:v>
                </c:pt>
                <c:pt idx="9637">
                  <c:v>180.51</c:v>
                </c:pt>
                <c:pt idx="9638">
                  <c:v>180.51</c:v>
                </c:pt>
                <c:pt idx="9639">
                  <c:v>180.51</c:v>
                </c:pt>
                <c:pt idx="9640">
                  <c:v>180.51</c:v>
                </c:pt>
                <c:pt idx="9641">
                  <c:v>180.51</c:v>
                </c:pt>
                <c:pt idx="9642">
                  <c:v>180.51</c:v>
                </c:pt>
                <c:pt idx="9643">
                  <c:v>180.51</c:v>
                </c:pt>
                <c:pt idx="9644">
                  <c:v>180.51</c:v>
                </c:pt>
                <c:pt idx="9645">
                  <c:v>179.87</c:v>
                </c:pt>
                <c:pt idx="9646">
                  <c:v>179.87</c:v>
                </c:pt>
                <c:pt idx="9647">
                  <c:v>179.87</c:v>
                </c:pt>
                <c:pt idx="9648">
                  <c:v>179.87</c:v>
                </c:pt>
                <c:pt idx="9649">
                  <c:v>179.87</c:v>
                </c:pt>
                <c:pt idx="9650">
                  <c:v>179.87</c:v>
                </c:pt>
                <c:pt idx="9651">
                  <c:v>179.87</c:v>
                </c:pt>
                <c:pt idx="9652">
                  <c:v>179.87</c:v>
                </c:pt>
                <c:pt idx="9653">
                  <c:v>179.87</c:v>
                </c:pt>
                <c:pt idx="9654">
                  <c:v>179.87</c:v>
                </c:pt>
                <c:pt idx="9655">
                  <c:v>179.87</c:v>
                </c:pt>
                <c:pt idx="9656">
                  <c:v>179.87</c:v>
                </c:pt>
                <c:pt idx="9657">
                  <c:v>179.87</c:v>
                </c:pt>
                <c:pt idx="9658">
                  <c:v>179.87</c:v>
                </c:pt>
                <c:pt idx="9659">
                  <c:v>179.87</c:v>
                </c:pt>
                <c:pt idx="9660">
                  <c:v>179.87</c:v>
                </c:pt>
                <c:pt idx="9661">
                  <c:v>179.87</c:v>
                </c:pt>
                <c:pt idx="9662">
                  <c:v>179.87</c:v>
                </c:pt>
                <c:pt idx="9663">
                  <c:v>179.87</c:v>
                </c:pt>
                <c:pt idx="9664">
                  <c:v>179.87</c:v>
                </c:pt>
                <c:pt idx="9665">
                  <c:v>179.87</c:v>
                </c:pt>
                <c:pt idx="9666">
                  <c:v>179.87</c:v>
                </c:pt>
                <c:pt idx="9667">
                  <c:v>179.87</c:v>
                </c:pt>
                <c:pt idx="9668">
                  <c:v>179.87</c:v>
                </c:pt>
                <c:pt idx="9669">
                  <c:v>179.87</c:v>
                </c:pt>
                <c:pt idx="9670">
                  <c:v>179.87</c:v>
                </c:pt>
                <c:pt idx="9671">
                  <c:v>179.87</c:v>
                </c:pt>
                <c:pt idx="9672">
                  <c:v>179.87</c:v>
                </c:pt>
                <c:pt idx="9673">
                  <c:v>179.87</c:v>
                </c:pt>
                <c:pt idx="9674">
                  <c:v>179.87</c:v>
                </c:pt>
                <c:pt idx="9675">
                  <c:v>179.87</c:v>
                </c:pt>
                <c:pt idx="9676">
                  <c:v>179.87</c:v>
                </c:pt>
                <c:pt idx="9677">
                  <c:v>179.87</c:v>
                </c:pt>
                <c:pt idx="9678">
                  <c:v>179.87</c:v>
                </c:pt>
                <c:pt idx="9679">
                  <c:v>179.87</c:v>
                </c:pt>
                <c:pt idx="9680">
                  <c:v>179.87</c:v>
                </c:pt>
                <c:pt idx="9681">
                  <c:v>179.87</c:v>
                </c:pt>
                <c:pt idx="9682">
                  <c:v>179.87</c:v>
                </c:pt>
                <c:pt idx="9683">
                  <c:v>179.87</c:v>
                </c:pt>
                <c:pt idx="9684">
                  <c:v>179.87</c:v>
                </c:pt>
                <c:pt idx="9685">
                  <c:v>179.87</c:v>
                </c:pt>
                <c:pt idx="9686">
                  <c:v>179.87</c:v>
                </c:pt>
                <c:pt idx="9687">
                  <c:v>179.87</c:v>
                </c:pt>
                <c:pt idx="9688">
                  <c:v>179.87</c:v>
                </c:pt>
                <c:pt idx="9689">
                  <c:v>179.87</c:v>
                </c:pt>
                <c:pt idx="9690">
                  <c:v>179.87</c:v>
                </c:pt>
                <c:pt idx="9691">
                  <c:v>179.87</c:v>
                </c:pt>
                <c:pt idx="9692">
                  <c:v>179.87</c:v>
                </c:pt>
                <c:pt idx="9693">
                  <c:v>179.87</c:v>
                </c:pt>
                <c:pt idx="9694">
                  <c:v>179.87</c:v>
                </c:pt>
                <c:pt idx="9695">
                  <c:v>179.87</c:v>
                </c:pt>
                <c:pt idx="9696">
                  <c:v>179.87</c:v>
                </c:pt>
                <c:pt idx="9697">
                  <c:v>179.87</c:v>
                </c:pt>
                <c:pt idx="9698">
                  <c:v>179.87</c:v>
                </c:pt>
                <c:pt idx="9699">
                  <c:v>179.87</c:v>
                </c:pt>
                <c:pt idx="9700">
                  <c:v>179.87</c:v>
                </c:pt>
                <c:pt idx="9701">
                  <c:v>179.87</c:v>
                </c:pt>
                <c:pt idx="9702">
                  <c:v>179.87</c:v>
                </c:pt>
                <c:pt idx="9703">
                  <c:v>179.87</c:v>
                </c:pt>
                <c:pt idx="9704">
                  <c:v>179.87</c:v>
                </c:pt>
                <c:pt idx="9705">
                  <c:v>180.76999999999998</c:v>
                </c:pt>
                <c:pt idx="9706">
                  <c:v>180.76999999999998</c:v>
                </c:pt>
                <c:pt idx="9707">
                  <c:v>180.76999999999998</c:v>
                </c:pt>
                <c:pt idx="9708">
                  <c:v>180.76999999999998</c:v>
                </c:pt>
                <c:pt idx="9709">
                  <c:v>180.76999999999998</c:v>
                </c:pt>
                <c:pt idx="9710">
                  <c:v>180.76999999999998</c:v>
                </c:pt>
                <c:pt idx="9711">
                  <c:v>180.76999999999998</c:v>
                </c:pt>
                <c:pt idx="9712">
                  <c:v>180.76999999999998</c:v>
                </c:pt>
                <c:pt idx="9713">
                  <c:v>180.76999999999998</c:v>
                </c:pt>
                <c:pt idx="9714">
                  <c:v>180.76999999999998</c:v>
                </c:pt>
                <c:pt idx="9715">
                  <c:v>180.76999999999998</c:v>
                </c:pt>
                <c:pt idx="9716">
                  <c:v>180.76999999999998</c:v>
                </c:pt>
                <c:pt idx="9717">
                  <c:v>180.76999999999998</c:v>
                </c:pt>
                <c:pt idx="9718">
                  <c:v>180.76999999999998</c:v>
                </c:pt>
                <c:pt idx="9719">
                  <c:v>180.76999999999998</c:v>
                </c:pt>
                <c:pt idx="9720">
                  <c:v>180.76999999999998</c:v>
                </c:pt>
                <c:pt idx="9721">
                  <c:v>180.76999999999998</c:v>
                </c:pt>
                <c:pt idx="9722">
                  <c:v>180.76999999999998</c:v>
                </c:pt>
                <c:pt idx="9723">
                  <c:v>180.76999999999998</c:v>
                </c:pt>
                <c:pt idx="9724">
                  <c:v>180.76999999999998</c:v>
                </c:pt>
                <c:pt idx="9725">
                  <c:v>180.76999999999998</c:v>
                </c:pt>
                <c:pt idx="9726">
                  <c:v>180.76999999999998</c:v>
                </c:pt>
                <c:pt idx="9727">
                  <c:v>180.76999999999998</c:v>
                </c:pt>
                <c:pt idx="9728">
                  <c:v>180.76999999999998</c:v>
                </c:pt>
                <c:pt idx="9729">
                  <c:v>180.76999999999998</c:v>
                </c:pt>
                <c:pt idx="9730">
                  <c:v>180.76999999999998</c:v>
                </c:pt>
                <c:pt idx="9731">
                  <c:v>180.76999999999998</c:v>
                </c:pt>
                <c:pt idx="9732">
                  <c:v>180.76999999999998</c:v>
                </c:pt>
                <c:pt idx="9733">
                  <c:v>180.76999999999998</c:v>
                </c:pt>
                <c:pt idx="9734">
                  <c:v>180.76999999999998</c:v>
                </c:pt>
                <c:pt idx="9735">
                  <c:v>180.76999999999998</c:v>
                </c:pt>
                <c:pt idx="9736">
                  <c:v>180.76999999999998</c:v>
                </c:pt>
                <c:pt idx="9737">
                  <c:v>180.76999999999998</c:v>
                </c:pt>
                <c:pt idx="9738">
                  <c:v>180.76999999999998</c:v>
                </c:pt>
                <c:pt idx="9739">
                  <c:v>180.76999999999998</c:v>
                </c:pt>
                <c:pt idx="9740">
                  <c:v>180.76999999999998</c:v>
                </c:pt>
                <c:pt idx="9741">
                  <c:v>180.76999999999998</c:v>
                </c:pt>
                <c:pt idx="9742">
                  <c:v>180.76999999999998</c:v>
                </c:pt>
                <c:pt idx="9743">
                  <c:v>180.76999999999998</c:v>
                </c:pt>
                <c:pt idx="9744">
                  <c:v>180.76999999999998</c:v>
                </c:pt>
                <c:pt idx="9745">
                  <c:v>180.76999999999998</c:v>
                </c:pt>
                <c:pt idx="9746">
                  <c:v>180.76999999999998</c:v>
                </c:pt>
                <c:pt idx="9747">
                  <c:v>180.76999999999998</c:v>
                </c:pt>
                <c:pt idx="9748">
                  <c:v>180.76999999999998</c:v>
                </c:pt>
                <c:pt idx="9749">
                  <c:v>180.76999999999998</c:v>
                </c:pt>
                <c:pt idx="9750">
                  <c:v>180.76999999999998</c:v>
                </c:pt>
                <c:pt idx="9751">
                  <c:v>180.76999999999998</c:v>
                </c:pt>
                <c:pt idx="9752">
                  <c:v>180.76999999999998</c:v>
                </c:pt>
                <c:pt idx="9753">
                  <c:v>180.76999999999998</c:v>
                </c:pt>
                <c:pt idx="9754">
                  <c:v>180.76999999999998</c:v>
                </c:pt>
                <c:pt idx="9755">
                  <c:v>180.76999999999998</c:v>
                </c:pt>
                <c:pt idx="9756">
                  <c:v>180.76999999999998</c:v>
                </c:pt>
                <c:pt idx="9757">
                  <c:v>180.76999999999998</c:v>
                </c:pt>
                <c:pt idx="9758">
                  <c:v>180.76999999999998</c:v>
                </c:pt>
                <c:pt idx="9759">
                  <c:v>180.76999999999998</c:v>
                </c:pt>
                <c:pt idx="9760">
                  <c:v>180.76999999999998</c:v>
                </c:pt>
                <c:pt idx="9761">
                  <c:v>180.76999999999998</c:v>
                </c:pt>
                <c:pt idx="9762">
                  <c:v>180.76999999999998</c:v>
                </c:pt>
                <c:pt idx="9763">
                  <c:v>180.76999999999998</c:v>
                </c:pt>
                <c:pt idx="9764">
                  <c:v>180.76999999999998</c:v>
                </c:pt>
                <c:pt idx="9765">
                  <c:v>181.75</c:v>
                </c:pt>
                <c:pt idx="9766">
                  <c:v>181.75</c:v>
                </c:pt>
                <c:pt idx="9767">
                  <c:v>181.75</c:v>
                </c:pt>
                <c:pt idx="9768">
                  <c:v>181.75</c:v>
                </c:pt>
                <c:pt idx="9769">
                  <c:v>181.75</c:v>
                </c:pt>
                <c:pt idx="9770">
                  <c:v>181.75</c:v>
                </c:pt>
                <c:pt idx="9771">
                  <c:v>181.75</c:v>
                </c:pt>
                <c:pt idx="9772">
                  <c:v>181.75</c:v>
                </c:pt>
                <c:pt idx="9773">
                  <c:v>181.75</c:v>
                </c:pt>
                <c:pt idx="9774">
                  <c:v>181.75</c:v>
                </c:pt>
                <c:pt idx="9775">
                  <c:v>181.75</c:v>
                </c:pt>
                <c:pt idx="9776">
                  <c:v>181.75</c:v>
                </c:pt>
                <c:pt idx="9777">
                  <c:v>181.75</c:v>
                </c:pt>
                <c:pt idx="9778">
                  <c:v>181.75</c:v>
                </c:pt>
                <c:pt idx="9779">
                  <c:v>181.75</c:v>
                </c:pt>
                <c:pt idx="9780">
                  <c:v>181.75</c:v>
                </c:pt>
                <c:pt idx="9781">
                  <c:v>181.75</c:v>
                </c:pt>
                <c:pt idx="9782">
                  <c:v>181.75</c:v>
                </c:pt>
                <c:pt idx="9783">
                  <c:v>181.75</c:v>
                </c:pt>
                <c:pt idx="9784">
                  <c:v>181.75</c:v>
                </c:pt>
                <c:pt idx="9785">
                  <c:v>181.75</c:v>
                </c:pt>
                <c:pt idx="9786">
                  <c:v>181.75</c:v>
                </c:pt>
                <c:pt idx="9787">
                  <c:v>181.75</c:v>
                </c:pt>
                <c:pt idx="9788">
                  <c:v>181.75</c:v>
                </c:pt>
                <c:pt idx="9789">
                  <c:v>181.75</c:v>
                </c:pt>
                <c:pt idx="9790">
                  <c:v>181.75</c:v>
                </c:pt>
                <c:pt idx="9791">
                  <c:v>181.75</c:v>
                </c:pt>
                <c:pt idx="9792">
                  <c:v>181.75</c:v>
                </c:pt>
                <c:pt idx="9793">
                  <c:v>181.75</c:v>
                </c:pt>
                <c:pt idx="9794">
                  <c:v>181.75</c:v>
                </c:pt>
                <c:pt idx="9795">
                  <c:v>181.75</c:v>
                </c:pt>
                <c:pt idx="9796">
                  <c:v>181.75</c:v>
                </c:pt>
                <c:pt idx="9797">
                  <c:v>181.75</c:v>
                </c:pt>
                <c:pt idx="9798">
                  <c:v>181.75</c:v>
                </c:pt>
                <c:pt idx="9799">
                  <c:v>181.75</c:v>
                </c:pt>
                <c:pt idx="9800">
                  <c:v>181.75</c:v>
                </c:pt>
                <c:pt idx="9801">
                  <c:v>181.75</c:v>
                </c:pt>
                <c:pt idx="9802">
                  <c:v>181.75</c:v>
                </c:pt>
                <c:pt idx="9803">
                  <c:v>181.75</c:v>
                </c:pt>
                <c:pt idx="9804">
                  <c:v>181.75</c:v>
                </c:pt>
                <c:pt idx="9805">
                  <c:v>181.75</c:v>
                </c:pt>
                <c:pt idx="9806">
                  <c:v>181.75</c:v>
                </c:pt>
                <c:pt idx="9807">
                  <c:v>181.75</c:v>
                </c:pt>
                <c:pt idx="9808">
                  <c:v>181.75</c:v>
                </c:pt>
                <c:pt idx="9809">
                  <c:v>181.75</c:v>
                </c:pt>
                <c:pt idx="9810">
                  <c:v>181.75</c:v>
                </c:pt>
                <c:pt idx="9811">
                  <c:v>181.75</c:v>
                </c:pt>
                <c:pt idx="9812">
                  <c:v>181.75</c:v>
                </c:pt>
                <c:pt idx="9813">
                  <c:v>181.75</c:v>
                </c:pt>
                <c:pt idx="9814">
                  <c:v>181.75</c:v>
                </c:pt>
                <c:pt idx="9815">
                  <c:v>181.75</c:v>
                </c:pt>
                <c:pt idx="9816">
                  <c:v>181.75</c:v>
                </c:pt>
                <c:pt idx="9817">
                  <c:v>181.75</c:v>
                </c:pt>
                <c:pt idx="9818">
                  <c:v>181.75</c:v>
                </c:pt>
                <c:pt idx="9819">
                  <c:v>181.75</c:v>
                </c:pt>
                <c:pt idx="9820">
                  <c:v>181.75</c:v>
                </c:pt>
                <c:pt idx="9821">
                  <c:v>181.75</c:v>
                </c:pt>
                <c:pt idx="9822">
                  <c:v>181.75</c:v>
                </c:pt>
                <c:pt idx="9823">
                  <c:v>181.75</c:v>
                </c:pt>
                <c:pt idx="9824">
                  <c:v>181.75</c:v>
                </c:pt>
                <c:pt idx="9825">
                  <c:v>184.62</c:v>
                </c:pt>
                <c:pt idx="9826">
                  <c:v>184.62</c:v>
                </c:pt>
                <c:pt idx="9827">
                  <c:v>184.62</c:v>
                </c:pt>
                <c:pt idx="9828">
                  <c:v>184.62</c:v>
                </c:pt>
                <c:pt idx="9829">
                  <c:v>184.62</c:v>
                </c:pt>
                <c:pt idx="9830">
                  <c:v>184.62</c:v>
                </c:pt>
                <c:pt idx="9831">
                  <c:v>184.62</c:v>
                </c:pt>
                <c:pt idx="9832">
                  <c:v>184.62</c:v>
                </c:pt>
                <c:pt idx="9833">
                  <c:v>184.62</c:v>
                </c:pt>
                <c:pt idx="9834">
                  <c:v>184.62</c:v>
                </c:pt>
                <c:pt idx="9835">
                  <c:v>184.62</c:v>
                </c:pt>
                <c:pt idx="9836">
                  <c:v>184.62</c:v>
                </c:pt>
                <c:pt idx="9837">
                  <c:v>184.62</c:v>
                </c:pt>
                <c:pt idx="9838">
                  <c:v>184.62</c:v>
                </c:pt>
                <c:pt idx="9839">
                  <c:v>184.62</c:v>
                </c:pt>
                <c:pt idx="9840">
                  <c:v>184.62</c:v>
                </c:pt>
                <c:pt idx="9841">
                  <c:v>184.62</c:v>
                </c:pt>
                <c:pt idx="9842">
                  <c:v>184.62</c:v>
                </c:pt>
                <c:pt idx="9843">
                  <c:v>184.62</c:v>
                </c:pt>
                <c:pt idx="9844">
                  <c:v>184.62</c:v>
                </c:pt>
                <c:pt idx="9845">
                  <c:v>184.62</c:v>
                </c:pt>
                <c:pt idx="9846">
                  <c:v>184.62</c:v>
                </c:pt>
                <c:pt idx="9847">
                  <c:v>184.62</c:v>
                </c:pt>
                <c:pt idx="9848">
                  <c:v>184.62</c:v>
                </c:pt>
                <c:pt idx="9849">
                  <c:v>184.62</c:v>
                </c:pt>
                <c:pt idx="9850">
                  <c:v>184.62</c:v>
                </c:pt>
                <c:pt idx="9851">
                  <c:v>184.62</c:v>
                </c:pt>
                <c:pt idx="9852">
                  <c:v>184.62</c:v>
                </c:pt>
                <c:pt idx="9853">
                  <c:v>184.62</c:v>
                </c:pt>
                <c:pt idx="9854">
                  <c:v>184.62</c:v>
                </c:pt>
                <c:pt idx="9855">
                  <c:v>184.62</c:v>
                </c:pt>
                <c:pt idx="9856">
                  <c:v>184.62</c:v>
                </c:pt>
                <c:pt idx="9857">
                  <c:v>184.62</c:v>
                </c:pt>
                <c:pt idx="9858">
                  <c:v>184.62</c:v>
                </c:pt>
                <c:pt idx="9859">
                  <c:v>184.62</c:v>
                </c:pt>
                <c:pt idx="9860">
                  <c:v>184.62</c:v>
                </c:pt>
                <c:pt idx="9861">
                  <c:v>184.62</c:v>
                </c:pt>
                <c:pt idx="9862">
                  <c:v>184.62</c:v>
                </c:pt>
                <c:pt idx="9863">
                  <c:v>184.62</c:v>
                </c:pt>
                <c:pt idx="9864">
                  <c:v>184.62</c:v>
                </c:pt>
                <c:pt idx="9865">
                  <c:v>184.62</c:v>
                </c:pt>
                <c:pt idx="9866">
                  <c:v>184.62</c:v>
                </c:pt>
                <c:pt idx="9867">
                  <c:v>184.62</c:v>
                </c:pt>
                <c:pt idx="9868">
                  <c:v>184.62</c:v>
                </c:pt>
                <c:pt idx="9869">
                  <c:v>184.62</c:v>
                </c:pt>
                <c:pt idx="9870">
                  <c:v>184.62</c:v>
                </c:pt>
                <c:pt idx="9871">
                  <c:v>184.62</c:v>
                </c:pt>
                <c:pt idx="9872">
                  <c:v>184.62</c:v>
                </c:pt>
                <c:pt idx="9873">
                  <c:v>184.62</c:v>
                </c:pt>
                <c:pt idx="9874">
                  <c:v>184.62</c:v>
                </c:pt>
                <c:pt idx="9875">
                  <c:v>184.62</c:v>
                </c:pt>
                <c:pt idx="9876">
                  <c:v>184.62</c:v>
                </c:pt>
                <c:pt idx="9877">
                  <c:v>184.62</c:v>
                </c:pt>
                <c:pt idx="9878">
                  <c:v>184.62</c:v>
                </c:pt>
                <c:pt idx="9879">
                  <c:v>184.62</c:v>
                </c:pt>
                <c:pt idx="9880">
                  <c:v>184.62</c:v>
                </c:pt>
                <c:pt idx="9881">
                  <c:v>184.62</c:v>
                </c:pt>
                <c:pt idx="9882">
                  <c:v>184.62</c:v>
                </c:pt>
                <c:pt idx="9883">
                  <c:v>184.62</c:v>
                </c:pt>
                <c:pt idx="9884">
                  <c:v>184.62</c:v>
                </c:pt>
                <c:pt idx="9885">
                  <c:v>184.09</c:v>
                </c:pt>
                <c:pt idx="9886">
                  <c:v>184.09</c:v>
                </c:pt>
                <c:pt idx="9887">
                  <c:v>184.09</c:v>
                </c:pt>
                <c:pt idx="9888">
                  <c:v>184.09</c:v>
                </c:pt>
                <c:pt idx="9889">
                  <c:v>184.09</c:v>
                </c:pt>
                <c:pt idx="9890">
                  <c:v>184.09</c:v>
                </c:pt>
                <c:pt idx="9891">
                  <c:v>184.09</c:v>
                </c:pt>
                <c:pt idx="9892">
                  <c:v>184.09</c:v>
                </c:pt>
                <c:pt idx="9893">
                  <c:v>184.09</c:v>
                </c:pt>
                <c:pt idx="9894">
                  <c:v>184.09</c:v>
                </c:pt>
                <c:pt idx="9895">
                  <c:v>184.09</c:v>
                </c:pt>
                <c:pt idx="9896">
                  <c:v>184.09</c:v>
                </c:pt>
                <c:pt idx="9897">
                  <c:v>184.09</c:v>
                </c:pt>
                <c:pt idx="9898">
                  <c:v>184.09</c:v>
                </c:pt>
                <c:pt idx="9899">
                  <c:v>184.09</c:v>
                </c:pt>
                <c:pt idx="9900">
                  <c:v>184.09</c:v>
                </c:pt>
                <c:pt idx="9901">
                  <c:v>184.09</c:v>
                </c:pt>
                <c:pt idx="9902">
                  <c:v>184.09</c:v>
                </c:pt>
                <c:pt idx="9903">
                  <c:v>184.09</c:v>
                </c:pt>
                <c:pt idx="9904">
                  <c:v>184.09</c:v>
                </c:pt>
                <c:pt idx="9905">
                  <c:v>184.09</c:v>
                </c:pt>
                <c:pt idx="9906">
                  <c:v>184.09</c:v>
                </c:pt>
                <c:pt idx="9907">
                  <c:v>184.09</c:v>
                </c:pt>
                <c:pt idx="9908">
                  <c:v>184.09</c:v>
                </c:pt>
                <c:pt idx="9909">
                  <c:v>184.09</c:v>
                </c:pt>
                <c:pt idx="9910">
                  <c:v>184.09</c:v>
                </c:pt>
                <c:pt idx="9911">
                  <c:v>184.09</c:v>
                </c:pt>
                <c:pt idx="9912">
                  <c:v>184.09</c:v>
                </c:pt>
                <c:pt idx="9913">
                  <c:v>184.09</c:v>
                </c:pt>
                <c:pt idx="9914">
                  <c:v>184.09</c:v>
                </c:pt>
                <c:pt idx="9915">
                  <c:v>184.09</c:v>
                </c:pt>
                <c:pt idx="9916">
                  <c:v>184.09</c:v>
                </c:pt>
                <c:pt idx="9917">
                  <c:v>184.09</c:v>
                </c:pt>
                <c:pt idx="9918">
                  <c:v>184.09</c:v>
                </c:pt>
                <c:pt idx="9919">
                  <c:v>184.09</c:v>
                </c:pt>
                <c:pt idx="9920">
                  <c:v>184.09</c:v>
                </c:pt>
                <c:pt idx="9921">
                  <c:v>184.09</c:v>
                </c:pt>
                <c:pt idx="9922">
                  <c:v>184.09</c:v>
                </c:pt>
                <c:pt idx="9923">
                  <c:v>184.09</c:v>
                </c:pt>
                <c:pt idx="9924">
                  <c:v>184.09</c:v>
                </c:pt>
                <c:pt idx="9925">
                  <c:v>184.09</c:v>
                </c:pt>
                <c:pt idx="9926">
                  <c:v>184.09</c:v>
                </c:pt>
                <c:pt idx="9927">
                  <c:v>184.09</c:v>
                </c:pt>
                <c:pt idx="9928">
                  <c:v>184.09</c:v>
                </c:pt>
                <c:pt idx="9929">
                  <c:v>184.09</c:v>
                </c:pt>
                <c:pt idx="9930">
                  <c:v>184.09</c:v>
                </c:pt>
                <c:pt idx="9931">
                  <c:v>184.09</c:v>
                </c:pt>
                <c:pt idx="9932">
                  <c:v>184.09</c:v>
                </c:pt>
                <c:pt idx="9933">
                  <c:v>184.09</c:v>
                </c:pt>
                <c:pt idx="9934">
                  <c:v>184.09</c:v>
                </c:pt>
                <c:pt idx="9935">
                  <c:v>184.09</c:v>
                </c:pt>
                <c:pt idx="9936">
                  <c:v>184.09</c:v>
                </c:pt>
                <c:pt idx="9937">
                  <c:v>184.09</c:v>
                </c:pt>
                <c:pt idx="9938">
                  <c:v>184.09</c:v>
                </c:pt>
                <c:pt idx="9939">
                  <c:v>184.09</c:v>
                </c:pt>
                <c:pt idx="9940">
                  <c:v>184.09</c:v>
                </c:pt>
                <c:pt idx="9941">
                  <c:v>184.09</c:v>
                </c:pt>
                <c:pt idx="9942">
                  <c:v>184.09</c:v>
                </c:pt>
                <c:pt idx="9943">
                  <c:v>184.09</c:v>
                </c:pt>
                <c:pt idx="9944">
                  <c:v>184.09</c:v>
                </c:pt>
                <c:pt idx="9945">
                  <c:v>188.20999999999998</c:v>
                </c:pt>
                <c:pt idx="9946">
                  <c:v>188.20999999999998</c:v>
                </c:pt>
                <c:pt idx="9947">
                  <c:v>188.20999999999998</c:v>
                </c:pt>
                <c:pt idx="9948">
                  <c:v>188.20999999999998</c:v>
                </c:pt>
                <c:pt idx="9949">
                  <c:v>188.20999999999998</c:v>
                </c:pt>
                <c:pt idx="9950">
                  <c:v>188.20999999999998</c:v>
                </c:pt>
                <c:pt idx="9951">
                  <c:v>188.20999999999998</c:v>
                </c:pt>
                <c:pt idx="9952">
                  <c:v>188.20999999999998</c:v>
                </c:pt>
                <c:pt idx="9953">
                  <c:v>188.20999999999998</c:v>
                </c:pt>
                <c:pt idx="9954">
                  <c:v>188.20999999999998</c:v>
                </c:pt>
                <c:pt idx="9955">
                  <c:v>188.20999999999998</c:v>
                </c:pt>
                <c:pt idx="9956">
                  <c:v>188.20999999999998</c:v>
                </c:pt>
                <c:pt idx="9957">
                  <c:v>188.20999999999998</c:v>
                </c:pt>
                <c:pt idx="9958">
                  <c:v>188.20999999999998</c:v>
                </c:pt>
                <c:pt idx="9959">
                  <c:v>188.20999999999998</c:v>
                </c:pt>
                <c:pt idx="9960">
                  <c:v>188.20999999999998</c:v>
                </c:pt>
                <c:pt idx="9961">
                  <c:v>188.20999999999998</c:v>
                </c:pt>
                <c:pt idx="9962">
                  <c:v>188.20999999999998</c:v>
                </c:pt>
                <c:pt idx="9963">
                  <c:v>188.20999999999998</c:v>
                </c:pt>
                <c:pt idx="9964">
                  <c:v>188.20999999999998</c:v>
                </c:pt>
                <c:pt idx="9965">
                  <c:v>188.20999999999998</c:v>
                </c:pt>
                <c:pt idx="9966">
                  <c:v>188.20999999999998</c:v>
                </c:pt>
                <c:pt idx="9967">
                  <c:v>188.20999999999998</c:v>
                </c:pt>
                <c:pt idx="9968">
                  <c:v>188.20999999999998</c:v>
                </c:pt>
                <c:pt idx="9969">
                  <c:v>188.20999999999998</c:v>
                </c:pt>
                <c:pt idx="9970">
                  <c:v>188.20999999999998</c:v>
                </c:pt>
                <c:pt idx="9971">
                  <c:v>188.20999999999998</c:v>
                </c:pt>
                <c:pt idx="9972">
                  <c:v>188.20999999999998</c:v>
                </c:pt>
                <c:pt idx="9973">
                  <c:v>188.20999999999998</c:v>
                </c:pt>
                <c:pt idx="9974">
                  <c:v>188.20999999999998</c:v>
                </c:pt>
                <c:pt idx="9975">
                  <c:v>188.20999999999998</c:v>
                </c:pt>
                <c:pt idx="9976">
                  <c:v>188.20999999999998</c:v>
                </c:pt>
                <c:pt idx="9977">
                  <c:v>188.20999999999998</c:v>
                </c:pt>
                <c:pt idx="9978">
                  <c:v>188.20999999999998</c:v>
                </c:pt>
                <c:pt idx="9979">
                  <c:v>188.20999999999998</c:v>
                </c:pt>
                <c:pt idx="9980">
                  <c:v>188.20999999999998</c:v>
                </c:pt>
                <c:pt idx="9981">
                  <c:v>188.20999999999998</c:v>
                </c:pt>
                <c:pt idx="9982">
                  <c:v>188.20999999999998</c:v>
                </c:pt>
                <c:pt idx="9983">
                  <c:v>188.20999999999998</c:v>
                </c:pt>
                <c:pt idx="9984">
                  <c:v>188.20999999999998</c:v>
                </c:pt>
                <c:pt idx="9985">
                  <c:v>188.20999999999998</c:v>
                </c:pt>
                <c:pt idx="9986">
                  <c:v>188.20999999999998</c:v>
                </c:pt>
                <c:pt idx="9987">
                  <c:v>188.20999999999998</c:v>
                </c:pt>
                <c:pt idx="9988">
                  <c:v>188.20999999999998</c:v>
                </c:pt>
                <c:pt idx="9989">
                  <c:v>188.20999999999998</c:v>
                </c:pt>
                <c:pt idx="9990">
                  <c:v>188.20999999999998</c:v>
                </c:pt>
                <c:pt idx="9991">
                  <c:v>188.20999999999998</c:v>
                </c:pt>
                <c:pt idx="9992">
                  <c:v>188.20999999999998</c:v>
                </c:pt>
                <c:pt idx="9993">
                  <c:v>188.20999999999998</c:v>
                </c:pt>
                <c:pt idx="9994">
                  <c:v>188.20999999999998</c:v>
                </c:pt>
                <c:pt idx="9995">
                  <c:v>188.20999999999998</c:v>
                </c:pt>
                <c:pt idx="9996">
                  <c:v>188.20999999999998</c:v>
                </c:pt>
                <c:pt idx="9997">
                  <c:v>188.20999999999998</c:v>
                </c:pt>
                <c:pt idx="9998">
                  <c:v>188.20999999999998</c:v>
                </c:pt>
                <c:pt idx="9999">
                  <c:v>188.20999999999998</c:v>
                </c:pt>
                <c:pt idx="10000">
                  <c:v>188.20999999999998</c:v>
                </c:pt>
                <c:pt idx="10001">
                  <c:v>188.20999999999998</c:v>
                </c:pt>
                <c:pt idx="10002">
                  <c:v>188.20999999999998</c:v>
                </c:pt>
                <c:pt idx="10003">
                  <c:v>188.20999999999998</c:v>
                </c:pt>
                <c:pt idx="10004">
                  <c:v>188.20999999999998</c:v>
                </c:pt>
                <c:pt idx="10005">
                  <c:v>187.23</c:v>
                </c:pt>
                <c:pt idx="10006">
                  <c:v>187.23</c:v>
                </c:pt>
                <c:pt idx="10007">
                  <c:v>187.23</c:v>
                </c:pt>
                <c:pt idx="10008">
                  <c:v>187.23</c:v>
                </c:pt>
                <c:pt idx="10009">
                  <c:v>187.23</c:v>
                </c:pt>
                <c:pt idx="10010">
                  <c:v>187.23</c:v>
                </c:pt>
                <c:pt idx="10011">
                  <c:v>187.23</c:v>
                </c:pt>
                <c:pt idx="10012">
                  <c:v>187.23</c:v>
                </c:pt>
                <c:pt idx="10013">
                  <c:v>187.23</c:v>
                </c:pt>
                <c:pt idx="10014">
                  <c:v>187.23</c:v>
                </c:pt>
                <c:pt idx="10015">
                  <c:v>187.23</c:v>
                </c:pt>
                <c:pt idx="10016">
                  <c:v>187.23</c:v>
                </c:pt>
                <c:pt idx="10017">
                  <c:v>187.23</c:v>
                </c:pt>
                <c:pt idx="10018">
                  <c:v>187.23</c:v>
                </c:pt>
                <c:pt idx="10019">
                  <c:v>187.23</c:v>
                </c:pt>
                <c:pt idx="10020">
                  <c:v>187.23</c:v>
                </c:pt>
                <c:pt idx="10021">
                  <c:v>187.23</c:v>
                </c:pt>
                <c:pt idx="10022">
                  <c:v>187.23</c:v>
                </c:pt>
                <c:pt idx="10023">
                  <c:v>187.23</c:v>
                </c:pt>
                <c:pt idx="10024">
                  <c:v>187.23</c:v>
                </c:pt>
                <c:pt idx="10025">
                  <c:v>187.23</c:v>
                </c:pt>
                <c:pt idx="10026">
                  <c:v>187.23</c:v>
                </c:pt>
                <c:pt idx="10027">
                  <c:v>187.23</c:v>
                </c:pt>
                <c:pt idx="10028">
                  <c:v>187.23</c:v>
                </c:pt>
                <c:pt idx="10029">
                  <c:v>187.23</c:v>
                </c:pt>
                <c:pt idx="10030">
                  <c:v>187.23</c:v>
                </c:pt>
                <c:pt idx="10031">
                  <c:v>187.23</c:v>
                </c:pt>
                <c:pt idx="10032">
                  <c:v>187.23</c:v>
                </c:pt>
                <c:pt idx="10033">
                  <c:v>187.23</c:v>
                </c:pt>
                <c:pt idx="10034">
                  <c:v>187.23</c:v>
                </c:pt>
                <c:pt idx="10035">
                  <c:v>187.23</c:v>
                </c:pt>
                <c:pt idx="10036">
                  <c:v>187.23</c:v>
                </c:pt>
                <c:pt idx="10037">
                  <c:v>187.23</c:v>
                </c:pt>
                <c:pt idx="10038">
                  <c:v>187.23</c:v>
                </c:pt>
                <c:pt idx="10039">
                  <c:v>187.23</c:v>
                </c:pt>
                <c:pt idx="10040">
                  <c:v>187.23</c:v>
                </c:pt>
                <c:pt idx="10041">
                  <c:v>187.23</c:v>
                </c:pt>
                <c:pt idx="10042">
                  <c:v>187.23</c:v>
                </c:pt>
                <c:pt idx="10043">
                  <c:v>187.23</c:v>
                </c:pt>
                <c:pt idx="10044">
                  <c:v>187.23</c:v>
                </c:pt>
                <c:pt idx="10045">
                  <c:v>187.23</c:v>
                </c:pt>
                <c:pt idx="10046">
                  <c:v>187.23</c:v>
                </c:pt>
                <c:pt idx="10047">
                  <c:v>187.23</c:v>
                </c:pt>
                <c:pt idx="10048">
                  <c:v>187.23</c:v>
                </c:pt>
                <c:pt idx="10049">
                  <c:v>187.23</c:v>
                </c:pt>
                <c:pt idx="10050">
                  <c:v>187.23</c:v>
                </c:pt>
                <c:pt idx="10051">
                  <c:v>187.23</c:v>
                </c:pt>
                <c:pt idx="10052">
                  <c:v>187.23</c:v>
                </c:pt>
                <c:pt idx="10053">
                  <c:v>187.23</c:v>
                </c:pt>
                <c:pt idx="10054">
                  <c:v>187.23</c:v>
                </c:pt>
                <c:pt idx="10055">
                  <c:v>187.23</c:v>
                </c:pt>
                <c:pt idx="10056">
                  <c:v>187.23</c:v>
                </c:pt>
                <c:pt idx="10057">
                  <c:v>187.23</c:v>
                </c:pt>
                <c:pt idx="10058">
                  <c:v>187.23</c:v>
                </c:pt>
                <c:pt idx="10059">
                  <c:v>187.23</c:v>
                </c:pt>
                <c:pt idx="10060">
                  <c:v>187.23</c:v>
                </c:pt>
                <c:pt idx="10061">
                  <c:v>187.23</c:v>
                </c:pt>
                <c:pt idx="10062">
                  <c:v>187.23</c:v>
                </c:pt>
                <c:pt idx="10063">
                  <c:v>187.23</c:v>
                </c:pt>
                <c:pt idx="10064">
                  <c:v>187.23</c:v>
                </c:pt>
                <c:pt idx="10065">
                  <c:v>187.17</c:v>
                </c:pt>
                <c:pt idx="10066">
                  <c:v>187.17</c:v>
                </c:pt>
                <c:pt idx="10067">
                  <c:v>187.17</c:v>
                </c:pt>
                <c:pt idx="10068">
                  <c:v>187.17</c:v>
                </c:pt>
                <c:pt idx="10069">
                  <c:v>187.17</c:v>
                </c:pt>
                <c:pt idx="10070">
                  <c:v>187.17</c:v>
                </c:pt>
                <c:pt idx="10071">
                  <c:v>187.17</c:v>
                </c:pt>
                <c:pt idx="10072">
                  <c:v>187.17</c:v>
                </c:pt>
                <c:pt idx="10073">
                  <c:v>187.17</c:v>
                </c:pt>
                <c:pt idx="10074">
                  <c:v>187.17</c:v>
                </c:pt>
                <c:pt idx="10075">
                  <c:v>187.17</c:v>
                </c:pt>
                <c:pt idx="10076">
                  <c:v>187.17</c:v>
                </c:pt>
                <c:pt idx="10077">
                  <c:v>187.17</c:v>
                </c:pt>
                <c:pt idx="10078">
                  <c:v>187.17</c:v>
                </c:pt>
                <c:pt idx="10079">
                  <c:v>187.17</c:v>
                </c:pt>
                <c:pt idx="10080">
                  <c:v>187.17</c:v>
                </c:pt>
                <c:pt idx="10081">
                  <c:v>187.17</c:v>
                </c:pt>
                <c:pt idx="10082">
                  <c:v>187.17</c:v>
                </c:pt>
                <c:pt idx="10083">
                  <c:v>187.17</c:v>
                </c:pt>
                <c:pt idx="10084">
                  <c:v>187.17</c:v>
                </c:pt>
                <c:pt idx="10085">
                  <c:v>187.17</c:v>
                </c:pt>
                <c:pt idx="10086">
                  <c:v>187.17</c:v>
                </c:pt>
                <c:pt idx="10087">
                  <c:v>187.17</c:v>
                </c:pt>
                <c:pt idx="10088">
                  <c:v>187.17</c:v>
                </c:pt>
                <c:pt idx="10089">
                  <c:v>187.17</c:v>
                </c:pt>
                <c:pt idx="10090">
                  <c:v>187.17</c:v>
                </c:pt>
                <c:pt idx="10091">
                  <c:v>187.17</c:v>
                </c:pt>
                <c:pt idx="10092">
                  <c:v>187.17</c:v>
                </c:pt>
                <c:pt idx="10093">
                  <c:v>187.17</c:v>
                </c:pt>
                <c:pt idx="10094">
                  <c:v>187.17</c:v>
                </c:pt>
                <c:pt idx="10095">
                  <c:v>187.17</c:v>
                </c:pt>
                <c:pt idx="10096">
                  <c:v>187.17</c:v>
                </c:pt>
                <c:pt idx="10097">
                  <c:v>187.17</c:v>
                </c:pt>
                <c:pt idx="10098">
                  <c:v>187.17</c:v>
                </c:pt>
                <c:pt idx="10099">
                  <c:v>187.17</c:v>
                </c:pt>
                <c:pt idx="10100">
                  <c:v>187.17</c:v>
                </c:pt>
                <c:pt idx="10101">
                  <c:v>187.17</c:v>
                </c:pt>
                <c:pt idx="10102">
                  <c:v>187.17</c:v>
                </c:pt>
                <c:pt idx="10103">
                  <c:v>187.17</c:v>
                </c:pt>
                <c:pt idx="10104">
                  <c:v>187.17</c:v>
                </c:pt>
                <c:pt idx="10105">
                  <c:v>187.17</c:v>
                </c:pt>
                <c:pt idx="10106">
                  <c:v>187.17</c:v>
                </c:pt>
                <c:pt idx="10107">
                  <c:v>187.17</c:v>
                </c:pt>
                <c:pt idx="10108">
                  <c:v>187.17</c:v>
                </c:pt>
                <c:pt idx="10109">
                  <c:v>187.17</c:v>
                </c:pt>
                <c:pt idx="10110">
                  <c:v>187.17</c:v>
                </c:pt>
                <c:pt idx="10111">
                  <c:v>187.17</c:v>
                </c:pt>
                <c:pt idx="10112">
                  <c:v>187.17</c:v>
                </c:pt>
                <c:pt idx="10113">
                  <c:v>187.17</c:v>
                </c:pt>
                <c:pt idx="10114">
                  <c:v>187.17</c:v>
                </c:pt>
                <c:pt idx="10115">
                  <c:v>187.17</c:v>
                </c:pt>
                <c:pt idx="10116">
                  <c:v>187.17</c:v>
                </c:pt>
                <c:pt idx="10117">
                  <c:v>187.17</c:v>
                </c:pt>
                <c:pt idx="10118">
                  <c:v>187.17</c:v>
                </c:pt>
                <c:pt idx="10119">
                  <c:v>187.17</c:v>
                </c:pt>
                <c:pt idx="10120">
                  <c:v>187.17</c:v>
                </c:pt>
                <c:pt idx="10121">
                  <c:v>187.17</c:v>
                </c:pt>
                <c:pt idx="10122">
                  <c:v>187.17</c:v>
                </c:pt>
                <c:pt idx="10123">
                  <c:v>187.17</c:v>
                </c:pt>
                <c:pt idx="10124">
                  <c:v>187.17</c:v>
                </c:pt>
                <c:pt idx="10125">
                  <c:v>188.46</c:v>
                </c:pt>
                <c:pt idx="10126">
                  <c:v>188.46</c:v>
                </c:pt>
                <c:pt idx="10127">
                  <c:v>188.46</c:v>
                </c:pt>
                <c:pt idx="10128">
                  <c:v>188.46</c:v>
                </c:pt>
                <c:pt idx="10129">
                  <c:v>188.46</c:v>
                </c:pt>
                <c:pt idx="10130">
                  <c:v>188.46</c:v>
                </c:pt>
                <c:pt idx="10131">
                  <c:v>188.46</c:v>
                </c:pt>
                <c:pt idx="10132">
                  <c:v>188.46</c:v>
                </c:pt>
                <c:pt idx="10133">
                  <c:v>188.46</c:v>
                </c:pt>
                <c:pt idx="10134">
                  <c:v>188.46</c:v>
                </c:pt>
                <c:pt idx="10135">
                  <c:v>188.46</c:v>
                </c:pt>
                <c:pt idx="10136">
                  <c:v>188.46</c:v>
                </c:pt>
                <c:pt idx="10137">
                  <c:v>188.46</c:v>
                </c:pt>
                <c:pt idx="10138">
                  <c:v>188.46</c:v>
                </c:pt>
                <c:pt idx="10139">
                  <c:v>188.46</c:v>
                </c:pt>
                <c:pt idx="10140">
                  <c:v>188.46</c:v>
                </c:pt>
                <c:pt idx="10141">
                  <c:v>188.46</c:v>
                </c:pt>
                <c:pt idx="10142">
                  <c:v>188.46</c:v>
                </c:pt>
                <c:pt idx="10143">
                  <c:v>188.46</c:v>
                </c:pt>
                <c:pt idx="10144">
                  <c:v>188.46</c:v>
                </c:pt>
                <c:pt idx="10145">
                  <c:v>188.46</c:v>
                </c:pt>
                <c:pt idx="10146">
                  <c:v>188.46</c:v>
                </c:pt>
                <c:pt idx="10147">
                  <c:v>188.46</c:v>
                </c:pt>
                <c:pt idx="10148">
                  <c:v>188.46</c:v>
                </c:pt>
                <c:pt idx="10149">
                  <c:v>188.46</c:v>
                </c:pt>
                <c:pt idx="10150">
                  <c:v>188.46</c:v>
                </c:pt>
                <c:pt idx="10151">
                  <c:v>188.46</c:v>
                </c:pt>
                <c:pt idx="10152">
                  <c:v>188.46</c:v>
                </c:pt>
                <c:pt idx="10153">
                  <c:v>188.46</c:v>
                </c:pt>
                <c:pt idx="10154">
                  <c:v>188.46</c:v>
                </c:pt>
                <c:pt idx="10155">
                  <c:v>188.46</c:v>
                </c:pt>
                <c:pt idx="10156">
                  <c:v>188.46</c:v>
                </c:pt>
                <c:pt idx="10157">
                  <c:v>188.46</c:v>
                </c:pt>
                <c:pt idx="10158">
                  <c:v>188.46</c:v>
                </c:pt>
                <c:pt idx="10159">
                  <c:v>188.46</c:v>
                </c:pt>
                <c:pt idx="10160">
                  <c:v>188.46</c:v>
                </c:pt>
                <c:pt idx="10161">
                  <c:v>188.46</c:v>
                </c:pt>
                <c:pt idx="10162">
                  <c:v>188.46</c:v>
                </c:pt>
                <c:pt idx="10163">
                  <c:v>188.46</c:v>
                </c:pt>
                <c:pt idx="10164">
                  <c:v>188.46</c:v>
                </c:pt>
                <c:pt idx="10165">
                  <c:v>188.46</c:v>
                </c:pt>
                <c:pt idx="10166">
                  <c:v>188.46</c:v>
                </c:pt>
                <c:pt idx="10167">
                  <c:v>188.46</c:v>
                </c:pt>
                <c:pt idx="10168">
                  <c:v>188.46</c:v>
                </c:pt>
                <c:pt idx="10169">
                  <c:v>188.46</c:v>
                </c:pt>
                <c:pt idx="10170">
                  <c:v>188.46</c:v>
                </c:pt>
                <c:pt idx="10171">
                  <c:v>188.46</c:v>
                </c:pt>
                <c:pt idx="10172">
                  <c:v>188.46</c:v>
                </c:pt>
                <c:pt idx="10173">
                  <c:v>188.46</c:v>
                </c:pt>
                <c:pt idx="10174">
                  <c:v>188.46</c:v>
                </c:pt>
                <c:pt idx="10175">
                  <c:v>188.46</c:v>
                </c:pt>
                <c:pt idx="10176">
                  <c:v>188.46</c:v>
                </c:pt>
                <c:pt idx="10177">
                  <c:v>188.46</c:v>
                </c:pt>
                <c:pt idx="10178">
                  <c:v>188.46</c:v>
                </c:pt>
                <c:pt idx="10179">
                  <c:v>188.46</c:v>
                </c:pt>
                <c:pt idx="10180">
                  <c:v>188.46</c:v>
                </c:pt>
                <c:pt idx="10181">
                  <c:v>188.46</c:v>
                </c:pt>
                <c:pt idx="10182">
                  <c:v>188.46</c:v>
                </c:pt>
                <c:pt idx="10183">
                  <c:v>188.46</c:v>
                </c:pt>
                <c:pt idx="10184">
                  <c:v>188.46</c:v>
                </c:pt>
                <c:pt idx="10185">
                  <c:v>187.93</c:v>
                </c:pt>
                <c:pt idx="10186">
                  <c:v>187.93</c:v>
                </c:pt>
                <c:pt idx="10187">
                  <c:v>187.93</c:v>
                </c:pt>
                <c:pt idx="10188">
                  <c:v>187.93</c:v>
                </c:pt>
                <c:pt idx="10189">
                  <c:v>187.93</c:v>
                </c:pt>
                <c:pt idx="10190">
                  <c:v>187.93</c:v>
                </c:pt>
                <c:pt idx="10191">
                  <c:v>187.93</c:v>
                </c:pt>
                <c:pt idx="10192">
                  <c:v>187.93</c:v>
                </c:pt>
                <c:pt idx="10193">
                  <c:v>187.93</c:v>
                </c:pt>
                <c:pt idx="10194">
                  <c:v>187.93</c:v>
                </c:pt>
                <c:pt idx="10195">
                  <c:v>187.93</c:v>
                </c:pt>
                <c:pt idx="10196">
                  <c:v>187.93</c:v>
                </c:pt>
                <c:pt idx="10197">
                  <c:v>187.93</c:v>
                </c:pt>
                <c:pt idx="10198">
                  <c:v>187.93</c:v>
                </c:pt>
                <c:pt idx="10199">
                  <c:v>187.93</c:v>
                </c:pt>
                <c:pt idx="10200">
                  <c:v>187.93</c:v>
                </c:pt>
                <c:pt idx="10201">
                  <c:v>187.93</c:v>
                </c:pt>
                <c:pt idx="10202">
                  <c:v>187.93</c:v>
                </c:pt>
                <c:pt idx="10203">
                  <c:v>187.93</c:v>
                </c:pt>
                <c:pt idx="10204">
                  <c:v>187.93</c:v>
                </c:pt>
                <c:pt idx="10205">
                  <c:v>187.93</c:v>
                </c:pt>
                <c:pt idx="10206">
                  <c:v>187.93</c:v>
                </c:pt>
                <c:pt idx="10207">
                  <c:v>187.93</c:v>
                </c:pt>
                <c:pt idx="10208">
                  <c:v>187.93</c:v>
                </c:pt>
                <c:pt idx="10209">
                  <c:v>187.93</c:v>
                </c:pt>
                <c:pt idx="10210">
                  <c:v>187.93</c:v>
                </c:pt>
                <c:pt idx="10211">
                  <c:v>187.93</c:v>
                </c:pt>
                <c:pt idx="10212">
                  <c:v>187.93</c:v>
                </c:pt>
                <c:pt idx="10213">
                  <c:v>187.93</c:v>
                </c:pt>
                <c:pt idx="10214">
                  <c:v>187.93</c:v>
                </c:pt>
                <c:pt idx="10215">
                  <c:v>187.93</c:v>
                </c:pt>
                <c:pt idx="10216">
                  <c:v>187.93</c:v>
                </c:pt>
                <c:pt idx="10217">
                  <c:v>187.93</c:v>
                </c:pt>
                <c:pt idx="10218">
                  <c:v>187.93</c:v>
                </c:pt>
                <c:pt idx="10219">
                  <c:v>187.93</c:v>
                </c:pt>
                <c:pt idx="10220">
                  <c:v>187.93</c:v>
                </c:pt>
                <c:pt idx="10221">
                  <c:v>187.93</c:v>
                </c:pt>
                <c:pt idx="10222">
                  <c:v>187.93</c:v>
                </c:pt>
                <c:pt idx="10223">
                  <c:v>187.93</c:v>
                </c:pt>
                <c:pt idx="10224">
                  <c:v>187.93</c:v>
                </c:pt>
                <c:pt idx="10225">
                  <c:v>187.93</c:v>
                </c:pt>
                <c:pt idx="10226">
                  <c:v>187.93</c:v>
                </c:pt>
                <c:pt idx="10227">
                  <c:v>187.93</c:v>
                </c:pt>
                <c:pt idx="10228">
                  <c:v>187.93</c:v>
                </c:pt>
                <c:pt idx="10229">
                  <c:v>187.93</c:v>
                </c:pt>
                <c:pt idx="10230">
                  <c:v>187.93</c:v>
                </c:pt>
                <c:pt idx="10231">
                  <c:v>187.93</c:v>
                </c:pt>
                <c:pt idx="10232">
                  <c:v>187.93</c:v>
                </c:pt>
                <c:pt idx="10233">
                  <c:v>187.93</c:v>
                </c:pt>
                <c:pt idx="10234">
                  <c:v>187.93</c:v>
                </c:pt>
                <c:pt idx="10235">
                  <c:v>187.93</c:v>
                </c:pt>
                <c:pt idx="10236">
                  <c:v>187.93</c:v>
                </c:pt>
                <c:pt idx="10237">
                  <c:v>187.93</c:v>
                </c:pt>
                <c:pt idx="10238">
                  <c:v>187.93</c:v>
                </c:pt>
                <c:pt idx="10239">
                  <c:v>187.93</c:v>
                </c:pt>
                <c:pt idx="10240">
                  <c:v>187.93</c:v>
                </c:pt>
                <c:pt idx="10241">
                  <c:v>187.93</c:v>
                </c:pt>
                <c:pt idx="10242">
                  <c:v>187.93</c:v>
                </c:pt>
                <c:pt idx="10243">
                  <c:v>187.93</c:v>
                </c:pt>
                <c:pt idx="10244">
                  <c:v>187.93</c:v>
                </c:pt>
                <c:pt idx="10245">
                  <c:v>188.14</c:v>
                </c:pt>
                <c:pt idx="10246">
                  <c:v>188.14</c:v>
                </c:pt>
                <c:pt idx="10247">
                  <c:v>188.14</c:v>
                </c:pt>
                <c:pt idx="10248">
                  <c:v>188.14</c:v>
                </c:pt>
                <c:pt idx="10249">
                  <c:v>188.14</c:v>
                </c:pt>
                <c:pt idx="10250">
                  <c:v>188.14</c:v>
                </c:pt>
                <c:pt idx="10251">
                  <c:v>188.14</c:v>
                </c:pt>
                <c:pt idx="10252">
                  <c:v>188.14</c:v>
                </c:pt>
                <c:pt idx="10253">
                  <c:v>188.14</c:v>
                </c:pt>
                <c:pt idx="10254">
                  <c:v>188.14</c:v>
                </c:pt>
                <c:pt idx="10255">
                  <c:v>188.14</c:v>
                </c:pt>
                <c:pt idx="10256">
                  <c:v>188.14</c:v>
                </c:pt>
                <c:pt idx="10257">
                  <c:v>188.14</c:v>
                </c:pt>
                <c:pt idx="10258">
                  <c:v>188.14</c:v>
                </c:pt>
                <c:pt idx="10259">
                  <c:v>188.14</c:v>
                </c:pt>
                <c:pt idx="10260">
                  <c:v>188.14</c:v>
                </c:pt>
                <c:pt idx="10261">
                  <c:v>188.14</c:v>
                </c:pt>
                <c:pt idx="10262">
                  <c:v>188.14</c:v>
                </c:pt>
                <c:pt idx="10263">
                  <c:v>188.14</c:v>
                </c:pt>
                <c:pt idx="10264">
                  <c:v>188.14</c:v>
                </c:pt>
                <c:pt idx="10265">
                  <c:v>188.14</c:v>
                </c:pt>
                <c:pt idx="10266">
                  <c:v>188.14</c:v>
                </c:pt>
                <c:pt idx="10267">
                  <c:v>188.14</c:v>
                </c:pt>
                <c:pt idx="10268">
                  <c:v>188.14</c:v>
                </c:pt>
                <c:pt idx="10269">
                  <c:v>188.14</c:v>
                </c:pt>
                <c:pt idx="10270">
                  <c:v>188.14</c:v>
                </c:pt>
                <c:pt idx="10271">
                  <c:v>188.14</c:v>
                </c:pt>
                <c:pt idx="10272">
                  <c:v>188.14</c:v>
                </c:pt>
                <c:pt idx="10273">
                  <c:v>188.14</c:v>
                </c:pt>
                <c:pt idx="10274">
                  <c:v>188.14</c:v>
                </c:pt>
                <c:pt idx="10275">
                  <c:v>188.14</c:v>
                </c:pt>
                <c:pt idx="10276">
                  <c:v>188.14</c:v>
                </c:pt>
                <c:pt idx="10277">
                  <c:v>188.14</c:v>
                </c:pt>
                <c:pt idx="10278">
                  <c:v>188.14</c:v>
                </c:pt>
                <c:pt idx="10279">
                  <c:v>188.14</c:v>
                </c:pt>
                <c:pt idx="10280">
                  <c:v>188.14</c:v>
                </c:pt>
                <c:pt idx="10281">
                  <c:v>188.14</c:v>
                </c:pt>
                <c:pt idx="10282">
                  <c:v>188.14</c:v>
                </c:pt>
                <c:pt idx="10283">
                  <c:v>188.14</c:v>
                </c:pt>
                <c:pt idx="10284">
                  <c:v>188.14</c:v>
                </c:pt>
                <c:pt idx="10285">
                  <c:v>188.14</c:v>
                </c:pt>
                <c:pt idx="10286">
                  <c:v>188.14</c:v>
                </c:pt>
                <c:pt idx="10287">
                  <c:v>188.14</c:v>
                </c:pt>
                <c:pt idx="10288">
                  <c:v>188.14</c:v>
                </c:pt>
                <c:pt idx="10289">
                  <c:v>188.14</c:v>
                </c:pt>
                <c:pt idx="10290">
                  <c:v>188.14</c:v>
                </c:pt>
                <c:pt idx="10291">
                  <c:v>188.14</c:v>
                </c:pt>
                <c:pt idx="10292">
                  <c:v>188.14</c:v>
                </c:pt>
                <c:pt idx="10293">
                  <c:v>188.14</c:v>
                </c:pt>
                <c:pt idx="10294">
                  <c:v>188.14</c:v>
                </c:pt>
                <c:pt idx="10295">
                  <c:v>188.14</c:v>
                </c:pt>
                <c:pt idx="10296">
                  <c:v>188.14</c:v>
                </c:pt>
                <c:pt idx="10297">
                  <c:v>188.14</c:v>
                </c:pt>
                <c:pt idx="10298">
                  <c:v>188.14</c:v>
                </c:pt>
                <c:pt idx="10299">
                  <c:v>188.14</c:v>
                </c:pt>
                <c:pt idx="10300">
                  <c:v>188.14</c:v>
                </c:pt>
                <c:pt idx="10301">
                  <c:v>188.14</c:v>
                </c:pt>
                <c:pt idx="10302">
                  <c:v>188.14</c:v>
                </c:pt>
                <c:pt idx="10303">
                  <c:v>188.14</c:v>
                </c:pt>
                <c:pt idx="10304">
                  <c:v>188.14</c:v>
                </c:pt>
                <c:pt idx="10305">
                  <c:v>187.63</c:v>
                </c:pt>
                <c:pt idx="10306">
                  <c:v>187.63</c:v>
                </c:pt>
                <c:pt idx="10307">
                  <c:v>187.63</c:v>
                </c:pt>
                <c:pt idx="10308">
                  <c:v>187.63</c:v>
                </c:pt>
                <c:pt idx="10309">
                  <c:v>187.63</c:v>
                </c:pt>
                <c:pt idx="10310">
                  <c:v>187.63</c:v>
                </c:pt>
                <c:pt idx="10311">
                  <c:v>187.63</c:v>
                </c:pt>
                <c:pt idx="10312">
                  <c:v>187.63</c:v>
                </c:pt>
                <c:pt idx="10313">
                  <c:v>187.63</c:v>
                </c:pt>
                <c:pt idx="10314">
                  <c:v>187.63</c:v>
                </c:pt>
                <c:pt idx="10315">
                  <c:v>187.63</c:v>
                </c:pt>
                <c:pt idx="10316">
                  <c:v>187.63</c:v>
                </c:pt>
                <c:pt idx="10317">
                  <c:v>187.63</c:v>
                </c:pt>
                <c:pt idx="10318">
                  <c:v>187.63</c:v>
                </c:pt>
                <c:pt idx="10319">
                  <c:v>187.63</c:v>
                </c:pt>
                <c:pt idx="10320">
                  <c:v>187.63</c:v>
                </c:pt>
                <c:pt idx="10321">
                  <c:v>187.63</c:v>
                </c:pt>
                <c:pt idx="10322">
                  <c:v>187.63</c:v>
                </c:pt>
                <c:pt idx="10323">
                  <c:v>187.63</c:v>
                </c:pt>
                <c:pt idx="10324">
                  <c:v>187.63</c:v>
                </c:pt>
                <c:pt idx="10325">
                  <c:v>187.63</c:v>
                </c:pt>
                <c:pt idx="10326">
                  <c:v>187.63</c:v>
                </c:pt>
                <c:pt idx="10327">
                  <c:v>187.63</c:v>
                </c:pt>
                <c:pt idx="10328">
                  <c:v>187.63</c:v>
                </c:pt>
                <c:pt idx="10329">
                  <c:v>187.63</c:v>
                </c:pt>
                <c:pt idx="10330">
                  <c:v>187.63</c:v>
                </c:pt>
                <c:pt idx="10331">
                  <c:v>187.63</c:v>
                </c:pt>
                <c:pt idx="10332">
                  <c:v>187.63</c:v>
                </c:pt>
                <c:pt idx="10333">
                  <c:v>187.63</c:v>
                </c:pt>
                <c:pt idx="10334">
                  <c:v>187.63</c:v>
                </c:pt>
                <c:pt idx="10335">
                  <c:v>187.63</c:v>
                </c:pt>
                <c:pt idx="10336">
                  <c:v>187.63</c:v>
                </c:pt>
                <c:pt idx="10337">
                  <c:v>187.63</c:v>
                </c:pt>
                <c:pt idx="10338">
                  <c:v>187.63</c:v>
                </c:pt>
                <c:pt idx="10339">
                  <c:v>187.63</c:v>
                </c:pt>
                <c:pt idx="10340">
                  <c:v>187.63</c:v>
                </c:pt>
                <c:pt idx="10341">
                  <c:v>187.63</c:v>
                </c:pt>
                <c:pt idx="10342">
                  <c:v>187.63</c:v>
                </c:pt>
                <c:pt idx="10343">
                  <c:v>187.63</c:v>
                </c:pt>
                <c:pt idx="10344">
                  <c:v>187.63</c:v>
                </c:pt>
                <c:pt idx="10345">
                  <c:v>187.63</c:v>
                </c:pt>
                <c:pt idx="10346">
                  <c:v>187.63</c:v>
                </c:pt>
                <c:pt idx="10347">
                  <c:v>187.63</c:v>
                </c:pt>
                <c:pt idx="10348">
                  <c:v>187.63</c:v>
                </c:pt>
                <c:pt idx="10349">
                  <c:v>187.63</c:v>
                </c:pt>
                <c:pt idx="10350">
                  <c:v>187.63</c:v>
                </c:pt>
                <c:pt idx="10351">
                  <c:v>187.63</c:v>
                </c:pt>
                <c:pt idx="10352">
                  <c:v>187.63</c:v>
                </c:pt>
                <c:pt idx="10353">
                  <c:v>187.63</c:v>
                </c:pt>
                <c:pt idx="10354">
                  <c:v>187.63</c:v>
                </c:pt>
                <c:pt idx="10355">
                  <c:v>187.63</c:v>
                </c:pt>
                <c:pt idx="10356">
                  <c:v>187.63</c:v>
                </c:pt>
                <c:pt idx="10357">
                  <c:v>187.63</c:v>
                </c:pt>
                <c:pt idx="10358">
                  <c:v>187.63</c:v>
                </c:pt>
                <c:pt idx="10359">
                  <c:v>187.63</c:v>
                </c:pt>
                <c:pt idx="10360">
                  <c:v>187.63</c:v>
                </c:pt>
                <c:pt idx="10361">
                  <c:v>187.63</c:v>
                </c:pt>
                <c:pt idx="10362">
                  <c:v>187.63</c:v>
                </c:pt>
                <c:pt idx="10363">
                  <c:v>187.63</c:v>
                </c:pt>
                <c:pt idx="10364">
                  <c:v>187.63</c:v>
                </c:pt>
                <c:pt idx="10365">
                  <c:v>186.46</c:v>
                </c:pt>
                <c:pt idx="10366">
                  <c:v>186.46</c:v>
                </c:pt>
                <c:pt idx="10367">
                  <c:v>186.46</c:v>
                </c:pt>
                <c:pt idx="10368">
                  <c:v>186.46</c:v>
                </c:pt>
                <c:pt idx="10369">
                  <c:v>186.46</c:v>
                </c:pt>
                <c:pt idx="10370">
                  <c:v>186.46</c:v>
                </c:pt>
                <c:pt idx="10371">
                  <c:v>186.46</c:v>
                </c:pt>
                <c:pt idx="10372">
                  <c:v>186.46</c:v>
                </c:pt>
                <c:pt idx="10373">
                  <c:v>186.46</c:v>
                </c:pt>
                <c:pt idx="10374">
                  <c:v>186.46</c:v>
                </c:pt>
                <c:pt idx="10375">
                  <c:v>186.46</c:v>
                </c:pt>
                <c:pt idx="10376">
                  <c:v>186.46</c:v>
                </c:pt>
                <c:pt idx="10377">
                  <c:v>186.46</c:v>
                </c:pt>
                <c:pt idx="10378">
                  <c:v>186.46</c:v>
                </c:pt>
                <c:pt idx="10379">
                  <c:v>186.46</c:v>
                </c:pt>
                <c:pt idx="10380">
                  <c:v>186.46</c:v>
                </c:pt>
                <c:pt idx="10381">
                  <c:v>186.46</c:v>
                </c:pt>
                <c:pt idx="10382">
                  <c:v>186.46</c:v>
                </c:pt>
                <c:pt idx="10383">
                  <c:v>186.46</c:v>
                </c:pt>
                <c:pt idx="10384">
                  <c:v>186.46</c:v>
                </c:pt>
                <c:pt idx="10385">
                  <c:v>186.46</c:v>
                </c:pt>
                <c:pt idx="10386">
                  <c:v>186.46</c:v>
                </c:pt>
                <c:pt idx="10387">
                  <c:v>186.46</c:v>
                </c:pt>
                <c:pt idx="10388">
                  <c:v>186.46</c:v>
                </c:pt>
                <c:pt idx="10389">
                  <c:v>186.46</c:v>
                </c:pt>
                <c:pt idx="10390">
                  <c:v>186.46</c:v>
                </c:pt>
                <c:pt idx="10391">
                  <c:v>186.46</c:v>
                </c:pt>
                <c:pt idx="10392">
                  <c:v>186.46</c:v>
                </c:pt>
                <c:pt idx="10393">
                  <c:v>186.46</c:v>
                </c:pt>
                <c:pt idx="10394">
                  <c:v>186.46</c:v>
                </c:pt>
                <c:pt idx="10395">
                  <c:v>186.46</c:v>
                </c:pt>
                <c:pt idx="10396">
                  <c:v>186.46</c:v>
                </c:pt>
                <c:pt idx="10397">
                  <c:v>186.46</c:v>
                </c:pt>
                <c:pt idx="10398">
                  <c:v>186.46</c:v>
                </c:pt>
                <c:pt idx="10399">
                  <c:v>186.46</c:v>
                </c:pt>
                <c:pt idx="10400">
                  <c:v>186.46</c:v>
                </c:pt>
                <c:pt idx="10401">
                  <c:v>186.46</c:v>
                </c:pt>
                <c:pt idx="10402">
                  <c:v>186.46</c:v>
                </c:pt>
                <c:pt idx="10403">
                  <c:v>186.46</c:v>
                </c:pt>
                <c:pt idx="10404">
                  <c:v>186.46</c:v>
                </c:pt>
                <c:pt idx="10405">
                  <c:v>186.46</c:v>
                </c:pt>
                <c:pt idx="10406">
                  <c:v>186.46</c:v>
                </c:pt>
                <c:pt idx="10407">
                  <c:v>186.46</c:v>
                </c:pt>
                <c:pt idx="10408">
                  <c:v>186.46</c:v>
                </c:pt>
                <c:pt idx="10409">
                  <c:v>186.46</c:v>
                </c:pt>
                <c:pt idx="10410">
                  <c:v>186.46</c:v>
                </c:pt>
                <c:pt idx="10411">
                  <c:v>186.46</c:v>
                </c:pt>
                <c:pt idx="10412">
                  <c:v>186.46</c:v>
                </c:pt>
                <c:pt idx="10413">
                  <c:v>186.46</c:v>
                </c:pt>
                <c:pt idx="10414">
                  <c:v>186.46</c:v>
                </c:pt>
                <c:pt idx="10415">
                  <c:v>186.46</c:v>
                </c:pt>
                <c:pt idx="10416">
                  <c:v>186.46</c:v>
                </c:pt>
                <c:pt idx="10417">
                  <c:v>186.46</c:v>
                </c:pt>
                <c:pt idx="10418">
                  <c:v>186.46</c:v>
                </c:pt>
                <c:pt idx="10419">
                  <c:v>186.46</c:v>
                </c:pt>
                <c:pt idx="10420">
                  <c:v>186.46</c:v>
                </c:pt>
                <c:pt idx="10421">
                  <c:v>186.46</c:v>
                </c:pt>
                <c:pt idx="10422">
                  <c:v>186.46</c:v>
                </c:pt>
                <c:pt idx="10423">
                  <c:v>186.46</c:v>
                </c:pt>
                <c:pt idx="10424">
                  <c:v>186.46</c:v>
                </c:pt>
                <c:pt idx="10425">
                  <c:v>180.26</c:v>
                </c:pt>
                <c:pt idx="10426">
                  <c:v>180.26</c:v>
                </c:pt>
                <c:pt idx="10427">
                  <c:v>180.26</c:v>
                </c:pt>
                <c:pt idx="10428">
                  <c:v>180.26</c:v>
                </c:pt>
                <c:pt idx="10429">
                  <c:v>180.26</c:v>
                </c:pt>
                <c:pt idx="10430">
                  <c:v>180.26</c:v>
                </c:pt>
                <c:pt idx="10431">
                  <c:v>180.26</c:v>
                </c:pt>
                <c:pt idx="10432">
                  <c:v>180.26</c:v>
                </c:pt>
                <c:pt idx="10433">
                  <c:v>180.26</c:v>
                </c:pt>
                <c:pt idx="10434">
                  <c:v>180.26</c:v>
                </c:pt>
                <c:pt idx="10435">
                  <c:v>180.26</c:v>
                </c:pt>
                <c:pt idx="10436">
                  <c:v>180.26</c:v>
                </c:pt>
                <c:pt idx="10437">
                  <c:v>180.26</c:v>
                </c:pt>
                <c:pt idx="10438">
                  <c:v>180.26</c:v>
                </c:pt>
                <c:pt idx="10439">
                  <c:v>180.26</c:v>
                </c:pt>
                <c:pt idx="10440">
                  <c:v>180.26</c:v>
                </c:pt>
                <c:pt idx="10441">
                  <c:v>180.26</c:v>
                </c:pt>
                <c:pt idx="10442">
                  <c:v>180.26</c:v>
                </c:pt>
                <c:pt idx="10443">
                  <c:v>180.26</c:v>
                </c:pt>
                <c:pt idx="10444">
                  <c:v>180.26</c:v>
                </c:pt>
                <c:pt idx="10445">
                  <c:v>180.26</c:v>
                </c:pt>
                <c:pt idx="10446">
                  <c:v>180.26</c:v>
                </c:pt>
                <c:pt idx="10447">
                  <c:v>180.26</c:v>
                </c:pt>
                <c:pt idx="10448">
                  <c:v>180.26</c:v>
                </c:pt>
                <c:pt idx="10449">
                  <c:v>180.26</c:v>
                </c:pt>
                <c:pt idx="10450">
                  <c:v>180.26</c:v>
                </c:pt>
                <c:pt idx="10451">
                  <c:v>180.26</c:v>
                </c:pt>
                <c:pt idx="10452">
                  <c:v>180.26</c:v>
                </c:pt>
                <c:pt idx="10453">
                  <c:v>180.26</c:v>
                </c:pt>
                <c:pt idx="10454">
                  <c:v>180.26</c:v>
                </c:pt>
                <c:pt idx="10455">
                  <c:v>180.26</c:v>
                </c:pt>
                <c:pt idx="10456">
                  <c:v>180.26</c:v>
                </c:pt>
                <c:pt idx="10457">
                  <c:v>180.26</c:v>
                </c:pt>
                <c:pt idx="10458">
                  <c:v>180.26</c:v>
                </c:pt>
                <c:pt idx="10459">
                  <c:v>180.26</c:v>
                </c:pt>
                <c:pt idx="10460">
                  <c:v>180.26</c:v>
                </c:pt>
                <c:pt idx="10461">
                  <c:v>180.26</c:v>
                </c:pt>
                <c:pt idx="10462">
                  <c:v>180.26</c:v>
                </c:pt>
                <c:pt idx="10463">
                  <c:v>180.26</c:v>
                </c:pt>
                <c:pt idx="10464">
                  <c:v>180.26</c:v>
                </c:pt>
                <c:pt idx="10465">
                  <c:v>180.26</c:v>
                </c:pt>
                <c:pt idx="10466">
                  <c:v>180.26</c:v>
                </c:pt>
                <c:pt idx="10467">
                  <c:v>180.26</c:v>
                </c:pt>
                <c:pt idx="10468">
                  <c:v>180.26</c:v>
                </c:pt>
                <c:pt idx="10469">
                  <c:v>180.26</c:v>
                </c:pt>
                <c:pt idx="10470">
                  <c:v>180.26</c:v>
                </c:pt>
                <c:pt idx="10471">
                  <c:v>180.26</c:v>
                </c:pt>
                <c:pt idx="10472">
                  <c:v>180.26</c:v>
                </c:pt>
                <c:pt idx="10473">
                  <c:v>180.26</c:v>
                </c:pt>
                <c:pt idx="10474">
                  <c:v>180.26</c:v>
                </c:pt>
                <c:pt idx="10475">
                  <c:v>180.26</c:v>
                </c:pt>
                <c:pt idx="10476">
                  <c:v>180.26</c:v>
                </c:pt>
                <c:pt idx="10477">
                  <c:v>180.26</c:v>
                </c:pt>
                <c:pt idx="10478">
                  <c:v>180.26</c:v>
                </c:pt>
                <c:pt idx="10479">
                  <c:v>180.26</c:v>
                </c:pt>
                <c:pt idx="10480">
                  <c:v>180.26</c:v>
                </c:pt>
                <c:pt idx="10481">
                  <c:v>180.26</c:v>
                </c:pt>
                <c:pt idx="10482">
                  <c:v>180.26</c:v>
                </c:pt>
                <c:pt idx="10483">
                  <c:v>180.26</c:v>
                </c:pt>
                <c:pt idx="10484">
                  <c:v>180.26</c:v>
                </c:pt>
                <c:pt idx="10485">
                  <c:v>176.73999999999998</c:v>
                </c:pt>
                <c:pt idx="10486">
                  <c:v>176.73999999999998</c:v>
                </c:pt>
                <c:pt idx="10487">
                  <c:v>176.73999999999998</c:v>
                </c:pt>
                <c:pt idx="10488">
                  <c:v>176.73999999999998</c:v>
                </c:pt>
                <c:pt idx="10489">
                  <c:v>176.73999999999998</c:v>
                </c:pt>
                <c:pt idx="10490">
                  <c:v>176.73999999999998</c:v>
                </c:pt>
                <c:pt idx="10491">
                  <c:v>176.73999999999998</c:v>
                </c:pt>
                <c:pt idx="10492">
                  <c:v>176.73999999999998</c:v>
                </c:pt>
                <c:pt idx="10493">
                  <c:v>176.73999999999998</c:v>
                </c:pt>
                <c:pt idx="10494">
                  <c:v>176.73999999999998</c:v>
                </c:pt>
                <c:pt idx="10495">
                  <c:v>176.73999999999998</c:v>
                </c:pt>
                <c:pt idx="10496">
                  <c:v>176.73999999999998</c:v>
                </c:pt>
                <c:pt idx="10497">
                  <c:v>176.73999999999998</c:v>
                </c:pt>
                <c:pt idx="10498">
                  <c:v>176.73999999999998</c:v>
                </c:pt>
                <c:pt idx="10499">
                  <c:v>176.73999999999998</c:v>
                </c:pt>
                <c:pt idx="10500">
                  <c:v>176.73999999999998</c:v>
                </c:pt>
                <c:pt idx="10501">
                  <c:v>176.73999999999998</c:v>
                </c:pt>
                <c:pt idx="10502">
                  <c:v>176.73999999999998</c:v>
                </c:pt>
                <c:pt idx="10503">
                  <c:v>176.73999999999998</c:v>
                </c:pt>
                <c:pt idx="10504">
                  <c:v>176.73999999999998</c:v>
                </c:pt>
                <c:pt idx="10505">
                  <c:v>176.73999999999998</c:v>
                </c:pt>
                <c:pt idx="10506">
                  <c:v>176.73999999999998</c:v>
                </c:pt>
                <c:pt idx="10507">
                  <c:v>176.73999999999998</c:v>
                </c:pt>
                <c:pt idx="10508">
                  <c:v>176.73999999999998</c:v>
                </c:pt>
                <c:pt idx="10509">
                  <c:v>176.73999999999998</c:v>
                </c:pt>
                <c:pt idx="10510">
                  <c:v>176.73999999999998</c:v>
                </c:pt>
                <c:pt idx="10511">
                  <c:v>176.73999999999998</c:v>
                </c:pt>
                <c:pt idx="10512">
                  <c:v>176.73999999999998</c:v>
                </c:pt>
                <c:pt idx="10513">
                  <c:v>176.73999999999998</c:v>
                </c:pt>
                <c:pt idx="10514">
                  <c:v>176.73999999999998</c:v>
                </c:pt>
                <c:pt idx="10515">
                  <c:v>176.73999999999998</c:v>
                </c:pt>
                <c:pt idx="10516">
                  <c:v>176.73999999999998</c:v>
                </c:pt>
                <c:pt idx="10517">
                  <c:v>176.73999999999998</c:v>
                </c:pt>
                <c:pt idx="10518">
                  <c:v>176.73999999999998</c:v>
                </c:pt>
                <c:pt idx="10519">
                  <c:v>176.73999999999998</c:v>
                </c:pt>
                <c:pt idx="10520">
                  <c:v>176.73999999999998</c:v>
                </c:pt>
                <c:pt idx="10521">
                  <c:v>176.73999999999998</c:v>
                </c:pt>
                <c:pt idx="10522">
                  <c:v>176.73999999999998</c:v>
                </c:pt>
                <c:pt idx="10523">
                  <c:v>176.73999999999998</c:v>
                </c:pt>
                <c:pt idx="10524">
                  <c:v>176.73999999999998</c:v>
                </c:pt>
                <c:pt idx="10525">
                  <c:v>176.73999999999998</c:v>
                </c:pt>
                <c:pt idx="10526">
                  <c:v>176.73999999999998</c:v>
                </c:pt>
                <c:pt idx="10527">
                  <c:v>176.73999999999998</c:v>
                </c:pt>
                <c:pt idx="10528">
                  <c:v>176.73999999999998</c:v>
                </c:pt>
                <c:pt idx="10529">
                  <c:v>176.73999999999998</c:v>
                </c:pt>
                <c:pt idx="10530">
                  <c:v>176.73999999999998</c:v>
                </c:pt>
                <c:pt idx="10531">
                  <c:v>176.73999999999998</c:v>
                </c:pt>
                <c:pt idx="10532">
                  <c:v>176.73999999999998</c:v>
                </c:pt>
                <c:pt idx="10533">
                  <c:v>176.73999999999998</c:v>
                </c:pt>
                <c:pt idx="10534">
                  <c:v>176.73999999999998</c:v>
                </c:pt>
                <c:pt idx="10535">
                  <c:v>176.73999999999998</c:v>
                </c:pt>
                <c:pt idx="10536">
                  <c:v>176.73999999999998</c:v>
                </c:pt>
                <c:pt idx="10537">
                  <c:v>176.73999999999998</c:v>
                </c:pt>
                <c:pt idx="10538">
                  <c:v>176.73999999999998</c:v>
                </c:pt>
                <c:pt idx="10539">
                  <c:v>176.73999999999998</c:v>
                </c:pt>
                <c:pt idx="10540">
                  <c:v>176.73999999999998</c:v>
                </c:pt>
                <c:pt idx="10541">
                  <c:v>176.73999999999998</c:v>
                </c:pt>
                <c:pt idx="10542">
                  <c:v>176.73999999999998</c:v>
                </c:pt>
                <c:pt idx="10543">
                  <c:v>176.73999999999998</c:v>
                </c:pt>
                <c:pt idx="10544">
                  <c:v>176.73999999999998</c:v>
                </c:pt>
                <c:pt idx="10545">
                  <c:v>174.15</c:v>
                </c:pt>
                <c:pt idx="10546">
                  <c:v>174.15</c:v>
                </c:pt>
                <c:pt idx="10547">
                  <c:v>174.15</c:v>
                </c:pt>
                <c:pt idx="10548">
                  <c:v>174.15</c:v>
                </c:pt>
                <c:pt idx="10549">
                  <c:v>174.15</c:v>
                </c:pt>
                <c:pt idx="10550">
                  <c:v>174.15</c:v>
                </c:pt>
                <c:pt idx="10551">
                  <c:v>174.15</c:v>
                </c:pt>
                <c:pt idx="10552">
                  <c:v>174.15</c:v>
                </c:pt>
                <c:pt idx="10553">
                  <c:v>174.15</c:v>
                </c:pt>
                <c:pt idx="10554">
                  <c:v>174.15</c:v>
                </c:pt>
                <c:pt idx="10555">
                  <c:v>174.15</c:v>
                </c:pt>
                <c:pt idx="10556">
                  <c:v>174.15</c:v>
                </c:pt>
                <c:pt idx="10557">
                  <c:v>174.15</c:v>
                </c:pt>
                <c:pt idx="10558">
                  <c:v>174.15</c:v>
                </c:pt>
                <c:pt idx="10559">
                  <c:v>174.15</c:v>
                </c:pt>
                <c:pt idx="10560">
                  <c:v>174.15</c:v>
                </c:pt>
                <c:pt idx="10561">
                  <c:v>174.15</c:v>
                </c:pt>
                <c:pt idx="10562">
                  <c:v>174.15</c:v>
                </c:pt>
                <c:pt idx="10563">
                  <c:v>174.15</c:v>
                </c:pt>
                <c:pt idx="10564">
                  <c:v>174.15</c:v>
                </c:pt>
                <c:pt idx="10565">
                  <c:v>174.15</c:v>
                </c:pt>
                <c:pt idx="10566">
                  <c:v>174.15</c:v>
                </c:pt>
                <c:pt idx="10567">
                  <c:v>174.15</c:v>
                </c:pt>
                <c:pt idx="10568">
                  <c:v>174.15</c:v>
                </c:pt>
                <c:pt idx="10569">
                  <c:v>174.15</c:v>
                </c:pt>
                <c:pt idx="10570">
                  <c:v>174.15</c:v>
                </c:pt>
                <c:pt idx="10571">
                  <c:v>174.15</c:v>
                </c:pt>
                <c:pt idx="10572">
                  <c:v>174.15</c:v>
                </c:pt>
                <c:pt idx="10573">
                  <c:v>174.15</c:v>
                </c:pt>
                <c:pt idx="10574">
                  <c:v>174.15</c:v>
                </c:pt>
                <c:pt idx="10575">
                  <c:v>174.15</c:v>
                </c:pt>
                <c:pt idx="10576">
                  <c:v>174.15</c:v>
                </c:pt>
                <c:pt idx="10577">
                  <c:v>174.15</c:v>
                </c:pt>
                <c:pt idx="10578">
                  <c:v>174.15</c:v>
                </c:pt>
                <c:pt idx="10579">
                  <c:v>174.15</c:v>
                </c:pt>
                <c:pt idx="10580">
                  <c:v>174.15</c:v>
                </c:pt>
                <c:pt idx="10581">
                  <c:v>174.15</c:v>
                </c:pt>
                <c:pt idx="10582">
                  <c:v>174.15</c:v>
                </c:pt>
                <c:pt idx="10583">
                  <c:v>174.15</c:v>
                </c:pt>
                <c:pt idx="10584">
                  <c:v>174.15</c:v>
                </c:pt>
                <c:pt idx="10585">
                  <c:v>174.15</c:v>
                </c:pt>
                <c:pt idx="10586">
                  <c:v>174.15</c:v>
                </c:pt>
                <c:pt idx="10587">
                  <c:v>174.15</c:v>
                </c:pt>
                <c:pt idx="10588">
                  <c:v>174.15</c:v>
                </c:pt>
                <c:pt idx="10589">
                  <c:v>174.15</c:v>
                </c:pt>
                <c:pt idx="10590">
                  <c:v>174.15</c:v>
                </c:pt>
                <c:pt idx="10591">
                  <c:v>174.15</c:v>
                </c:pt>
                <c:pt idx="10592">
                  <c:v>174.15</c:v>
                </c:pt>
                <c:pt idx="10593">
                  <c:v>174.15</c:v>
                </c:pt>
                <c:pt idx="10594">
                  <c:v>174.15</c:v>
                </c:pt>
                <c:pt idx="10595">
                  <c:v>174.15</c:v>
                </c:pt>
                <c:pt idx="10596">
                  <c:v>174.15</c:v>
                </c:pt>
                <c:pt idx="10597">
                  <c:v>174.15</c:v>
                </c:pt>
                <c:pt idx="10598">
                  <c:v>174.15</c:v>
                </c:pt>
                <c:pt idx="10599">
                  <c:v>174.15</c:v>
                </c:pt>
                <c:pt idx="10600">
                  <c:v>174.15</c:v>
                </c:pt>
                <c:pt idx="10601">
                  <c:v>174.15</c:v>
                </c:pt>
                <c:pt idx="10602">
                  <c:v>174.15</c:v>
                </c:pt>
                <c:pt idx="10603">
                  <c:v>174.15</c:v>
                </c:pt>
                <c:pt idx="10604">
                  <c:v>174.15</c:v>
                </c:pt>
                <c:pt idx="10605">
                  <c:v>173.09</c:v>
                </c:pt>
                <c:pt idx="10606">
                  <c:v>173.09</c:v>
                </c:pt>
                <c:pt idx="10607">
                  <c:v>173.09</c:v>
                </c:pt>
                <c:pt idx="10608">
                  <c:v>173.09</c:v>
                </c:pt>
                <c:pt idx="10609">
                  <c:v>173.09</c:v>
                </c:pt>
                <c:pt idx="10610">
                  <c:v>173.09</c:v>
                </c:pt>
                <c:pt idx="10611">
                  <c:v>173.09</c:v>
                </c:pt>
                <c:pt idx="10612">
                  <c:v>173.09</c:v>
                </c:pt>
                <c:pt idx="10613">
                  <c:v>173.09</c:v>
                </c:pt>
                <c:pt idx="10614">
                  <c:v>173.09</c:v>
                </c:pt>
                <c:pt idx="10615">
                  <c:v>173.09</c:v>
                </c:pt>
                <c:pt idx="10616">
                  <c:v>173.09</c:v>
                </c:pt>
                <c:pt idx="10617">
                  <c:v>173.09</c:v>
                </c:pt>
                <c:pt idx="10618">
                  <c:v>173.09</c:v>
                </c:pt>
                <c:pt idx="10619">
                  <c:v>173.09</c:v>
                </c:pt>
                <c:pt idx="10620">
                  <c:v>173.09</c:v>
                </c:pt>
                <c:pt idx="10621">
                  <c:v>173.09</c:v>
                </c:pt>
                <c:pt idx="10622">
                  <c:v>173.09</c:v>
                </c:pt>
                <c:pt idx="10623">
                  <c:v>173.09</c:v>
                </c:pt>
                <c:pt idx="10624">
                  <c:v>173.09</c:v>
                </c:pt>
                <c:pt idx="10625">
                  <c:v>173.09</c:v>
                </c:pt>
                <c:pt idx="10626">
                  <c:v>173.09</c:v>
                </c:pt>
                <c:pt idx="10627">
                  <c:v>173.09</c:v>
                </c:pt>
                <c:pt idx="10628">
                  <c:v>173.09</c:v>
                </c:pt>
                <c:pt idx="10629">
                  <c:v>173.09</c:v>
                </c:pt>
                <c:pt idx="10630">
                  <c:v>173.09</c:v>
                </c:pt>
                <c:pt idx="10631">
                  <c:v>173.09</c:v>
                </c:pt>
                <c:pt idx="10632">
                  <c:v>173.09</c:v>
                </c:pt>
                <c:pt idx="10633">
                  <c:v>173.09</c:v>
                </c:pt>
                <c:pt idx="10634">
                  <c:v>173.09</c:v>
                </c:pt>
                <c:pt idx="10635">
                  <c:v>173.09</c:v>
                </c:pt>
                <c:pt idx="10636">
                  <c:v>173.09</c:v>
                </c:pt>
                <c:pt idx="10637">
                  <c:v>173.09</c:v>
                </c:pt>
                <c:pt idx="10638">
                  <c:v>173.09</c:v>
                </c:pt>
                <c:pt idx="10639">
                  <c:v>173.09</c:v>
                </c:pt>
                <c:pt idx="10640">
                  <c:v>173.09</c:v>
                </c:pt>
                <c:pt idx="10641">
                  <c:v>173.09</c:v>
                </c:pt>
                <c:pt idx="10642">
                  <c:v>173.09</c:v>
                </c:pt>
                <c:pt idx="10643">
                  <c:v>173.09</c:v>
                </c:pt>
                <c:pt idx="10644">
                  <c:v>173.09</c:v>
                </c:pt>
                <c:pt idx="10645">
                  <c:v>173.09</c:v>
                </c:pt>
                <c:pt idx="10646">
                  <c:v>173.09</c:v>
                </c:pt>
                <c:pt idx="10647">
                  <c:v>173.09</c:v>
                </c:pt>
                <c:pt idx="10648">
                  <c:v>173.09</c:v>
                </c:pt>
                <c:pt idx="10649">
                  <c:v>173.09</c:v>
                </c:pt>
                <c:pt idx="10650">
                  <c:v>173.09</c:v>
                </c:pt>
                <c:pt idx="10651">
                  <c:v>173.09</c:v>
                </c:pt>
                <c:pt idx="10652">
                  <c:v>173.09</c:v>
                </c:pt>
                <c:pt idx="10653">
                  <c:v>173.09</c:v>
                </c:pt>
                <c:pt idx="10654">
                  <c:v>173.09</c:v>
                </c:pt>
                <c:pt idx="10655">
                  <c:v>173.09</c:v>
                </c:pt>
                <c:pt idx="10656">
                  <c:v>173.09</c:v>
                </c:pt>
                <c:pt idx="10657">
                  <c:v>173.09</c:v>
                </c:pt>
                <c:pt idx="10658">
                  <c:v>173.09</c:v>
                </c:pt>
                <c:pt idx="10659">
                  <c:v>173.09</c:v>
                </c:pt>
                <c:pt idx="10660">
                  <c:v>173.09</c:v>
                </c:pt>
                <c:pt idx="10661">
                  <c:v>173.09</c:v>
                </c:pt>
                <c:pt idx="10662">
                  <c:v>173.09</c:v>
                </c:pt>
                <c:pt idx="10663">
                  <c:v>173.09</c:v>
                </c:pt>
                <c:pt idx="10664">
                  <c:v>173.09</c:v>
                </c:pt>
                <c:pt idx="10665">
                  <c:v>173.01</c:v>
                </c:pt>
                <c:pt idx="10666">
                  <c:v>173.01</c:v>
                </c:pt>
                <c:pt idx="10667">
                  <c:v>173.01</c:v>
                </c:pt>
                <c:pt idx="10668">
                  <c:v>173.01</c:v>
                </c:pt>
                <c:pt idx="10669">
                  <c:v>173.01</c:v>
                </c:pt>
                <c:pt idx="10670">
                  <c:v>173.01</c:v>
                </c:pt>
                <c:pt idx="10671">
                  <c:v>173.01</c:v>
                </c:pt>
                <c:pt idx="10672">
                  <c:v>173.01</c:v>
                </c:pt>
                <c:pt idx="10673">
                  <c:v>173.01</c:v>
                </c:pt>
                <c:pt idx="10674">
                  <c:v>173.01</c:v>
                </c:pt>
                <c:pt idx="10675">
                  <c:v>173.01</c:v>
                </c:pt>
                <c:pt idx="10676">
                  <c:v>173.01</c:v>
                </c:pt>
                <c:pt idx="10677">
                  <c:v>173.01</c:v>
                </c:pt>
                <c:pt idx="10678">
                  <c:v>173.01</c:v>
                </c:pt>
                <c:pt idx="10679">
                  <c:v>173.01</c:v>
                </c:pt>
                <c:pt idx="10680">
                  <c:v>173.01</c:v>
                </c:pt>
                <c:pt idx="10681">
                  <c:v>173.01</c:v>
                </c:pt>
                <c:pt idx="10682">
                  <c:v>173.01</c:v>
                </c:pt>
                <c:pt idx="10683">
                  <c:v>173.01</c:v>
                </c:pt>
                <c:pt idx="10684">
                  <c:v>173.01</c:v>
                </c:pt>
                <c:pt idx="10685">
                  <c:v>173.01</c:v>
                </c:pt>
                <c:pt idx="10686">
                  <c:v>173.01</c:v>
                </c:pt>
                <c:pt idx="10687">
                  <c:v>173.01</c:v>
                </c:pt>
                <c:pt idx="10688">
                  <c:v>173.01</c:v>
                </c:pt>
                <c:pt idx="10689">
                  <c:v>173.01</c:v>
                </c:pt>
                <c:pt idx="10690">
                  <c:v>173.01</c:v>
                </c:pt>
                <c:pt idx="10691">
                  <c:v>173.01</c:v>
                </c:pt>
                <c:pt idx="10692">
                  <c:v>173.01</c:v>
                </c:pt>
                <c:pt idx="10693">
                  <c:v>173.01</c:v>
                </c:pt>
                <c:pt idx="10694">
                  <c:v>173.01</c:v>
                </c:pt>
                <c:pt idx="10695">
                  <c:v>173.01</c:v>
                </c:pt>
                <c:pt idx="10696">
                  <c:v>173.01</c:v>
                </c:pt>
                <c:pt idx="10697">
                  <c:v>173.01</c:v>
                </c:pt>
                <c:pt idx="10698">
                  <c:v>173.01</c:v>
                </c:pt>
                <c:pt idx="10699">
                  <c:v>173.01</c:v>
                </c:pt>
                <c:pt idx="10700">
                  <c:v>173.01</c:v>
                </c:pt>
                <c:pt idx="10701">
                  <c:v>173.01</c:v>
                </c:pt>
                <c:pt idx="10702">
                  <c:v>173.01</c:v>
                </c:pt>
                <c:pt idx="10703">
                  <c:v>173.01</c:v>
                </c:pt>
                <c:pt idx="10704">
                  <c:v>173.01</c:v>
                </c:pt>
                <c:pt idx="10705">
                  <c:v>173.01</c:v>
                </c:pt>
                <c:pt idx="10706">
                  <c:v>173.01</c:v>
                </c:pt>
                <c:pt idx="10707">
                  <c:v>173.01</c:v>
                </c:pt>
                <c:pt idx="10708">
                  <c:v>173.01</c:v>
                </c:pt>
                <c:pt idx="10709">
                  <c:v>173.01</c:v>
                </c:pt>
                <c:pt idx="10710">
                  <c:v>173.01</c:v>
                </c:pt>
                <c:pt idx="10711">
                  <c:v>173.01</c:v>
                </c:pt>
                <c:pt idx="10712">
                  <c:v>173.01</c:v>
                </c:pt>
                <c:pt idx="10713">
                  <c:v>173.01</c:v>
                </c:pt>
                <c:pt idx="10714">
                  <c:v>173.01</c:v>
                </c:pt>
                <c:pt idx="10715">
                  <c:v>173.01</c:v>
                </c:pt>
                <c:pt idx="10716">
                  <c:v>173.01</c:v>
                </c:pt>
                <c:pt idx="10717">
                  <c:v>173.01</c:v>
                </c:pt>
                <c:pt idx="10718">
                  <c:v>173.01</c:v>
                </c:pt>
                <c:pt idx="10719">
                  <c:v>173.01</c:v>
                </c:pt>
                <c:pt idx="10720">
                  <c:v>173.01</c:v>
                </c:pt>
                <c:pt idx="10721">
                  <c:v>173.01</c:v>
                </c:pt>
                <c:pt idx="10722">
                  <c:v>173.01</c:v>
                </c:pt>
                <c:pt idx="10723">
                  <c:v>173.01</c:v>
                </c:pt>
                <c:pt idx="10724">
                  <c:v>173.01</c:v>
                </c:pt>
                <c:pt idx="10725">
                  <c:v>172.39000000000001</c:v>
                </c:pt>
                <c:pt idx="10726">
                  <c:v>172.39000000000001</c:v>
                </c:pt>
                <c:pt idx="10727">
                  <c:v>172.39000000000001</c:v>
                </c:pt>
                <c:pt idx="10728">
                  <c:v>172.39000000000001</c:v>
                </c:pt>
                <c:pt idx="10729">
                  <c:v>172.39000000000001</c:v>
                </c:pt>
                <c:pt idx="10730">
                  <c:v>172.39000000000001</c:v>
                </c:pt>
                <c:pt idx="10731">
                  <c:v>172.39000000000001</c:v>
                </c:pt>
                <c:pt idx="10732">
                  <c:v>172.39000000000001</c:v>
                </c:pt>
                <c:pt idx="10733">
                  <c:v>172.39000000000001</c:v>
                </c:pt>
                <c:pt idx="10734">
                  <c:v>172.39000000000001</c:v>
                </c:pt>
                <c:pt idx="10735">
                  <c:v>172.39000000000001</c:v>
                </c:pt>
                <c:pt idx="10736">
                  <c:v>172.39000000000001</c:v>
                </c:pt>
                <c:pt idx="10737">
                  <c:v>172.39000000000001</c:v>
                </c:pt>
                <c:pt idx="10738">
                  <c:v>172.39000000000001</c:v>
                </c:pt>
                <c:pt idx="10739">
                  <c:v>172.39000000000001</c:v>
                </c:pt>
                <c:pt idx="10740">
                  <c:v>172.39000000000001</c:v>
                </c:pt>
                <c:pt idx="10741">
                  <c:v>172.39000000000001</c:v>
                </c:pt>
                <c:pt idx="10742">
                  <c:v>172.39000000000001</c:v>
                </c:pt>
                <c:pt idx="10743">
                  <c:v>172.39000000000001</c:v>
                </c:pt>
                <c:pt idx="10744">
                  <c:v>172.39000000000001</c:v>
                </c:pt>
                <c:pt idx="10745">
                  <c:v>172.39000000000001</c:v>
                </c:pt>
                <c:pt idx="10746">
                  <c:v>172.39000000000001</c:v>
                </c:pt>
                <c:pt idx="10747">
                  <c:v>172.39000000000001</c:v>
                </c:pt>
                <c:pt idx="10748">
                  <c:v>172.39000000000001</c:v>
                </c:pt>
                <c:pt idx="10749">
                  <c:v>172.39000000000001</c:v>
                </c:pt>
                <c:pt idx="10750">
                  <c:v>172.39000000000001</c:v>
                </c:pt>
                <c:pt idx="10751">
                  <c:v>172.39000000000001</c:v>
                </c:pt>
                <c:pt idx="10752">
                  <c:v>172.39000000000001</c:v>
                </c:pt>
                <c:pt idx="10753">
                  <c:v>172.39000000000001</c:v>
                </c:pt>
                <c:pt idx="10754">
                  <c:v>172.39000000000001</c:v>
                </c:pt>
                <c:pt idx="10755">
                  <c:v>172.39000000000001</c:v>
                </c:pt>
                <c:pt idx="10756">
                  <c:v>172.39000000000001</c:v>
                </c:pt>
                <c:pt idx="10757">
                  <c:v>172.39000000000001</c:v>
                </c:pt>
                <c:pt idx="10758">
                  <c:v>172.39000000000001</c:v>
                </c:pt>
                <c:pt idx="10759">
                  <c:v>172.39000000000001</c:v>
                </c:pt>
                <c:pt idx="10760">
                  <c:v>172.39000000000001</c:v>
                </c:pt>
                <c:pt idx="10761">
                  <c:v>172.39000000000001</c:v>
                </c:pt>
                <c:pt idx="10762">
                  <c:v>172.39000000000001</c:v>
                </c:pt>
                <c:pt idx="10763">
                  <c:v>172.39000000000001</c:v>
                </c:pt>
                <c:pt idx="10764">
                  <c:v>172.39000000000001</c:v>
                </c:pt>
                <c:pt idx="10765">
                  <c:v>172.39000000000001</c:v>
                </c:pt>
                <c:pt idx="10766">
                  <c:v>172.39000000000001</c:v>
                </c:pt>
                <c:pt idx="10767">
                  <c:v>172.39000000000001</c:v>
                </c:pt>
                <c:pt idx="10768">
                  <c:v>172.39000000000001</c:v>
                </c:pt>
                <c:pt idx="10769">
                  <c:v>172.39000000000001</c:v>
                </c:pt>
                <c:pt idx="10770">
                  <c:v>172.39000000000001</c:v>
                </c:pt>
                <c:pt idx="10771">
                  <c:v>172.39000000000001</c:v>
                </c:pt>
                <c:pt idx="10772">
                  <c:v>172.39000000000001</c:v>
                </c:pt>
                <c:pt idx="10773">
                  <c:v>172.39000000000001</c:v>
                </c:pt>
                <c:pt idx="10774">
                  <c:v>172.39000000000001</c:v>
                </c:pt>
                <c:pt idx="10775">
                  <c:v>172.39000000000001</c:v>
                </c:pt>
                <c:pt idx="10776">
                  <c:v>172.39000000000001</c:v>
                </c:pt>
                <c:pt idx="10777">
                  <c:v>172.39000000000001</c:v>
                </c:pt>
                <c:pt idx="10778">
                  <c:v>172.39000000000001</c:v>
                </c:pt>
                <c:pt idx="10779">
                  <c:v>172.39000000000001</c:v>
                </c:pt>
                <c:pt idx="10780">
                  <c:v>172.39000000000001</c:v>
                </c:pt>
                <c:pt idx="10781">
                  <c:v>172.39000000000001</c:v>
                </c:pt>
                <c:pt idx="10782">
                  <c:v>172.39000000000001</c:v>
                </c:pt>
                <c:pt idx="10783">
                  <c:v>172.39000000000001</c:v>
                </c:pt>
                <c:pt idx="10784">
                  <c:v>172.39000000000001</c:v>
                </c:pt>
                <c:pt idx="10785">
                  <c:v>168.70999999999998</c:v>
                </c:pt>
                <c:pt idx="10786">
                  <c:v>168.70999999999998</c:v>
                </c:pt>
                <c:pt idx="10787">
                  <c:v>168.70999999999998</c:v>
                </c:pt>
                <c:pt idx="10788">
                  <c:v>168.70999999999998</c:v>
                </c:pt>
                <c:pt idx="10789">
                  <c:v>168.70999999999998</c:v>
                </c:pt>
                <c:pt idx="10790">
                  <c:v>168.70999999999998</c:v>
                </c:pt>
                <c:pt idx="10791">
                  <c:v>168.70999999999998</c:v>
                </c:pt>
                <c:pt idx="10792">
                  <c:v>168.70999999999998</c:v>
                </c:pt>
                <c:pt idx="10793">
                  <c:v>168.70999999999998</c:v>
                </c:pt>
                <c:pt idx="10794">
                  <c:v>168.70999999999998</c:v>
                </c:pt>
                <c:pt idx="10795">
                  <c:v>168.70999999999998</c:v>
                </c:pt>
                <c:pt idx="10796">
                  <c:v>168.70999999999998</c:v>
                </c:pt>
                <c:pt idx="10797">
                  <c:v>168.70999999999998</c:v>
                </c:pt>
                <c:pt idx="10798">
                  <c:v>168.70999999999998</c:v>
                </c:pt>
                <c:pt idx="10799">
                  <c:v>168.70999999999998</c:v>
                </c:pt>
                <c:pt idx="10800">
                  <c:v>168.70999999999998</c:v>
                </c:pt>
                <c:pt idx="10801">
                  <c:v>168.70999999999998</c:v>
                </c:pt>
                <c:pt idx="10802">
                  <c:v>168.70999999999998</c:v>
                </c:pt>
                <c:pt idx="10803">
                  <c:v>168.70999999999998</c:v>
                </c:pt>
                <c:pt idx="10804">
                  <c:v>168.70999999999998</c:v>
                </c:pt>
                <c:pt idx="10805">
                  <c:v>168.70999999999998</c:v>
                </c:pt>
                <c:pt idx="10806">
                  <c:v>168.70999999999998</c:v>
                </c:pt>
                <c:pt idx="10807">
                  <c:v>168.70999999999998</c:v>
                </c:pt>
                <c:pt idx="10808">
                  <c:v>168.70999999999998</c:v>
                </c:pt>
                <c:pt idx="10809">
                  <c:v>168.70999999999998</c:v>
                </c:pt>
                <c:pt idx="10810">
                  <c:v>168.70999999999998</c:v>
                </c:pt>
                <c:pt idx="10811">
                  <c:v>168.70999999999998</c:v>
                </c:pt>
                <c:pt idx="10812">
                  <c:v>168.70999999999998</c:v>
                </c:pt>
                <c:pt idx="10813">
                  <c:v>168.70999999999998</c:v>
                </c:pt>
                <c:pt idx="10814">
                  <c:v>168.70999999999998</c:v>
                </c:pt>
                <c:pt idx="10815">
                  <c:v>168.70999999999998</c:v>
                </c:pt>
                <c:pt idx="10816">
                  <c:v>168.70999999999998</c:v>
                </c:pt>
                <c:pt idx="10817">
                  <c:v>168.70999999999998</c:v>
                </c:pt>
                <c:pt idx="10818">
                  <c:v>168.70999999999998</c:v>
                </c:pt>
                <c:pt idx="10819">
                  <c:v>168.70999999999998</c:v>
                </c:pt>
                <c:pt idx="10820">
                  <c:v>168.70999999999998</c:v>
                </c:pt>
                <c:pt idx="10821">
                  <c:v>168.70999999999998</c:v>
                </c:pt>
                <c:pt idx="10822">
                  <c:v>168.70999999999998</c:v>
                </c:pt>
                <c:pt idx="10823">
                  <c:v>168.70999999999998</c:v>
                </c:pt>
                <c:pt idx="10824">
                  <c:v>168.70999999999998</c:v>
                </c:pt>
                <c:pt idx="10825">
                  <c:v>168.70999999999998</c:v>
                </c:pt>
                <c:pt idx="10826">
                  <c:v>168.70999999999998</c:v>
                </c:pt>
                <c:pt idx="10827">
                  <c:v>168.70999999999998</c:v>
                </c:pt>
                <c:pt idx="10828">
                  <c:v>168.70999999999998</c:v>
                </c:pt>
                <c:pt idx="10829">
                  <c:v>168.70999999999998</c:v>
                </c:pt>
                <c:pt idx="10830">
                  <c:v>168.70999999999998</c:v>
                </c:pt>
                <c:pt idx="10831">
                  <c:v>168.70999999999998</c:v>
                </c:pt>
                <c:pt idx="10832">
                  <c:v>168.70999999999998</c:v>
                </c:pt>
                <c:pt idx="10833">
                  <c:v>168.70999999999998</c:v>
                </c:pt>
                <c:pt idx="10834">
                  <c:v>168.70999999999998</c:v>
                </c:pt>
                <c:pt idx="10835">
                  <c:v>168.70999999999998</c:v>
                </c:pt>
                <c:pt idx="10836">
                  <c:v>168.70999999999998</c:v>
                </c:pt>
                <c:pt idx="10837">
                  <c:v>168.70999999999998</c:v>
                </c:pt>
                <c:pt idx="10838">
                  <c:v>168.70999999999998</c:v>
                </c:pt>
                <c:pt idx="10839">
                  <c:v>168.70999999999998</c:v>
                </c:pt>
                <c:pt idx="10840">
                  <c:v>168.70999999999998</c:v>
                </c:pt>
                <c:pt idx="10841">
                  <c:v>168.70999999999998</c:v>
                </c:pt>
                <c:pt idx="10842">
                  <c:v>168.70999999999998</c:v>
                </c:pt>
                <c:pt idx="10843">
                  <c:v>168.70999999999998</c:v>
                </c:pt>
                <c:pt idx="10844">
                  <c:v>168.70999999999998</c:v>
                </c:pt>
                <c:pt idx="10845">
                  <c:v>164.05</c:v>
                </c:pt>
                <c:pt idx="10846">
                  <c:v>164.05</c:v>
                </c:pt>
                <c:pt idx="10847">
                  <c:v>164.05</c:v>
                </c:pt>
                <c:pt idx="10848">
                  <c:v>164.05</c:v>
                </c:pt>
                <c:pt idx="10849">
                  <c:v>164.05</c:v>
                </c:pt>
                <c:pt idx="10850">
                  <c:v>164.05</c:v>
                </c:pt>
                <c:pt idx="10851">
                  <c:v>164.05</c:v>
                </c:pt>
                <c:pt idx="10852">
                  <c:v>164.05</c:v>
                </c:pt>
                <c:pt idx="10853">
                  <c:v>164.05</c:v>
                </c:pt>
                <c:pt idx="10854">
                  <c:v>164.05</c:v>
                </c:pt>
                <c:pt idx="10855">
                  <c:v>164.05</c:v>
                </c:pt>
                <c:pt idx="10856">
                  <c:v>164.05</c:v>
                </c:pt>
                <c:pt idx="10857">
                  <c:v>164.05</c:v>
                </c:pt>
                <c:pt idx="10858">
                  <c:v>164.05</c:v>
                </c:pt>
                <c:pt idx="10859">
                  <c:v>164.05</c:v>
                </c:pt>
                <c:pt idx="10860">
                  <c:v>164.05</c:v>
                </c:pt>
                <c:pt idx="10861">
                  <c:v>164.05</c:v>
                </c:pt>
                <c:pt idx="10862">
                  <c:v>164.05</c:v>
                </c:pt>
                <c:pt idx="10863">
                  <c:v>164.05</c:v>
                </c:pt>
                <c:pt idx="10864">
                  <c:v>164.05</c:v>
                </c:pt>
                <c:pt idx="10865">
                  <c:v>164.05</c:v>
                </c:pt>
                <c:pt idx="10866">
                  <c:v>164.05</c:v>
                </c:pt>
                <c:pt idx="10867">
                  <c:v>164.05</c:v>
                </c:pt>
                <c:pt idx="10868">
                  <c:v>164.05</c:v>
                </c:pt>
                <c:pt idx="10869">
                  <c:v>164.05</c:v>
                </c:pt>
                <c:pt idx="10870">
                  <c:v>164.05</c:v>
                </c:pt>
                <c:pt idx="10871">
                  <c:v>164.05</c:v>
                </c:pt>
                <c:pt idx="10872">
                  <c:v>164.05</c:v>
                </c:pt>
                <c:pt idx="10873">
                  <c:v>164.05</c:v>
                </c:pt>
                <c:pt idx="10874">
                  <c:v>164.05</c:v>
                </c:pt>
                <c:pt idx="10875">
                  <c:v>164.05</c:v>
                </c:pt>
                <c:pt idx="10876">
                  <c:v>164.05</c:v>
                </c:pt>
                <c:pt idx="10877">
                  <c:v>164.05</c:v>
                </c:pt>
                <c:pt idx="10878">
                  <c:v>164.05</c:v>
                </c:pt>
                <c:pt idx="10879">
                  <c:v>164.05</c:v>
                </c:pt>
                <c:pt idx="10880">
                  <c:v>164.05</c:v>
                </c:pt>
                <c:pt idx="10881">
                  <c:v>164.05</c:v>
                </c:pt>
                <c:pt idx="10882">
                  <c:v>164.05</c:v>
                </c:pt>
                <c:pt idx="10883">
                  <c:v>164.05</c:v>
                </c:pt>
                <c:pt idx="10884">
                  <c:v>164.05</c:v>
                </c:pt>
                <c:pt idx="10885">
                  <c:v>164.05</c:v>
                </c:pt>
                <c:pt idx="10886">
                  <c:v>164.05</c:v>
                </c:pt>
                <c:pt idx="10887">
                  <c:v>164.05</c:v>
                </c:pt>
                <c:pt idx="10888">
                  <c:v>164.05</c:v>
                </c:pt>
                <c:pt idx="10889">
                  <c:v>164.05</c:v>
                </c:pt>
                <c:pt idx="10890">
                  <c:v>164.05</c:v>
                </c:pt>
                <c:pt idx="10891">
                  <c:v>164.05</c:v>
                </c:pt>
                <c:pt idx="10892">
                  <c:v>164.05</c:v>
                </c:pt>
                <c:pt idx="10893">
                  <c:v>164.05</c:v>
                </c:pt>
                <c:pt idx="10894">
                  <c:v>164.05</c:v>
                </c:pt>
                <c:pt idx="10895">
                  <c:v>164.05</c:v>
                </c:pt>
                <c:pt idx="10896">
                  <c:v>164.05</c:v>
                </c:pt>
                <c:pt idx="10897">
                  <c:v>164.05</c:v>
                </c:pt>
                <c:pt idx="10898">
                  <c:v>164.05</c:v>
                </c:pt>
                <c:pt idx="10899">
                  <c:v>164.05</c:v>
                </c:pt>
                <c:pt idx="10900">
                  <c:v>164.05</c:v>
                </c:pt>
                <c:pt idx="10901">
                  <c:v>164.05</c:v>
                </c:pt>
                <c:pt idx="10902">
                  <c:v>164.05</c:v>
                </c:pt>
                <c:pt idx="10903">
                  <c:v>164.05</c:v>
                </c:pt>
                <c:pt idx="10904">
                  <c:v>164.05</c:v>
                </c:pt>
                <c:pt idx="10905">
                  <c:v>162.63</c:v>
                </c:pt>
                <c:pt idx="10906">
                  <c:v>162.63</c:v>
                </c:pt>
                <c:pt idx="10907">
                  <c:v>162.63</c:v>
                </c:pt>
                <c:pt idx="10908">
                  <c:v>162.63</c:v>
                </c:pt>
                <c:pt idx="10909">
                  <c:v>162.63</c:v>
                </c:pt>
                <c:pt idx="10910">
                  <c:v>162.63</c:v>
                </c:pt>
                <c:pt idx="10911">
                  <c:v>162.63</c:v>
                </c:pt>
                <c:pt idx="10912">
                  <c:v>162.63</c:v>
                </c:pt>
                <c:pt idx="10913">
                  <c:v>162.63</c:v>
                </c:pt>
                <c:pt idx="10914">
                  <c:v>162.63</c:v>
                </c:pt>
                <c:pt idx="10915">
                  <c:v>162.63</c:v>
                </c:pt>
                <c:pt idx="10916">
                  <c:v>162.63</c:v>
                </c:pt>
                <c:pt idx="10917">
                  <c:v>162.63</c:v>
                </c:pt>
                <c:pt idx="10918">
                  <c:v>162.63</c:v>
                </c:pt>
                <c:pt idx="10919">
                  <c:v>162.63</c:v>
                </c:pt>
                <c:pt idx="10920">
                  <c:v>162.63</c:v>
                </c:pt>
                <c:pt idx="10921">
                  <c:v>162.63</c:v>
                </c:pt>
                <c:pt idx="10922">
                  <c:v>162.63</c:v>
                </c:pt>
                <c:pt idx="10923">
                  <c:v>162.63</c:v>
                </c:pt>
                <c:pt idx="10924">
                  <c:v>162.63</c:v>
                </c:pt>
                <c:pt idx="10925">
                  <c:v>162.63</c:v>
                </c:pt>
                <c:pt idx="10926">
                  <c:v>162.63</c:v>
                </c:pt>
                <c:pt idx="10927">
                  <c:v>162.63</c:v>
                </c:pt>
                <c:pt idx="10928">
                  <c:v>162.63</c:v>
                </c:pt>
                <c:pt idx="10929">
                  <c:v>162.63</c:v>
                </c:pt>
                <c:pt idx="10930">
                  <c:v>162.63</c:v>
                </c:pt>
                <c:pt idx="10931">
                  <c:v>162.63</c:v>
                </c:pt>
                <c:pt idx="10932">
                  <c:v>162.63</c:v>
                </c:pt>
                <c:pt idx="10933">
                  <c:v>162.63</c:v>
                </c:pt>
                <c:pt idx="10934">
                  <c:v>162.63</c:v>
                </c:pt>
                <c:pt idx="10935">
                  <c:v>162.63</c:v>
                </c:pt>
                <c:pt idx="10936">
                  <c:v>162.63</c:v>
                </c:pt>
                <c:pt idx="10937">
                  <c:v>162.63</c:v>
                </c:pt>
                <c:pt idx="10938">
                  <c:v>162.63</c:v>
                </c:pt>
                <c:pt idx="10939">
                  <c:v>162.63</c:v>
                </c:pt>
                <c:pt idx="10940">
                  <c:v>162.63</c:v>
                </c:pt>
                <c:pt idx="10941">
                  <c:v>162.63</c:v>
                </c:pt>
                <c:pt idx="10942">
                  <c:v>162.63</c:v>
                </c:pt>
                <c:pt idx="10943">
                  <c:v>162.63</c:v>
                </c:pt>
                <c:pt idx="10944">
                  <c:v>162.63</c:v>
                </c:pt>
                <c:pt idx="10945">
                  <c:v>162.63</c:v>
                </c:pt>
                <c:pt idx="10946">
                  <c:v>162.63</c:v>
                </c:pt>
                <c:pt idx="10947">
                  <c:v>162.63</c:v>
                </c:pt>
                <c:pt idx="10948">
                  <c:v>162.63</c:v>
                </c:pt>
                <c:pt idx="10949">
                  <c:v>162.63</c:v>
                </c:pt>
                <c:pt idx="10950">
                  <c:v>162.63</c:v>
                </c:pt>
                <c:pt idx="10951">
                  <c:v>162.63</c:v>
                </c:pt>
                <c:pt idx="10952">
                  <c:v>162.63</c:v>
                </c:pt>
                <c:pt idx="10953">
                  <c:v>162.63</c:v>
                </c:pt>
                <c:pt idx="10954">
                  <c:v>162.63</c:v>
                </c:pt>
                <c:pt idx="10955">
                  <c:v>162.63</c:v>
                </c:pt>
                <c:pt idx="10956">
                  <c:v>162.63</c:v>
                </c:pt>
                <c:pt idx="10957">
                  <c:v>162.63</c:v>
                </c:pt>
                <c:pt idx="10958">
                  <c:v>162.63</c:v>
                </c:pt>
                <c:pt idx="10959">
                  <c:v>162.63</c:v>
                </c:pt>
                <c:pt idx="10960">
                  <c:v>162.63</c:v>
                </c:pt>
                <c:pt idx="10961">
                  <c:v>162.63</c:v>
                </c:pt>
                <c:pt idx="10962">
                  <c:v>162.63</c:v>
                </c:pt>
                <c:pt idx="10963">
                  <c:v>162.63</c:v>
                </c:pt>
                <c:pt idx="10964">
                  <c:v>162.63</c:v>
                </c:pt>
                <c:pt idx="10965">
                  <c:v>165.15</c:v>
                </c:pt>
                <c:pt idx="10966">
                  <c:v>165.15</c:v>
                </c:pt>
                <c:pt idx="10967">
                  <c:v>165.15</c:v>
                </c:pt>
                <c:pt idx="10968">
                  <c:v>165.15</c:v>
                </c:pt>
                <c:pt idx="10969">
                  <c:v>165.15</c:v>
                </c:pt>
                <c:pt idx="10970">
                  <c:v>165.15</c:v>
                </c:pt>
                <c:pt idx="10971">
                  <c:v>165.15</c:v>
                </c:pt>
                <c:pt idx="10972">
                  <c:v>165.15</c:v>
                </c:pt>
                <c:pt idx="10973">
                  <c:v>165.15</c:v>
                </c:pt>
                <c:pt idx="10974">
                  <c:v>165.15</c:v>
                </c:pt>
                <c:pt idx="10975">
                  <c:v>165.15</c:v>
                </c:pt>
                <c:pt idx="10976">
                  <c:v>165.15</c:v>
                </c:pt>
                <c:pt idx="10977">
                  <c:v>165.15</c:v>
                </c:pt>
                <c:pt idx="10978">
                  <c:v>165.15</c:v>
                </c:pt>
                <c:pt idx="10979">
                  <c:v>165.15</c:v>
                </c:pt>
                <c:pt idx="10980">
                  <c:v>165.15</c:v>
                </c:pt>
                <c:pt idx="10981">
                  <c:v>165.15</c:v>
                </c:pt>
                <c:pt idx="10982">
                  <c:v>165.15</c:v>
                </c:pt>
                <c:pt idx="10983">
                  <c:v>165.15</c:v>
                </c:pt>
                <c:pt idx="10984">
                  <c:v>165.15</c:v>
                </c:pt>
                <c:pt idx="10985">
                  <c:v>165.15</c:v>
                </c:pt>
                <c:pt idx="10986">
                  <c:v>165.15</c:v>
                </c:pt>
                <c:pt idx="10987">
                  <c:v>165.15</c:v>
                </c:pt>
                <c:pt idx="10988">
                  <c:v>165.15</c:v>
                </c:pt>
                <c:pt idx="10989">
                  <c:v>165.15</c:v>
                </c:pt>
                <c:pt idx="10990">
                  <c:v>165.15</c:v>
                </c:pt>
                <c:pt idx="10991">
                  <c:v>165.15</c:v>
                </c:pt>
                <c:pt idx="10992">
                  <c:v>165.15</c:v>
                </c:pt>
                <c:pt idx="10993">
                  <c:v>165.15</c:v>
                </c:pt>
                <c:pt idx="10994">
                  <c:v>165.15</c:v>
                </c:pt>
                <c:pt idx="10995">
                  <c:v>165.15</c:v>
                </c:pt>
                <c:pt idx="10996">
                  <c:v>165.15</c:v>
                </c:pt>
                <c:pt idx="10997">
                  <c:v>165.15</c:v>
                </c:pt>
                <c:pt idx="10998">
                  <c:v>165.15</c:v>
                </c:pt>
                <c:pt idx="10999">
                  <c:v>165.15</c:v>
                </c:pt>
                <c:pt idx="11000">
                  <c:v>165.15</c:v>
                </c:pt>
                <c:pt idx="11001">
                  <c:v>165.15</c:v>
                </c:pt>
                <c:pt idx="11002">
                  <c:v>165.15</c:v>
                </c:pt>
                <c:pt idx="11003">
                  <c:v>165.15</c:v>
                </c:pt>
                <c:pt idx="11004">
                  <c:v>165.15</c:v>
                </c:pt>
                <c:pt idx="11005">
                  <c:v>165.15</c:v>
                </c:pt>
                <c:pt idx="11006">
                  <c:v>165.15</c:v>
                </c:pt>
                <c:pt idx="11007">
                  <c:v>165.15</c:v>
                </c:pt>
                <c:pt idx="11008">
                  <c:v>165.15</c:v>
                </c:pt>
                <c:pt idx="11009">
                  <c:v>165.15</c:v>
                </c:pt>
                <c:pt idx="11010">
                  <c:v>165.15</c:v>
                </c:pt>
                <c:pt idx="11011">
                  <c:v>165.15</c:v>
                </c:pt>
                <c:pt idx="11012">
                  <c:v>165.15</c:v>
                </c:pt>
                <c:pt idx="11013">
                  <c:v>165.15</c:v>
                </c:pt>
                <c:pt idx="11014">
                  <c:v>165.15</c:v>
                </c:pt>
                <c:pt idx="11015">
                  <c:v>165.15</c:v>
                </c:pt>
                <c:pt idx="11016">
                  <c:v>165.15</c:v>
                </c:pt>
                <c:pt idx="11017">
                  <c:v>165.15</c:v>
                </c:pt>
                <c:pt idx="11018">
                  <c:v>165.15</c:v>
                </c:pt>
                <c:pt idx="11019">
                  <c:v>165.15</c:v>
                </c:pt>
                <c:pt idx="11020">
                  <c:v>165.15</c:v>
                </c:pt>
                <c:pt idx="11021">
                  <c:v>165.15</c:v>
                </c:pt>
                <c:pt idx="11022">
                  <c:v>165.15</c:v>
                </c:pt>
                <c:pt idx="11023">
                  <c:v>165.15</c:v>
                </c:pt>
                <c:pt idx="11024">
                  <c:v>165.15</c:v>
                </c:pt>
                <c:pt idx="11025">
                  <c:v>168.45000000000007</c:v>
                </c:pt>
                <c:pt idx="11026">
                  <c:v>168.45000000000007</c:v>
                </c:pt>
                <c:pt idx="11027">
                  <c:v>168.45000000000007</c:v>
                </c:pt>
                <c:pt idx="11028">
                  <c:v>168.45000000000007</c:v>
                </c:pt>
                <c:pt idx="11029">
                  <c:v>168.45000000000007</c:v>
                </c:pt>
                <c:pt idx="11030">
                  <c:v>168.45000000000007</c:v>
                </c:pt>
                <c:pt idx="11031">
                  <c:v>168.45000000000007</c:v>
                </c:pt>
                <c:pt idx="11032">
                  <c:v>168.45000000000007</c:v>
                </c:pt>
                <c:pt idx="11033">
                  <c:v>168.45000000000007</c:v>
                </c:pt>
                <c:pt idx="11034">
                  <c:v>168.45000000000007</c:v>
                </c:pt>
                <c:pt idx="11035">
                  <c:v>168.45000000000007</c:v>
                </c:pt>
                <c:pt idx="11036">
                  <c:v>168.45000000000007</c:v>
                </c:pt>
                <c:pt idx="11037">
                  <c:v>168.45000000000007</c:v>
                </c:pt>
                <c:pt idx="11038">
                  <c:v>168.45000000000007</c:v>
                </c:pt>
                <c:pt idx="11039">
                  <c:v>168.45000000000007</c:v>
                </c:pt>
                <c:pt idx="11040">
                  <c:v>168.45000000000007</c:v>
                </c:pt>
                <c:pt idx="11041">
                  <c:v>168.45000000000007</c:v>
                </c:pt>
                <c:pt idx="11042">
                  <c:v>168.45000000000007</c:v>
                </c:pt>
                <c:pt idx="11043">
                  <c:v>168.45000000000007</c:v>
                </c:pt>
                <c:pt idx="11044">
                  <c:v>168.45000000000007</c:v>
                </c:pt>
                <c:pt idx="11045">
                  <c:v>168.45000000000007</c:v>
                </c:pt>
                <c:pt idx="11046">
                  <c:v>168.45000000000007</c:v>
                </c:pt>
                <c:pt idx="11047">
                  <c:v>168.45000000000007</c:v>
                </c:pt>
                <c:pt idx="11048">
                  <c:v>168.45000000000007</c:v>
                </c:pt>
                <c:pt idx="11049">
                  <c:v>168.45000000000007</c:v>
                </c:pt>
                <c:pt idx="11050">
                  <c:v>168.45000000000007</c:v>
                </c:pt>
                <c:pt idx="11051">
                  <c:v>168.45000000000007</c:v>
                </c:pt>
                <c:pt idx="11052">
                  <c:v>168.45000000000007</c:v>
                </c:pt>
                <c:pt idx="11053">
                  <c:v>168.45000000000007</c:v>
                </c:pt>
                <c:pt idx="11054">
                  <c:v>168.45000000000007</c:v>
                </c:pt>
                <c:pt idx="11055">
                  <c:v>168.45000000000007</c:v>
                </c:pt>
                <c:pt idx="11056">
                  <c:v>168.45000000000007</c:v>
                </c:pt>
                <c:pt idx="11057">
                  <c:v>168.45000000000007</c:v>
                </c:pt>
                <c:pt idx="11058">
                  <c:v>168.45000000000007</c:v>
                </c:pt>
                <c:pt idx="11059">
                  <c:v>168.45000000000007</c:v>
                </c:pt>
                <c:pt idx="11060">
                  <c:v>168.45000000000007</c:v>
                </c:pt>
                <c:pt idx="11061">
                  <c:v>168.45000000000007</c:v>
                </c:pt>
                <c:pt idx="11062">
                  <c:v>168.45000000000007</c:v>
                </c:pt>
                <c:pt idx="11063">
                  <c:v>168.45000000000007</c:v>
                </c:pt>
                <c:pt idx="11064">
                  <c:v>168.45000000000007</c:v>
                </c:pt>
                <c:pt idx="11065">
                  <c:v>168.45000000000007</c:v>
                </c:pt>
                <c:pt idx="11066">
                  <c:v>168.45000000000007</c:v>
                </c:pt>
                <c:pt idx="11067">
                  <c:v>168.45000000000007</c:v>
                </c:pt>
                <c:pt idx="11068">
                  <c:v>168.45000000000007</c:v>
                </c:pt>
                <c:pt idx="11069">
                  <c:v>168.45000000000007</c:v>
                </c:pt>
                <c:pt idx="11070">
                  <c:v>168.45000000000007</c:v>
                </c:pt>
                <c:pt idx="11071">
                  <c:v>168.45000000000007</c:v>
                </c:pt>
                <c:pt idx="11072">
                  <c:v>168.45000000000007</c:v>
                </c:pt>
                <c:pt idx="11073">
                  <c:v>168.45000000000007</c:v>
                </c:pt>
                <c:pt idx="11074">
                  <c:v>168.45000000000007</c:v>
                </c:pt>
                <c:pt idx="11075">
                  <c:v>168.45000000000007</c:v>
                </c:pt>
                <c:pt idx="11076">
                  <c:v>168.45000000000007</c:v>
                </c:pt>
                <c:pt idx="11077">
                  <c:v>168.45000000000007</c:v>
                </c:pt>
                <c:pt idx="11078">
                  <c:v>168.45000000000007</c:v>
                </c:pt>
                <c:pt idx="11079">
                  <c:v>168.45000000000007</c:v>
                </c:pt>
                <c:pt idx="11080">
                  <c:v>168.45000000000007</c:v>
                </c:pt>
                <c:pt idx="11081">
                  <c:v>168.45000000000007</c:v>
                </c:pt>
                <c:pt idx="11082">
                  <c:v>168.45000000000007</c:v>
                </c:pt>
                <c:pt idx="11083">
                  <c:v>168.45000000000007</c:v>
                </c:pt>
                <c:pt idx="11084">
                  <c:v>168.45000000000007</c:v>
                </c:pt>
                <c:pt idx="11085">
                  <c:v>168.63</c:v>
                </c:pt>
                <c:pt idx="11086">
                  <c:v>168.63</c:v>
                </c:pt>
                <c:pt idx="11087">
                  <c:v>168.63</c:v>
                </c:pt>
                <c:pt idx="11088">
                  <c:v>168.63</c:v>
                </c:pt>
                <c:pt idx="11089">
                  <c:v>168.63</c:v>
                </c:pt>
                <c:pt idx="11090">
                  <c:v>168.63</c:v>
                </c:pt>
                <c:pt idx="11091">
                  <c:v>168.63</c:v>
                </c:pt>
                <c:pt idx="11092">
                  <c:v>168.63</c:v>
                </c:pt>
                <c:pt idx="11093">
                  <c:v>168.63</c:v>
                </c:pt>
                <c:pt idx="11094">
                  <c:v>168.63</c:v>
                </c:pt>
                <c:pt idx="11095">
                  <c:v>168.63</c:v>
                </c:pt>
                <c:pt idx="11096">
                  <c:v>168.63</c:v>
                </c:pt>
                <c:pt idx="11097">
                  <c:v>168.63</c:v>
                </c:pt>
                <c:pt idx="11098">
                  <c:v>168.63</c:v>
                </c:pt>
                <c:pt idx="11099">
                  <c:v>168.63</c:v>
                </c:pt>
                <c:pt idx="11100">
                  <c:v>168.63</c:v>
                </c:pt>
                <c:pt idx="11101">
                  <c:v>168.63</c:v>
                </c:pt>
                <c:pt idx="11102">
                  <c:v>168.63</c:v>
                </c:pt>
                <c:pt idx="11103">
                  <c:v>168.63</c:v>
                </c:pt>
                <c:pt idx="11104">
                  <c:v>168.63</c:v>
                </c:pt>
                <c:pt idx="11105">
                  <c:v>168.63</c:v>
                </c:pt>
                <c:pt idx="11106">
                  <c:v>168.63</c:v>
                </c:pt>
                <c:pt idx="11107">
                  <c:v>168.63</c:v>
                </c:pt>
                <c:pt idx="11108">
                  <c:v>168.63</c:v>
                </c:pt>
                <c:pt idx="11109">
                  <c:v>168.63</c:v>
                </c:pt>
                <c:pt idx="11110">
                  <c:v>168.63</c:v>
                </c:pt>
                <c:pt idx="11111">
                  <c:v>168.63</c:v>
                </c:pt>
                <c:pt idx="11112">
                  <c:v>168.63</c:v>
                </c:pt>
                <c:pt idx="11113">
                  <c:v>168.63</c:v>
                </c:pt>
                <c:pt idx="11114">
                  <c:v>168.63</c:v>
                </c:pt>
                <c:pt idx="11115">
                  <c:v>168.63</c:v>
                </c:pt>
                <c:pt idx="11116">
                  <c:v>168.63</c:v>
                </c:pt>
                <c:pt idx="11117">
                  <c:v>168.63</c:v>
                </c:pt>
                <c:pt idx="11118">
                  <c:v>168.63</c:v>
                </c:pt>
                <c:pt idx="11119">
                  <c:v>168.63</c:v>
                </c:pt>
                <c:pt idx="11120">
                  <c:v>168.63</c:v>
                </c:pt>
                <c:pt idx="11121">
                  <c:v>168.63</c:v>
                </c:pt>
                <c:pt idx="11122">
                  <c:v>168.63</c:v>
                </c:pt>
                <c:pt idx="11123">
                  <c:v>168.63</c:v>
                </c:pt>
                <c:pt idx="11124">
                  <c:v>168.63</c:v>
                </c:pt>
                <c:pt idx="11125">
                  <c:v>168.63</c:v>
                </c:pt>
                <c:pt idx="11126">
                  <c:v>168.63</c:v>
                </c:pt>
                <c:pt idx="11127">
                  <c:v>168.63</c:v>
                </c:pt>
                <c:pt idx="11128">
                  <c:v>168.63</c:v>
                </c:pt>
                <c:pt idx="11129">
                  <c:v>168.63</c:v>
                </c:pt>
                <c:pt idx="11130">
                  <c:v>168.63</c:v>
                </c:pt>
                <c:pt idx="11131">
                  <c:v>168.63</c:v>
                </c:pt>
                <c:pt idx="11132">
                  <c:v>168.63</c:v>
                </c:pt>
                <c:pt idx="11133">
                  <c:v>168.63</c:v>
                </c:pt>
                <c:pt idx="11134">
                  <c:v>168.63</c:v>
                </c:pt>
                <c:pt idx="11135">
                  <c:v>168.63</c:v>
                </c:pt>
                <c:pt idx="11136">
                  <c:v>168.63</c:v>
                </c:pt>
                <c:pt idx="11137">
                  <c:v>168.63</c:v>
                </c:pt>
                <c:pt idx="11138">
                  <c:v>168.63</c:v>
                </c:pt>
                <c:pt idx="11139">
                  <c:v>168.63</c:v>
                </c:pt>
                <c:pt idx="11140">
                  <c:v>168.63</c:v>
                </c:pt>
                <c:pt idx="11141">
                  <c:v>168.63</c:v>
                </c:pt>
                <c:pt idx="11142">
                  <c:v>168.63</c:v>
                </c:pt>
                <c:pt idx="11143">
                  <c:v>168.63</c:v>
                </c:pt>
                <c:pt idx="11144">
                  <c:v>168.63</c:v>
                </c:pt>
                <c:pt idx="11145">
                  <c:v>169.76</c:v>
                </c:pt>
                <c:pt idx="11146">
                  <c:v>169.76</c:v>
                </c:pt>
                <c:pt idx="11147">
                  <c:v>169.76</c:v>
                </c:pt>
                <c:pt idx="11148">
                  <c:v>169.76</c:v>
                </c:pt>
                <c:pt idx="11149">
                  <c:v>169.76</c:v>
                </c:pt>
                <c:pt idx="11150">
                  <c:v>169.76</c:v>
                </c:pt>
                <c:pt idx="11151">
                  <c:v>169.76</c:v>
                </c:pt>
                <c:pt idx="11152">
                  <c:v>169.76</c:v>
                </c:pt>
                <c:pt idx="11153">
                  <c:v>169.76</c:v>
                </c:pt>
                <c:pt idx="11154">
                  <c:v>169.76</c:v>
                </c:pt>
                <c:pt idx="11155">
                  <c:v>169.76</c:v>
                </c:pt>
                <c:pt idx="11156">
                  <c:v>169.76</c:v>
                </c:pt>
                <c:pt idx="11157">
                  <c:v>169.76</c:v>
                </c:pt>
                <c:pt idx="11158">
                  <c:v>169.76</c:v>
                </c:pt>
                <c:pt idx="11159">
                  <c:v>169.76</c:v>
                </c:pt>
                <c:pt idx="11160">
                  <c:v>169.76</c:v>
                </c:pt>
                <c:pt idx="11161">
                  <c:v>169.76</c:v>
                </c:pt>
                <c:pt idx="11162">
                  <c:v>169.76</c:v>
                </c:pt>
                <c:pt idx="11163">
                  <c:v>169.76</c:v>
                </c:pt>
                <c:pt idx="11164">
                  <c:v>169.76</c:v>
                </c:pt>
                <c:pt idx="11165">
                  <c:v>169.76</c:v>
                </c:pt>
                <c:pt idx="11166">
                  <c:v>169.76</c:v>
                </c:pt>
                <c:pt idx="11167">
                  <c:v>169.76</c:v>
                </c:pt>
                <c:pt idx="11168">
                  <c:v>169.76</c:v>
                </c:pt>
                <c:pt idx="11169">
                  <c:v>169.76</c:v>
                </c:pt>
                <c:pt idx="11170">
                  <c:v>169.76</c:v>
                </c:pt>
                <c:pt idx="11171">
                  <c:v>169.76</c:v>
                </c:pt>
                <c:pt idx="11172">
                  <c:v>169.76</c:v>
                </c:pt>
                <c:pt idx="11173">
                  <c:v>169.76</c:v>
                </c:pt>
                <c:pt idx="11174">
                  <c:v>169.76</c:v>
                </c:pt>
                <c:pt idx="11175">
                  <c:v>169.76</c:v>
                </c:pt>
                <c:pt idx="11176">
                  <c:v>169.76</c:v>
                </c:pt>
                <c:pt idx="11177">
                  <c:v>169.76</c:v>
                </c:pt>
                <c:pt idx="11178">
                  <c:v>169.76</c:v>
                </c:pt>
                <c:pt idx="11179">
                  <c:v>169.76</c:v>
                </c:pt>
                <c:pt idx="11180">
                  <c:v>169.76</c:v>
                </c:pt>
                <c:pt idx="11181">
                  <c:v>169.76</c:v>
                </c:pt>
                <c:pt idx="11182">
                  <c:v>169.76</c:v>
                </c:pt>
                <c:pt idx="11183">
                  <c:v>169.76</c:v>
                </c:pt>
                <c:pt idx="11184">
                  <c:v>169.76</c:v>
                </c:pt>
                <c:pt idx="11185">
                  <c:v>169.76</c:v>
                </c:pt>
                <c:pt idx="11186">
                  <c:v>169.76</c:v>
                </c:pt>
                <c:pt idx="11187">
                  <c:v>169.76</c:v>
                </c:pt>
                <c:pt idx="11188">
                  <c:v>169.76</c:v>
                </c:pt>
                <c:pt idx="11189">
                  <c:v>169.76</c:v>
                </c:pt>
                <c:pt idx="11190">
                  <c:v>169.76</c:v>
                </c:pt>
                <c:pt idx="11191">
                  <c:v>169.76</c:v>
                </c:pt>
                <c:pt idx="11192">
                  <c:v>169.76</c:v>
                </c:pt>
                <c:pt idx="11193">
                  <c:v>169.76</c:v>
                </c:pt>
                <c:pt idx="11194">
                  <c:v>169.76</c:v>
                </c:pt>
                <c:pt idx="11195">
                  <c:v>169.76</c:v>
                </c:pt>
                <c:pt idx="11196">
                  <c:v>169.76</c:v>
                </c:pt>
                <c:pt idx="11197">
                  <c:v>169.76</c:v>
                </c:pt>
                <c:pt idx="11198">
                  <c:v>169.76</c:v>
                </c:pt>
                <c:pt idx="11199">
                  <c:v>169.76</c:v>
                </c:pt>
                <c:pt idx="11200">
                  <c:v>169.76</c:v>
                </c:pt>
                <c:pt idx="11201">
                  <c:v>169.76</c:v>
                </c:pt>
                <c:pt idx="11202">
                  <c:v>169.76</c:v>
                </c:pt>
                <c:pt idx="11203">
                  <c:v>169.76</c:v>
                </c:pt>
                <c:pt idx="11204">
                  <c:v>169.76</c:v>
                </c:pt>
                <c:pt idx="11205">
                  <c:v>171.93</c:v>
                </c:pt>
                <c:pt idx="11206">
                  <c:v>171.93</c:v>
                </c:pt>
                <c:pt idx="11207">
                  <c:v>171.93</c:v>
                </c:pt>
                <c:pt idx="11208">
                  <c:v>171.93</c:v>
                </c:pt>
                <c:pt idx="11209">
                  <c:v>171.93</c:v>
                </c:pt>
                <c:pt idx="11210">
                  <c:v>171.93</c:v>
                </c:pt>
                <c:pt idx="11211">
                  <c:v>171.93</c:v>
                </c:pt>
                <c:pt idx="11212">
                  <c:v>171.93</c:v>
                </c:pt>
                <c:pt idx="11213">
                  <c:v>171.93</c:v>
                </c:pt>
                <c:pt idx="11214">
                  <c:v>171.93</c:v>
                </c:pt>
                <c:pt idx="11215">
                  <c:v>171.93</c:v>
                </c:pt>
                <c:pt idx="11216">
                  <c:v>171.93</c:v>
                </c:pt>
                <c:pt idx="11217">
                  <c:v>171.93</c:v>
                </c:pt>
                <c:pt idx="11218">
                  <c:v>171.93</c:v>
                </c:pt>
                <c:pt idx="11219">
                  <c:v>171.93</c:v>
                </c:pt>
                <c:pt idx="11220">
                  <c:v>171.93</c:v>
                </c:pt>
                <c:pt idx="11221">
                  <c:v>171.93</c:v>
                </c:pt>
                <c:pt idx="11222">
                  <c:v>171.93</c:v>
                </c:pt>
                <c:pt idx="11223">
                  <c:v>171.93</c:v>
                </c:pt>
                <c:pt idx="11224">
                  <c:v>171.93</c:v>
                </c:pt>
                <c:pt idx="11225">
                  <c:v>171.93</c:v>
                </c:pt>
                <c:pt idx="11226">
                  <c:v>171.93</c:v>
                </c:pt>
                <c:pt idx="11227">
                  <c:v>171.93</c:v>
                </c:pt>
                <c:pt idx="11228">
                  <c:v>171.93</c:v>
                </c:pt>
                <c:pt idx="11229">
                  <c:v>171.93</c:v>
                </c:pt>
                <c:pt idx="11230">
                  <c:v>171.93</c:v>
                </c:pt>
                <c:pt idx="11231">
                  <c:v>171.93</c:v>
                </c:pt>
                <c:pt idx="11232">
                  <c:v>171.93</c:v>
                </c:pt>
                <c:pt idx="11233">
                  <c:v>171.93</c:v>
                </c:pt>
                <c:pt idx="11234">
                  <c:v>171.93</c:v>
                </c:pt>
                <c:pt idx="11235">
                  <c:v>171.93</c:v>
                </c:pt>
                <c:pt idx="11236">
                  <c:v>171.93</c:v>
                </c:pt>
                <c:pt idx="11237">
                  <c:v>171.93</c:v>
                </c:pt>
                <c:pt idx="11238">
                  <c:v>171.93</c:v>
                </c:pt>
                <c:pt idx="11239">
                  <c:v>171.93</c:v>
                </c:pt>
                <c:pt idx="11240">
                  <c:v>171.93</c:v>
                </c:pt>
                <c:pt idx="11241">
                  <c:v>171.93</c:v>
                </c:pt>
                <c:pt idx="11242">
                  <c:v>171.93</c:v>
                </c:pt>
                <c:pt idx="11243">
                  <c:v>171.93</c:v>
                </c:pt>
                <c:pt idx="11244">
                  <c:v>171.93</c:v>
                </c:pt>
                <c:pt idx="11245">
                  <c:v>171.93</c:v>
                </c:pt>
                <c:pt idx="11246">
                  <c:v>171.93</c:v>
                </c:pt>
                <c:pt idx="11247">
                  <c:v>171.93</c:v>
                </c:pt>
                <c:pt idx="11248">
                  <c:v>171.93</c:v>
                </c:pt>
                <c:pt idx="11249">
                  <c:v>171.93</c:v>
                </c:pt>
                <c:pt idx="11250">
                  <c:v>171.93</c:v>
                </c:pt>
                <c:pt idx="11251">
                  <c:v>171.93</c:v>
                </c:pt>
                <c:pt idx="11252">
                  <c:v>171.93</c:v>
                </c:pt>
                <c:pt idx="11253">
                  <c:v>171.93</c:v>
                </c:pt>
                <c:pt idx="11254">
                  <c:v>171.93</c:v>
                </c:pt>
                <c:pt idx="11255">
                  <c:v>171.93</c:v>
                </c:pt>
                <c:pt idx="11256">
                  <c:v>171.93</c:v>
                </c:pt>
                <c:pt idx="11257">
                  <c:v>171.93</c:v>
                </c:pt>
                <c:pt idx="11258">
                  <c:v>171.93</c:v>
                </c:pt>
                <c:pt idx="11259">
                  <c:v>171.93</c:v>
                </c:pt>
                <c:pt idx="11260">
                  <c:v>171.93</c:v>
                </c:pt>
                <c:pt idx="11261">
                  <c:v>171.93</c:v>
                </c:pt>
                <c:pt idx="11262">
                  <c:v>171.93</c:v>
                </c:pt>
                <c:pt idx="11263">
                  <c:v>171.93</c:v>
                </c:pt>
                <c:pt idx="11264">
                  <c:v>171.93</c:v>
                </c:pt>
                <c:pt idx="11265">
                  <c:v>172.23</c:v>
                </c:pt>
                <c:pt idx="11266">
                  <c:v>172.23</c:v>
                </c:pt>
                <c:pt idx="11267">
                  <c:v>172.23</c:v>
                </c:pt>
                <c:pt idx="11268">
                  <c:v>172.23</c:v>
                </c:pt>
                <c:pt idx="11269">
                  <c:v>172.23</c:v>
                </c:pt>
                <c:pt idx="11270">
                  <c:v>172.23</c:v>
                </c:pt>
                <c:pt idx="11271">
                  <c:v>172.23</c:v>
                </c:pt>
                <c:pt idx="11272">
                  <c:v>172.23</c:v>
                </c:pt>
                <c:pt idx="11273">
                  <c:v>172.23</c:v>
                </c:pt>
                <c:pt idx="11274">
                  <c:v>172.23</c:v>
                </c:pt>
                <c:pt idx="11275">
                  <c:v>172.23</c:v>
                </c:pt>
                <c:pt idx="11276">
                  <c:v>172.23</c:v>
                </c:pt>
                <c:pt idx="11277">
                  <c:v>172.23</c:v>
                </c:pt>
                <c:pt idx="11278">
                  <c:v>172.23</c:v>
                </c:pt>
                <c:pt idx="11279">
                  <c:v>172.23</c:v>
                </c:pt>
                <c:pt idx="11280">
                  <c:v>172.23</c:v>
                </c:pt>
                <c:pt idx="11281">
                  <c:v>172.23</c:v>
                </c:pt>
                <c:pt idx="11282">
                  <c:v>172.23</c:v>
                </c:pt>
                <c:pt idx="11283">
                  <c:v>172.23</c:v>
                </c:pt>
                <c:pt idx="11284">
                  <c:v>172.23</c:v>
                </c:pt>
                <c:pt idx="11285">
                  <c:v>172.23</c:v>
                </c:pt>
                <c:pt idx="11286">
                  <c:v>172.23</c:v>
                </c:pt>
                <c:pt idx="11287">
                  <c:v>172.23</c:v>
                </c:pt>
                <c:pt idx="11288">
                  <c:v>172.23</c:v>
                </c:pt>
                <c:pt idx="11289">
                  <c:v>172.23</c:v>
                </c:pt>
                <c:pt idx="11290">
                  <c:v>172.23</c:v>
                </c:pt>
                <c:pt idx="11291">
                  <c:v>172.23</c:v>
                </c:pt>
                <c:pt idx="11292">
                  <c:v>172.23</c:v>
                </c:pt>
                <c:pt idx="11293">
                  <c:v>172.23</c:v>
                </c:pt>
                <c:pt idx="11294">
                  <c:v>172.23</c:v>
                </c:pt>
                <c:pt idx="11295">
                  <c:v>172.23</c:v>
                </c:pt>
                <c:pt idx="11296">
                  <c:v>172.23</c:v>
                </c:pt>
                <c:pt idx="11297">
                  <c:v>172.23</c:v>
                </c:pt>
                <c:pt idx="11298">
                  <c:v>172.23</c:v>
                </c:pt>
                <c:pt idx="11299">
                  <c:v>172.23</c:v>
                </c:pt>
                <c:pt idx="11300">
                  <c:v>172.23</c:v>
                </c:pt>
                <c:pt idx="11301">
                  <c:v>172.23</c:v>
                </c:pt>
                <c:pt idx="11302">
                  <c:v>172.23</c:v>
                </c:pt>
                <c:pt idx="11303">
                  <c:v>172.23</c:v>
                </c:pt>
                <c:pt idx="11304">
                  <c:v>172.23</c:v>
                </c:pt>
                <c:pt idx="11305">
                  <c:v>172.23</c:v>
                </c:pt>
                <c:pt idx="11306">
                  <c:v>172.23</c:v>
                </c:pt>
                <c:pt idx="11307">
                  <c:v>172.23</c:v>
                </c:pt>
                <c:pt idx="11308">
                  <c:v>172.23</c:v>
                </c:pt>
                <c:pt idx="11309">
                  <c:v>172.23</c:v>
                </c:pt>
                <c:pt idx="11310">
                  <c:v>172.23</c:v>
                </c:pt>
                <c:pt idx="11311">
                  <c:v>172.23</c:v>
                </c:pt>
                <c:pt idx="11312">
                  <c:v>172.23</c:v>
                </c:pt>
                <c:pt idx="11313">
                  <c:v>172.23</c:v>
                </c:pt>
                <c:pt idx="11314">
                  <c:v>172.23</c:v>
                </c:pt>
                <c:pt idx="11315">
                  <c:v>172.23</c:v>
                </c:pt>
                <c:pt idx="11316">
                  <c:v>172.23</c:v>
                </c:pt>
                <c:pt idx="11317">
                  <c:v>172.23</c:v>
                </c:pt>
                <c:pt idx="11318">
                  <c:v>172.23</c:v>
                </c:pt>
                <c:pt idx="11319">
                  <c:v>172.23</c:v>
                </c:pt>
                <c:pt idx="11320">
                  <c:v>172.23</c:v>
                </c:pt>
                <c:pt idx="11321">
                  <c:v>172.23</c:v>
                </c:pt>
                <c:pt idx="11322">
                  <c:v>172.23</c:v>
                </c:pt>
                <c:pt idx="11323">
                  <c:v>172.23</c:v>
                </c:pt>
                <c:pt idx="11324">
                  <c:v>172.23</c:v>
                </c:pt>
                <c:pt idx="11325">
                  <c:v>170.97</c:v>
                </c:pt>
                <c:pt idx="11326">
                  <c:v>170.97</c:v>
                </c:pt>
                <c:pt idx="11327">
                  <c:v>170.97</c:v>
                </c:pt>
                <c:pt idx="11328">
                  <c:v>170.97</c:v>
                </c:pt>
                <c:pt idx="11329">
                  <c:v>170.97</c:v>
                </c:pt>
                <c:pt idx="11330">
                  <c:v>170.97</c:v>
                </c:pt>
                <c:pt idx="11331">
                  <c:v>170.97</c:v>
                </c:pt>
                <c:pt idx="11332">
                  <c:v>170.97</c:v>
                </c:pt>
                <c:pt idx="11333">
                  <c:v>170.97</c:v>
                </c:pt>
                <c:pt idx="11334">
                  <c:v>170.97</c:v>
                </c:pt>
                <c:pt idx="11335">
                  <c:v>170.97</c:v>
                </c:pt>
                <c:pt idx="11336">
                  <c:v>170.97</c:v>
                </c:pt>
                <c:pt idx="11337">
                  <c:v>170.97</c:v>
                </c:pt>
                <c:pt idx="11338">
                  <c:v>170.97</c:v>
                </c:pt>
                <c:pt idx="11339">
                  <c:v>170.97</c:v>
                </c:pt>
                <c:pt idx="11340">
                  <c:v>170.97</c:v>
                </c:pt>
                <c:pt idx="11341">
                  <c:v>170.97</c:v>
                </c:pt>
                <c:pt idx="11342">
                  <c:v>170.97</c:v>
                </c:pt>
                <c:pt idx="11343">
                  <c:v>170.97</c:v>
                </c:pt>
                <c:pt idx="11344">
                  <c:v>170.97</c:v>
                </c:pt>
                <c:pt idx="11345">
                  <c:v>170.97</c:v>
                </c:pt>
                <c:pt idx="11346">
                  <c:v>170.97</c:v>
                </c:pt>
                <c:pt idx="11347">
                  <c:v>170.97</c:v>
                </c:pt>
                <c:pt idx="11348">
                  <c:v>170.97</c:v>
                </c:pt>
                <c:pt idx="11349">
                  <c:v>170.97</c:v>
                </c:pt>
                <c:pt idx="11350">
                  <c:v>170.97</c:v>
                </c:pt>
                <c:pt idx="11351">
                  <c:v>170.97</c:v>
                </c:pt>
                <c:pt idx="11352">
                  <c:v>170.97</c:v>
                </c:pt>
                <c:pt idx="11353">
                  <c:v>170.97</c:v>
                </c:pt>
                <c:pt idx="11354">
                  <c:v>170.97</c:v>
                </c:pt>
                <c:pt idx="11355">
                  <c:v>170.97</c:v>
                </c:pt>
                <c:pt idx="11356">
                  <c:v>170.97</c:v>
                </c:pt>
                <c:pt idx="11357">
                  <c:v>170.97</c:v>
                </c:pt>
                <c:pt idx="11358">
                  <c:v>170.97</c:v>
                </c:pt>
                <c:pt idx="11359">
                  <c:v>170.97</c:v>
                </c:pt>
                <c:pt idx="11360">
                  <c:v>170.97</c:v>
                </c:pt>
                <c:pt idx="11361">
                  <c:v>170.97</c:v>
                </c:pt>
                <c:pt idx="11362">
                  <c:v>170.97</c:v>
                </c:pt>
                <c:pt idx="11363">
                  <c:v>170.97</c:v>
                </c:pt>
                <c:pt idx="11364">
                  <c:v>170.97</c:v>
                </c:pt>
                <c:pt idx="11365">
                  <c:v>170.97</c:v>
                </c:pt>
                <c:pt idx="11366">
                  <c:v>170.97</c:v>
                </c:pt>
                <c:pt idx="11367">
                  <c:v>170.97</c:v>
                </c:pt>
                <c:pt idx="11368">
                  <c:v>170.97</c:v>
                </c:pt>
                <c:pt idx="11369">
                  <c:v>170.97</c:v>
                </c:pt>
                <c:pt idx="11370">
                  <c:v>170.97</c:v>
                </c:pt>
                <c:pt idx="11371">
                  <c:v>170.97</c:v>
                </c:pt>
                <c:pt idx="11372">
                  <c:v>170.97</c:v>
                </c:pt>
                <c:pt idx="11373">
                  <c:v>170.97</c:v>
                </c:pt>
                <c:pt idx="11374">
                  <c:v>170.97</c:v>
                </c:pt>
                <c:pt idx="11375">
                  <c:v>170.97</c:v>
                </c:pt>
                <c:pt idx="11376">
                  <c:v>170.97</c:v>
                </c:pt>
                <c:pt idx="11377">
                  <c:v>170.97</c:v>
                </c:pt>
                <c:pt idx="11378">
                  <c:v>170.97</c:v>
                </c:pt>
                <c:pt idx="11379">
                  <c:v>170.97</c:v>
                </c:pt>
                <c:pt idx="11380">
                  <c:v>170.97</c:v>
                </c:pt>
                <c:pt idx="11381">
                  <c:v>170.97</c:v>
                </c:pt>
                <c:pt idx="11382">
                  <c:v>170.97</c:v>
                </c:pt>
                <c:pt idx="11383">
                  <c:v>170.97</c:v>
                </c:pt>
                <c:pt idx="11384">
                  <c:v>170.97</c:v>
                </c:pt>
                <c:pt idx="11385">
                  <c:v>170.48000000000027</c:v>
                </c:pt>
                <c:pt idx="11386">
                  <c:v>170.48000000000027</c:v>
                </c:pt>
                <c:pt idx="11387">
                  <c:v>170.48000000000027</c:v>
                </c:pt>
                <c:pt idx="11388">
                  <c:v>170.48000000000027</c:v>
                </c:pt>
                <c:pt idx="11389">
                  <c:v>170.48000000000027</c:v>
                </c:pt>
                <c:pt idx="11390">
                  <c:v>170.48000000000027</c:v>
                </c:pt>
                <c:pt idx="11391">
                  <c:v>170.48000000000027</c:v>
                </c:pt>
                <c:pt idx="11392">
                  <c:v>170.48000000000027</c:v>
                </c:pt>
                <c:pt idx="11393">
                  <c:v>170.48000000000027</c:v>
                </c:pt>
                <c:pt idx="11394">
                  <c:v>170.48000000000027</c:v>
                </c:pt>
                <c:pt idx="11395">
                  <c:v>170.48000000000027</c:v>
                </c:pt>
                <c:pt idx="11396">
                  <c:v>170.48000000000027</c:v>
                </c:pt>
                <c:pt idx="11397">
                  <c:v>170.48000000000027</c:v>
                </c:pt>
                <c:pt idx="11398">
                  <c:v>170.48000000000027</c:v>
                </c:pt>
                <c:pt idx="11399">
                  <c:v>170.48000000000027</c:v>
                </c:pt>
                <c:pt idx="11400">
                  <c:v>170.48000000000027</c:v>
                </c:pt>
                <c:pt idx="11401">
                  <c:v>170.48000000000027</c:v>
                </c:pt>
                <c:pt idx="11402">
                  <c:v>170.48000000000027</c:v>
                </c:pt>
                <c:pt idx="11403">
                  <c:v>170.48000000000027</c:v>
                </c:pt>
                <c:pt idx="11404">
                  <c:v>170.48000000000027</c:v>
                </c:pt>
                <c:pt idx="11405">
                  <c:v>170.48000000000027</c:v>
                </c:pt>
                <c:pt idx="11406">
                  <c:v>170.48000000000027</c:v>
                </c:pt>
                <c:pt idx="11407">
                  <c:v>170.48000000000027</c:v>
                </c:pt>
                <c:pt idx="11408">
                  <c:v>170.48000000000027</c:v>
                </c:pt>
                <c:pt idx="11409">
                  <c:v>170.48000000000027</c:v>
                </c:pt>
                <c:pt idx="11410">
                  <c:v>170.48000000000027</c:v>
                </c:pt>
                <c:pt idx="11411">
                  <c:v>170.48000000000027</c:v>
                </c:pt>
                <c:pt idx="11412">
                  <c:v>170.48000000000027</c:v>
                </c:pt>
                <c:pt idx="11413">
                  <c:v>170.48000000000027</c:v>
                </c:pt>
                <c:pt idx="11414">
                  <c:v>170.48000000000027</c:v>
                </c:pt>
                <c:pt idx="11415">
                  <c:v>170.48000000000027</c:v>
                </c:pt>
                <c:pt idx="11416">
                  <c:v>170.48000000000027</c:v>
                </c:pt>
                <c:pt idx="11417">
                  <c:v>170.48000000000027</c:v>
                </c:pt>
                <c:pt idx="11418">
                  <c:v>170.48000000000027</c:v>
                </c:pt>
                <c:pt idx="11419">
                  <c:v>170.48000000000027</c:v>
                </c:pt>
                <c:pt idx="11420">
                  <c:v>170.48000000000027</c:v>
                </c:pt>
                <c:pt idx="11421">
                  <c:v>170.48000000000027</c:v>
                </c:pt>
                <c:pt idx="11422">
                  <c:v>170.48000000000027</c:v>
                </c:pt>
                <c:pt idx="11423">
                  <c:v>170.48000000000027</c:v>
                </c:pt>
                <c:pt idx="11424">
                  <c:v>170.48000000000027</c:v>
                </c:pt>
                <c:pt idx="11425">
                  <c:v>170.48000000000027</c:v>
                </c:pt>
                <c:pt idx="11426">
                  <c:v>170.48000000000027</c:v>
                </c:pt>
                <c:pt idx="11427">
                  <c:v>170.48000000000027</c:v>
                </c:pt>
                <c:pt idx="11428">
                  <c:v>170.48000000000027</c:v>
                </c:pt>
                <c:pt idx="11429">
                  <c:v>170.48000000000027</c:v>
                </c:pt>
                <c:pt idx="11430">
                  <c:v>170.48000000000027</c:v>
                </c:pt>
                <c:pt idx="11431">
                  <c:v>170.48000000000027</c:v>
                </c:pt>
                <c:pt idx="11432">
                  <c:v>170.48000000000027</c:v>
                </c:pt>
                <c:pt idx="11433">
                  <c:v>170.48000000000027</c:v>
                </c:pt>
                <c:pt idx="11434">
                  <c:v>170.48000000000027</c:v>
                </c:pt>
                <c:pt idx="11435">
                  <c:v>170.48000000000027</c:v>
                </c:pt>
                <c:pt idx="11436">
                  <c:v>170.48000000000027</c:v>
                </c:pt>
                <c:pt idx="11437">
                  <c:v>170.48000000000027</c:v>
                </c:pt>
                <c:pt idx="11438">
                  <c:v>170.48000000000027</c:v>
                </c:pt>
                <c:pt idx="11439">
                  <c:v>170.48000000000027</c:v>
                </c:pt>
                <c:pt idx="11440">
                  <c:v>170.48000000000027</c:v>
                </c:pt>
                <c:pt idx="11441">
                  <c:v>170.48000000000027</c:v>
                </c:pt>
                <c:pt idx="11442">
                  <c:v>170.48000000000027</c:v>
                </c:pt>
                <c:pt idx="11443">
                  <c:v>170.48000000000027</c:v>
                </c:pt>
                <c:pt idx="11444">
                  <c:v>170.48000000000027</c:v>
                </c:pt>
                <c:pt idx="11445">
                  <c:v>170.38000000000034</c:v>
                </c:pt>
                <c:pt idx="11446">
                  <c:v>170.38000000000034</c:v>
                </c:pt>
                <c:pt idx="11447">
                  <c:v>170.38000000000034</c:v>
                </c:pt>
                <c:pt idx="11448">
                  <c:v>170.38000000000034</c:v>
                </c:pt>
                <c:pt idx="11449">
                  <c:v>170.38000000000034</c:v>
                </c:pt>
                <c:pt idx="11450">
                  <c:v>170.38000000000034</c:v>
                </c:pt>
                <c:pt idx="11451">
                  <c:v>170.38000000000034</c:v>
                </c:pt>
                <c:pt idx="11452">
                  <c:v>170.38000000000034</c:v>
                </c:pt>
                <c:pt idx="11453">
                  <c:v>170.38000000000034</c:v>
                </c:pt>
                <c:pt idx="11454">
                  <c:v>170.38000000000034</c:v>
                </c:pt>
                <c:pt idx="11455">
                  <c:v>170.38000000000034</c:v>
                </c:pt>
                <c:pt idx="11456">
                  <c:v>170.38000000000034</c:v>
                </c:pt>
                <c:pt idx="11457">
                  <c:v>170.38000000000034</c:v>
                </c:pt>
                <c:pt idx="11458">
                  <c:v>170.38000000000034</c:v>
                </c:pt>
                <c:pt idx="11459">
                  <c:v>170.38000000000034</c:v>
                </c:pt>
                <c:pt idx="11460">
                  <c:v>170.38000000000034</c:v>
                </c:pt>
                <c:pt idx="11461">
                  <c:v>170.38000000000034</c:v>
                </c:pt>
                <c:pt idx="11462">
                  <c:v>170.38000000000034</c:v>
                </c:pt>
                <c:pt idx="11463">
                  <c:v>170.38000000000034</c:v>
                </c:pt>
                <c:pt idx="11464">
                  <c:v>170.38000000000034</c:v>
                </c:pt>
                <c:pt idx="11465">
                  <c:v>170.38000000000034</c:v>
                </c:pt>
                <c:pt idx="11466">
                  <c:v>170.38000000000034</c:v>
                </c:pt>
                <c:pt idx="11467">
                  <c:v>170.38000000000034</c:v>
                </c:pt>
                <c:pt idx="11468">
                  <c:v>170.38000000000034</c:v>
                </c:pt>
                <c:pt idx="11469">
                  <c:v>170.38000000000034</c:v>
                </c:pt>
                <c:pt idx="11470">
                  <c:v>170.38000000000034</c:v>
                </c:pt>
                <c:pt idx="11471">
                  <c:v>170.38000000000034</c:v>
                </c:pt>
                <c:pt idx="11472">
                  <c:v>170.38000000000034</c:v>
                </c:pt>
                <c:pt idx="11473">
                  <c:v>170.38000000000034</c:v>
                </c:pt>
                <c:pt idx="11474">
                  <c:v>170.38000000000034</c:v>
                </c:pt>
                <c:pt idx="11475">
                  <c:v>170.38000000000034</c:v>
                </c:pt>
                <c:pt idx="11476">
                  <c:v>170.38000000000034</c:v>
                </c:pt>
                <c:pt idx="11477">
                  <c:v>170.38000000000034</c:v>
                </c:pt>
                <c:pt idx="11478">
                  <c:v>170.38000000000034</c:v>
                </c:pt>
                <c:pt idx="11479">
                  <c:v>170.38000000000034</c:v>
                </c:pt>
                <c:pt idx="11480">
                  <c:v>170.38000000000034</c:v>
                </c:pt>
                <c:pt idx="11481">
                  <c:v>170.38000000000034</c:v>
                </c:pt>
                <c:pt idx="11482">
                  <c:v>170.38000000000034</c:v>
                </c:pt>
                <c:pt idx="11483">
                  <c:v>170.38000000000034</c:v>
                </c:pt>
                <c:pt idx="11484">
                  <c:v>170.38000000000034</c:v>
                </c:pt>
                <c:pt idx="11485">
                  <c:v>170.38000000000034</c:v>
                </c:pt>
                <c:pt idx="11486">
                  <c:v>170.38000000000034</c:v>
                </c:pt>
                <c:pt idx="11487">
                  <c:v>170.38000000000034</c:v>
                </c:pt>
                <c:pt idx="11488">
                  <c:v>170.38000000000034</c:v>
                </c:pt>
                <c:pt idx="11489">
                  <c:v>170.38000000000034</c:v>
                </c:pt>
                <c:pt idx="11490">
                  <c:v>170.38000000000034</c:v>
                </c:pt>
                <c:pt idx="11491">
                  <c:v>170.38000000000034</c:v>
                </c:pt>
                <c:pt idx="11492">
                  <c:v>170.38000000000034</c:v>
                </c:pt>
                <c:pt idx="11493">
                  <c:v>170.38000000000034</c:v>
                </c:pt>
                <c:pt idx="11494">
                  <c:v>170.38000000000034</c:v>
                </c:pt>
                <c:pt idx="11495">
                  <c:v>170.38000000000034</c:v>
                </c:pt>
                <c:pt idx="11496">
                  <c:v>170.38000000000034</c:v>
                </c:pt>
                <c:pt idx="11497">
                  <c:v>170.38000000000034</c:v>
                </c:pt>
                <c:pt idx="11498">
                  <c:v>170.38000000000034</c:v>
                </c:pt>
                <c:pt idx="11499">
                  <c:v>170.38000000000034</c:v>
                </c:pt>
                <c:pt idx="11500">
                  <c:v>170.38000000000034</c:v>
                </c:pt>
                <c:pt idx="11501">
                  <c:v>170.38000000000034</c:v>
                </c:pt>
                <c:pt idx="11502">
                  <c:v>170.38000000000034</c:v>
                </c:pt>
                <c:pt idx="11503">
                  <c:v>170.38000000000034</c:v>
                </c:pt>
                <c:pt idx="11504">
                  <c:v>170.38000000000034</c:v>
                </c:pt>
                <c:pt idx="11505">
                  <c:v>172.31</c:v>
                </c:pt>
                <c:pt idx="11506">
                  <c:v>172.31</c:v>
                </c:pt>
                <c:pt idx="11507">
                  <c:v>172.31</c:v>
                </c:pt>
                <c:pt idx="11508">
                  <c:v>172.31</c:v>
                </c:pt>
                <c:pt idx="11509">
                  <c:v>172.31</c:v>
                </c:pt>
                <c:pt idx="11510">
                  <c:v>172.31</c:v>
                </c:pt>
                <c:pt idx="11511">
                  <c:v>172.31</c:v>
                </c:pt>
                <c:pt idx="11512">
                  <c:v>172.31</c:v>
                </c:pt>
                <c:pt idx="11513">
                  <c:v>172.31</c:v>
                </c:pt>
                <c:pt idx="11514">
                  <c:v>172.31</c:v>
                </c:pt>
                <c:pt idx="11515">
                  <c:v>172.31</c:v>
                </c:pt>
                <c:pt idx="11516">
                  <c:v>172.31</c:v>
                </c:pt>
                <c:pt idx="11517">
                  <c:v>172.31</c:v>
                </c:pt>
                <c:pt idx="11518">
                  <c:v>172.31</c:v>
                </c:pt>
                <c:pt idx="11519">
                  <c:v>172.31</c:v>
                </c:pt>
                <c:pt idx="11520">
                  <c:v>172.31</c:v>
                </c:pt>
                <c:pt idx="11521">
                  <c:v>172.31</c:v>
                </c:pt>
                <c:pt idx="11522">
                  <c:v>172.31</c:v>
                </c:pt>
                <c:pt idx="11523">
                  <c:v>172.31</c:v>
                </c:pt>
                <c:pt idx="11524">
                  <c:v>172.31</c:v>
                </c:pt>
                <c:pt idx="11525">
                  <c:v>172.31</c:v>
                </c:pt>
                <c:pt idx="11526">
                  <c:v>172.31</c:v>
                </c:pt>
                <c:pt idx="11527">
                  <c:v>172.31</c:v>
                </c:pt>
                <c:pt idx="11528">
                  <c:v>172.31</c:v>
                </c:pt>
                <c:pt idx="11529">
                  <c:v>172.31</c:v>
                </c:pt>
                <c:pt idx="11530">
                  <c:v>172.31</c:v>
                </c:pt>
                <c:pt idx="11531">
                  <c:v>172.31</c:v>
                </c:pt>
                <c:pt idx="11532">
                  <c:v>172.31</c:v>
                </c:pt>
                <c:pt idx="11533">
                  <c:v>172.31</c:v>
                </c:pt>
                <c:pt idx="11534">
                  <c:v>172.31</c:v>
                </c:pt>
                <c:pt idx="11535">
                  <c:v>172.31</c:v>
                </c:pt>
                <c:pt idx="11536">
                  <c:v>172.31</c:v>
                </c:pt>
                <c:pt idx="11537">
                  <c:v>172.31</c:v>
                </c:pt>
                <c:pt idx="11538">
                  <c:v>172.31</c:v>
                </c:pt>
                <c:pt idx="11539">
                  <c:v>172.31</c:v>
                </c:pt>
                <c:pt idx="11540">
                  <c:v>172.31</c:v>
                </c:pt>
                <c:pt idx="11541">
                  <c:v>172.31</c:v>
                </c:pt>
                <c:pt idx="11542">
                  <c:v>172.31</c:v>
                </c:pt>
                <c:pt idx="11543">
                  <c:v>172.31</c:v>
                </c:pt>
                <c:pt idx="11544">
                  <c:v>172.31</c:v>
                </c:pt>
                <c:pt idx="11545">
                  <c:v>172.31</c:v>
                </c:pt>
                <c:pt idx="11546">
                  <c:v>172.31</c:v>
                </c:pt>
                <c:pt idx="11547">
                  <c:v>172.31</c:v>
                </c:pt>
                <c:pt idx="11548">
                  <c:v>172.31</c:v>
                </c:pt>
                <c:pt idx="11549">
                  <c:v>172.31</c:v>
                </c:pt>
                <c:pt idx="11550">
                  <c:v>172.31</c:v>
                </c:pt>
                <c:pt idx="11551">
                  <c:v>172.31</c:v>
                </c:pt>
                <c:pt idx="11552">
                  <c:v>172.31</c:v>
                </c:pt>
                <c:pt idx="11553">
                  <c:v>172.31</c:v>
                </c:pt>
                <c:pt idx="11554">
                  <c:v>172.31</c:v>
                </c:pt>
                <c:pt idx="11555">
                  <c:v>172.31</c:v>
                </c:pt>
                <c:pt idx="11556">
                  <c:v>172.31</c:v>
                </c:pt>
                <c:pt idx="11557">
                  <c:v>172.31</c:v>
                </c:pt>
                <c:pt idx="11558">
                  <c:v>172.31</c:v>
                </c:pt>
                <c:pt idx="11559">
                  <c:v>172.31</c:v>
                </c:pt>
                <c:pt idx="11560">
                  <c:v>172.31</c:v>
                </c:pt>
                <c:pt idx="11561">
                  <c:v>172.31</c:v>
                </c:pt>
                <c:pt idx="11562">
                  <c:v>172.31</c:v>
                </c:pt>
                <c:pt idx="11563">
                  <c:v>172.31</c:v>
                </c:pt>
                <c:pt idx="11564">
                  <c:v>172.31</c:v>
                </c:pt>
                <c:pt idx="11565">
                  <c:v>175.3</c:v>
                </c:pt>
                <c:pt idx="11566">
                  <c:v>175.3</c:v>
                </c:pt>
                <c:pt idx="11567">
                  <c:v>175.3</c:v>
                </c:pt>
                <c:pt idx="11568">
                  <c:v>175.3</c:v>
                </c:pt>
                <c:pt idx="11569">
                  <c:v>175.3</c:v>
                </c:pt>
                <c:pt idx="11570">
                  <c:v>175.3</c:v>
                </c:pt>
                <c:pt idx="11571">
                  <c:v>175.3</c:v>
                </c:pt>
                <c:pt idx="11572">
                  <c:v>175.3</c:v>
                </c:pt>
                <c:pt idx="11573">
                  <c:v>175.3</c:v>
                </c:pt>
                <c:pt idx="11574">
                  <c:v>175.3</c:v>
                </c:pt>
                <c:pt idx="11575">
                  <c:v>175.3</c:v>
                </c:pt>
                <c:pt idx="11576">
                  <c:v>175.3</c:v>
                </c:pt>
                <c:pt idx="11577">
                  <c:v>175.3</c:v>
                </c:pt>
                <c:pt idx="11578">
                  <c:v>175.3</c:v>
                </c:pt>
                <c:pt idx="11579">
                  <c:v>175.3</c:v>
                </c:pt>
                <c:pt idx="11580">
                  <c:v>175.3</c:v>
                </c:pt>
                <c:pt idx="11581">
                  <c:v>175.3</c:v>
                </c:pt>
                <c:pt idx="11582">
                  <c:v>175.3</c:v>
                </c:pt>
                <c:pt idx="11583">
                  <c:v>175.3</c:v>
                </c:pt>
                <c:pt idx="11584">
                  <c:v>175.3</c:v>
                </c:pt>
                <c:pt idx="11585">
                  <c:v>175.3</c:v>
                </c:pt>
                <c:pt idx="11586">
                  <c:v>175.3</c:v>
                </c:pt>
                <c:pt idx="11587">
                  <c:v>175.3</c:v>
                </c:pt>
                <c:pt idx="11588">
                  <c:v>175.3</c:v>
                </c:pt>
                <c:pt idx="11589">
                  <c:v>175.3</c:v>
                </c:pt>
                <c:pt idx="11590">
                  <c:v>175.3</c:v>
                </c:pt>
                <c:pt idx="11591">
                  <c:v>175.3</c:v>
                </c:pt>
                <c:pt idx="11592">
                  <c:v>175.3</c:v>
                </c:pt>
                <c:pt idx="11593">
                  <c:v>175.3</c:v>
                </c:pt>
                <c:pt idx="11594">
                  <c:v>175.3</c:v>
                </c:pt>
                <c:pt idx="11595">
                  <c:v>175.3</c:v>
                </c:pt>
                <c:pt idx="11596">
                  <c:v>175.3</c:v>
                </c:pt>
                <c:pt idx="11597">
                  <c:v>175.3</c:v>
                </c:pt>
                <c:pt idx="11598">
                  <c:v>175.3</c:v>
                </c:pt>
                <c:pt idx="11599">
                  <c:v>175.3</c:v>
                </c:pt>
                <c:pt idx="11600">
                  <c:v>175.3</c:v>
                </c:pt>
                <c:pt idx="11601">
                  <c:v>175.3</c:v>
                </c:pt>
                <c:pt idx="11602">
                  <c:v>175.3</c:v>
                </c:pt>
                <c:pt idx="11603">
                  <c:v>175.3</c:v>
                </c:pt>
                <c:pt idx="11604">
                  <c:v>175.3</c:v>
                </c:pt>
                <c:pt idx="11605">
                  <c:v>175.3</c:v>
                </c:pt>
                <c:pt idx="11606">
                  <c:v>175.3</c:v>
                </c:pt>
                <c:pt idx="11607">
                  <c:v>175.3</c:v>
                </c:pt>
                <c:pt idx="11608">
                  <c:v>175.3</c:v>
                </c:pt>
                <c:pt idx="11609">
                  <c:v>175.3</c:v>
                </c:pt>
                <c:pt idx="11610">
                  <c:v>175.3</c:v>
                </c:pt>
                <c:pt idx="11611">
                  <c:v>175.3</c:v>
                </c:pt>
                <c:pt idx="11612">
                  <c:v>175.3</c:v>
                </c:pt>
                <c:pt idx="11613">
                  <c:v>175.3</c:v>
                </c:pt>
                <c:pt idx="11614">
                  <c:v>175.3</c:v>
                </c:pt>
                <c:pt idx="11615">
                  <c:v>175.3</c:v>
                </c:pt>
                <c:pt idx="11616">
                  <c:v>175.3</c:v>
                </c:pt>
                <c:pt idx="11617">
                  <c:v>175.3</c:v>
                </c:pt>
                <c:pt idx="11618">
                  <c:v>175.3</c:v>
                </c:pt>
                <c:pt idx="11619">
                  <c:v>175.3</c:v>
                </c:pt>
                <c:pt idx="11620">
                  <c:v>175.3</c:v>
                </c:pt>
                <c:pt idx="11621">
                  <c:v>175.3</c:v>
                </c:pt>
                <c:pt idx="11622">
                  <c:v>175.3</c:v>
                </c:pt>
                <c:pt idx="11623">
                  <c:v>175.3</c:v>
                </c:pt>
                <c:pt idx="11624">
                  <c:v>175.3</c:v>
                </c:pt>
                <c:pt idx="11625">
                  <c:v>174.53</c:v>
                </c:pt>
                <c:pt idx="11626">
                  <c:v>174.53</c:v>
                </c:pt>
                <c:pt idx="11627">
                  <c:v>174.53</c:v>
                </c:pt>
                <c:pt idx="11628">
                  <c:v>174.53</c:v>
                </c:pt>
                <c:pt idx="11629">
                  <c:v>174.53</c:v>
                </c:pt>
                <c:pt idx="11630">
                  <c:v>174.53</c:v>
                </c:pt>
                <c:pt idx="11631">
                  <c:v>174.53</c:v>
                </c:pt>
                <c:pt idx="11632">
                  <c:v>174.53</c:v>
                </c:pt>
                <c:pt idx="11633">
                  <c:v>174.53</c:v>
                </c:pt>
                <c:pt idx="11634">
                  <c:v>174.53</c:v>
                </c:pt>
                <c:pt idx="11635">
                  <c:v>174.53</c:v>
                </c:pt>
                <c:pt idx="11636">
                  <c:v>174.53</c:v>
                </c:pt>
                <c:pt idx="11637">
                  <c:v>174.53</c:v>
                </c:pt>
                <c:pt idx="11638">
                  <c:v>174.53</c:v>
                </c:pt>
                <c:pt idx="11639">
                  <c:v>174.53</c:v>
                </c:pt>
                <c:pt idx="11640">
                  <c:v>174.53</c:v>
                </c:pt>
                <c:pt idx="11641">
                  <c:v>174.53</c:v>
                </c:pt>
                <c:pt idx="11642">
                  <c:v>174.53</c:v>
                </c:pt>
                <c:pt idx="11643">
                  <c:v>174.53</c:v>
                </c:pt>
                <c:pt idx="11644">
                  <c:v>174.53</c:v>
                </c:pt>
                <c:pt idx="11645">
                  <c:v>174.53</c:v>
                </c:pt>
                <c:pt idx="11646">
                  <c:v>174.53</c:v>
                </c:pt>
                <c:pt idx="11647">
                  <c:v>174.53</c:v>
                </c:pt>
                <c:pt idx="11648">
                  <c:v>174.53</c:v>
                </c:pt>
                <c:pt idx="11649">
                  <c:v>174.53</c:v>
                </c:pt>
                <c:pt idx="11650">
                  <c:v>174.53</c:v>
                </c:pt>
                <c:pt idx="11651">
                  <c:v>174.53</c:v>
                </c:pt>
                <c:pt idx="11652">
                  <c:v>174.53</c:v>
                </c:pt>
                <c:pt idx="11653">
                  <c:v>174.53</c:v>
                </c:pt>
                <c:pt idx="11654">
                  <c:v>174.53</c:v>
                </c:pt>
                <c:pt idx="11655">
                  <c:v>174.53</c:v>
                </c:pt>
                <c:pt idx="11656">
                  <c:v>174.53</c:v>
                </c:pt>
                <c:pt idx="11657">
                  <c:v>174.53</c:v>
                </c:pt>
                <c:pt idx="11658">
                  <c:v>174.53</c:v>
                </c:pt>
                <c:pt idx="11659">
                  <c:v>174.53</c:v>
                </c:pt>
                <c:pt idx="11660">
                  <c:v>174.53</c:v>
                </c:pt>
                <c:pt idx="11661">
                  <c:v>174.53</c:v>
                </c:pt>
                <c:pt idx="11662">
                  <c:v>174.53</c:v>
                </c:pt>
                <c:pt idx="11663">
                  <c:v>174.53</c:v>
                </c:pt>
                <c:pt idx="11664">
                  <c:v>174.53</c:v>
                </c:pt>
                <c:pt idx="11665">
                  <c:v>174.53</c:v>
                </c:pt>
                <c:pt idx="11666">
                  <c:v>174.53</c:v>
                </c:pt>
                <c:pt idx="11667">
                  <c:v>174.53</c:v>
                </c:pt>
                <c:pt idx="11668">
                  <c:v>174.53</c:v>
                </c:pt>
                <c:pt idx="11669">
                  <c:v>174.53</c:v>
                </c:pt>
                <c:pt idx="11670">
                  <c:v>174.53</c:v>
                </c:pt>
                <c:pt idx="11671">
                  <c:v>174.53</c:v>
                </c:pt>
                <c:pt idx="11672">
                  <c:v>174.53</c:v>
                </c:pt>
                <c:pt idx="11673">
                  <c:v>174.53</c:v>
                </c:pt>
                <c:pt idx="11674">
                  <c:v>174.53</c:v>
                </c:pt>
                <c:pt idx="11675">
                  <c:v>174.53</c:v>
                </c:pt>
                <c:pt idx="11676">
                  <c:v>174.53</c:v>
                </c:pt>
                <c:pt idx="11677">
                  <c:v>174.53</c:v>
                </c:pt>
                <c:pt idx="11678">
                  <c:v>174.53</c:v>
                </c:pt>
                <c:pt idx="11679">
                  <c:v>174.53</c:v>
                </c:pt>
                <c:pt idx="11680">
                  <c:v>174.53</c:v>
                </c:pt>
                <c:pt idx="11681">
                  <c:v>174.53</c:v>
                </c:pt>
                <c:pt idx="11682">
                  <c:v>174.53</c:v>
                </c:pt>
                <c:pt idx="11683">
                  <c:v>174.53</c:v>
                </c:pt>
                <c:pt idx="11684">
                  <c:v>174.53</c:v>
                </c:pt>
                <c:pt idx="11685">
                  <c:v>174.13</c:v>
                </c:pt>
                <c:pt idx="11686">
                  <c:v>174.13</c:v>
                </c:pt>
                <c:pt idx="11687">
                  <c:v>174.13</c:v>
                </c:pt>
                <c:pt idx="11688">
                  <c:v>174.13</c:v>
                </c:pt>
                <c:pt idx="11689">
                  <c:v>174.13</c:v>
                </c:pt>
                <c:pt idx="11690">
                  <c:v>174.13</c:v>
                </c:pt>
                <c:pt idx="11691">
                  <c:v>174.13</c:v>
                </c:pt>
                <c:pt idx="11692">
                  <c:v>174.13</c:v>
                </c:pt>
                <c:pt idx="11693">
                  <c:v>174.13</c:v>
                </c:pt>
                <c:pt idx="11694">
                  <c:v>174.13</c:v>
                </c:pt>
                <c:pt idx="11695">
                  <c:v>174.13</c:v>
                </c:pt>
                <c:pt idx="11696">
                  <c:v>174.13</c:v>
                </c:pt>
                <c:pt idx="11697">
                  <c:v>174.13</c:v>
                </c:pt>
                <c:pt idx="11698">
                  <c:v>174.13</c:v>
                </c:pt>
                <c:pt idx="11699">
                  <c:v>174.13</c:v>
                </c:pt>
                <c:pt idx="11700">
                  <c:v>174.13</c:v>
                </c:pt>
                <c:pt idx="11701">
                  <c:v>174.13</c:v>
                </c:pt>
                <c:pt idx="11702">
                  <c:v>174.13</c:v>
                </c:pt>
                <c:pt idx="11703">
                  <c:v>174.13</c:v>
                </c:pt>
                <c:pt idx="11704">
                  <c:v>174.13</c:v>
                </c:pt>
                <c:pt idx="11705">
                  <c:v>174.13</c:v>
                </c:pt>
                <c:pt idx="11706">
                  <c:v>174.13</c:v>
                </c:pt>
                <c:pt idx="11707">
                  <c:v>174.13</c:v>
                </c:pt>
                <c:pt idx="11708">
                  <c:v>174.13</c:v>
                </c:pt>
                <c:pt idx="11709">
                  <c:v>174.13</c:v>
                </c:pt>
                <c:pt idx="11710">
                  <c:v>174.13</c:v>
                </c:pt>
                <c:pt idx="11711">
                  <c:v>174.13</c:v>
                </c:pt>
                <c:pt idx="11712">
                  <c:v>174.13</c:v>
                </c:pt>
                <c:pt idx="11713">
                  <c:v>174.13</c:v>
                </c:pt>
                <c:pt idx="11714">
                  <c:v>174.13</c:v>
                </c:pt>
                <c:pt idx="11715">
                  <c:v>174.13</c:v>
                </c:pt>
                <c:pt idx="11716">
                  <c:v>174.13</c:v>
                </c:pt>
                <c:pt idx="11717">
                  <c:v>174.13</c:v>
                </c:pt>
                <c:pt idx="11718">
                  <c:v>174.13</c:v>
                </c:pt>
                <c:pt idx="11719">
                  <c:v>174.13</c:v>
                </c:pt>
                <c:pt idx="11720">
                  <c:v>174.13</c:v>
                </c:pt>
                <c:pt idx="11721">
                  <c:v>174.13</c:v>
                </c:pt>
                <c:pt idx="11722">
                  <c:v>174.13</c:v>
                </c:pt>
                <c:pt idx="11723">
                  <c:v>174.13</c:v>
                </c:pt>
                <c:pt idx="11724">
                  <c:v>174.13</c:v>
                </c:pt>
                <c:pt idx="11725">
                  <c:v>174.13</c:v>
                </c:pt>
                <c:pt idx="11726">
                  <c:v>174.13</c:v>
                </c:pt>
                <c:pt idx="11727">
                  <c:v>174.13</c:v>
                </c:pt>
                <c:pt idx="11728">
                  <c:v>174.13</c:v>
                </c:pt>
                <c:pt idx="11729">
                  <c:v>174.13</c:v>
                </c:pt>
                <c:pt idx="11730">
                  <c:v>174.13</c:v>
                </c:pt>
                <c:pt idx="11731">
                  <c:v>174.13</c:v>
                </c:pt>
                <c:pt idx="11732">
                  <c:v>174.13</c:v>
                </c:pt>
                <c:pt idx="11733">
                  <c:v>174.13</c:v>
                </c:pt>
                <c:pt idx="11734">
                  <c:v>174.13</c:v>
                </c:pt>
                <c:pt idx="11735">
                  <c:v>174.13</c:v>
                </c:pt>
                <c:pt idx="11736">
                  <c:v>174.13</c:v>
                </c:pt>
                <c:pt idx="11737">
                  <c:v>174.13</c:v>
                </c:pt>
                <c:pt idx="11738">
                  <c:v>174.13</c:v>
                </c:pt>
                <c:pt idx="11739">
                  <c:v>174.13</c:v>
                </c:pt>
                <c:pt idx="11740">
                  <c:v>174.13</c:v>
                </c:pt>
                <c:pt idx="11741">
                  <c:v>174.13</c:v>
                </c:pt>
                <c:pt idx="11742">
                  <c:v>174.13</c:v>
                </c:pt>
                <c:pt idx="11743">
                  <c:v>174.13</c:v>
                </c:pt>
                <c:pt idx="11744">
                  <c:v>174.13</c:v>
                </c:pt>
                <c:pt idx="11745">
                  <c:v>173.2</c:v>
                </c:pt>
                <c:pt idx="11746">
                  <c:v>173.2</c:v>
                </c:pt>
                <c:pt idx="11747">
                  <c:v>173.2</c:v>
                </c:pt>
                <c:pt idx="11748">
                  <c:v>173.2</c:v>
                </c:pt>
                <c:pt idx="11749">
                  <c:v>173.2</c:v>
                </c:pt>
                <c:pt idx="11750">
                  <c:v>173.2</c:v>
                </c:pt>
                <c:pt idx="11751">
                  <c:v>173.2</c:v>
                </c:pt>
                <c:pt idx="11752">
                  <c:v>173.2</c:v>
                </c:pt>
                <c:pt idx="11753">
                  <c:v>173.2</c:v>
                </c:pt>
                <c:pt idx="11754">
                  <c:v>173.2</c:v>
                </c:pt>
                <c:pt idx="11755">
                  <c:v>173.2</c:v>
                </c:pt>
                <c:pt idx="11756">
                  <c:v>173.2</c:v>
                </c:pt>
                <c:pt idx="11757">
                  <c:v>173.2</c:v>
                </c:pt>
                <c:pt idx="11758">
                  <c:v>173.2</c:v>
                </c:pt>
                <c:pt idx="11759">
                  <c:v>173.2</c:v>
                </c:pt>
                <c:pt idx="11760">
                  <c:v>173.2</c:v>
                </c:pt>
                <c:pt idx="11761">
                  <c:v>173.2</c:v>
                </c:pt>
                <c:pt idx="11762">
                  <c:v>173.2</c:v>
                </c:pt>
                <c:pt idx="11763">
                  <c:v>173.2</c:v>
                </c:pt>
                <c:pt idx="11764">
                  <c:v>173.2</c:v>
                </c:pt>
                <c:pt idx="11765">
                  <c:v>173.2</c:v>
                </c:pt>
                <c:pt idx="11766">
                  <c:v>173.2</c:v>
                </c:pt>
                <c:pt idx="11767">
                  <c:v>173.2</c:v>
                </c:pt>
                <c:pt idx="11768">
                  <c:v>173.2</c:v>
                </c:pt>
                <c:pt idx="11769">
                  <c:v>173.2</c:v>
                </c:pt>
                <c:pt idx="11770">
                  <c:v>173.2</c:v>
                </c:pt>
                <c:pt idx="11771">
                  <c:v>173.2</c:v>
                </c:pt>
                <c:pt idx="11772">
                  <c:v>173.2</c:v>
                </c:pt>
                <c:pt idx="11773">
                  <c:v>173.2</c:v>
                </c:pt>
                <c:pt idx="11774">
                  <c:v>173.2</c:v>
                </c:pt>
                <c:pt idx="11775">
                  <c:v>173.2</c:v>
                </c:pt>
                <c:pt idx="11776">
                  <c:v>173.2</c:v>
                </c:pt>
                <c:pt idx="11777">
                  <c:v>173.2</c:v>
                </c:pt>
                <c:pt idx="11778">
                  <c:v>173.2</c:v>
                </c:pt>
                <c:pt idx="11779">
                  <c:v>173.2</c:v>
                </c:pt>
                <c:pt idx="11780">
                  <c:v>173.2</c:v>
                </c:pt>
                <c:pt idx="11781">
                  <c:v>173.2</c:v>
                </c:pt>
                <c:pt idx="11782">
                  <c:v>173.2</c:v>
                </c:pt>
                <c:pt idx="11783">
                  <c:v>173.2</c:v>
                </c:pt>
                <c:pt idx="11784">
                  <c:v>173.2</c:v>
                </c:pt>
                <c:pt idx="11785">
                  <c:v>173.2</c:v>
                </c:pt>
                <c:pt idx="11786">
                  <c:v>173.2</c:v>
                </c:pt>
                <c:pt idx="11787">
                  <c:v>173.2</c:v>
                </c:pt>
                <c:pt idx="11788">
                  <c:v>173.2</c:v>
                </c:pt>
                <c:pt idx="11789">
                  <c:v>173.2</c:v>
                </c:pt>
                <c:pt idx="11790">
                  <c:v>173.2</c:v>
                </c:pt>
                <c:pt idx="11791">
                  <c:v>173.2</c:v>
                </c:pt>
                <c:pt idx="11792">
                  <c:v>173.2</c:v>
                </c:pt>
                <c:pt idx="11793">
                  <c:v>173.2</c:v>
                </c:pt>
                <c:pt idx="11794">
                  <c:v>173.2</c:v>
                </c:pt>
                <c:pt idx="11795">
                  <c:v>173.2</c:v>
                </c:pt>
                <c:pt idx="11796">
                  <c:v>173.2</c:v>
                </c:pt>
                <c:pt idx="11797">
                  <c:v>173.2</c:v>
                </c:pt>
                <c:pt idx="11798">
                  <c:v>173.2</c:v>
                </c:pt>
                <c:pt idx="11799">
                  <c:v>173.2</c:v>
                </c:pt>
                <c:pt idx="11800">
                  <c:v>173.2</c:v>
                </c:pt>
                <c:pt idx="11801">
                  <c:v>173.2</c:v>
                </c:pt>
                <c:pt idx="11802">
                  <c:v>173.2</c:v>
                </c:pt>
                <c:pt idx="11803">
                  <c:v>173.2</c:v>
                </c:pt>
                <c:pt idx="11804">
                  <c:v>173.2</c:v>
                </c:pt>
                <c:pt idx="11805">
                  <c:v>174.02</c:v>
                </c:pt>
                <c:pt idx="11806">
                  <c:v>174.02</c:v>
                </c:pt>
                <c:pt idx="11807">
                  <c:v>174.02</c:v>
                </c:pt>
                <c:pt idx="11808">
                  <c:v>174.02</c:v>
                </c:pt>
                <c:pt idx="11809">
                  <c:v>174.02</c:v>
                </c:pt>
                <c:pt idx="11810">
                  <c:v>174.02</c:v>
                </c:pt>
                <c:pt idx="11811">
                  <c:v>174.02</c:v>
                </c:pt>
                <c:pt idx="11812">
                  <c:v>174.02</c:v>
                </c:pt>
                <c:pt idx="11813">
                  <c:v>174.02</c:v>
                </c:pt>
                <c:pt idx="11814">
                  <c:v>174.02</c:v>
                </c:pt>
                <c:pt idx="11815">
                  <c:v>174.02</c:v>
                </c:pt>
                <c:pt idx="11816">
                  <c:v>174.02</c:v>
                </c:pt>
                <c:pt idx="11817">
                  <c:v>174.02</c:v>
                </c:pt>
                <c:pt idx="11818">
                  <c:v>174.02</c:v>
                </c:pt>
                <c:pt idx="11819">
                  <c:v>174.02</c:v>
                </c:pt>
                <c:pt idx="11820">
                  <c:v>174.02</c:v>
                </c:pt>
                <c:pt idx="11821">
                  <c:v>174.02</c:v>
                </c:pt>
                <c:pt idx="11822">
                  <c:v>174.02</c:v>
                </c:pt>
                <c:pt idx="11823">
                  <c:v>174.02</c:v>
                </c:pt>
                <c:pt idx="11824">
                  <c:v>174.02</c:v>
                </c:pt>
                <c:pt idx="11825">
                  <c:v>174.02</c:v>
                </c:pt>
                <c:pt idx="11826">
                  <c:v>174.02</c:v>
                </c:pt>
                <c:pt idx="11827">
                  <c:v>174.02</c:v>
                </c:pt>
                <c:pt idx="11828">
                  <c:v>174.02</c:v>
                </c:pt>
                <c:pt idx="11829">
                  <c:v>174.02</c:v>
                </c:pt>
                <c:pt idx="11830">
                  <c:v>174.02</c:v>
                </c:pt>
                <c:pt idx="11831">
                  <c:v>174.02</c:v>
                </c:pt>
                <c:pt idx="11832">
                  <c:v>174.02</c:v>
                </c:pt>
                <c:pt idx="11833">
                  <c:v>174.02</c:v>
                </c:pt>
                <c:pt idx="11834">
                  <c:v>174.02</c:v>
                </c:pt>
                <c:pt idx="11835">
                  <c:v>174.02</c:v>
                </c:pt>
                <c:pt idx="11836">
                  <c:v>174.02</c:v>
                </c:pt>
                <c:pt idx="11837">
                  <c:v>174.02</c:v>
                </c:pt>
                <c:pt idx="11838">
                  <c:v>174.02</c:v>
                </c:pt>
                <c:pt idx="11839">
                  <c:v>174.02</c:v>
                </c:pt>
                <c:pt idx="11840">
                  <c:v>174.02</c:v>
                </c:pt>
                <c:pt idx="11841">
                  <c:v>174.02</c:v>
                </c:pt>
                <c:pt idx="11842">
                  <c:v>174.02</c:v>
                </c:pt>
                <c:pt idx="11843">
                  <c:v>174.02</c:v>
                </c:pt>
                <c:pt idx="11844">
                  <c:v>174.02</c:v>
                </c:pt>
                <c:pt idx="11845">
                  <c:v>174.02</c:v>
                </c:pt>
                <c:pt idx="11846">
                  <c:v>174.02</c:v>
                </c:pt>
                <c:pt idx="11847">
                  <c:v>174.02</c:v>
                </c:pt>
                <c:pt idx="11848">
                  <c:v>174.02</c:v>
                </c:pt>
                <c:pt idx="11849">
                  <c:v>174.02</c:v>
                </c:pt>
                <c:pt idx="11850">
                  <c:v>174.02</c:v>
                </c:pt>
                <c:pt idx="11851">
                  <c:v>174.02</c:v>
                </c:pt>
                <c:pt idx="11852">
                  <c:v>174.02</c:v>
                </c:pt>
                <c:pt idx="11853">
                  <c:v>174.02</c:v>
                </c:pt>
                <c:pt idx="11854">
                  <c:v>174.02</c:v>
                </c:pt>
                <c:pt idx="11855">
                  <c:v>174.02</c:v>
                </c:pt>
                <c:pt idx="11856">
                  <c:v>174.02</c:v>
                </c:pt>
                <c:pt idx="11857">
                  <c:v>174.02</c:v>
                </c:pt>
                <c:pt idx="11858">
                  <c:v>174.02</c:v>
                </c:pt>
                <c:pt idx="11859">
                  <c:v>174.02</c:v>
                </c:pt>
                <c:pt idx="11860">
                  <c:v>174.02</c:v>
                </c:pt>
                <c:pt idx="11861">
                  <c:v>174.02</c:v>
                </c:pt>
                <c:pt idx="11862">
                  <c:v>174.02</c:v>
                </c:pt>
                <c:pt idx="11863">
                  <c:v>174.02</c:v>
                </c:pt>
                <c:pt idx="11864">
                  <c:v>174.02</c:v>
                </c:pt>
                <c:pt idx="11865">
                  <c:v>172.73</c:v>
                </c:pt>
                <c:pt idx="11866">
                  <c:v>172.73</c:v>
                </c:pt>
                <c:pt idx="11867">
                  <c:v>172.73</c:v>
                </c:pt>
                <c:pt idx="11868">
                  <c:v>172.73</c:v>
                </c:pt>
                <c:pt idx="11869">
                  <c:v>172.73</c:v>
                </c:pt>
                <c:pt idx="11870">
                  <c:v>172.73</c:v>
                </c:pt>
                <c:pt idx="11871">
                  <c:v>172.73</c:v>
                </c:pt>
                <c:pt idx="11872">
                  <c:v>172.73</c:v>
                </c:pt>
                <c:pt idx="11873">
                  <c:v>172.73</c:v>
                </c:pt>
                <c:pt idx="11874">
                  <c:v>172.73</c:v>
                </c:pt>
                <c:pt idx="11875">
                  <c:v>172.73</c:v>
                </c:pt>
                <c:pt idx="11876">
                  <c:v>172.73</c:v>
                </c:pt>
                <c:pt idx="11877">
                  <c:v>172.73</c:v>
                </c:pt>
                <c:pt idx="11878">
                  <c:v>172.73</c:v>
                </c:pt>
                <c:pt idx="11879">
                  <c:v>172.73</c:v>
                </c:pt>
                <c:pt idx="11880">
                  <c:v>172.73</c:v>
                </c:pt>
                <c:pt idx="11881">
                  <c:v>172.73</c:v>
                </c:pt>
                <c:pt idx="11882">
                  <c:v>172.73</c:v>
                </c:pt>
                <c:pt idx="11883">
                  <c:v>172.73</c:v>
                </c:pt>
                <c:pt idx="11884">
                  <c:v>172.73</c:v>
                </c:pt>
                <c:pt idx="11885">
                  <c:v>172.73</c:v>
                </c:pt>
                <c:pt idx="11886">
                  <c:v>172.73</c:v>
                </c:pt>
                <c:pt idx="11887">
                  <c:v>172.73</c:v>
                </c:pt>
                <c:pt idx="11888">
                  <c:v>172.73</c:v>
                </c:pt>
                <c:pt idx="11889">
                  <c:v>172.73</c:v>
                </c:pt>
                <c:pt idx="11890">
                  <c:v>172.73</c:v>
                </c:pt>
                <c:pt idx="11891">
                  <c:v>172.73</c:v>
                </c:pt>
                <c:pt idx="11892">
                  <c:v>172.73</c:v>
                </c:pt>
                <c:pt idx="11893">
                  <c:v>172.73</c:v>
                </c:pt>
                <c:pt idx="11894">
                  <c:v>172.73</c:v>
                </c:pt>
                <c:pt idx="11895">
                  <c:v>172.73</c:v>
                </c:pt>
                <c:pt idx="11896">
                  <c:v>172.73</c:v>
                </c:pt>
                <c:pt idx="11897">
                  <c:v>172.73</c:v>
                </c:pt>
                <c:pt idx="11898">
                  <c:v>172.73</c:v>
                </c:pt>
                <c:pt idx="11899">
                  <c:v>172.73</c:v>
                </c:pt>
                <c:pt idx="11900">
                  <c:v>172.73</c:v>
                </c:pt>
                <c:pt idx="11901">
                  <c:v>172.73</c:v>
                </c:pt>
                <c:pt idx="11902">
                  <c:v>172.73</c:v>
                </c:pt>
                <c:pt idx="11903">
                  <c:v>172.73</c:v>
                </c:pt>
                <c:pt idx="11904">
                  <c:v>172.73</c:v>
                </c:pt>
                <c:pt idx="11905">
                  <c:v>172.73</c:v>
                </c:pt>
                <c:pt idx="11906">
                  <c:v>172.73</c:v>
                </c:pt>
                <c:pt idx="11907">
                  <c:v>172.73</c:v>
                </c:pt>
                <c:pt idx="11908">
                  <c:v>172.73</c:v>
                </c:pt>
                <c:pt idx="11909">
                  <c:v>172.73</c:v>
                </c:pt>
                <c:pt idx="11910">
                  <c:v>172.73</c:v>
                </c:pt>
                <c:pt idx="11911">
                  <c:v>172.73</c:v>
                </c:pt>
                <c:pt idx="11912">
                  <c:v>172.73</c:v>
                </c:pt>
                <c:pt idx="11913">
                  <c:v>172.73</c:v>
                </c:pt>
                <c:pt idx="11914">
                  <c:v>172.73</c:v>
                </c:pt>
                <c:pt idx="11915">
                  <c:v>172.73</c:v>
                </c:pt>
                <c:pt idx="11916">
                  <c:v>172.73</c:v>
                </c:pt>
                <c:pt idx="11917">
                  <c:v>172.73</c:v>
                </c:pt>
                <c:pt idx="11918">
                  <c:v>172.73</c:v>
                </c:pt>
                <c:pt idx="11919">
                  <c:v>172.73</c:v>
                </c:pt>
                <c:pt idx="11920">
                  <c:v>172.73</c:v>
                </c:pt>
                <c:pt idx="11921">
                  <c:v>172.73</c:v>
                </c:pt>
                <c:pt idx="11922">
                  <c:v>172.73</c:v>
                </c:pt>
                <c:pt idx="11923">
                  <c:v>172.73</c:v>
                </c:pt>
                <c:pt idx="11924">
                  <c:v>172.73</c:v>
                </c:pt>
                <c:pt idx="11925">
                  <c:v>169.65</c:v>
                </c:pt>
                <c:pt idx="11926">
                  <c:v>169.65</c:v>
                </c:pt>
                <c:pt idx="11927">
                  <c:v>169.65</c:v>
                </c:pt>
                <c:pt idx="11928">
                  <c:v>169.65</c:v>
                </c:pt>
                <c:pt idx="11929">
                  <c:v>169.65</c:v>
                </c:pt>
                <c:pt idx="11930">
                  <c:v>169.65</c:v>
                </c:pt>
                <c:pt idx="11931">
                  <c:v>169.65</c:v>
                </c:pt>
                <c:pt idx="11932">
                  <c:v>169.65</c:v>
                </c:pt>
                <c:pt idx="11933">
                  <c:v>169.65</c:v>
                </c:pt>
                <c:pt idx="11934">
                  <c:v>169.65</c:v>
                </c:pt>
                <c:pt idx="11935">
                  <c:v>169.65</c:v>
                </c:pt>
                <c:pt idx="11936">
                  <c:v>169.65</c:v>
                </c:pt>
                <c:pt idx="11937">
                  <c:v>169.65</c:v>
                </c:pt>
                <c:pt idx="11938">
                  <c:v>169.65</c:v>
                </c:pt>
                <c:pt idx="11939">
                  <c:v>169.65</c:v>
                </c:pt>
                <c:pt idx="11940">
                  <c:v>169.65</c:v>
                </c:pt>
                <c:pt idx="11941">
                  <c:v>169.65</c:v>
                </c:pt>
                <c:pt idx="11942">
                  <c:v>169.65</c:v>
                </c:pt>
                <c:pt idx="11943">
                  <c:v>169.65</c:v>
                </c:pt>
                <c:pt idx="11944">
                  <c:v>169.65</c:v>
                </c:pt>
                <c:pt idx="11945">
                  <c:v>169.65</c:v>
                </c:pt>
                <c:pt idx="11946">
                  <c:v>169.65</c:v>
                </c:pt>
                <c:pt idx="11947">
                  <c:v>169.65</c:v>
                </c:pt>
                <c:pt idx="11948">
                  <c:v>169.65</c:v>
                </c:pt>
                <c:pt idx="11949">
                  <c:v>169.65</c:v>
                </c:pt>
                <c:pt idx="11950">
                  <c:v>169.65</c:v>
                </c:pt>
                <c:pt idx="11951">
                  <c:v>169.65</c:v>
                </c:pt>
                <c:pt idx="11952">
                  <c:v>169.65</c:v>
                </c:pt>
                <c:pt idx="11953">
                  <c:v>169.65</c:v>
                </c:pt>
                <c:pt idx="11954">
                  <c:v>169.65</c:v>
                </c:pt>
                <c:pt idx="11955">
                  <c:v>169.65</c:v>
                </c:pt>
                <c:pt idx="11956">
                  <c:v>169.65</c:v>
                </c:pt>
                <c:pt idx="11957">
                  <c:v>169.65</c:v>
                </c:pt>
                <c:pt idx="11958">
                  <c:v>169.65</c:v>
                </c:pt>
                <c:pt idx="11959">
                  <c:v>169.65</c:v>
                </c:pt>
                <c:pt idx="11960">
                  <c:v>169.65</c:v>
                </c:pt>
                <c:pt idx="11961">
                  <c:v>169.65</c:v>
                </c:pt>
                <c:pt idx="11962">
                  <c:v>169.65</c:v>
                </c:pt>
                <c:pt idx="11963">
                  <c:v>169.65</c:v>
                </c:pt>
                <c:pt idx="11964">
                  <c:v>169.65</c:v>
                </c:pt>
                <c:pt idx="11965">
                  <c:v>169.65</c:v>
                </c:pt>
                <c:pt idx="11966">
                  <c:v>169.65</c:v>
                </c:pt>
                <c:pt idx="11967">
                  <c:v>169.65</c:v>
                </c:pt>
                <c:pt idx="11968">
                  <c:v>169.65</c:v>
                </c:pt>
                <c:pt idx="11969">
                  <c:v>169.65</c:v>
                </c:pt>
                <c:pt idx="11970">
                  <c:v>169.65</c:v>
                </c:pt>
                <c:pt idx="11971">
                  <c:v>169.65</c:v>
                </c:pt>
                <c:pt idx="11972">
                  <c:v>169.65</c:v>
                </c:pt>
                <c:pt idx="11973">
                  <c:v>169.65</c:v>
                </c:pt>
                <c:pt idx="11974">
                  <c:v>169.65</c:v>
                </c:pt>
                <c:pt idx="11975">
                  <c:v>169.65</c:v>
                </c:pt>
                <c:pt idx="11976">
                  <c:v>169.65</c:v>
                </c:pt>
                <c:pt idx="11977">
                  <c:v>169.65</c:v>
                </c:pt>
                <c:pt idx="11978">
                  <c:v>169.65</c:v>
                </c:pt>
                <c:pt idx="11979">
                  <c:v>169.65</c:v>
                </c:pt>
                <c:pt idx="11980">
                  <c:v>169.65</c:v>
                </c:pt>
                <c:pt idx="11981">
                  <c:v>169.65</c:v>
                </c:pt>
                <c:pt idx="11982">
                  <c:v>169.65</c:v>
                </c:pt>
                <c:pt idx="11983">
                  <c:v>169.65</c:v>
                </c:pt>
                <c:pt idx="11984">
                  <c:v>169.65</c:v>
                </c:pt>
                <c:pt idx="11985">
                  <c:v>166.05</c:v>
                </c:pt>
                <c:pt idx="11986">
                  <c:v>166.05</c:v>
                </c:pt>
                <c:pt idx="11987">
                  <c:v>166.05</c:v>
                </c:pt>
                <c:pt idx="11988">
                  <c:v>166.05</c:v>
                </c:pt>
                <c:pt idx="11989">
                  <c:v>166.05</c:v>
                </c:pt>
                <c:pt idx="11990">
                  <c:v>166.05</c:v>
                </c:pt>
                <c:pt idx="11991">
                  <c:v>166.05</c:v>
                </c:pt>
                <c:pt idx="11992">
                  <c:v>166.05</c:v>
                </c:pt>
                <c:pt idx="11993">
                  <c:v>166.05</c:v>
                </c:pt>
                <c:pt idx="11994">
                  <c:v>166.05</c:v>
                </c:pt>
                <c:pt idx="11995">
                  <c:v>166.05</c:v>
                </c:pt>
                <c:pt idx="11996">
                  <c:v>166.05</c:v>
                </c:pt>
                <c:pt idx="11997">
                  <c:v>166.05</c:v>
                </c:pt>
                <c:pt idx="11998">
                  <c:v>166.05</c:v>
                </c:pt>
                <c:pt idx="11999">
                  <c:v>166.05</c:v>
                </c:pt>
                <c:pt idx="12000">
                  <c:v>166.05</c:v>
                </c:pt>
                <c:pt idx="12001">
                  <c:v>166.05</c:v>
                </c:pt>
                <c:pt idx="12002">
                  <c:v>166.05</c:v>
                </c:pt>
                <c:pt idx="12003">
                  <c:v>166.05</c:v>
                </c:pt>
                <c:pt idx="12004">
                  <c:v>166.05</c:v>
                </c:pt>
                <c:pt idx="12005">
                  <c:v>166.05</c:v>
                </c:pt>
                <c:pt idx="12006">
                  <c:v>166.05</c:v>
                </c:pt>
                <c:pt idx="12007">
                  <c:v>166.05</c:v>
                </c:pt>
                <c:pt idx="12008">
                  <c:v>166.05</c:v>
                </c:pt>
                <c:pt idx="12009">
                  <c:v>166.05</c:v>
                </c:pt>
                <c:pt idx="12010">
                  <c:v>166.05</c:v>
                </c:pt>
                <c:pt idx="12011">
                  <c:v>166.05</c:v>
                </c:pt>
                <c:pt idx="12012">
                  <c:v>166.05</c:v>
                </c:pt>
                <c:pt idx="12013">
                  <c:v>166.05</c:v>
                </c:pt>
                <c:pt idx="12014">
                  <c:v>166.05</c:v>
                </c:pt>
                <c:pt idx="12015">
                  <c:v>166.05</c:v>
                </c:pt>
                <c:pt idx="12016">
                  <c:v>166.05</c:v>
                </c:pt>
                <c:pt idx="12017">
                  <c:v>166.05</c:v>
                </c:pt>
                <c:pt idx="12018">
                  <c:v>166.05</c:v>
                </c:pt>
                <c:pt idx="12019">
                  <c:v>166.05</c:v>
                </c:pt>
                <c:pt idx="12020">
                  <c:v>166.05</c:v>
                </c:pt>
                <c:pt idx="12021">
                  <c:v>166.05</c:v>
                </c:pt>
                <c:pt idx="12022">
                  <c:v>166.05</c:v>
                </c:pt>
                <c:pt idx="12023">
                  <c:v>166.05</c:v>
                </c:pt>
                <c:pt idx="12024">
                  <c:v>166.05</c:v>
                </c:pt>
                <c:pt idx="12025">
                  <c:v>166.05</c:v>
                </c:pt>
                <c:pt idx="12026">
                  <c:v>166.05</c:v>
                </c:pt>
                <c:pt idx="12027">
                  <c:v>166.05</c:v>
                </c:pt>
                <c:pt idx="12028">
                  <c:v>166.05</c:v>
                </c:pt>
                <c:pt idx="12029">
                  <c:v>166.05</c:v>
                </c:pt>
                <c:pt idx="12030">
                  <c:v>166.05</c:v>
                </c:pt>
                <c:pt idx="12031">
                  <c:v>166.05</c:v>
                </c:pt>
                <c:pt idx="12032">
                  <c:v>166.05</c:v>
                </c:pt>
                <c:pt idx="12033">
                  <c:v>166.05</c:v>
                </c:pt>
                <c:pt idx="12034">
                  <c:v>166.05</c:v>
                </c:pt>
                <c:pt idx="12035">
                  <c:v>166.05</c:v>
                </c:pt>
                <c:pt idx="12036">
                  <c:v>166.05</c:v>
                </c:pt>
                <c:pt idx="12037">
                  <c:v>166.05</c:v>
                </c:pt>
                <c:pt idx="12038">
                  <c:v>166.05</c:v>
                </c:pt>
                <c:pt idx="12039">
                  <c:v>166.05</c:v>
                </c:pt>
                <c:pt idx="12040">
                  <c:v>166.05</c:v>
                </c:pt>
                <c:pt idx="12041">
                  <c:v>166.05</c:v>
                </c:pt>
                <c:pt idx="12042">
                  <c:v>166.05</c:v>
                </c:pt>
                <c:pt idx="12043">
                  <c:v>166.05</c:v>
                </c:pt>
                <c:pt idx="12044">
                  <c:v>166.05</c:v>
                </c:pt>
                <c:pt idx="12045">
                  <c:v>163.51</c:v>
                </c:pt>
                <c:pt idx="12046">
                  <c:v>163.51</c:v>
                </c:pt>
                <c:pt idx="12047">
                  <c:v>163.51</c:v>
                </c:pt>
                <c:pt idx="12048">
                  <c:v>163.51</c:v>
                </c:pt>
                <c:pt idx="12049">
                  <c:v>163.51</c:v>
                </c:pt>
                <c:pt idx="12050">
                  <c:v>163.51</c:v>
                </c:pt>
                <c:pt idx="12051">
                  <c:v>163.51</c:v>
                </c:pt>
                <c:pt idx="12052">
                  <c:v>163.51</c:v>
                </c:pt>
                <c:pt idx="12053">
                  <c:v>163.51</c:v>
                </c:pt>
                <c:pt idx="12054">
                  <c:v>163.51</c:v>
                </c:pt>
                <c:pt idx="12055">
                  <c:v>163.51</c:v>
                </c:pt>
                <c:pt idx="12056">
                  <c:v>163.51</c:v>
                </c:pt>
                <c:pt idx="12057">
                  <c:v>163.51</c:v>
                </c:pt>
                <c:pt idx="12058">
                  <c:v>163.51</c:v>
                </c:pt>
                <c:pt idx="12059">
                  <c:v>163.51</c:v>
                </c:pt>
                <c:pt idx="12060">
                  <c:v>163.51</c:v>
                </c:pt>
                <c:pt idx="12061">
                  <c:v>163.51</c:v>
                </c:pt>
                <c:pt idx="12062">
                  <c:v>163.51</c:v>
                </c:pt>
                <c:pt idx="12063">
                  <c:v>163.51</c:v>
                </c:pt>
                <c:pt idx="12064">
                  <c:v>163.51</c:v>
                </c:pt>
                <c:pt idx="12065">
                  <c:v>163.51</c:v>
                </c:pt>
                <c:pt idx="12066">
                  <c:v>163.51</c:v>
                </c:pt>
                <c:pt idx="12067">
                  <c:v>163.51</c:v>
                </c:pt>
                <c:pt idx="12068">
                  <c:v>163.51</c:v>
                </c:pt>
                <c:pt idx="12069">
                  <c:v>163.51</c:v>
                </c:pt>
                <c:pt idx="12070">
                  <c:v>163.51</c:v>
                </c:pt>
                <c:pt idx="12071">
                  <c:v>163.51</c:v>
                </c:pt>
                <c:pt idx="12072">
                  <c:v>163.51</c:v>
                </c:pt>
                <c:pt idx="12073">
                  <c:v>163.51</c:v>
                </c:pt>
                <c:pt idx="12074">
                  <c:v>163.51</c:v>
                </c:pt>
                <c:pt idx="12075">
                  <c:v>163.51</c:v>
                </c:pt>
                <c:pt idx="12076">
                  <c:v>163.51</c:v>
                </c:pt>
                <c:pt idx="12077">
                  <c:v>163.51</c:v>
                </c:pt>
                <c:pt idx="12078">
                  <c:v>163.51</c:v>
                </c:pt>
                <c:pt idx="12079">
                  <c:v>163.51</c:v>
                </c:pt>
                <c:pt idx="12080">
                  <c:v>163.51</c:v>
                </c:pt>
                <c:pt idx="12081">
                  <c:v>163.51</c:v>
                </c:pt>
                <c:pt idx="12082">
                  <c:v>163.51</c:v>
                </c:pt>
                <c:pt idx="12083">
                  <c:v>163.51</c:v>
                </c:pt>
                <c:pt idx="12084">
                  <c:v>163.51</c:v>
                </c:pt>
                <c:pt idx="12085">
                  <c:v>163.51</c:v>
                </c:pt>
                <c:pt idx="12086">
                  <c:v>163.51</c:v>
                </c:pt>
                <c:pt idx="12087">
                  <c:v>163.51</c:v>
                </c:pt>
                <c:pt idx="12088">
                  <c:v>163.51</c:v>
                </c:pt>
                <c:pt idx="12089">
                  <c:v>163.51</c:v>
                </c:pt>
                <c:pt idx="12090">
                  <c:v>163.51</c:v>
                </c:pt>
                <c:pt idx="12091">
                  <c:v>163.51</c:v>
                </c:pt>
                <c:pt idx="12092">
                  <c:v>163.51</c:v>
                </c:pt>
                <c:pt idx="12093">
                  <c:v>163.51</c:v>
                </c:pt>
                <c:pt idx="12094">
                  <c:v>163.51</c:v>
                </c:pt>
                <c:pt idx="12095">
                  <c:v>163.51</c:v>
                </c:pt>
                <c:pt idx="12096">
                  <c:v>163.51</c:v>
                </c:pt>
                <c:pt idx="12097">
                  <c:v>163.51</c:v>
                </c:pt>
                <c:pt idx="12098">
                  <c:v>163.51</c:v>
                </c:pt>
                <c:pt idx="12099">
                  <c:v>163.51</c:v>
                </c:pt>
                <c:pt idx="12100">
                  <c:v>163.51</c:v>
                </c:pt>
                <c:pt idx="12101">
                  <c:v>163.51</c:v>
                </c:pt>
                <c:pt idx="12102">
                  <c:v>163.51</c:v>
                </c:pt>
                <c:pt idx="12103">
                  <c:v>163.51</c:v>
                </c:pt>
                <c:pt idx="12104">
                  <c:v>163.51</c:v>
                </c:pt>
                <c:pt idx="12105">
                  <c:v>160.41</c:v>
                </c:pt>
                <c:pt idx="12106">
                  <c:v>160.41</c:v>
                </c:pt>
                <c:pt idx="12107">
                  <c:v>160.41</c:v>
                </c:pt>
                <c:pt idx="12108">
                  <c:v>160.41</c:v>
                </c:pt>
                <c:pt idx="12109">
                  <c:v>160.41</c:v>
                </c:pt>
                <c:pt idx="12110">
                  <c:v>160.41</c:v>
                </c:pt>
                <c:pt idx="12111">
                  <c:v>160.41</c:v>
                </c:pt>
                <c:pt idx="12112">
                  <c:v>160.41</c:v>
                </c:pt>
                <c:pt idx="12113">
                  <c:v>160.41</c:v>
                </c:pt>
                <c:pt idx="12114">
                  <c:v>160.41</c:v>
                </c:pt>
                <c:pt idx="12115">
                  <c:v>160.41</c:v>
                </c:pt>
                <c:pt idx="12116">
                  <c:v>160.41</c:v>
                </c:pt>
                <c:pt idx="12117">
                  <c:v>160.41</c:v>
                </c:pt>
                <c:pt idx="12118">
                  <c:v>160.41</c:v>
                </c:pt>
                <c:pt idx="12119">
                  <c:v>160.41</c:v>
                </c:pt>
                <c:pt idx="12120">
                  <c:v>160.41</c:v>
                </c:pt>
                <c:pt idx="12121">
                  <c:v>160.41</c:v>
                </c:pt>
                <c:pt idx="12122">
                  <c:v>160.41</c:v>
                </c:pt>
                <c:pt idx="12123">
                  <c:v>160.41</c:v>
                </c:pt>
                <c:pt idx="12124">
                  <c:v>160.41</c:v>
                </c:pt>
                <c:pt idx="12125">
                  <c:v>160.41</c:v>
                </c:pt>
                <c:pt idx="12126">
                  <c:v>160.41</c:v>
                </c:pt>
                <c:pt idx="12127">
                  <c:v>160.41</c:v>
                </c:pt>
                <c:pt idx="12128">
                  <c:v>160.41</c:v>
                </c:pt>
                <c:pt idx="12129">
                  <c:v>160.41</c:v>
                </c:pt>
                <c:pt idx="12130">
                  <c:v>160.41</c:v>
                </c:pt>
                <c:pt idx="12131">
                  <c:v>160.41</c:v>
                </c:pt>
                <c:pt idx="12132">
                  <c:v>160.41</c:v>
                </c:pt>
                <c:pt idx="12133">
                  <c:v>160.41</c:v>
                </c:pt>
                <c:pt idx="12134">
                  <c:v>160.41</c:v>
                </c:pt>
                <c:pt idx="12135">
                  <c:v>160.41</c:v>
                </c:pt>
                <c:pt idx="12136">
                  <c:v>160.41</c:v>
                </c:pt>
                <c:pt idx="12137">
                  <c:v>160.41</c:v>
                </c:pt>
                <c:pt idx="12138">
                  <c:v>160.41</c:v>
                </c:pt>
                <c:pt idx="12139">
                  <c:v>160.41</c:v>
                </c:pt>
                <c:pt idx="12140">
                  <c:v>160.41</c:v>
                </c:pt>
                <c:pt idx="12141">
                  <c:v>160.41</c:v>
                </c:pt>
                <c:pt idx="12142">
                  <c:v>160.41</c:v>
                </c:pt>
                <c:pt idx="12143">
                  <c:v>160.41</c:v>
                </c:pt>
                <c:pt idx="12144">
                  <c:v>160.41</c:v>
                </c:pt>
                <c:pt idx="12145">
                  <c:v>160.41</c:v>
                </c:pt>
                <c:pt idx="12146">
                  <c:v>160.41</c:v>
                </c:pt>
                <c:pt idx="12147">
                  <c:v>160.41</c:v>
                </c:pt>
                <c:pt idx="12148">
                  <c:v>160.41</c:v>
                </c:pt>
                <c:pt idx="12149">
                  <c:v>160.41</c:v>
                </c:pt>
                <c:pt idx="12150">
                  <c:v>160.41</c:v>
                </c:pt>
                <c:pt idx="12151">
                  <c:v>160.41</c:v>
                </c:pt>
                <c:pt idx="12152">
                  <c:v>160.41</c:v>
                </c:pt>
                <c:pt idx="12153">
                  <c:v>160.41</c:v>
                </c:pt>
                <c:pt idx="12154">
                  <c:v>160.41</c:v>
                </c:pt>
                <c:pt idx="12155">
                  <c:v>160.41</c:v>
                </c:pt>
                <c:pt idx="12156">
                  <c:v>160.41</c:v>
                </c:pt>
                <c:pt idx="12157">
                  <c:v>160.41</c:v>
                </c:pt>
                <c:pt idx="12158">
                  <c:v>160.41</c:v>
                </c:pt>
                <c:pt idx="12159">
                  <c:v>160.41</c:v>
                </c:pt>
                <c:pt idx="12160">
                  <c:v>160.41</c:v>
                </c:pt>
                <c:pt idx="12161">
                  <c:v>160.41</c:v>
                </c:pt>
                <c:pt idx="12162">
                  <c:v>160.41</c:v>
                </c:pt>
                <c:pt idx="12163">
                  <c:v>160.41</c:v>
                </c:pt>
                <c:pt idx="12164">
                  <c:v>160.41</c:v>
                </c:pt>
                <c:pt idx="12165">
                  <c:v>156.37</c:v>
                </c:pt>
                <c:pt idx="12166">
                  <c:v>156.37</c:v>
                </c:pt>
                <c:pt idx="12167">
                  <c:v>156.37</c:v>
                </c:pt>
                <c:pt idx="12168">
                  <c:v>156.37</c:v>
                </c:pt>
                <c:pt idx="12169">
                  <c:v>156.37</c:v>
                </c:pt>
                <c:pt idx="12170">
                  <c:v>156.37</c:v>
                </c:pt>
                <c:pt idx="12171">
                  <c:v>156.37</c:v>
                </c:pt>
                <c:pt idx="12172">
                  <c:v>156.37</c:v>
                </c:pt>
                <c:pt idx="12173">
                  <c:v>156.37</c:v>
                </c:pt>
                <c:pt idx="12174">
                  <c:v>156.37</c:v>
                </c:pt>
                <c:pt idx="12175">
                  <c:v>156.37</c:v>
                </c:pt>
                <c:pt idx="12176">
                  <c:v>156.37</c:v>
                </c:pt>
                <c:pt idx="12177">
                  <c:v>156.37</c:v>
                </c:pt>
                <c:pt idx="12178">
                  <c:v>156.37</c:v>
                </c:pt>
                <c:pt idx="12179">
                  <c:v>156.37</c:v>
                </c:pt>
                <c:pt idx="12180">
                  <c:v>156.37</c:v>
                </c:pt>
                <c:pt idx="12181">
                  <c:v>156.37</c:v>
                </c:pt>
                <c:pt idx="12182">
                  <c:v>156.37</c:v>
                </c:pt>
                <c:pt idx="12183">
                  <c:v>156.37</c:v>
                </c:pt>
                <c:pt idx="12184">
                  <c:v>156.37</c:v>
                </c:pt>
                <c:pt idx="12185">
                  <c:v>156.37</c:v>
                </c:pt>
                <c:pt idx="12186">
                  <c:v>156.37</c:v>
                </c:pt>
                <c:pt idx="12187">
                  <c:v>156.37</c:v>
                </c:pt>
                <c:pt idx="12188">
                  <c:v>156.37</c:v>
                </c:pt>
                <c:pt idx="12189">
                  <c:v>156.37</c:v>
                </c:pt>
                <c:pt idx="12190">
                  <c:v>156.37</c:v>
                </c:pt>
                <c:pt idx="12191">
                  <c:v>156.37</c:v>
                </c:pt>
                <c:pt idx="12192">
                  <c:v>156.37</c:v>
                </c:pt>
                <c:pt idx="12193">
                  <c:v>156.37</c:v>
                </c:pt>
                <c:pt idx="12194">
                  <c:v>156.37</c:v>
                </c:pt>
                <c:pt idx="12195">
                  <c:v>156.37</c:v>
                </c:pt>
                <c:pt idx="12196">
                  <c:v>156.37</c:v>
                </c:pt>
                <c:pt idx="12197">
                  <c:v>156.37</c:v>
                </c:pt>
                <c:pt idx="12198">
                  <c:v>156.37</c:v>
                </c:pt>
                <c:pt idx="12199">
                  <c:v>156.37</c:v>
                </c:pt>
                <c:pt idx="12200">
                  <c:v>156.37</c:v>
                </c:pt>
                <c:pt idx="12201">
                  <c:v>156.37</c:v>
                </c:pt>
                <c:pt idx="12202">
                  <c:v>156.37</c:v>
                </c:pt>
                <c:pt idx="12203">
                  <c:v>156.37</c:v>
                </c:pt>
                <c:pt idx="12204">
                  <c:v>156.37</c:v>
                </c:pt>
                <c:pt idx="12205">
                  <c:v>156.37</c:v>
                </c:pt>
                <c:pt idx="12206">
                  <c:v>156.37</c:v>
                </c:pt>
                <c:pt idx="12207">
                  <c:v>156.37</c:v>
                </c:pt>
                <c:pt idx="12208">
                  <c:v>156.37</c:v>
                </c:pt>
                <c:pt idx="12209">
                  <c:v>156.37</c:v>
                </c:pt>
                <c:pt idx="12210">
                  <c:v>156.37</c:v>
                </c:pt>
                <c:pt idx="12211">
                  <c:v>156.37</c:v>
                </c:pt>
                <c:pt idx="12212">
                  <c:v>156.37</c:v>
                </c:pt>
                <c:pt idx="12213">
                  <c:v>156.37</c:v>
                </c:pt>
                <c:pt idx="12214">
                  <c:v>156.37</c:v>
                </c:pt>
                <c:pt idx="12215">
                  <c:v>156.37</c:v>
                </c:pt>
                <c:pt idx="12216">
                  <c:v>156.37</c:v>
                </c:pt>
                <c:pt idx="12217">
                  <c:v>156.37</c:v>
                </c:pt>
                <c:pt idx="12218">
                  <c:v>156.37</c:v>
                </c:pt>
                <c:pt idx="12219">
                  <c:v>156.37</c:v>
                </c:pt>
                <c:pt idx="12220">
                  <c:v>156.37</c:v>
                </c:pt>
                <c:pt idx="12221">
                  <c:v>156.37</c:v>
                </c:pt>
                <c:pt idx="12222">
                  <c:v>156.37</c:v>
                </c:pt>
                <c:pt idx="12223">
                  <c:v>156.37</c:v>
                </c:pt>
                <c:pt idx="12224">
                  <c:v>156.37</c:v>
                </c:pt>
                <c:pt idx="12225">
                  <c:v>152.97999999999999</c:v>
                </c:pt>
                <c:pt idx="12226">
                  <c:v>152.97999999999999</c:v>
                </c:pt>
                <c:pt idx="12227">
                  <c:v>152.97999999999999</c:v>
                </c:pt>
                <c:pt idx="12228">
                  <c:v>152.97999999999999</c:v>
                </c:pt>
                <c:pt idx="12229">
                  <c:v>152.97999999999999</c:v>
                </c:pt>
                <c:pt idx="12230">
                  <c:v>152.97999999999999</c:v>
                </c:pt>
                <c:pt idx="12231">
                  <c:v>152.97999999999999</c:v>
                </c:pt>
                <c:pt idx="12232">
                  <c:v>152.97999999999999</c:v>
                </c:pt>
                <c:pt idx="12233">
                  <c:v>152.97999999999999</c:v>
                </c:pt>
                <c:pt idx="12234">
                  <c:v>152.97999999999999</c:v>
                </c:pt>
                <c:pt idx="12235">
                  <c:v>152.97999999999999</c:v>
                </c:pt>
                <c:pt idx="12236">
                  <c:v>152.97999999999999</c:v>
                </c:pt>
                <c:pt idx="12237">
                  <c:v>152.97999999999999</c:v>
                </c:pt>
                <c:pt idx="12238">
                  <c:v>152.97999999999999</c:v>
                </c:pt>
                <c:pt idx="12239">
                  <c:v>152.97999999999999</c:v>
                </c:pt>
                <c:pt idx="12240">
                  <c:v>152.97999999999999</c:v>
                </c:pt>
                <c:pt idx="12241">
                  <c:v>152.97999999999999</c:v>
                </c:pt>
                <c:pt idx="12242">
                  <c:v>152.97999999999999</c:v>
                </c:pt>
                <c:pt idx="12243">
                  <c:v>152.97999999999999</c:v>
                </c:pt>
                <c:pt idx="12244">
                  <c:v>152.97999999999999</c:v>
                </c:pt>
                <c:pt idx="12245">
                  <c:v>152.97999999999999</c:v>
                </c:pt>
                <c:pt idx="12246">
                  <c:v>152.97999999999999</c:v>
                </c:pt>
                <c:pt idx="12247">
                  <c:v>152.97999999999999</c:v>
                </c:pt>
                <c:pt idx="12248">
                  <c:v>152.97999999999999</c:v>
                </c:pt>
                <c:pt idx="12249">
                  <c:v>152.97999999999999</c:v>
                </c:pt>
                <c:pt idx="12250">
                  <c:v>152.97999999999999</c:v>
                </c:pt>
                <c:pt idx="12251">
                  <c:v>152.97999999999999</c:v>
                </c:pt>
                <c:pt idx="12252">
                  <c:v>152.97999999999999</c:v>
                </c:pt>
                <c:pt idx="12253">
                  <c:v>152.97999999999999</c:v>
                </c:pt>
                <c:pt idx="12254">
                  <c:v>152.97999999999999</c:v>
                </c:pt>
                <c:pt idx="12255">
                  <c:v>152.97999999999999</c:v>
                </c:pt>
                <c:pt idx="12256">
                  <c:v>152.97999999999999</c:v>
                </c:pt>
                <c:pt idx="12257">
                  <c:v>152.97999999999999</c:v>
                </c:pt>
                <c:pt idx="12258">
                  <c:v>152.97999999999999</c:v>
                </c:pt>
                <c:pt idx="12259">
                  <c:v>152.97999999999999</c:v>
                </c:pt>
                <c:pt idx="12260">
                  <c:v>152.97999999999999</c:v>
                </c:pt>
                <c:pt idx="12261">
                  <c:v>152.97999999999999</c:v>
                </c:pt>
                <c:pt idx="12262">
                  <c:v>152.97999999999999</c:v>
                </c:pt>
                <c:pt idx="12263">
                  <c:v>152.97999999999999</c:v>
                </c:pt>
                <c:pt idx="12264">
                  <c:v>152.97999999999999</c:v>
                </c:pt>
                <c:pt idx="12265">
                  <c:v>152.97999999999999</c:v>
                </c:pt>
                <c:pt idx="12266">
                  <c:v>152.97999999999999</c:v>
                </c:pt>
                <c:pt idx="12267">
                  <c:v>152.97999999999999</c:v>
                </c:pt>
                <c:pt idx="12268">
                  <c:v>152.97999999999999</c:v>
                </c:pt>
                <c:pt idx="12269">
                  <c:v>152.97999999999999</c:v>
                </c:pt>
                <c:pt idx="12270">
                  <c:v>152.97999999999999</c:v>
                </c:pt>
                <c:pt idx="12271">
                  <c:v>152.97999999999999</c:v>
                </c:pt>
                <c:pt idx="12272">
                  <c:v>152.97999999999999</c:v>
                </c:pt>
                <c:pt idx="12273">
                  <c:v>152.97999999999999</c:v>
                </c:pt>
                <c:pt idx="12274">
                  <c:v>152.97999999999999</c:v>
                </c:pt>
                <c:pt idx="12275">
                  <c:v>152.97999999999999</c:v>
                </c:pt>
                <c:pt idx="12276">
                  <c:v>152.97999999999999</c:v>
                </c:pt>
                <c:pt idx="12277">
                  <c:v>152.97999999999999</c:v>
                </c:pt>
                <c:pt idx="12278">
                  <c:v>152.97999999999999</c:v>
                </c:pt>
                <c:pt idx="12279">
                  <c:v>152.97999999999999</c:v>
                </c:pt>
                <c:pt idx="12280">
                  <c:v>152.97999999999999</c:v>
                </c:pt>
                <c:pt idx="12281">
                  <c:v>152.97999999999999</c:v>
                </c:pt>
                <c:pt idx="12282">
                  <c:v>152.97999999999999</c:v>
                </c:pt>
                <c:pt idx="12283">
                  <c:v>152.97999999999999</c:v>
                </c:pt>
                <c:pt idx="12284">
                  <c:v>152.97999999999999</c:v>
                </c:pt>
                <c:pt idx="12285">
                  <c:v>147.38000000000034</c:v>
                </c:pt>
                <c:pt idx="12286">
                  <c:v>147.38000000000034</c:v>
                </c:pt>
                <c:pt idx="12287">
                  <c:v>147.38000000000034</c:v>
                </c:pt>
                <c:pt idx="12288">
                  <c:v>147.38000000000034</c:v>
                </c:pt>
                <c:pt idx="12289">
                  <c:v>147.38000000000034</c:v>
                </c:pt>
                <c:pt idx="12290">
                  <c:v>147.38000000000034</c:v>
                </c:pt>
                <c:pt idx="12291">
                  <c:v>147.38000000000034</c:v>
                </c:pt>
                <c:pt idx="12292">
                  <c:v>147.38000000000034</c:v>
                </c:pt>
                <c:pt idx="12293">
                  <c:v>147.38000000000034</c:v>
                </c:pt>
                <c:pt idx="12294">
                  <c:v>147.38000000000034</c:v>
                </c:pt>
                <c:pt idx="12295">
                  <c:v>147.38000000000034</c:v>
                </c:pt>
                <c:pt idx="12296">
                  <c:v>147.38000000000034</c:v>
                </c:pt>
                <c:pt idx="12297">
                  <c:v>147.38000000000034</c:v>
                </c:pt>
                <c:pt idx="12298">
                  <c:v>147.38000000000034</c:v>
                </c:pt>
                <c:pt idx="12299">
                  <c:v>147.38000000000034</c:v>
                </c:pt>
                <c:pt idx="12300">
                  <c:v>147.38000000000034</c:v>
                </c:pt>
                <c:pt idx="12301">
                  <c:v>147.38000000000034</c:v>
                </c:pt>
                <c:pt idx="12302">
                  <c:v>147.38000000000034</c:v>
                </c:pt>
                <c:pt idx="12303">
                  <c:v>147.38000000000034</c:v>
                </c:pt>
                <c:pt idx="12304">
                  <c:v>147.38000000000034</c:v>
                </c:pt>
                <c:pt idx="12305">
                  <c:v>147.38000000000034</c:v>
                </c:pt>
                <c:pt idx="12306">
                  <c:v>147.38000000000034</c:v>
                </c:pt>
                <c:pt idx="12307">
                  <c:v>147.38000000000034</c:v>
                </c:pt>
                <c:pt idx="12308">
                  <c:v>147.38000000000034</c:v>
                </c:pt>
                <c:pt idx="12309">
                  <c:v>147.38000000000034</c:v>
                </c:pt>
                <c:pt idx="12310">
                  <c:v>147.38000000000034</c:v>
                </c:pt>
                <c:pt idx="12311">
                  <c:v>147.38000000000034</c:v>
                </c:pt>
                <c:pt idx="12312">
                  <c:v>147.38000000000034</c:v>
                </c:pt>
                <c:pt idx="12313">
                  <c:v>147.38000000000034</c:v>
                </c:pt>
                <c:pt idx="12314">
                  <c:v>147.38000000000034</c:v>
                </c:pt>
                <c:pt idx="12315">
                  <c:v>147.38000000000034</c:v>
                </c:pt>
                <c:pt idx="12316">
                  <c:v>147.38000000000034</c:v>
                </c:pt>
                <c:pt idx="12317">
                  <c:v>147.38000000000034</c:v>
                </c:pt>
                <c:pt idx="12318">
                  <c:v>147.38000000000034</c:v>
                </c:pt>
                <c:pt idx="12319">
                  <c:v>147.38000000000034</c:v>
                </c:pt>
                <c:pt idx="12320">
                  <c:v>147.38000000000034</c:v>
                </c:pt>
                <c:pt idx="12321">
                  <c:v>147.38000000000034</c:v>
                </c:pt>
                <c:pt idx="12322">
                  <c:v>147.38000000000034</c:v>
                </c:pt>
                <c:pt idx="12323">
                  <c:v>147.38000000000034</c:v>
                </c:pt>
                <c:pt idx="12324">
                  <c:v>147.38000000000034</c:v>
                </c:pt>
                <c:pt idx="12325">
                  <c:v>147.38000000000034</c:v>
                </c:pt>
                <c:pt idx="12326">
                  <c:v>147.38000000000034</c:v>
                </c:pt>
                <c:pt idx="12327">
                  <c:v>147.38000000000034</c:v>
                </c:pt>
                <c:pt idx="12328">
                  <c:v>147.38000000000034</c:v>
                </c:pt>
                <c:pt idx="12329">
                  <c:v>147.38000000000034</c:v>
                </c:pt>
                <c:pt idx="12330">
                  <c:v>147.38000000000034</c:v>
                </c:pt>
                <c:pt idx="12331">
                  <c:v>147.38000000000034</c:v>
                </c:pt>
                <c:pt idx="12332">
                  <c:v>147.38000000000034</c:v>
                </c:pt>
                <c:pt idx="12333">
                  <c:v>147.38000000000034</c:v>
                </c:pt>
                <c:pt idx="12334">
                  <c:v>147.38000000000034</c:v>
                </c:pt>
                <c:pt idx="12335">
                  <c:v>147.38000000000034</c:v>
                </c:pt>
                <c:pt idx="12336">
                  <c:v>147.38000000000034</c:v>
                </c:pt>
                <c:pt idx="12337">
                  <c:v>147.38000000000034</c:v>
                </c:pt>
                <c:pt idx="12338">
                  <c:v>147.38000000000034</c:v>
                </c:pt>
                <c:pt idx="12339">
                  <c:v>147.38000000000034</c:v>
                </c:pt>
                <c:pt idx="12340">
                  <c:v>147.38000000000034</c:v>
                </c:pt>
                <c:pt idx="12341">
                  <c:v>147.38000000000034</c:v>
                </c:pt>
                <c:pt idx="12342">
                  <c:v>147.38000000000034</c:v>
                </c:pt>
                <c:pt idx="12343">
                  <c:v>147.38000000000034</c:v>
                </c:pt>
                <c:pt idx="12344">
                  <c:v>147.38000000000034</c:v>
                </c:pt>
                <c:pt idx="12345">
                  <c:v>148.35000000000034</c:v>
                </c:pt>
                <c:pt idx="12346">
                  <c:v>148.35000000000034</c:v>
                </c:pt>
                <c:pt idx="12347">
                  <c:v>148.35000000000034</c:v>
                </c:pt>
                <c:pt idx="12348">
                  <c:v>148.35000000000034</c:v>
                </c:pt>
                <c:pt idx="12349">
                  <c:v>148.35000000000034</c:v>
                </c:pt>
                <c:pt idx="12350">
                  <c:v>148.35000000000034</c:v>
                </c:pt>
                <c:pt idx="12351">
                  <c:v>148.35000000000034</c:v>
                </c:pt>
                <c:pt idx="12352">
                  <c:v>148.35000000000034</c:v>
                </c:pt>
                <c:pt idx="12353">
                  <c:v>148.35000000000034</c:v>
                </c:pt>
                <c:pt idx="12354">
                  <c:v>148.35000000000034</c:v>
                </c:pt>
                <c:pt idx="12355">
                  <c:v>148.35000000000034</c:v>
                </c:pt>
                <c:pt idx="12356">
                  <c:v>148.35000000000034</c:v>
                </c:pt>
                <c:pt idx="12357">
                  <c:v>148.35000000000034</c:v>
                </c:pt>
                <c:pt idx="12358">
                  <c:v>148.35000000000034</c:v>
                </c:pt>
                <c:pt idx="12359">
                  <c:v>148.35000000000034</c:v>
                </c:pt>
                <c:pt idx="12360">
                  <c:v>148.35000000000034</c:v>
                </c:pt>
                <c:pt idx="12361">
                  <c:v>148.35000000000034</c:v>
                </c:pt>
                <c:pt idx="12362">
                  <c:v>148.35000000000034</c:v>
                </c:pt>
                <c:pt idx="12363">
                  <c:v>148.35000000000034</c:v>
                </c:pt>
                <c:pt idx="12364">
                  <c:v>148.35000000000034</c:v>
                </c:pt>
                <c:pt idx="12365">
                  <c:v>148.35000000000034</c:v>
                </c:pt>
                <c:pt idx="12366">
                  <c:v>148.35000000000034</c:v>
                </c:pt>
                <c:pt idx="12367">
                  <c:v>148.35000000000034</c:v>
                </c:pt>
                <c:pt idx="12368">
                  <c:v>148.35000000000034</c:v>
                </c:pt>
                <c:pt idx="12369">
                  <c:v>148.35000000000034</c:v>
                </c:pt>
                <c:pt idx="12370">
                  <c:v>148.35000000000034</c:v>
                </c:pt>
                <c:pt idx="12371">
                  <c:v>148.35000000000034</c:v>
                </c:pt>
                <c:pt idx="12372">
                  <c:v>148.35000000000034</c:v>
                </c:pt>
                <c:pt idx="12373">
                  <c:v>148.35000000000034</c:v>
                </c:pt>
                <c:pt idx="12374">
                  <c:v>148.35000000000034</c:v>
                </c:pt>
                <c:pt idx="12375">
                  <c:v>148.35000000000034</c:v>
                </c:pt>
                <c:pt idx="12376">
                  <c:v>148.35000000000034</c:v>
                </c:pt>
                <c:pt idx="12377">
                  <c:v>148.35000000000034</c:v>
                </c:pt>
                <c:pt idx="12378">
                  <c:v>148.35000000000034</c:v>
                </c:pt>
                <c:pt idx="12379">
                  <c:v>148.35000000000034</c:v>
                </c:pt>
                <c:pt idx="12380">
                  <c:v>148.35000000000034</c:v>
                </c:pt>
                <c:pt idx="12381">
                  <c:v>148.35000000000034</c:v>
                </c:pt>
                <c:pt idx="12382">
                  <c:v>148.35000000000034</c:v>
                </c:pt>
                <c:pt idx="12383">
                  <c:v>148.35000000000034</c:v>
                </c:pt>
                <c:pt idx="12384">
                  <c:v>148.35000000000034</c:v>
                </c:pt>
                <c:pt idx="12385">
                  <c:v>148.35000000000034</c:v>
                </c:pt>
                <c:pt idx="12386">
                  <c:v>148.35000000000034</c:v>
                </c:pt>
                <c:pt idx="12387">
                  <c:v>148.35000000000034</c:v>
                </c:pt>
                <c:pt idx="12388">
                  <c:v>148.35000000000034</c:v>
                </c:pt>
                <c:pt idx="12389">
                  <c:v>148.35000000000034</c:v>
                </c:pt>
                <c:pt idx="12390">
                  <c:v>148.35000000000034</c:v>
                </c:pt>
                <c:pt idx="12391">
                  <c:v>148.35000000000034</c:v>
                </c:pt>
                <c:pt idx="12392">
                  <c:v>148.35000000000034</c:v>
                </c:pt>
                <c:pt idx="12393">
                  <c:v>148.35000000000034</c:v>
                </c:pt>
                <c:pt idx="12394">
                  <c:v>148.35000000000034</c:v>
                </c:pt>
                <c:pt idx="12395">
                  <c:v>148.35000000000034</c:v>
                </c:pt>
                <c:pt idx="12396">
                  <c:v>148.35000000000034</c:v>
                </c:pt>
                <c:pt idx="12397">
                  <c:v>148.35000000000034</c:v>
                </c:pt>
                <c:pt idx="12398">
                  <c:v>148.35000000000034</c:v>
                </c:pt>
                <c:pt idx="12399">
                  <c:v>148.35000000000034</c:v>
                </c:pt>
                <c:pt idx="12400">
                  <c:v>148.35000000000034</c:v>
                </c:pt>
                <c:pt idx="12401">
                  <c:v>148.35000000000034</c:v>
                </c:pt>
                <c:pt idx="12402">
                  <c:v>148.35000000000034</c:v>
                </c:pt>
                <c:pt idx="12403">
                  <c:v>148.35000000000034</c:v>
                </c:pt>
                <c:pt idx="12404">
                  <c:v>148.35000000000034</c:v>
                </c:pt>
                <c:pt idx="12405">
                  <c:v>151.53</c:v>
                </c:pt>
                <c:pt idx="12406">
                  <c:v>151.53</c:v>
                </c:pt>
                <c:pt idx="12407">
                  <c:v>151.53</c:v>
                </c:pt>
                <c:pt idx="12408">
                  <c:v>151.53</c:v>
                </c:pt>
                <c:pt idx="12409">
                  <c:v>151.53</c:v>
                </c:pt>
                <c:pt idx="12410">
                  <c:v>151.53</c:v>
                </c:pt>
                <c:pt idx="12411">
                  <c:v>151.53</c:v>
                </c:pt>
                <c:pt idx="12412">
                  <c:v>151.53</c:v>
                </c:pt>
                <c:pt idx="12413">
                  <c:v>151.53</c:v>
                </c:pt>
                <c:pt idx="12414">
                  <c:v>151.53</c:v>
                </c:pt>
                <c:pt idx="12415">
                  <c:v>151.53</c:v>
                </c:pt>
                <c:pt idx="12416">
                  <c:v>151.53</c:v>
                </c:pt>
                <c:pt idx="12417">
                  <c:v>151.53</c:v>
                </c:pt>
                <c:pt idx="12418">
                  <c:v>151.53</c:v>
                </c:pt>
                <c:pt idx="12419">
                  <c:v>151.53</c:v>
                </c:pt>
                <c:pt idx="12420">
                  <c:v>151.53</c:v>
                </c:pt>
                <c:pt idx="12421">
                  <c:v>151.53</c:v>
                </c:pt>
                <c:pt idx="12422">
                  <c:v>151.53</c:v>
                </c:pt>
                <c:pt idx="12423">
                  <c:v>151.53</c:v>
                </c:pt>
                <c:pt idx="12424">
                  <c:v>151.53</c:v>
                </c:pt>
                <c:pt idx="12425">
                  <c:v>151.53</c:v>
                </c:pt>
                <c:pt idx="12426">
                  <c:v>151.53</c:v>
                </c:pt>
                <c:pt idx="12427">
                  <c:v>151.53</c:v>
                </c:pt>
                <c:pt idx="12428">
                  <c:v>151.53</c:v>
                </c:pt>
                <c:pt idx="12429">
                  <c:v>151.53</c:v>
                </c:pt>
                <c:pt idx="12430">
                  <c:v>151.53</c:v>
                </c:pt>
                <c:pt idx="12431">
                  <c:v>151.53</c:v>
                </c:pt>
                <c:pt idx="12432">
                  <c:v>151.53</c:v>
                </c:pt>
                <c:pt idx="12433">
                  <c:v>151.53</c:v>
                </c:pt>
                <c:pt idx="12434">
                  <c:v>151.53</c:v>
                </c:pt>
                <c:pt idx="12435">
                  <c:v>151.53</c:v>
                </c:pt>
                <c:pt idx="12436">
                  <c:v>151.53</c:v>
                </c:pt>
                <c:pt idx="12437">
                  <c:v>151.53</c:v>
                </c:pt>
                <c:pt idx="12438">
                  <c:v>151.53</c:v>
                </c:pt>
                <c:pt idx="12439">
                  <c:v>151.53</c:v>
                </c:pt>
                <c:pt idx="12440">
                  <c:v>151.53</c:v>
                </c:pt>
                <c:pt idx="12441">
                  <c:v>151.53</c:v>
                </c:pt>
                <c:pt idx="12442">
                  <c:v>151.53</c:v>
                </c:pt>
                <c:pt idx="12443">
                  <c:v>151.53</c:v>
                </c:pt>
                <c:pt idx="12444">
                  <c:v>151.53</c:v>
                </c:pt>
                <c:pt idx="12445">
                  <c:v>151.53</c:v>
                </c:pt>
                <c:pt idx="12446">
                  <c:v>151.53</c:v>
                </c:pt>
                <c:pt idx="12447">
                  <c:v>151.53</c:v>
                </c:pt>
                <c:pt idx="12448">
                  <c:v>151.53</c:v>
                </c:pt>
                <c:pt idx="12449">
                  <c:v>151.53</c:v>
                </c:pt>
                <c:pt idx="12450">
                  <c:v>151.53</c:v>
                </c:pt>
                <c:pt idx="12451">
                  <c:v>151.53</c:v>
                </c:pt>
                <c:pt idx="12452">
                  <c:v>151.53</c:v>
                </c:pt>
                <c:pt idx="12453">
                  <c:v>151.53</c:v>
                </c:pt>
                <c:pt idx="12454">
                  <c:v>151.53</c:v>
                </c:pt>
                <c:pt idx="12455">
                  <c:v>151.53</c:v>
                </c:pt>
                <c:pt idx="12456">
                  <c:v>151.53</c:v>
                </c:pt>
                <c:pt idx="12457">
                  <c:v>151.53</c:v>
                </c:pt>
                <c:pt idx="12458">
                  <c:v>151.53</c:v>
                </c:pt>
                <c:pt idx="12459">
                  <c:v>151.53</c:v>
                </c:pt>
                <c:pt idx="12460">
                  <c:v>151.53</c:v>
                </c:pt>
                <c:pt idx="12461">
                  <c:v>151.53</c:v>
                </c:pt>
                <c:pt idx="12462">
                  <c:v>151.53</c:v>
                </c:pt>
                <c:pt idx="12463">
                  <c:v>151.53</c:v>
                </c:pt>
                <c:pt idx="12464">
                  <c:v>151.53</c:v>
                </c:pt>
                <c:pt idx="12465">
                  <c:v>150.5</c:v>
                </c:pt>
                <c:pt idx="12466">
                  <c:v>150.5</c:v>
                </c:pt>
                <c:pt idx="12467">
                  <c:v>150.5</c:v>
                </c:pt>
                <c:pt idx="12468">
                  <c:v>150.5</c:v>
                </c:pt>
                <c:pt idx="12469">
                  <c:v>150.5</c:v>
                </c:pt>
                <c:pt idx="12470">
                  <c:v>150.5</c:v>
                </c:pt>
                <c:pt idx="12471">
                  <c:v>150.5</c:v>
                </c:pt>
                <c:pt idx="12472">
                  <c:v>150.5</c:v>
                </c:pt>
                <c:pt idx="12473">
                  <c:v>150.5</c:v>
                </c:pt>
                <c:pt idx="12474">
                  <c:v>150.5</c:v>
                </c:pt>
                <c:pt idx="12475">
                  <c:v>150.5</c:v>
                </c:pt>
                <c:pt idx="12476">
                  <c:v>150.5</c:v>
                </c:pt>
                <c:pt idx="12477">
                  <c:v>150.5</c:v>
                </c:pt>
                <c:pt idx="12478">
                  <c:v>150.5</c:v>
                </c:pt>
                <c:pt idx="12479">
                  <c:v>150.5</c:v>
                </c:pt>
                <c:pt idx="12480">
                  <c:v>150.5</c:v>
                </c:pt>
                <c:pt idx="12481">
                  <c:v>150.5</c:v>
                </c:pt>
                <c:pt idx="12482">
                  <c:v>150.5</c:v>
                </c:pt>
                <c:pt idx="12483">
                  <c:v>150.5</c:v>
                </c:pt>
                <c:pt idx="12484">
                  <c:v>150.5</c:v>
                </c:pt>
                <c:pt idx="12485">
                  <c:v>150.5</c:v>
                </c:pt>
                <c:pt idx="12486">
                  <c:v>150.5</c:v>
                </c:pt>
                <c:pt idx="12487">
                  <c:v>150.5</c:v>
                </c:pt>
                <c:pt idx="12488">
                  <c:v>150.5</c:v>
                </c:pt>
                <c:pt idx="12489">
                  <c:v>150.5</c:v>
                </c:pt>
                <c:pt idx="12490">
                  <c:v>150.5</c:v>
                </c:pt>
                <c:pt idx="12491">
                  <c:v>150.5</c:v>
                </c:pt>
                <c:pt idx="12492">
                  <c:v>150.5</c:v>
                </c:pt>
                <c:pt idx="12493">
                  <c:v>150.5</c:v>
                </c:pt>
                <c:pt idx="12494">
                  <c:v>150.5</c:v>
                </c:pt>
                <c:pt idx="12495">
                  <c:v>150.5</c:v>
                </c:pt>
                <c:pt idx="12496">
                  <c:v>150.5</c:v>
                </c:pt>
                <c:pt idx="12497">
                  <c:v>150.5</c:v>
                </c:pt>
                <c:pt idx="12498">
                  <c:v>150.5</c:v>
                </c:pt>
                <c:pt idx="12499">
                  <c:v>150.5</c:v>
                </c:pt>
                <c:pt idx="12500">
                  <c:v>150.5</c:v>
                </c:pt>
                <c:pt idx="12501">
                  <c:v>150.5</c:v>
                </c:pt>
                <c:pt idx="12502">
                  <c:v>150.5</c:v>
                </c:pt>
                <c:pt idx="12503">
                  <c:v>150.5</c:v>
                </c:pt>
                <c:pt idx="12504">
                  <c:v>150.5</c:v>
                </c:pt>
                <c:pt idx="12505">
                  <c:v>150.5</c:v>
                </c:pt>
                <c:pt idx="12506">
                  <c:v>150.5</c:v>
                </c:pt>
                <c:pt idx="12507">
                  <c:v>150.5</c:v>
                </c:pt>
                <c:pt idx="12508">
                  <c:v>150.5</c:v>
                </c:pt>
                <c:pt idx="12509">
                  <c:v>150.5</c:v>
                </c:pt>
                <c:pt idx="12510">
                  <c:v>150.5</c:v>
                </c:pt>
                <c:pt idx="12511">
                  <c:v>150.5</c:v>
                </c:pt>
                <c:pt idx="12512">
                  <c:v>150.5</c:v>
                </c:pt>
                <c:pt idx="12513">
                  <c:v>150.5</c:v>
                </c:pt>
                <c:pt idx="12514">
                  <c:v>150.5</c:v>
                </c:pt>
                <c:pt idx="12515">
                  <c:v>150.5</c:v>
                </c:pt>
                <c:pt idx="12516">
                  <c:v>150.5</c:v>
                </c:pt>
                <c:pt idx="12517">
                  <c:v>150.5</c:v>
                </c:pt>
                <c:pt idx="12518">
                  <c:v>150.5</c:v>
                </c:pt>
                <c:pt idx="12519">
                  <c:v>150.5</c:v>
                </c:pt>
                <c:pt idx="12520">
                  <c:v>150.5</c:v>
                </c:pt>
                <c:pt idx="12521">
                  <c:v>150.5</c:v>
                </c:pt>
                <c:pt idx="12522">
                  <c:v>150.5</c:v>
                </c:pt>
                <c:pt idx="12523">
                  <c:v>150.5</c:v>
                </c:pt>
                <c:pt idx="12524">
                  <c:v>150.5</c:v>
                </c:pt>
                <c:pt idx="12525">
                  <c:v>150.80000000000001</c:v>
                </c:pt>
                <c:pt idx="12526">
                  <c:v>150.80000000000001</c:v>
                </c:pt>
                <c:pt idx="12527">
                  <c:v>150.80000000000001</c:v>
                </c:pt>
                <c:pt idx="12528">
                  <c:v>150.80000000000001</c:v>
                </c:pt>
                <c:pt idx="12529">
                  <c:v>150.80000000000001</c:v>
                </c:pt>
                <c:pt idx="12530">
                  <c:v>150.80000000000001</c:v>
                </c:pt>
                <c:pt idx="12531">
                  <c:v>150.80000000000001</c:v>
                </c:pt>
                <c:pt idx="12532">
                  <c:v>150.80000000000001</c:v>
                </c:pt>
                <c:pt idx="12533">
                  <c:v>150.80000000000001</c:v>
                </c:pt>
                <c:pt idx="12534">
                  <c:v>150.80000000000001</c:v>
                </c:pt>
                <c:pt idx="12535">
                  <c:v>150.80000000000001</c:v>
                </c:pt>
                <c:pt idx="12536">
                  <c:v>150.80000000000001</c:v>
                </c:pt>
                <c:pt idx="12537">
                  <c:v>150.80000000000001</c:v>
                </c:pt>
                <c:pt idx="12538">
                  <c:v>150.80000000000001</c:v>
                </c:pt>
                <c:pt idx="12539">
                  <c:v>150.80000000000001</c:v>
                </c:pt>
                <c:pt idx="12540">
                  <c:v>150.80000000000001</c:v>
                </c:pt>
                <c:pt idx="12541">
                  <c:v>150.80000000000001</c:v>
                </c:pt>
                <c:pt idx="12542">
                  <c:v>150.80000000000001</c:v>
                </c:pt>
                <c:pt idx="12543">
                  <c:v>150.80000000000001</c:v>
                </c:pt>
                <c:pt idx="12544">
                  <c:v>150.80000000000001</c:v>
                </c:pt>
                <c:pt idx="12545">
                  <c:v>150.80000000000001</c:v>
                </c:pt>
                <c:pt idx="12546">
                  <c:v>150.80000000000001</c:v>
                </c:pt>
                <c:pt idx="12547">
                  <c:v>150.80000000000001</c:v>
                </c:pt>
                <c:pt idx="12548">
                  <c:v>150.80000000000001</c:v>
                </c:pt>
                <c:pt idx="12549">
                  <c:v>150.80000000000001</c:v>
                </c:pt>
                <c:pt idx="12550">
                  <c:v>150.80000000000001</c:v>
                </c:pt>
                <c:pt idx="12551">
                  <c:v>150.80000000000001</c:v>
                </c:pt>
                <c:pt idx="12552">
                  <c:v>150.80000000000001</c:v>
                </c:pt>
                <c:pt idx="12553">
                  <c:v>150.80000000000001</c:v>
                </c:pt>
                <c:pt idx="12554">
                  <c:v>150.80000000000001</c:v>
                </c:pt>
                <c:pt idx="12555">
                  <c:v>150.80000000000001</c:v>
                </c:pt>
                <c:pt idx="12556">
                  <c:v>150.80000000000001</c:v>
                </c:pt>
                <c:pt idx="12557">
                  <c:v>150.80000000000001</c:v>
                </c:pt>
                <c:pt idx="12558">
                  <c:v>150.80000000000001</c:v>
                </c:pt>
                <c:pt idx="12559">
                  <c:v>150.80000000000001</c:v>
                </c:pt>
                <c:pt idx="12560">
                  <c:v>150.80000000000001</c:v>
                </c:pt>
                <c:pt idx="12561">
                  <c:v>150.80000000000001</c:v>
                </c:pt>
                <c:pt idx="12562">
                  <c:v>150.80000000000001</c:v>
                </c:pt>
                <c:pt idx="12563">
                  <c:v>150.80000000000001</c:v>
                </c:pt>
                <c:pt idx="12564">
                  <c:v>150.80000000000001</c:v>
                </c:pt>
                <c:pt idx="12565">
                  <c:v>150.80000000000001</c:v>
                </c:pt>
                <c:pt idx="12566">
                  <c:v>150.80000000000001</c:v>
                </c:pt>
                <c:pt idx="12567">
                  <c:v>150.80000000000001</c:v>
                </c:pt>
                <c:pt idx="12568">
                  <c:v>150.80000000000001</c:v>
                </c:pt>
                <c:pt idx="12569">
                  <c:v>150.80000000000001</c:v>
                </c:pt>
                <c:pt idx="12570">
                  <c:v>150.80000000000001</c:v>
                </c:pt>
                <c:pt idx="12571">
                  <c:v>150.80000000000001</c:v>
                </c:pt>
                <c:pt idx="12572">
                  <c:v>150.80000000000001</c:v>
                </c:pt>
                <c:pt idx="12573">
                  <c:v>150.80000000000001</c:v>
                </c:pt>
                <c:pt idx="12574">
                  <c:v>150.80000000000001</c:v>
                </c:pt>
                <c:pt idx="12575">
                  <c:v>150.80000000000001</c:v>
                </c:pt>
                <c:pt idx="12576">
                  <c:v>150.80000000000001</c:v>
                </c:pt>
                <c:pt idx="12577">
                  <c:v>150.80000000000001</c:v>
                </c:pt>
                <c:pt idx="12578">
                  <c:v>150.80000000000001</c:v>
                </c:pt>
                <c:pt idx="12579">
                  <c:v>150.80000000000001</c:v>
                </c:pt>
                <c:pt idx="12580">
                  <c:v>150.80000000000001</c:v>
                </c:pt>
                <c:pt idx="12581">
                  <c:v>150.80000000000001</c:v>
                </c:pt>
                <c:pt idx="12582">
                  <c:v>150.80000000000001</c:v>
                </c:pt>
                <c:pt idx="12583">
                  <c:v>150.80000000000001</c:v>
                </c:pt>
                <c:pt idx="12584">
                  <c:v>150.80000000000001</c:v>
                </c:pt>
                <c:pt idx="12585">
                  <c:v>152.13999999999999</c:v>
                </c:pt>
                <c:pt idx="12586">
                  <c:v>152.13999999999999</c:v>
                </c:pt>
                <c:pt idx="12587">
                  <c:v>152.13999999999999</c:v>
                </c:pt>
                <c:pt idx="12588">
                  <c:v>152.13999999999999</c:v>
                </c:pt>
                <c:pt idx="12589">
                  <c:v>152.13999999999999</c:v>
                </c:pt>
                <c:pt idx="12590">
                  <c:v>152.13999999999999</c:v>
                </c:pt>
                <c:pt idx="12591">
                  <c:v>152.13999999999999</c:v>
                </c:pt>
                <c:pt idx="12592">
                  <c:v>152.13999999999999</c:v>
                </c:pt>
                <c:pt idx="12593">
                  <c:v>152.13999999999999</c:v>
                </c:pt>
                <c:pt idx="12594">
                  <c:v>152.13999999999999</c:v>
                </c:pt>
                <c:pt idx="12595">
                  <c:v>152.13999999999999</c:v>
                </c:pt>
                <c:pt idx="12596">
                  <c:v>152.13999999999999</c:v>
                </c:pt>
                <c:pt idx="12597">
                  <c:v>152.13999999999999</c:v>
                </c:pt>
                <c:pt idx="12598">
                  <c:v>152.13999999999999</c:v>
                </c:pt>
                <c:pt idx="12599">
                  <c:v>152.13999999999999</c:v>
                </c:pt>
                <c:pt idx="12600">
                  <c:v>152.13999999999999</c:v>
                </c:pt>
                <c:pt idx="12601">
                  <c:v>152.13999999999999</c:v>
                </c:pt>
                <c:pt idx="12602">
                  <c:v>152.13999999999999</c:v>
                </c:pt>
                <c:pt idx="12603">
                  <c:v>152.13999999999999</c:v>
                </c:pt>
                <c:pt idx="12604">
                  <c:v>152.13999999999999</c:v>
                </c:pt>
                <c:pt idx="12605">
                  <c:v>152.13999999999999</c:v>
                </c:pt>
                <c:pt idx="12606">
                  <c:v>152.13999999999999</c:v>
                </c:pt>
                <c:pt idx="12607">
                  <c:v>152.13999999999999</c:v>
                </c:pt>
                <c:pt idx="12608">
                  <c:v>152.13999999999999</c:v>
                </c:pt>
                <c:pt idx="12609">
                  <c:v>152.13999999999999</c:v>
                </c:pt>
                <c:pt idx="12610">
                  <c:v>152.13999999999999</c:v>
                </c:pt>
                <c:pt idx="12611">
                  <c:v>152.13999999999999</c:v>
                </c:pt>
                <c:pt idx="12612">
                  <c:v>152.13999999999999</c:v>
                </c:pt>
                <c:pt idx="12613">
                  <c:v>152.13999999999999</c:v>
                </c:pt>
                <c:pt idx="12614">
                  <c:v>152.13999999999999</c:v>
                </c:pt>
                <c:pt idx="12615">
                  <c:v>152.13999999999999</c:v>
                </c:pt>
                <c:pt idx="12616">
                  <c:v>152.13999999999999</c:v>
                </c:pt>
                <c:pt idx="12617">
                  <c:v>152.13999999999999</c:v>
                </c:pt>
                <c:pt idx="12618">
                  <c:v>152.13999999999999</c:v>
                </c:pt>
                <c:pt idx="12619">
                  <c:v>152.13999999999999</c:v>
                </c:pt>
                <c:pt idx="12620">
                  <c:v>152.13999999999999</c:v>
                </c:pt>
                <c:pt idx="12621">
                  <c:v>152.13999999999999</c:v>
                </c:pt>
                <c:pt idx="12622">
                  <c:v>152.13999999999999</c:v>
                </c:pt>
                <c:pt idx="12623">
                  <c:v>152.13999999999999</c:v>
                </c:pt>
                <c:pt idx="12624">
                  <c:v>152.13999999999999</c:v>
                </c:pt>
                <c:pt idx="12625">
                  <c:v>152.13999999999999</c:v>
                </c:pt>
                <c:pt idx="12626">
                  <c:v>152.13999999999999</c:v>
                </c:pt>
                <c:pt idx="12627">
                  <c:v>152.13999999999999</c:v>
                </c:pt>
                <c:pt idx="12628">
                  <c:v>152.13999999999999</c:v>
                </c:pt>
                <c:pt idx="12629">
                  <c:v>152.13999999999999</c:v>
                </c:pt>
                <c:pt idx="12630">
                  <c:v>152.13999999999999</c:v>
                </c:pt>
                <c:pt idx="12631">
                  <c:v>152.13999999999999</c:v>
                </c:pt>
                <c:pt idx="12632">
                  <c:v>152.13999999999999</c:v>
                </c:pt>
                <c:pt idx="12633">
                  <c:v>152.13999999999999</c:v>
                </c:pt>
                <c:pt idx="12634">
                  <c:v>152.13999999999999</c:v>
                </c:pt>
                <c:pt idx="12635">
                  <c:v>152.13999999999999</c:v>
                </c:pt>
                <c:pt idx="12636">
                  <c:v>152.13999999999999</c:v>
                </c:pt>
                <c:pt idx="12637">
                  <c:v>152.13999999999999</c:v>
                </c:pt>
                <c:pt idx="12638">
                  <c:v>152.13999999999999</c:v>
                </c:pt>
                <c:pt idx="12639">
                  <c:v>152.13999999999999</c:v>
                </c:pt>
                <c:pt idx="12640">
                  <c:v>152.13999999999999</c:v>
                </c:pt>
                <c:pt idx="12641">
                  <c:v>152.13999999999999</c:v>
                </c:pt>
                <c:pt idx="12642">
                  <c:v>152.13999999999999</c:v>
                </c:pt>
                <c:pt idx="12643">
                  <c:v>152.13999999999999</c:v>
                </c:pt>
                <c:pt idx="12644">
                  <c:v>152.13999999999999</c:v>
                </c:pt>
                <c:pt idx="12645">
                  <c:v>153.34</c:v>
                </c:pt>
                <c:pt idx="12646">
                  <c:v>153.34</c:v>
                </c:pt>
                <c:pt idx="12647">
                  <c:v>153.34</c:v>
                </c:pt>
                <c:pt idx="12648">
                  <c:v>153.34</c:v>
                </c:pt>
                <c:pt idx="12649">
                  <c:v>153.34</c:v>
                </c:pt>
                <c:pt idx="12650">
                  <c:v>153.34</c:v>
                </c:pt>
                <c:pt idx="12651">
                  <c:v>153.34</c:v>
                </c:pt>
                <c:pt idx="12652">
                  <c:v>153.34</c:v>
                </c:pt>
                <c:pt idx="12653">
                  <c:v>153.34</c:v>
                </c:pt>
                <c:pt idx="12654">
                  <c:v>153.34</c:v>
                </c:pt>
                <c:pt idx="12655">
                  <c:v>153.34</c:v>
                </c:pt>
                <c:pt idx="12656">
                  <c:v>153.34</c:v>
                </c:pt>
                <c:pt idx="12657">
                  <c:v>153.34</c:v>
                </c:pt>
                <c:pt idx="12658">
                  <c:v>153.34</c:v>
                </c:pt>
                <c:pt idx="12659">
                  <c:v>153.34</c:v>
                </c:pt>
                <c:pt idx="12660">
                  <c:v>153.34</c:v>
                </c:pt>
                <c:pt idx="12661">
                  <c:v>153.34</c:v>
                </c:pt>
                <c:pt idx="12662">
                  <c:v>153.34</c:v>
                </c:pt>
                <c:pt idx="12663">
                  <c:v>153.34</c:v>
                </c:pt>
                <c:pt idx="12664">
                  <c:v>153.34</c:v>
                </c:pt>
                <c:pt idx="12665">
                  <c:v>153.34</c:v>
                </c:pt>
                <c:pt idx="12666">
                  <c:v>153.34</c:v>
                </c:pt>
                <c:pt idx="12667">
                  <c:v>153.34</c:v>
                </c:pt>
                <c:pt idx="12668">
                  <c:v>153.34</c:v>
                </c:pt>
                <c:pt idx="12669">
                  <c:v>153.34</c:v>
                </c:pt>
                <c:pt idx="12670">
                  <c:v>153.34</c:v>
                </c:pt>
                <c:pt idx="12671">
                  <c:v>153.34</c:v>
                </c:pt>
                <c:pt idx="12672">
                  <c:v>153.34</c:v>
                </c:pt>
                <c:pt idx="12673">
                  <c:v>153.34</c:v>
                </c:pt>
                <c:pt idx="12674">
                  <c:v>153.34</c:v>
                </c:pt>
                <c:pt idx="12675">
                  <c:v>153.34</c:v>
                </c:pt>
                <c:pt idx="12676">
                  <c:v>153.34</c:v>
                </c:pt>
                <c:pt idx="12677">
                  <c:v>153.34</c:v>
                </c:pt>
                <c:pt idx="12678">
                  <c:v>153.34</c:v>
                </c:pt>
                <c:pt idx="12679">
                  <c:v>153.34</c:v>
                </c:pt>
                <c:pt idx="12680">
                  <c:v>153.34</c:v>
                </c:pt>
                <c:pt idx="12681">
                  <c:v>153.34</c:v>
                </c:pt>
                <c:pt idx="12682">
                  <c:v>153.34</c:v>
                </c:pt>
                <c:pt idx="12683">
                  <c:v>153.34</c:v>
                </c:pt>
                <c:pt idx="12684">
                  <c:v>153.34</c:v>
                </c:pt>
                <c:pt idx="12685">
                  <c:v>153.34</c:v>
                </c:pt>
                <c:pt idx="12686">
                  <c:v>153.34</c:v>
                </c:pt>
                <c:pt idx="12687">
                  <c:v>153.34</c:v>
                </c:pt>
                <c:pt idx="12688">
                  <c:v>153.34</c:v>
                </c:pt>
                <c:pt idx="12689">
                  <c:v>153.34</c:v>
                </c:pt>
                <c:pt idx="12690">
                  <c:v>153.34</c:v>
                </c:pt>
                <c:pt idx="12691">
                  <c:v>153.34</c:v>
                </c:pt>
                <c:pt idx="12692">
                  <c:v>153.34</c:v>
                </c:pt>
                <c:pt idx="12693">
                  <c:v>153.34</c:v>
                </c:pt>
                <c:pt idx="12694">
                  <c:v>153.34</c:v>
                </c:pt>
                <c:pt idx="12695">
                  <c:v>153.34</c:v>
                </c:pt>
                <c:pt idx="12696">
                  <c:v>153.34</c:v>
                </c:pt>
                <c:pt idx="12697">
                  <c:v>153.34</c:v>
                </c:pt>
                <c:pt idx="12698">
                  <c:v>153.34</c:v>
                </c:pt>
                <c:pt idx="12699">
                  <c:v>153.34</c:v>
                </c:pt>
                <c:pt idx="12700">
                  <c:v>153.34</c:v>
                </c:pt>
                <c:pt idx="12701">
                  <c:v>153.34</c:v>
                </c:pt>
                <c:pt idx="12702">
                  <c:v>153.34</c:v>
                </c:pt>
                <c:pt idx="12703">
                  <c:v>153.34</c:v>
                </c:pt>
                <c:pt idx="12704">
                  <c:v>153.34</c:v>
                </c:pt>
                <c:pt idx="12705">
                  <c:v>151.63999999999999</c:v>
                </c:pt>
                <c:pt idx="12706">
                  <c:v>151.63999999999999</c:v>
                </c:pt>
                <c:pt idx="12707">
                  <c:v>151.63999999999999</c:v>
                </c:pt>
                <c:pt idx="12708">
                  <c:v>151.63999999999999</c:v>
                </c:pt>
                <c:pt idx="12709">
                  <c:v>151.63999999999999</c:v>
                </c:pt>
                <c:pt idx="12710">
                  <c:v>151.63999999999999</c:v>
                </c:pt>
                <c:pt idx="12711">
                  <c:v>151.63999999999999</c:v>
                </c:pt>
                <c:pt idx="12712">
                  <c:v>151.63999999999999</c:v>
                </c:pt>
                <c:pt idx="12713">
                  <c:v>151.63999999999999</c:v>
                </c:pt>
                <c:pt idx="12714">
                  <c:v>151.63999999999999</c:v>
                </c:pt>
                <c:pt idx="12715">
                  <c:v>151.63999999999999</c:v>
                </c:pt>
                <c:pt idx="12716">
                  <c:v>151.63999999999999</c:v>
                </c:pt>
                <c:pt idx="12717">
                  <c:v>151.63999999999999</c:v>
                </c:pt>
                <c:pt idx="12718">
                  <c:v>151.63999999999999</c:v>
                </c:pt>
                <c:pt idx="12719">
                  <c:v>151.63999999999999</c:v>
                </c:pt>
                <c:pt idx="12720">
                  <c:v>151.63999999999999</c:v>
                </c:pt>
                <c:pt idx="12721">
                  <c:v>151.63999999999999</c:v>
                </c:pt>
                <c:pt idx="12722">
                  <c:v>151.63999999999999</c:v>
                </c:pt>
                <c:pt idx="12723">
                  <c:v>151.63999999999999</c:v>
                </c:pt>
                <c:pt idx="12724">
                  <c:v>151.63999999999999</c:v>
                </c:pt>
                <c:pt idx="12725">
                  <c:v>151.63999999999999</c:v>
                </c:pt>
                <c:pt idx="12726">
                  <c:v>151.63999999999999</c:v>
                </c:pt>
                <c:pt idx="12727">
                  <c:v>151.63999999999999</c:v>
                </c:pt>
                <c:pt idx="12728">
                  <c:v>151.63999999999999</c:v>
                </c:pt>
                <c:pt idx="12729">
                  <c:v>151.63999999999999</c:v>
                </c:pt>
                <c:pt idx="12730">
                  <c:v>151.63999999999999</c:v>
                </c:pt>
                <c:pt idx="12731">
                  <c:v>151.63999999999999</c:v>
                </c:pt>
                <c:pt idx="12732">
                  <c:v>151.63999999999999</c:v>
                </c:pt>
                <c:pt idx="12733">
                  <c:v>151.63999999999999</c:v>
                </c:pt>
                <c:pt idx="12734">
                  <c:v>151.63999999999999</c:v>
                </c:pt>
                <c:pt idx="12735">
                  <c:v>151.63999999999999</c:v>
                </c:pt>
                <c:pt idx="12736">
                  <c:v>151.63999999999999</c:v>
                </c:pt>
                <c:pt idx="12737">
                  <c:v>151.63999999999999</c:v>
                </c:pt>
                <c:pt idx="12738">
                  <c:v>151.63999999999999</c:v>
                </c:pt>
                <c:pt idx="12739">
                  <c:v>151.63999999999999</c:v>
                </c:pt>
                <c:pt idx="12740">
                  <c:v>151.63999999999999</c:v>
                </c:pt>
                <c:pt idx="12741">
                  <c:v>151.63999999999999</c:v>
                </c:pt>
                <c:pt idx="12742">
                  <c:v>151.63999999999999</c:v>
                </c:pt>
                <c:pt idx="12743">
                  <c:v>151.63999999999999</c:v>
                </c:pt>
                <c:pt idx="12744">
                  <c:v>151.63999999999999</c:v>
                </c:pt>
                <c:pt idx="12745">
                  <c:v>151.63999999999999</c:v>
                </c:pt>
                <c:pt idx="12746">
                  <c:v>151.63999999999999</c:v>
                </c:pt>
                <c:pt idx="12747">
                  <c:v>151.63999999999999</c:v>
                </c:pt>
                <c:pt idx="12748">
                  <c:v>151.63999999999999</c:v>
                </c:pt>
                <c:pt idx="12749">
                  <c:v>151.63999999999999</c:v>
                </c:pt>
                <c:pt idx="12750">
                  <c:v>151.63999999999999</c:v>
                </c:pt>
                <c:pt idx="12751">
                  <c:v>151.63999999999999</c:v>
                </c:pt>
                <c:pt idx="12752">
                  <c:v>151.63999999999999</c:v>
                </c:pt>
                <c:pt idx="12753">
                  <c:v>151.63999999999999</c:v>
                </c:pt>
                <c:pt idx="12754">
                  <c:v>151.63999999999999</c:v>
                </c:pt>
                <c:pt idx="12755">
                  <c:v>151.63999999999999</c:v>
                </c:pt>
                <c:pt idx="12756">
                  <c:v>151.63999999999999</c:v>
                </c:pt>
                <c:pt idx="12757">
                  <c:v>151.63999999999999</c:v>
                </c:pt>
                <c:pt idx="12758">
                  <c:v>151.63999999999999</c:v>
                </c:pt>
                <c:pt idx="12759">
                  <c:v>151.63999999999999</c:v>
                </c:pt>
                <c:pt idx="12760">
                  <c:v>151.63999999999999</c:v>
                </c:pt>
                <c:pt idx="12761">
                  <c:v>151.63999999999999</c:v>
                </c:pt>
                <c:pt idx="12762">
                  <c:v>151.63999999999999</c:v>
                </c:pt>
                <c:pt idx="12763">
                  <c:v>151.63999999999999</c:v>
                </c:pt>
                <c:pt idx="12764">
                  <c:v>151.63999999999999</c:v>
                </c:pt>
                <c:pt idx="12765">
                  <c:v>148</c:v>
                </c:pt>
                <c:pt idx="12766">
                  <c:v>148</c:v>
                </c:pt>
                <c:pt idx="12767">
                  <c:v>148</c:v>
                </c:pt>
                <c:pt idx="12768">
                  <c:v>148</c:v>
                </c:pt>
                <c:pt idx="12769">
                  <c:v>148</c:v>
                </c:pt>
                <c:pt idx="12770">
                  <c:v>148</c:v>
                </c:pt>
                <c:pt idx="12771">
                  <c:v>148</c:v>
                </c:pt>
                <c:pt idx="12772">
                  <c:v>148</c:v>
                </c:pt>
                <c:pt idx="12773">
                  <c:v>148</c:v>
                </c:pt>
                <c:pt idx="12774">
                  <c:v>148</c:v>
                </c:pt>
                <c:pt idx="12775">
                  <c:v>148</c:v>
                </c:pt>
                <c:pt idx="12776">
                  <c:v>148</c:v>
                </c:pt>
                <c:pt idx="12777">
                  <c:v>148</c:v>
                </c:pt>
                <c:pt idx="12778">
                  <c:v>148</c:v>
                </c:pt>
                <c:pt idx="12779">
                  <c:v>148</c:v>
                </c:pt>
                <c:pt idx="12780">
                  <c:v>148</c:v>
                </c:pt>
                <c:pt idx="12781">
                  <c:v>148</c:v>
                </c:pt>
                <c:pt idx="12782">
                  <c:v>148</c:v>
                </c:pt>
                <c:pt idx="12783">
                  <c:v>148</c:v>
                </c:pt>
                <c:pt idx="12784">
                  <c:v>148</c:v>
                </c:pt>
                <c:pt idx="12785">
                  <c:v>148</c:v>
                </c:pt>
                <c:pt idx="12786">
                  <c:v>148</c:v>
                </c:pt>
                <c:pt idx="12787">
                  <c:v>148</c:v>
                </c:pt>
                <c:pt idx="12788">
                  <c:v>148</c:v>
                </c:pt>
                <c:pt idx="12789">
                  <c:v>148</c:v>
                </c:pt>
                <c:pt idx="12790">
                  <c:v>148</c:v>
                </c:pt>
                <c:pt idx="12791">
                  <c:v>148</c:v>
                </c:pt>
                <c:pt idx="12792">
                  <c:v>148</c:v>
                </c:pt>
                <c:pt idx="12793">
                  <c:v>148</c:v>
                </c:pt>
                <c:pt idx="12794">
                  <c:v>148</c:v>
                </c:pt>
                <c:pt idx="12795">
                  <c:v>148</c:v>
                </c:pt>
                <c:pt idx="12796">
                  <c:v>148</c:v>
                </c:pt>
                <c:pt idx="12797">
                  <c:v>148</c:v>
                </c:pt>
                <c:pt idx="12798">
                  <c:v>148</c:v>
                </c:pt>
                <c:pt idx="12799">
                  <c:v>148</c:v>
                </c:pt>
                <c:pt idx="12800">
                  <c:v>148</c:v>
                </c:pt>
                <c:pt idx="12801">
                  <c:v>148</c:v>
                </c:pt>
                <c:pt idx="12802">
                  <c:v>148</c:v>
                </c:pt>
                <c:pt idx="12803">
                  <c:v>148</c:v>
                </c:pt>
                <c:pt idx="12804">
                  <c:v>148</c:v>
                </c:pt>
                <c:pt idx="12805">
                  <c:v>148</c:v>
                </c:pt>
                <c:pt idx="12806">
                  <c:v>148</c:v>
                </c:pt>
                <c:pt idx="12807">
                  <c:v>148</c:v>
                </c:pt>
                <c:pt idx="12808">
                  <c:v>148</c:v>
                </c:pt>
                <c:pt idx="12809">
                  <c:v>148</c:v>
                </c:pt>
                <c:pt idx="12810">
                  <c:v>148</c:v>
                </c:pt>
                <c:pt idx="12811">
                  <c:v>148</c:v>
                </c:pt>
                <c:pt idx="12812">
                  <c:v>148</c:v>
                </c:pt>
                <c:pt idx="12813">
                  <c:v>148</c:v>
                </c:pt>
                <c:pt idx="12814">
                  <c:v>148</c:v>
                </c:pt>
                <c:pt idx="12815">
                  <c:v>148</c:v>
                </c:pt>
                <c:pt idx="12816">
                  <c:v>148</c:v>
                </c:pt>
                <c:pt idx="12817">
                  <c:v>148</c:v>
                </c:pt>
                <c:pt idx="12818">
                  <c:v>148</c:v>
                </c:pt>
                <c:pt idx="12819">
                  <c:v>148</c:v>
                </c:pt>
                <c:pt idx="12820">
                  <c:v>148</c:v>
                </c:pt>
                <c:pt idx="12821">
                  <c:v>148</c:v>
                </c:pt>
                <c:pt idx="12822">
                  <c:v>148</c:v>
                </c:pt>
                <c:pt idx="12823">
                  <c:v>148</c:v>
                </c:pt>
                <c:pt idx="12824">
                  <c:v>148</c:v>
                </c:pt>
                <c:pt idx="12825">
                  <c:v>145.18</c:v>
                </c:pt>
                <c:pt idx="12826">
                  <c:v>145.18</c:v>
                </c:pt>
                <c:pt idx="12827">
                  <c:v>145.18</c:v>
                </c:pt>
                <c:pt idx="12828">
                  <c:v>145.18</c:v>
                </c:pt>
                <c:pt idx="12829">
                  <c:v>145.18</c:v>
                </c:pt>
                <c:pt idx="12830">
                  <c:v>145.18</c:v>
                </c:pt>
                <c:pt idx="12831">
                  <c:v>145.18</c:v>
                </c:pt>
                <c:pt idx="12832">
                  <c:v>145.18</c:v>
                </c:pt>
                <c:pt idx="12833">
                  <c:v>145.18</c:v>
                </c:pt>
                <c:pt idx="12834">
                  <c:v>145.18</c:v>
                </c:pt>
                <c:pt idx="12835">
                  <c:v>145.18</c:v>
                </c:pt>
                <c:pt idx="12836">
                  <c:v>145.18</c:v>
                </c:pt>
                <c:pt idx="12837">
                  <c:v>145.18</c:v>
                </c:pt>
                <c:pt idx="12838">
                  <c:v>145.18</c:v>
                </c:pt>
                <c:pt idx="12839">
                  <c:v>145.18</c:v>
                </c:pt>
                <c:pt idx="12840">
                  <c:v>145.18</c:v>
                </c:pt>
                <c:pt idx="12841">
                  <c:v>145.18</c:v>
                </c:pt>
                <c:pt idx="12842">
                  <c:v>145.18</c:v>
                </c:pt>
                <c:pt idx="12843">
                  <c:v>145.18</c:v>
                </c:pt>
                <c:pt idx="12844">
                  <c:v>145.18</c:v>
                </c:pt>
                <c:pt idx="12845">
                  <c:v>145.18</c:v>
                </c:pt>
                <c:pt idx="12846">
                  <c:v>145.18</c:v>
                </c:pt>
                <c:pt idx="12847">
                  <c:v>145.18</c:v>
                </c:pt>
                <c:pt idx="12848">
                  <c:v>145.18</c:v>
                </c:pt>
                <c:pt idx="12849">
                  <c:v>145.18</c:v>
                </c:pt>
                <c:pt idx="12850">
                  <c:v>145.18</c:v>
                </c:pt>
                <c:pt idx="12851">
                  <c:v>145.18</c:v>
                </c:pt>
                <c:pt idx="12852">
                  <c:v>145.18</c:v>
                </c:pt>
                <c:pt idx="12853">
                  <c:v>145.18</c:v>
                </c:pt>
                <c:pt idx="12854">
                  <c:v>145.18</c:v>
                </c:pt>
                <c:pt idx="12855">
                  <c:v>145.18</c:v>
                </c:pt>
                <c:pt idx="12856">
                  <c:v>145.18</c:v>
                </c:pt>
                <c:pt idx="12857">
                  <c:v>145.18</c:v>
                </c:pt>
                <c:pt idx="12858">
                  <c:v>145.18</c:v>
                </c:pt>
                <c:pt idx="12859">
                  <c:v>145.18</c:v>
                </c:pt>
                <c:pt idx="12860">
                  <c:v>145.18</c:v>
                </c:pt>
                <c:pt idx="12861">
                  <c:v>145.18</c:v>
                </c:pt>
                <c:pt idx="12862">
                  <c:v>145.18</c:v>
                </c:pt>
                <c:pt idx="12863">
                  <c:v>145.18</c:v>
                </c:pt>
                <c:pt idx="12864">
                  <c:v>145.18</c:v>
                </c:pt>
                <c:pt idx="12865">
                  <c:v>145.18</c:v>
                </c:pt>
                <c:pt idx="12866">
                  <c:v>145.18</c:v>
                </c:pt>
                <c:pt idx="12867">
                  <c:v>145.18</c:v>
                </c:pt>
                <c:pt idx="12868">
                  <c:v>145.18</c:v>
                </c:pt>
                <c:pt idx="12869">
                  <c:v>145.18</c:v>
                </c:pt>
                <c:pt idx="12870">
                  <c:v>145.18</c:v>
                </c:pt>
                <c:pt idx="12871">
                  <c:v>145.18</c:v>
                </c:pt>
                <c:pt idx="12872">
                  <c:v>145.18</c:v>
                </c:pt>
                <c:pt idx="12873">
                  <c:v>145.18</c:v>
                </c:pt>
                <c:pt idx="12874">
                  <c:v>145.18</c:v>
                </c:pt>
                <c:pt idx="12875">
                  <c:v>145.18</c:v>
                </c:pt>
                <c:pt idx="12876">
                  <c:v>145.18</c:v>
                </c:pt>
                <c:pt idx="12877">
                  <c:v>145.18</c:v>
                </c:pt>
                <c:pt idx="12878">
                  <c:v>145.18</c:v>
                </c:pt>
                <c:pt idx="12879">
                  <c:v>145.18</c:v>
                </c:pt>
                <c:pt idx="12880">
                  <c:v>145.18</c:v>
                </c:pt>
                <c:pt idx="12881">
                  <c:v>145.18</c:v>
                </c:pt>
                <c:pt idx="12882">
                  <c:v>145.18</c:v>
                </c:pt>
                <c:pt idx="12883">
                  <c:v>145.18</c:v>
                </c:pt>
                <c:pt idx="12884">
                  <c:v>145.18</c:v>
                </c:pt>
                <c:pt idx="12885">
                  <c:v>142.6</c:v>
                </c:pt>
                <c:pt idx="12886">
                  <c:v>142.6</c:v>
                </c:pt>
                <c:pt idx="12887">
                  <c:v>142.6</c:v>
                </c:pt>
                <c:pt idx="12888">
                  <c:v>142.6</c:v>
                </c:pt>
                <c:pt idx="12889">
                  <c:v>142.6</c:v>
                </c:pt>
                <c:pt idx="12890">
                  <c:v>142.6</c:v>
                </c:pt>
                <c:pt idx="12891">
                  <c:v>142.6</c:v>
                </c:pt>
                <c:pt idx="12892">
                  <c:v>142.6</c:v>
                </c:pt>
                <c:pt idx="12893">
                  <c:v>142.6</c:v>
                </c:pt>
                <c:pt idx="12894">
                  <c:v>142.6</c:v>
                </c:pt>
                <c:pt idx="12895">
                  <c:v>142.6</c:v>
                </c:pt>
                <c:pt idx="12896">
                  <c:v>142.6</c:v>
                </c:pt>
                <c:pt idx="12897">
                  <c:v>142.6</c:v>
                </c:pt>
                <c:pt idx="12898">
                  <c:v>142.6</c:v>
                </c:pt>
                <c:pt idx="12899">
                  <c:v>142.6</c:v>
                </c:pt>
                <c:pt idx="12900">
                  <c:v>142.6</c:v>
                </c:pt>
                <c:pt idx="12901">
                  <c:v>142.6</c:v>
                </c:pt>
                <c:pt idx="12902">
                  <c:v>142.6</c:v>
                </c:pt>
                <c:pt idx="12903">
                  <c:v>142.6</c:v>
                </c:pt>
                <c:pt idx="12904">
                  <c:v>142.6</c:v>
                </c:pt>
                <c:pt idx="12905">
                  <c:v>142.6</c:v>
                </c:pt>
                <c:pt idx="12906">
                  <c:v>142.6</c:v>
                </c:pt>
                <c:pt idx="12907">
                  <c:v>142.6</c:v>
                </c:pt>
                <c:pt idx="12908">
                  <c:v>142.6</c:v>
                </c:pt>
                <c:pt idx="12909">
                  <c:v>142.6</c:v>
                </c:pt>
                <c:pt idx="12910">
                  <c:v>142.6</c:v>
                </c:pt>
                <c:pt idx="12911">
                  <c:v>142.6</c:v>
                </c:pt>
                <c:pt idx="12912">
                  <c:v>142.6</c:v>
                </c:pt>
                <c:pt idx="12913">
                  <c:v>142.6</c:v>
                </c:pt>
                <c:pt idx="12914">
                  <c:v>142.6</c:v>
                </c:pt>
                <c:pt idx="12915">
                  <c:v>142.6</c:v>
                </c:pt>
                <c:pt idx="12916">
                  <c:v>142.6</c:v>
                </c:pt>
                <c:pt idx="12917">
                  <c:v>142.6</c:v>
                </c:pt>
                <c:pt idx="12918">
                  <c:v>142.6</c:v>
                </c:pt>
                <c:pt idx="12919">
                  <c:v>142.6</c:v>
                </c:pt>
                <c:pt idx="12920">
                  <c:v>142.6</c:v>
                </c:pt>
                <c:pt idx="12921">
                  <c:v>142.6</c:v>
                </c:pt>
                <c:pt idx="12922">
                  <c:v>142.6</c:v>
                </c:pt>
                <c:pt idx="12923">
                  <c:v>142.6</c:v>
                </c:pt>
                <c:pt idx="12924">
                  <c:v>142.6</c:v>
                </c:pt>
                <c:pt idx="12925">
                  <c:v>142.6</c:v>
                </c:pt>
                <c:pt idx="12926">
                  <c:v>142.6</c:v>
                </c:pt>
                <c:pt idx="12927">
                  <c:v>142.6</c:v>
                </c:pt>
                <c:pt idx="12928">
                  <c:v>142.6</c:v>
                </c:pt>
                <c:pt idx="12929">
                  <c:v>142.6</c:v>
                </c:pt>
                <c:pt idx="12930">
                  <c:v>142.6</c:v>
                </c:pt>
                <c:pt idx="12931">
                  <c:v>142.6</c:v>
                </c:pt>
                <c:pt idx="12932">
                  <c:v>142.6</c:v>
                </c:pt>
                <c:pt idx="12933">
                  <c:v>142.6</c:v>
                </c:pt>
                <c:pt idx="12934">
                  <c:v>142.6</c:v>
                </c:pt>
                <c:pt idx="12935">
                  <c:v>142.6</c:v>
                </c:pt>
                <c:pt idx="12936">
                  <c:v>142.6</c:v>
                </c:pt>
                <c:pt idx="12937">
                  <c:v>142.6</c:v>
                </c:pt>
                <c:pt idx="12938">
                  <c:v>142.6</c:v>
                </c:pt>
                <c:pt idx="12939">
                  <c:v>142.6</c:v>
                </c:pt>
                <c:pt idx="12940">
                  <c:v>142.6</c:v>
                </c:pt>
                <c:pt idx="12941">
                  <c:v>142.6</c:v>
                </c:pt>
                <c:pt idx="12942">
                  <c:v>142.6</c:v>
                </c:pt>
                <c:pt idx="12943">
                  <c:v>142.6</c:v>
                </c:pt>
                <c:pt idx="12944">
                  <c:v>142.6</c:v>
                </c:pt>
                <c:pt idx="12945">
                  <c:v>145.20999999999998</c:v>
                </c:pt>
                <c:pt idx="12946">
                  <c:v>145.20999999999998</c:v>
                </c:pt>
                <c:pt idx="12947">
                  <c:v>145.20999999999998</c:v>
                </c:pt>
                <c:pt idx="12948">
                  <c:v>145.20999999999998</c:v>
                </c:pt>
                <c:pt idx="12949">
                  <c:v>145.20999999999998</c:v>
                </c:pt>
                <c:pt idx="12950">
                  <c:v>145.20999999999998</c:v>
                </c:pt>
                <c:pt idx="12951">
                  <c:v>145.20999999999998</c:v>
                </c:pt>
                <c:pt idx="12952">
                  <c:v>145.20999999999998</c:v>
                </c:pt>
                <c:pt idx="12953">
                  <c:v>145.20999999999998</c:v>
                </c:pt>
                <c:pt idx="12954">
                  <c:v>145.20999999999998</c:v>
                </c:pt>
                <c:pt idx="12955">
                  <c:v>145.20999999999998</c:v>
                </c:pt>
                <c:pt idx="12956">
                  <c:v>145.20999999999998</c:v>
                </c:pt>
                <c:pt idx="12957">
                  <c:v>145.20999999999998</c:v>
                </c:pt>
                <c:pt idx="12958">
                  <c:v>145.20999999999998</c:v>
                </c:pt>
                <c:pt idx="12959">
                  <c:v>145.20999999999998</c:v>
                </c:pt>
                <c:pt idx="12960">
                  <c:v>145.20999999999998</c:v>
                </c:pt>
                <c:pt idx="12961">
                  <c:v>145.20999999999998</c:v>
                </c:pt>
                <c:pt idx="12962">
                  <c:v>145.20999999999998</c:v>
                </c:pt>
                <c:pt idx="12963">
                  <c:v>145.20999999999998</c:v>
                </c:pt>
                <c:pt idx="12964">
                  <c:v>145.20999999999998</c:v>
                </c:pt>
                <c:pt idx="12965">
                  <c:v>145.20999999999998</c:v>
                </c:pt>
                <c:pt idx="12966">
                  <c:v>145.20999999999998</c:v>
                </c:pt>
                <c:pt idx="12967">
                  <c:v>145.20999999999998</c:v>
                </c:pt>
                <c:pt idx="12968">
                  <c:v>145.20999999999998</c:v>
                </c:pt>
                <c:pt idx="12969">
                  <c:v>145.20999999999998</c:v>
                </c:pt>
                <c:pt idx="12970">
                  <c:v>145.20999999999998</c:v>
                </c:pt>
                <c:pt idx="12971">
                  <c:v>145.20999999999998</c:v>
                </c:pt>
                <c:pt idx="12972">
                  <c:v>145.20999999999998</c:v>
                </c:pt>
                <c:pt idx="12973">
                  <c:v>145.20999999999998</c:v>
                </c:pt>
                <c:pt idx="12974">
                  <c:v>145.20999999999998</c:v>
                </c:pt>
                <c:pt idx="12975">
                  <c:v>145.20999999999998</c:v>
                </c:pt>
                <c:pt idx="12976">
                  <c:v>145.20999999999998</c:v>
                </c:pt>
                <c:pt idx="12977">
                  <c:v>145.20999999999998</c:v>
                </c:pt>
                <c:pt idx="12978">
                  <c:v>145.20999999999998</c:v>
                </c:pt>
                <c:pt idx="12979">
                  <c:v>145.20999999999998</c:v>
                </c:pt>
                <c:pt idx="12980">
                  <c:v>145.20999999999998</c:v>
                </c:pt>
                <c:pt idx="12981">
                  <c:v>145.20999999999998</c:v>
                </c:pt>
                <c:pt idx="12982">
                  <c:v>145.20999999999998</c:v>
                </c:pt>
                <c:pt idx="12983">
                  <c:v>145.20999999999998</c:v>
                </c:pt>
                <c:pt idx="12984">
                  <c:v>145.20999999999998</c:v>
                </c:pt>
                <c:pt idx="12985">
                  <c:v>145.20999999999998</c:v>
                </c:pt>
                <c:pt idx="12986">
                  <c:v>145.20999999999998</c:v>
                </c:pt>
                <c:pt idx="12987">
                  <c:v>145.20999999999998</c:v>
                </c:pt>
                <c:pt idx="12988">
                  <c:v>145.20999999999998</c:v>
                </c:pt>
                <c:pt idx="12989">
                  <c:v>145.20999999999998</c:v>
                </c:pt>
                <c:pt idx="12990">
                  <c:v>145.20999999999998</c:v>
                </c:pt>
                <c:pt idx="12991">
                  <c:v>145.20999999999998</c:v>
                </c:pt>
                <c:pt idx="12992">
                  <c:v>145.20999999999998</c:v>
                </c:pt>
                <c:pt idx="12993">
                  <c:v>145.20999999999998</c:v>
                </c:pt>
                <c:pt idx="12994">
                  <c:v>145.20999999999998</c:v>
                </c:pt>
                <c:pt idx="12995">
                  <c:v>145.20999999999998</c:v>
                </c:pt>
                <c:pt idx="12996">
                  <c:v>145.20999999999998</c:v>
                </c:pt>
                <c:pt idx="12997">
                  <c:v>145.20999999999998</c:v>
                </c:pt>
                <c:pt idx="12998">
                  <c:v>145.20999999999998</c:v>
                </c:pt>
                <c:pt idx="12999">
                  <c:v>145.20999999999998</c:v>
                </c:pt>
                <c:pt idx="13000">
                  <c:v>145.20999999999998</c:v>
                </c:pt>
                <c:pt idx="13001">
                  <c:v>145.20999999999998</c:v>
                </c:pt>
                <c:pt idx="13002">
                  <c:v>145.20999999999998</c:v>
                </c:pt>
                <c:pt idx="13003">
                  <c:v>145.20999999999998</c:v>
                </c:pt>
                <c:pt idx="13004">
                  <c:v>145.20999999999998</c:v>
                </c:pt>
                <c:pt idx="13005">
                  <c:v>147.20999999999998</c:v>
                </c:pt>
                <c:pt idx="13006">
                  <c:v>147.20999999999998</c:v>
                </c:pt>
                <c:pt idx="13007">
                  <c:v>147.20999999999998</c:v>
                </c:pt>
                <c:pt idx="13008">
                  <c:v>147.20999999999998</c:v>
                </c:pt>
                <c:pt idx="13009">
                  <c:v>147.20999999999998</c:v>
                </c:pt>
                <c:pt idx="13010">
                  <c:v>147.20999999999998</c:v>
                </c:pt>
                <c:pt idx="13011">
                  <c:v>147.20999999999998</c:v>
                </c:pt>
                <c:pt idx="13012">
                  <c:v>147.20999999999998</c:v>
                </c:pt>
                <c:pt idx="13013">
                  <c:v>147.20999999999998</c:v>
                </c:pt>
                <c:pt idx="13014">
                  <c:v>147.20999999999998</c:v>
                </c:pt>
                <c:pt idx="13015">
                  <c:v>147.20999999999998</c:v>
                </c:pt>
                <c:pt idx="13016">
                  <c:v>147.20999999999998</c:v>
                </c:pt>
                <c:pt idx="13017">
                  <c:v>147.20999999999998</c:v>
                </c:pt>
                <c:pt idx="13018">
                  <c:v>147.20999999999998</c:v>
                </c:pt>
                <c:pt idx="13019">
                  <c:v>147.20999999999998</c:v>
                </c:pt>
                <c:pt idx="13020">
                  <c:v>147.20999999999998</c:v>
                </c:pt>
                <c:pt idx="13021">
                  <c:v>147.20999999999998</c:v>
                </c:pt>
                <c:pt idx="13022">
                  <c:v>147.20999999999998</c:v>
                </c:pt>
                <c:pt idx="13023">
                  <c:v>147.20999999999998</c:v>
                </c:pt>
                <c:pt idx="13024">
                  <c:v>147.20999999999998</c:v>
                </c:pt>
                <c:pt idx="13025">
                  <c:v>147.20999999999998</c:v>
                </c:pt>
                <c:pt idx="13026">
                  <c:v>147.20999999999998</c:v>
                </c:pt>
                <c:pt idx="13027">
                  <c:v>147.20999999999998</c:v>
                </c:pt>
                <c:pt idx="13028">
                  <c:v>147.20999999999998</c:v>
                </c:pt>
                <c:pt idx="13029">
                  <c:v>147.20999999999998</c:v>
                </c:pt>
                <c:pt idx="13030">
                  <c:v>147.20999999999998</c:v>
                </c:pt>
                <c:pt idx="13031">
                  <c:v>147.20999999999998</c:v>
                </c:pt>
                <c:pt idx="13032">
                  <c:v>147.20999999999998</c:v>
                </c:pt>
                <c:pt idx="13033">
                  <c:v>147.20999999999998</c:v>
                </c:pt>
                <c:pt idx="13034">
                  <c:v>147.20999999999998</c:v>
                </c:pt>
                <c:pt idx="13035">
                  <c:v>147.20999999999998</c:v>
                </c:pt>
                <c:pt idx="13036">
                  <c:v>147.20999999999998</c:v>
                </c:pt>
                <c:pt idx="13037">
                  <c:v>147.20999999999998</c:v>
                </c:pt>
                <c:pt idx="13038">
                  <c:v>147.20999999999998</c:v>
                </c:pt>
                <c:pt idx="13039">
                  <c:v>147.20999999999998</c:v>
                </c:pt>
                <c:pt idx="13040">
                  <c:v>147.20999999999998</c:v>
                </c:pt>
                <c:pt idx="13041">
                  <c:v>147.20999999999998</c:v>
                </c:pt>
                <c:pt idx="13042">
                  <c:v>147.20999999999998</c:v>
                </c:pt>
                <c:pt idx="13043">
                  <c:v>147.20999999999998</c:v>
                </c:pt>
                <c:pt idx="13044">
                  <c:v>147.20999999999998</c:v>
                </c:pt>
                <c:pt idx="13045">
                  <c:v>147.20999999999998</c:v>
                </c:pt>
                <c:pt idx="13046">
                  <c:v>147.20999999999998</c:v>
                </c:pt>
                <c:pt idx="13047">
                  <c:v>147.20999999999998</c:v>
                </c:pt>
                <c:pt idx="13048">
                  <c:v>147.20999999999998</c:v>
                </c:pt>
                <c:pt idx="13049">
                  <c:v>147.20999999999998</c:v>
                </c:pt>
                <c:pt idx="13050">
                  <c:v>147.20999999999998</c:v>
                </c:pt>
                <c:pt idx="13051">
                  <c:v>147.20999999999998</c:v>
                </c:pt>
                <c:pt idx="13052">
                  <c:v>147.20999999999998</c:v>
                </c:pt>
                <c:pt idx="13053">
                  <c:v>147.20999999999998</c:v>
                </c:pt>
                <c:pt idx="13054">
                  <c:v>147.20999999999998</c:v>
                </c:pt>
                <c:pt idx="13055">
                  <c:v>147.20999999999998</c:v>
                </c:pt>
                <c:pt idx="13056">
                  <c:v>147.20999999999998</c:v>
                </c:pt>
                <c:pt idx="13057">
                  <c:v>147.20999999999998</c:v>
                </c:pt>
                <c:pt idx="13058">
                  <c:v>147.20999999999998</c:v>
                </c:pt>
                <c:pt idx="13059">
                  <c:v>147.20999999999998</c:v>
                </c:pt>
                <c:pt idx="13060">
                  <c:v>147.20999999999998</c:v>
                </c:pt>
                <c:pt idx="13061">
                  <c:v>147.20999999999998</c:v>
                </c:pt>
                <c:pt idx="13062">
                  <c:v>147.20999999999998</c:v>
                </c:pt>
                <c:pt idx="13063">
                  <c:v>147.20999999999998</c:v>
                </c:pt>
                <c:pt idx="13064">
                  <c:v>147.20999999999998</c:v>
                </c:pt>
                <c:pt idx="13065">
                  <c:v>146.66999999999999</c:v>
                </c:pt>
                <c:pt idx="13066">
                  <c:v>146.66999999999999</c:v>
                </c:pt>
                <c:pt idx="13067">
                  <c:v>146.66999999999999</c:v>
                </c:pt>
                <c:pt idx="13068">
                  <c:v>146.66999999999999</c:v>
                </c:pt>
                <c:pt idx="13069">
                  <c:v>146.66999999999999</c:v>
                </c:pt>
                <c:pt idx="13070">
                  <c:v>146.66999999999999</c:v>
                </c:pt>
                <c:pt idx="13071">
                  <c:v>146.66999999999999</c:v>
                </c:pt>
                <c:pt idx="13072">
                  <c:v>146.66999999999999</c:v>
                </c:pt>
                <c:pt idx="13073">
                  <c:v>146.66999999999999</c:v>
                </c:pt>
                <c:pt idx="13074">
                  <c:v>146.66999999999999</c:v>
                </c:pt>
                <c:pt idx="13075">
                  <c:v>146.66999999999999</c:v>
                </c:pt>
                <c:pt idx="13076">
                  <c:v>146.66999999999999</c:v>
                </c:pt>
                <c:pt idx="13077">
                  <c:v>146.66999999999999</c:v>
                </c:pt>
                <c:pt idx="13078">
                  <c:v>146.66999999999999</c:v>
                </c:pt>
                <c:pt idx="13079">
                  <c:v>146.66999999999999</c:v>
                </c:pt>
                <c:pt idx="13080">
                  <c:v>146.66999999999999</c:v>
                </c:pt>
                <c:pt idx="13081">
                  <c:v>146.66999999999999</c:v>
                </c:pt>
                <c:pt idx="13082">
                  <c:v>146.66999999999999</c:v>
                </c:pt>
                <c:pt idx="13083">
                  <c:v>146.66999999999999</c:v>
                </c:pt>
                <c:pt idx="13084">
                  <c:v>146.66999999999999</c:v>
                </c:pt>
                <c:pt idx="13085">
                  <c:v>146.66999999999999</c:v>
                </c:pt>
                <c:pt idx="13086">
                  <c:v>146.66999999999999</c:v>
                </c:pt>
                <c:pt idx="13087">
                  <c:v>146.66999999999999</c:v>
                </c:pt>
                <c:pt idx="13088">
                  <c:v>146.66999999999999</c:v>
                </c:pt>
                <c:pt idx="13089">
                  <c:v>146.66999999999999</c:v>
                </c:pt>
                <c:pt idx="13090">
                  <c:v>146.66999999999999</c:v>
                </c:pt>
                <c:pt idx="13091">
                  <c:v>146.66999999999999</c:v>
                </c:pt>
                <c:pt idx="13092">
                  <c:v>146.66999999999999</c:v>
                </c:pt>
                <c:pt idx="13093">
                  <c:v>146.66999999999999</c:v>
                </c:pt>
                <c:pt idx="13094">
                  <c:v>146.66999999999999</c:v>
                </c:pt>
                <c:pt idx="13095">
                  <c:v>146.66999999999999</c:v>
                </c:pt>
                <c:pt idx="13096">
                  <c:v>146.66999999999999</c:v>
                </c:pt>
                <c:pt idx="13097">
                  <c:v>146.66999999999999</c:v>
                </c:pt>
                <c:pt idx="13098">
                  <c:v>146.66999999999999</c:v>
                </c:pt>
                <c:pt idx="13099">
                  <c:v>146.66999999999999</c:v>
                </c:pt>
                <c:pt idx="13100">
                  <c:v>146.66999999999999</c:v>
                </c:pt>
                <c:pt idx="13101">
                  <c:v>146.66999999999999</c:v>
                </c:pt>
                <c:pt idx="13102">
                  <c:v>146.66999999999999</c:v>
                </c:pt>
                <c:pt idx="13103">
                  <c:v>146.66999999999999</c:v>
                </c:pt>
                <c:pt idx="13104">
                  <c:v>146.66999999999999</c:v>
                </c:pt>
                <c:pt idx="13105">
                  <c:v>146.66999999999999</c:v>
                </c:pt>
                <c:pt idx="13106">
                  <c:v>146.66999999999999</c:v>
                </c:pt>
                <c:pt idx="13107">
                  <c:v>146.66999999999999</c:v>
                </c:pt>
                <c:pt idx="13108">
                  <c:v>146.66999999999999</c:v>
                </c:pt>
                <c:pt idx="13109">
                  <c:v>146.66999999999999</c:v>
                </c:pt>
                <c:pt idx="13110">
                  <c:v>146.66999999999999</c:v>
                </c:pt>
                <c:pt idx="13111">
                  <c:v>146.66999999999999</c:v>
                </c:pt>
                <c:pt idx="13112">
                  <c:v>146.66999999999999</c:v>
                </c:pt>
                <c:pt idx="13113">
                  <c:v>146.66999999999999</c:v>
                </c:pt>
                <c:pt idx="13114">
                  <c:v>146.66999999999999</c:v>
                </c:pt>
                <c:pt idx="13115">
                  <c:v>146.66999999999999</c:v>
                </c:pt>
                <c:pt idx="13116">
                  <c:v>146.66999999999999</c:v>
                </c:pt>
                <c:pt idx="13117">
                  <c:v>146.66999999999999</c:v>
                </c:pt>
                <c:pt idx="13118">
                  <c:v>146.66999999999999</c:v>
                </c:pt>
                <c:pt idx="13119">
                  <c:v>146.66999999999999</c:v>
                </c:pt>
                <c:pt idx="13120">
                  <c:v>146.66999999999999</c:v>
                </c:pt>
                <c:pt idx="13121">
                  <c:v>146.66999999999999</c:v>
                </c:pt>
                <c:pt idx="13122">
                  <c:v>146.66999999999999</c:v>
                </c:pt>
                <c:pt idx="13123">
                  <c:v>146.66999999999999</c:v>
                </c:pt>
                <c:pt idx="13124">
                  <c:v>146.66999999999999</c:v>
                </c:pt>
                <c:pt idx="13125">
                  <c:v>147.01</c:v>
                </c:pt>
                <c:pt idx="13126">
                  <c:v>147.01</c:v>
                </c:pt>
                <c:pt idx="13127">
                  <c:v>147.01</c:v>
                </c:pt>
                <c:pt idx="13128">
                  <c:v>147.01</c:v>
                </c:pt>
                <c:pt idx="13129">
                  <c:v>147.01</c:v>
                </c:pt>
                <c:pt idx="13130">
                  <c:v>147.01</c:v>
                </c:pt>
                <c:pt idx="13131">
                  <c:v>147.01</c:v>
                </c:pt>
                <c:pt idx="13132">
                  <c:v>147.01</c:v>
                </c:pt>
                <c:pt idx="13133">
                  <c:v>147.01</c:v>
                </c:pt>
                <c:pt idx="13134">
                  <c:v>147.01</c:v>
                </c:pt>
                <c:pt idx="13135">
                  <c:v>147.01</c:v>
                </c:pt>
                <c:pt idx="13136">
                  <c:v>147.01</c:v>
                </c:pt>
                <c:pt idx="13137">
                  <c:v>147.01</c:v>
                </c:pt>
                <c:pt idx="13138">
                  <c:v>147.01</c:v>
                </c:pt>
                <c:pt idx="13139">
                  <c:v>147.01</c:v>
                </c:pt>
                <c:pt idx="13140">
                  <c:v>147.01</c:v>
                </c:pt>
                <c:pt idx="13141">
                  <c:v>147.01</c:v>
                </c:pt>
                <c:pt idx="13142">
                  <c:v>147.01</c:v>
                </c:pt>
                <c:pt idx="13143">
                  <c:v>147.01</c:v>
                </c:pt>
                <c:pt idx="13144">
                  <c:v>147.01</c:v>
                </c:pt>
                <c:pt idx="13145">
                  <c:v>147.01</c:v>
                </c:pt>
                <c:pt idx="13146">
                  <c:v>147.01</c:v>
                </c:pt>
                <c:pt idx="13147">
                  <c:v>147.01</c:v>
                </c:pt>
                <c:pt idx="13148">
                  <c:v>147.01</c:v>
                </c:pt>
                <c:pt idx="13149">
                  <c:v>147.01</c:v>
                </c:pt>
                <c:pt idx="13150">
                  <c:v>147.01</c:v>
                </c:pt>
                <c:pt idx="13151">
                  <c:v>147.01</c:v>
                </c:pt>
                <c:pt idx="13152">
                  <c:v>147.01</c:v>
                </c:pt>
                <c:pt idx="13153">
                  <c:v>147.01</c:v>
                </c:pt>
                <c:pt idx="13154">
                  <c:v>147.01</c:v>
                </c:pt>
                <c:pt idx="13155">
                  <c:v>147.01</c:v>
                </c:pt>
                <c:pt idx="13156">
                  <c:v>147.01</c:v>
                </c:pt>
                <c:pt idx="13157">
                  <c:v>147.01</c:v>
                </c:pt>
                <c:pt idx="13158">
                  <c:v>147.01</c:v>
                </c:pt>
                <c:pt idx="13159">
                  <c:v>147.01</c:v>
                </c:pt>
                <c:pt idx="13160">
                  <c:v>147.01</c:v>
                </c:pt>
                <c:pt idx="13161">
                  <c:v>147.01</c:v>
                </c:pt>
                <c:pt idx="13162">
                  <c:v>147.01</c:v>
                </c:pt>
                <c:pt idx="13163">
                  <c:v>147.01</c:v>
                </c:pt>
                <c:pt idx="13164">
                  <c:v>147.01</c:v>
                </c:pt>
                <c:pt idx="13165">
                  <c:v>147.01</c:v>
                </c:pt>
                <c:pt idx="13166">
                  <c:v>147.01</c:v>
                </c:pt>
                <c:pt idx="13167">
                  <c:v>147.01</c:v>
                </c:pt>
                <c:pt idx="13168">
                  <c:v>147.01</c:v>
                </c:pt>
                <c:pt idx="13169">
                  <c:v>147.01</c:v>
                </c:pt>
                <c:pt idx="13170">
                  <c:v>147.01</c:v>
                </c:pt>
                <c:pt idx="13171">
                  <c:v>147.01</c:v>
                </c:pt>
                <c:pt idx="13172">
                  <c:v>147.01</c:v>
                </c:pt>
                <c:pt idx="13173">
                  <c:v>147.01</c:v>
                </c:pt>
                <c:pt idx="13174">
                  <c:v>147.01</c:v>
                </c:pt>
                <c:pt idx="13175">
                  <c:v>147.01</c:v>
                </c:pt>
                <c:pt idx="13176">
                  <c:v>147.01</c:v>
                </c:pt>
                <c:pt idx="13177">
                  <c:v>147.01</c:v>
                </c:pt>
                <c:pt idx="13178">
                  <c:v>147.01</c:v>
                </c:pt>
                <c:pt idx="13179">
                  <c:v>147.01</c:v>
                </c:pt>
                <c:pt idx="13180">
                  <c:v>147.01</c:v>
                </c:pt>
                <c:pt idx="13181">
                  <c:v>147.01</c:v>
                </c:pt>
                <c:pt idx="13182">
                  <c:v>147.01</c:v>
                </c:pt>
                <c:pt idx="13183">
                  <c:v>147.01</c:v>
                </c:pt>
                <c:pt idx="13184">
                  <c:v>147.01</c:v>
                </c:pt>
                <c:pt idx="13185">
                  <c:v>146.35000000000034</c:v>
                </c:pt>
                <c:pt idx="13186">
                  <c:v>146.35000000000034</c:v>
                </c:pt>
                <c:pt idx="13187">
                  <c:v>146.35000000000034</c:v>
                </c:pt>
                <c:pt idx="13188">
                  <c:v>146.35000000000034</c:v>
                </c:pt>
                <c:pt idx="13189">
                  <c:v>146.35000000000034</c:v>
                </c:pt>
                <c:pt idx="13190">
                  <c:v>146.35000000000034</c:v>
                </c:pt>
                <c:pt idx="13191">
                  <c:v>146.35000000000034</c:v>
                </c:pt>
                <c:pt idx="13192">
                  <c:v>146.35000000000034</c:v>
                </c:pt>
                <c:pt idx="13193">
                  <c:v>146.35000000000034</c:v>
                </c:pt>
                <c:pt idx="13194">
                  <c:v>146.35000000000034</c:v>
                </c:pt>
                <c:pt idx="13195">
                  <c:v>146.35000000000034</c:v>
                </c:pt>
                <c:pt idx="13196">
                  <c:v>146.35000000000034</c:v>
                </c:pt>
                <c:pt idx="13197">
                  <c:v>146.35000000000034</c:v>
                </c:pt>
                <c:pt idx="13198">
                  <c:v>146.35000000000034</c:v>
                </c:pt>
                <c:pt idx="13199">
                  <c:v>146.35000000000034</c:v>
                </c:pt>
                <c:pt idx="13200">
                  <c:v>146.35000000000034</c:v>
                </c:pt>
                <c:pt idx="13201">
                  <c:v>146.35000000000034</c:v>
                </c:pt>
                <c:pt idx="13202">
                  <c:v>146.35000000000034</c:v>
                </c:pt>
                <c:pt idx="13203">
                  <c:v>146.35000000000034</c:v>
                </c:pt>
                <c:pt idx="13204">
                  <c:v>146.35000000000034</c:v>
                </c:pt>
                <c:pt idx="13205">
                  <c:v>146.35000000000034</c:v>
                </c:pt>
                <c:pt idx="13206">
                  <c:v>146.35000000000034</c:v>
                </c:pt>
                <c:pt idx="13207">
                  <c:v>146.35000000000034</c:v>
                </c:pt>
                <c:pt idx="13208">
                  <c:v>146.35000000000034</c:v>
                </c:pt>
                <c:pt idx="13209">
                  <c:v>146.35000000000034</c:v>
                </c:pt>
                <c:pt idx="13210">
                  <c:v>146.35000000000034</c:v>
                </c:pt>
                <c:pt idx="13211">
                  <c:v>146.35000000000034</c:v>
                </c:pt>
                <c:pt idx="13212">
                  <c:v>146.35000000000034</c:v>
                </c:pt>
                <c:pt idx="13213">
                  <c:v>146.35000000000034</c:v>
                </c:pt>
                <c:pt idx="13214">
                  <c:v>146.35000000000034</c:v>
                </c:pt>
                <c:pt idx="13215">
                  <c:v>146.35000000000034</c:v>
                </c:pt>
                <c:pt idx="13216">
                  <c:v>146.35000000000034</c:v>
                </c:pt>
                <c:pt idx="13217">
                  <c:v>146.35000000000034</c:v>
                </c:pt>
                <c:pt idx="13218">
                  <c:v>146.35000000000034</c:v>
                </c:pt>
                <c:pt idx="13219">
                  <c:v>146.35000000000034</c:v>
                </c:pt>
                <c:pt idx="13220">
                  <c:v>146.35000000000034</c:v>
                </c:pt>
                <c:pt idx="13221">
                  <c:v>146.35000000000034</c:v>
                </c:pt>
                <c:pt idx="13222">
                  <c:v>146.35000000000034</c:v>
                </c:pt>
                <c:pt idx="13223">
                  <c:v>146.35000000000034</c:v>
                </c:pt>
                <c:pt idx="13224">
                  <c:v>146.35000000000034</c:v>
                </c:pt>
                <c:pt idx="13225">
                  <c:v>146.35000000000034</c:v>
                </c:pt>
                <c:pt idx="13226">
                  <c:v>146.35000000000034</c:v>
                </c:pt>
                <c:pt idx="13227">
                  <c:v>146.35000000000034</c:v>
                </c:pt>
                <c:pt idx="13228">
                  <c:v>146.35000000000034</c:v>
                </c:pt>
                <c:pt idx="13229">
                  <c:v>146.35000000000034</c:v>
                </c:pt>
                <c:pt idx="13230">
                  <c:v>146.35000000000034</c:v>
                </c:pt>
                <c:pt idx="13231">
                  <c:v>146.35000000000034</c:v>
                </c:pt>
                <c:pt idx="13232">
                  <c:v>146.35000000000034</c:v>
                </c:pt>
                <c:pt idx="13233">
                  <c:v>146.35000000000034</c:v>
                </c:pt>
                <c:pt idx="13234">
                  <c:v>146.35000000000034</c:v>
                </c:pt>
                <c:pt idx="13235">
                  <c:v>146.35000000000034</c:v>
                </c:pt>
                <c:pt idx="13236">
                  <c:v>146.35000000000034</c:v>
                </c:pt>
                <c:pt idx="13237">
                  <c:v>146.35000000000034</c:v>
                </c:pt>
                <c:pt idx="13238">
                  <c:v>146.35000000000034</c:v>
                </c:pt>
                <c:pt idx="13239">
                  <c:v>146.35000000000034</c:v>
                </c:pt>
                <c:pt idx="13240">
                  <c:v>146.35000000000034</c:v>
                </c:pt>
                <c:pt idx="13241">
                  <c:v>146.35000000000034</c:v>
                </c:pt>
                <c:pt idx="13242">
                  <c:v>146.35000000000034</c:v>
                </c:pt>
                <c:pt idx="13243">
                  <c:v>146.35000000000034</c:v>
                </c:pt>
                <c:pt idx="13244">
                  <c:v>146.35000000000034</c:v>
                </c:pt>
                <c:pt idx="13245">
                  <c:v>145.26</c:v>
                </c:pt>
                <c:pt idx="13246">
                  <c:v>145.26</c:v>
                </c:pt>
                <c:pt idx="13247">
                  <c:v>145.26</c:v>
                </c:pt>
                <c:pt idx="13248">
                  <c:v>145.26</c:v>
                </c:pt>
                <c:pt idx="13249">
                  <c:v>145.26</c:v>
                </c:pt>
                <c:pt idx="13250">
                  <c:v>145.26</c:v>
                </c:pt>
                <c:pt idx="13251">
                  <c:v>145.26</c:v>
                </c:pt>
                <c:pt idx="13252">
                  <c:v>145.26</c:v>
                </c:pt>
                <c:pt idx="13253">
                  <c:v>145.26</c:v>
                </c:pt>
                <c:pt idx="13254">
                  <c:v>145.26</c:v>
                </c:pt>
                <c:pt idx="13255">
                  <c:v>145.26</c:v>
                </c:pt>
                <c:pt idx="13256">
                  <c:v>145.26</c:v>
                </c:pt>
                <c:pt idx="13257">
                  <c:v>145.26</c:v>
                </c:pt>
                <c:pt idx="13258">
                  <c:v>145.26</c:v>
                </c:pt>
                <c:pt idx="13259">
                  <c:v>145.26</c:v>
                </c:pt>
                <c:pt idx="13260">
                  <c:v>145.26</c:v>
                </c:pt>
                <c:pt idx="13261">
                  <c:v>145.26</c:v>
                </c:pt>
                <c:pt idx="13262">
                  <c:v>145.26</c:v>
                </c:pt>
                <c:pt idx="13263">
                  <c:v>145.26</c:v>
                </c:pt>
                <c:pt idx="13264">
                  <c:v>145.26</c:v>
                </c:pt>
                <c:pt idx="13265">
                  <c:v>145.26</c:v>
                </c:pt>
                <c:pt idx="13266">
                  <c:v>145.26</c:v>
                </c:pt>
                <c:pt idx="13267">
                  <c:v>145.26</c:v>
                </c:pt>
                <c:pt idx="13268">
                  <c:v>145.26</c:v>
                </c:pt>
                <c:pt idx="13269">
                  <c:v>145.26</c:v>
                </c:pt>
                <c:pt idx="13270">
                  <c:v>145.26</c:v>
                </c:pt>
                <c:pt idx="13271">
                  <c:v>145.26</c:v>
                </c:pt>
                <c:pt idx="13272">
                  <c:v>145.26</c:v>
                </c:pt>
                <c:pt idx="13273">
                  <c:v>145.26</c:v>
                </c:pt>
                <c:pt idx="13274">
                  <c:v>145.26</c:v>
                </c:pt>
                <c:pt idx="13275">
                  <c:v>145.26</c:v>
                </c:pt>
                <c:pt idx="13276">
                  <c:v>145.26</c:v>
                </c:pt>
                <c:pt idx="13277">
                  <c:v>145.26</c:v>
                </c:pt>
                <c:pt idx="13278">
                  <c:v>145.26</c:v>
                </c:pt>
                <c:pt idx="13279">
                  <c:v>145.26</c:v>
                </c:pt>
                <c:pt idx="13280">
                  <c:v>145.26</c:v>
                </c:pt>
                <c:pt idx="13281">
                  <c:v>145.26</c:v>
                </c:pt>
                <c:pt idx="13282">
                  <c:v>145.26</c:v>
                </c:pt>
                <c:pt idx="13283">
                  <c:v>145.26</c:v>
                </c:pt>
                <c:pt idx="13284">
                  <c:v>145.26</c:v>
                </c:pt>
                <c:pt idx="13285">
                  <c:v>145.26</c:v>
                </c:pt>
                <c:pt idx="13286">
                  <c:v>145.26</c:v>
                </c:pt>
                <c:pt idx="13287">
                  <c:v>145.26</c:v>
                </c:pt>
                <c:pt idx="13288">
                  <c:v>145.26</c:v>
                </c:pt>
                <c:pt idx="13289">
                  <c:v>145.26</c:v>
                </c:pt>
                <c:pt idx="13290">
                  <c:v>145.26</c:v>
                </c:pt>
                <c:pt idx="13291">
                  <c:v>145.26</c:v>
                </c:pt>
                <c:pt idx="13292">
                  <c:v>145.26</c:v>
                </c:pt>
                <c:pt idx="13293">
                  <c:v>145.26</c:v>
                </c:pt>
                <c:pt idx="13294">
                  <c:v>145.26</c:v>
                </c:pt>
                <c:pt idx="13295">
                  <c:v>145.26</c:v>
                </c:pt>
                <c:pt idx="13296">
                  <c:v>145.26</c:v>
                </c:pt>
                <c:pt idx="13297">
                  <c:v>145.26</c:v>
                </c:pt>
                <c:pt idx="13298">
                  <c:v>145.26</c:v>
                </c:pt>
                <c:pt idx="13299">
                  <c:v>145.26</c:v>
                </c:pt>
                <c:pt idx="13300">
                  <c:v>145.26</c:v>
                </c:pt>
                <c:pt idx="13301">
                  <c:v>145.26</c:v>
                </c:pt>
                <c:pt idx="13302">
                  <c:v>145.26</c:v>
                </c:pt>
                <c:pt idx="13303">
                  <c:v>145.26</c:v>
                </c:pt>
                <c:pt idx="13304">
                  <c:v>145.26</c:v>
                </c:pt>
                <c:pt idx="13305">
                  <c:v>145.15</c:v>
                </c:pt>
                <c:pt idx="13306">
                  <c:v>145.15</c:v>
                </c:pt>
                <c:pt idx="13307">
                  <c:v>145.15</c:v>
                </c:pt>
                <c:pt idx="13308">
                  <c:v>145.15</c:v>
                </c:pt>
                <c:pt idx="13309">
                  <c:v>145.15</c:v>
                </c:pt>
                <c:pt idx="13310">
                  <c:v>145.15</c:v>
                </c:pt>
                <c:pt idx="13311">
                  <c:v>145.15</c:v>
                </c:pt>
                <c:pt idx="13312">
                  <c:v>145.15</c:v>
                </c:pt>
                <c:pt idx="13313">
                  <c:v>145.15</c:v>
                </c:pt>
                <c:pt idx="13314">
                  <c:v>145.15</c:v>
                </c:pt>
                <c:pt idx="13315">
                  <c:v>145.15</c:v>
                </c:pt>
                <c:pt idx="13316">
                  <c:v>145.15</c:v>
                </c:pt>
                <c:pt idx="13317">
                  <c:v>145.15</c:v>
                </c:pt>
                <c:pt idx="13318">
                  <c:v>145.15</c:v>
                </c:pt>
                <c:pt idx="13319">
                  <c:v>145.15</c:v>
                </c:pt>
                <c:pt idx="13320">
                  <c:v>145.15</c:v>
                </c:pt>
                <c:pt idx="13321">
                  <c:v>145.15</c:v>
                </c:pt>
                <c:pt idx="13322">
                  <c:v>145.15</c:v>
                </c:pt>
                <c:pt idx="13323">
                  <c:v>145.15</c:v>
                </c:pt>
                <c:pt idx="13324">
                  <c:v>145.15</c:v>
                </c:pt>
                <c:pt idx="13325">
                  <c:v>145.15</c:v>
                </c:pt>
                <c:pt idx="13326">
                  <c:v>145.15</c:v>
                </c:pt>
                <c:pt idx="13327">
                  <c:v>145.15</c:v>
                </c:pt>
                <c:pt idx="13328">
                  <c:v>145.15</c:v>
                </c:pt>
                <c:pt idx="13329">
                  <c:v>145.15</c:v>
                </c:pt>
                <c:pt idx="13330">
                  <c:v>145.15</c:v>
                </c:pt>
                <c:pt idx="13331">
                  <c:v>145.15</c:v>
                </c:pt>
                <c:pt idx="13332">
                  <c:v>145.15</c:v>
                </c:pt>
                <c:pt idx="13333">
                  <c:v>145.15</c:v>
                </c:pt>
                <c:pt idx="13334">
                  <c:v>145.15</c:v>
                </c:pt>
                <c:pt idx="13335">
                  <c:v>145.15</c:v>
                </c:pt>
                <c:pt idx="13336">
                  <c:v>145.15</c:v>
                </c:pt>
                <c:pt idx="13337">
                  <c:v>145.15</c:v>
                </c:pt>
                <c:pt idx="13338">
                  <c:v>145.15</c:v>
                </c:pt>
                <c:pt idx="13339">
                  <c:v>145.15</c:v>
                </c:pt>
                <c:pt idx="13340">
                  <c:v>145.15</c:v>
                </c:pt>
                <c:pt idx="13341">
                  <c:v>145.15</c:v>
                </c:pt>
                <c:pt idx="13342">
                  <c:v>145.15</c:v>
                </c:pt>
                <c:pt idx="13343">
                  <c:v>145.15</c:v>
                </c:pt>
                <c:pt idx="13344">
                  <c:v>145.15</c:v>
                </c:pt>
                <c:pt idx="13345">
                  <c:v>145.15</c:v>
                </c:pt>
                <c:pt idx="13346">
                  <c:v>145.15</c:v>
                </c:pt>
                <c:pt idx="13347">
                  <c:v>145.15</c:v>
                </c:pt>
                <c:pt idx="13348">
                  <c:v>145.15</c:v>
                </c:pt>
                <c:pt idx="13349">
                  <c:v>145.15</c:v>
                </c:pt>
                <c:pt idx="13350">
                  <c:v>145.15</c:v>
                </c:pt>
                <c:pt idx="13351">
                  <c:v>145.15</c:v>
                </c:pt>
                <c:pt idx="13352">
                  <c:v>145.15</c:v>
                </c:pt>
                <c:pt idx="13353">
                  <c:v>145.15</c:v>
                </c:pt>
                <c:pt idx="13354">
                  <c:v>145.15</c:v>
                </c:pt>
                <c:pt idx="13355">
                  <c:v>145.15</c:v>
                </c:pt>
                <c:pt idx="13356">
                  <c:v>145.15</c:v>
                </c:pt>
                <c:pt idx="13357">
                  <c:v>145.15</c:v>
                </c:pt>
                <c:pt idx="13358">
                  <c:v>145.15</c:v>
                </c:pt>
                <c:pt idx="13359">
                  <c:v>145.15</c:v>
                </c:pt>
                <c:pt idx="13360">
                  <c:v>145.15</c:v>
                </c:pt>
                <c:pt idx="13361">
                  <c:v>145.15</c:v>
                </c:pt>
                <c:pt idx="13362">
                  <c:v>145.15</c:v>
                </c:pt>
                <c:pt idx="13363">
                  <c:v>145.15</c:v>
                </c:pt>
                <c:pt idx="13364">
                  <c:v>145.15</c:v>
                </c:pt>
                <c:pt idx="13365">
                  <c:v>145.72999999999999</c:v>
                </c:pt>
                <c:pt idx="13366">
                  <c:v>145.72999999999999</c:v>
                </c:pt>
                <c:pt idx="13367">
                  <c:v>145.72999999999999</c:v>
                </c:pt>
                <c:pt idx="13368">
                  <c:v>145.72999999999999</c:v>
                </c:pt>
                <c:pt idx="13369">
                  <c:v>145.72999999999999</c:v>
                </c:pt>
                <c:pt idx="13370">
                  <c:v>145.72999999999999</c:v>
                </c:pt>
                <c:pt idx="13371">
                  <c:v>145.72999999999999</c:v>
                </c:pt>
                <c:pt idx="13372">
                  <c:v>145.72999999999999</c:v>
                </c:pt>
                <c:pt idx="13373">
                  <c:v>145.72999999999999</c:v>
                </c:pt>
                <c:pt idx="13374">
                  <c:v>145.72999999999999</c:v>
                </c:pt>
                <c:pt idx="13375">
                  <c:v>145.72999999999999</c:v>
                </c:pt>
                <c:pt idx="13376">
                  <c:v>145.72999999999999</c:v>
                </c:pt>
                <c:pt idx="13377">
                  <c:v>145.72999999999999</c:v>
                </c:pt>
                <c:pt idx="13378">
                  <c:v>145.72999999999999</c:v>
                </c:pt>
                <c:pt idx="13379">
                  <c:v>145.72999999999999</c:v>
                </c:pt>
                <c:pt idx="13380">
                  <c:v>145.72999999999999</c:v>
                </c:pt>
                <c:pt idx="13381">
                  <c:v>145.72999999999999</c:v>
                </c:pt>
                <c:pt idx="13382">
                  <c:v>145.72999999999999</c:v>
                </c:pt>
                <c:pt idx="13383">
                  <c:v>145.72999999999999</c:v>
                </c:pt>
                <c:pt idx="13384">
                  <c:v>145.72999999999999</c:v>
                </c:pt>
                <c:pt idx="13385">
                  <c:v>145.72999999999999</c:v>
                </c:pt>
                <c:pt idx="13386">
                  <c:v>145.72999999999999</c:v>
                </c:pt>
                <c:pt idx="13387">
                  <c:v>145.72999999999999</c:v>
                </c:pt>
                <c:pt idx="13388">
                  <c:v>145.72999999999999</c:v>
                </c:pt>
                <c:pt idx="13389">
                  <c:v>145.72999999999999</c:v>
                </c:pt>
                <c:pt idx="13390">
                  <c:v>145.72999999999999</c:v>
                </c:pt>
                <c:pt idx="13391">
                  <c:v>145.72999999999999</c:v>
                </c:pt>
                <c:pt idx="13392">
                  <c:v>145.72999999999999</c:v>
                </c:pt>
                <c:pt idx="13393">
                  <c:v>145.72999999999999</c:v>
                </c:pt>
                <c:pt idx="13394">
                  <c:v>145.72999999999999</c:v>
                </c:pt>
                <c:pt idx="13395">
                  <c:v>145.72999999999999</c:v>
                </c:pt>
                <c:pt idx="13396">
                  <c:v>145.72999999999999</c:v>
                </c:pt>
                <c:pt idx="13397">
                  <c:v>145.72999999999999</c:v>
                </c:pt>
                <c:pt idx="13398">
                  <c:v>145.72999999999999</c:v>
                </c:pt>
                <c:pt idx="13399">
                  <c:v>145.72999999999999</c:v>
                </c:pt>
                <c:pt idx="13400">
                  <c:v>145.72999999999999</c:v>
                </c:pt>
                <c:pt idx="13401">
                  <c:v>145.72999999999999</c:v>
                </c:pt>
                <c:pt idx="13402">
                  <c:v>145.72999999999999</c:v>
                </c:pt>
                <c:pt idx="13403">
                  <c:v>145.72999999999999</c:v>
                </c:pt>
                <c:pt idx="13404">
                  <c:v>145.72999999999999</c:v>
                </c:pt>
                <c:pt idx="13405">
                  <c:v>145.72999999999999</c:v>
                </c:pt>
                <c:pt idx="13406">
                  <c:v>145.72999999999999</c:v>
                </c:pt>
                <c:pt idx="13407">
                  <c:v>145.72999999999999</c:v>
                </c:pt>
                <c:pt idx="13408">
                  <c:v>145.72999999999999</c:v>
                </c:pt>
                <c:pt idx="13409">
                  <c:v>145.72999999999999</c:v>
                </c:pt>
                <c:pt idx="13410">
                  <c:v>145.72999999999999</c:v>
                </c:pt>
                <c:pt idx="13411">
                  <c:v>145.72999999999999</c:v>
                </c:pt>
                <c:pt idx="13412">
                  <c:v>145.72999999999999</c:v>
                </c:pt>
                <c:pt idx="13413">
                  <c:v>145.72999999999999</c:v>
                </c:pt>
                <c:pt idx="13414">
                  <c:v>145.72999999999999</c:v>
                </c:pt>
                <c:pt idx="13415">
                  <c:v>145.72999999999999</c:v>
                </c:pt>
                <c:pt idx="13416">
                  <c:v>145.72999999999999</c:v>
                </c:pt>
                <c:pt idx="13417">
                  <c:v>145.72999999999999</c:v>
                </c:pt>
                <c:pt idx="13418">
                  <c:v>145.72999999999999</c:v>
                </c:pt>
                <c:pt idx="13419">
                  <c:v>145.72999999999999</c:v>
                </c:pt>
                <c:pt idx="13420">
                  <c:v>145.72999999999999</c:v>
                </c:pt>
                <c:pt idx="13421">
                  <c:v>145.72999999999999</c:v>
                </c:pt>
                <c:pt idx="13422">
                  <c:v>145.72999999999999</c:v>
                </c:pt>
                <c:pt idx="13423">
                  <c:v>145.72999999999999</c:v>
                </c:pt>
                <c:pt idx="13424">
                  <c:v>145.72999999999999</c:v>
                </c:pt>
                <c:pt idx="13425">
                  <c:v>139.60999999999999</c:v>
                </c:pt>
                <c:pt idx="13426">
                  <c:v>139.60999999999999</c:v>
                </c:pt>
                <c:pt idx="13427">
                  <c:v>139.60999999999999</c:v>
                </c:pt>
                <c:pt idx="13428">
                  <c:v>139.60999999999999</c:v>
                </c:pt>
                <c:pt idx="13429">
                  <c:v>139.60999999999999</c:v>
                </c:pt>
                <c:pt idx="13430">
                  <c:v>139.60999999999999</c:v>
                </c:pt>
                <c:pt idx="13431">
                  <c:v>139.60999999999999</c:v>
                </c:pt>
                <c:pt idx="13432">
                  <c:v>139.60999999999999</c:v>
                </c:pt>
                <c:pt idx="13433">
                  <c:v>139.60999999999999</c:v>
                </c:pt>
                <c:pt idx="13434">
                  <c:v>139.60999999999999</c:v>
                </c:pt>
                <c:pt idx="13435">
                  <c:v>139.60999999999999</c:v>
                </c:pt>
                <c:pt idx="13436">
                  <c:v>139.60999999999999</c:v>
                </c:pt>
                <c:pt idx="13437">
                  <c:v>139.60999999999999</c:v>
                </c:pt>
                <c:pt idx="13438">
                  <c:v>139.60999999999999</c:v>
                </c:pt>
                <c:pt idx="13439">
                  <c:v>139.60999999999999</c:v>
                </c:pt>
                <c:pt idx="13440">
                  <c:v>139.60999999999999</c:v>
                </c:pt>
                <c:pt idx="13441">
                  <c:v>139.60999999999999</c:v>
                </c:pt>
                <c:pt idx="13442">
                  <c:v>139.60999999999999</c:v>
                </c:pt>
                <c:pt idx="13443">
                  <c:v>139.60999999999999</c:v>
                </c:pt>
                <c:pt idx="13444">
                  <c:v>139.60999999999999</c:v>
                </c:pt>
                <c:pt idx="13445">
                  <c:v>139.60999999999999</c:v>
                </c:pt>
                <c:pt idx="13446">
                  <c:v>139.60999999999999</c:v>
                </c:pt>
                <c:pt idx="13447">
                  <c:v>139.60999999999999</c:v>
                </c:pt>
                <c:pt idx="13448">
                  <c:v>139.60999999999999</c:v>
                </c:pt>
                <c:pt idx="13449">
                  <c:v>139.60999999999999</c:v>
                </c:pt>
                <c:pt idx="13450">
                  <c:v>139.60999999999999</c:v>
                </c:pt>
                <c:pt idx="13451">
                  <c:v>139.60999999999999</c:v>
                </c:pt>
                <c:pt idx="13452">
                  <c:v>139.60999999999999</c:v>
                </c:pt>
                <c:pt idx="13453">
                  <c:v>139.60999999999999</c:v>
                </c:pt>
                <c:pt idx="13454">
                  <c:v>139.60999999999999</c:v>
                </c:pt>
                <c:pt idx="13455">
                  <c:v>139.60999999999999</c:v>
                </c:pt>
                <c:pt idx="13456">
                  <c:v>139.60999999999999</c:v>
                </c:pt>
                <c:pt idx="13457">
                  <c:v>139.60999999999999</c:v>
                </c:pt>
                <c:pt idx="13458">
                  <c:v>139.60999999999999</c:v>
                </c:pt>
                <c:pt idx="13459">
                  <c:v>139.60999999999999</c:v>
                </c:pt>
                <c:pt idx="13460">
                  <c:v>139.60999999999999</c:v>
                </c:pt>
                <c:pt idx="13461">
                  <c:v>139.60999999999999</c:v>
                </c:pt>
                <c:pt idx="13462">
                  <c:v>139.60999999999999</c:v>
                </c:pt>
                <c:pt idx="13463">
                  <c:v>139.60999999999999</c:v>
                </c:pt>
                <c:pt idx="13464">
                  <c:v>139.60999999999999</c:v>
                </c:pt>
                <c:pt idx="13465">
                  <c:v>139.60999999999999</c:v>
                </c:pt>
                <c:pt idx="13466">
                  <c:v>139.60999999999999</c:v>
                </c:pt>
                <c:pt idx="13467">
                  <c:v>139.60999999999999</c:v>
                </c:pt>
                <c:pt idx="13468">
                  <c:v>139.60999999999999</c:v>
                </c:pt>
                <c:pt idx="13469">
                  <c:v>139.60999999999999</c:v>
                </c:pt>
                <c:pt idx="13470">
                  <c:v>139.60999999999999</c:v>
                </c:pt>
                <c:pt idx="13471">
                  <c:v>139.60999999999999</c:v>
                </c:pt>
                <c:pt idx="13472">
                  <c:v>139.60999999999999</c:v>
                </c:pt>
                <c:pt idx="13473">
                  <c:v>139.60999999999999</c:v>
                </c:pt>
                <c:pt idx="13474">
                  <c:v>139.60999999999999</c:v>
                </c:pt>
                <c:pt idx="13475">
                  <c:v>139.60999999999999</c:v>
                </c:pt>
                <c:pt idx="13476">
                  <c:v>139.60999999999999</c:v>
                </c:pt>
                <c:pt idx="13477">
                  <c:v>139.60999999999999</c:v>
                </c:pt>
                <c:pt idx="13478">
                  <c:v>139.60999999999999</c:v>
                </c:pt>
                <c:pt idx="13479">
                  <c:v>139.60999999999999</c:v>
                </c:pt>
                <c:pt idx="13480">
                  <c:v>139.60999999999999</c:v>
                </c:pt>
                <c:pt idx="13481">
                  <c:v>139.60999999999999</c:v>
                </c:pt>
                <c:pt idx="13482">
                  <c:v>139.60999999999999</c:v>
                </c:pt>
                <c:pt idx="13483">
                  <c:v>139.60999999999999</c:v>
                </c:pt>
                <c:pt idx="13484">
                  <c:v>139.60999999999999</c:v>
                </c:pt>
                <c:pt idx="13485">
                  <c:v>133.79</c:v>
                </c:pt>
                <c:pt idx="13486">
                  <c:v>133.79</c:v>
                </c:pt>
                <c:pt idx="13487">
                  <c:v>133.79</c:v>
                </c:pt>
                <c:pt idx="13488">
                  <c:v>133.79</c:v>
                </c:pt>
                <c:pt idx="13489">
                  <c:v>133.79</c:v>
                </c:pt>
                <c:pt idx="13490">
                  <c:v>133.79</c:v>
                </c:pt>
                <c:pt idx="13491">
                  <c:v>133.79</c:v>
                </c:pt>
                <c:pt idx="13492">
                  <c:v>133.79</c:v>
                </c:pt>
                <c:pt idx="13493">
                  <c:v>133.79</c:v>
                </c:pt>
                <c:pt idx="13494">
                  <c:v>133.79</c:v>
                </c:pt>
                <c:pt idx="13495">
                  <c:v>133.79</c:v>
                </c:pt>
                <c:pt idx="13496">
                  <c:v>133.79</c:v>
                </c:pt>
                <c:pt idx="13497">
                  <c:v>133.79</c:v>
                </c:pt>
                <c:pt idx="13498">
                  <c:v>133.79</c:v>
                </c:pt>
                <c:pt idx="13499">
                  <c:v>133.79</c:v>
                </c:pt>
                <c:pt idx="13500">
                  <c:v>133.79</c:v>
                </c:pt>
                <c:pt idx="13501">
                  <c:v>133.79</c:v>
                </c:pt>
                <c:pt idx="13502">
                  <c:v>133.79</c:v>
                </c:pt>
                <c:pt idx="13503">
                  <c:v>133.79</c:v>
                </c:pt>
                <c:pt idx="13504">
                  <c:v>133.79</c:v>
                </c:pt>
                <c:pt idx="13505">
                  <c:v>133.79</c:v>
                </c:pt>
                <c:pt idx="13506">
                  <c:v>133.79</c:v>
                </c:pt>
                <c:pt idx="13507">
                  <c:v>133.79</c:v>
                </c:pt>
                <c:pt idx="13508">
                  <c:v>133.79</c:v>
                </c:pt>
                <c:pt idx="13509">
                  <c:v>133.79</c:v>
                </c:pt>
                <c:pt idx="13510">
                  <c:v>133.79</c:v>
                </c:pt>
                <c:pt idx="13511">
                  <c:v>133.79</c:v>
                </c:pt>
                <c:pt idx="13512">
                  <c:v>133.79</c:v>
                </c:pt>
                <c:pt idx="13513">
                  <c:v>133.79</c:v>
                </c:pt>
                <c:pt idx="13514">
                  <c:v>133.79</c:v>
                </c:pt>
                <c:pt idx="13515">
                  <c:v>133.79</c:v>
                </c:pt>
                <c:pt idx="13516">
                  <c:v>133.79</c:v>
                </c:pt>
                <c:pt idx="13517">
                  <c:v>133.79</c:v>
                </c:pt>
                <c:pt idx="13518">
                  <c:v>133.79</c:v>
                </c:pt>
                <c:pt idx="13519">
                  <c:v>133.79</c:v>
                </c:pt>
                <c:pt idx="13520">
                  <c:v>133.79</c:v>
                </c:pt>
                <c:pt idx="13521">
                  <c:v>133.79</c:v>
                </c:pt>
                <c:pt idx="13522">
                  <c:v>133.79</c:v>
                </c:pt>
                <c:pt idx="13523">
                  <c:v>133.79</c:v>
                </c:pt>
                <c:pt idx="13524">
                  <c:v>133.79</c:v>
                </c:pt>
                <c:pt idx="13525">
                  <c:v>133.79</c:v>
                </c:pt>
                <c:pt idx="13526">
                  <c:v>133.79</c:v>
                </c:pt>
                <c:pt idx="13527">
                  <c:v>133.79</c:v>
                </c:pt>
                <c:pt idx="13528">
                  <c:v>133.79</c:v>
                </c:pt>
                <c:pt idx="13529">
                  <c:v>133.79</c:v>
                </c:pt>
                <c:pt idx="13530">
                  <c:v>133.79</c:v>
                </c:pt>
                <c:pt idx="13531">
                  <c:v>133.79</c:v>
                </c:pt>
                <c:pt idx="13532">
                  <c:v>133.79</c:v>
                </c:pt>
                <c:pt idx="13533">
                  <c:v>133.79</c:v>
                </c:pt>
                <c:pt idx="13534">
                  <c:v>133.79</c:v>
                </c:pt>
                <c:pt idx="13535">
                  <c:v>133.79</c:v>
                </c:pt>
                <c:pt idx="13536">
                  <c:v>133.79</c:v>
                </c:pt>
                <c:pt idx="13537">
                  <c:v>133.79</c:v>
                </c:pt>
                <c:pt idx="13538">
                  <c:v>133.79</c:v>
                </c:pt>
                <c:pt idx="13539">
                  <c:v>133.79</c:v>
                </c:pt>
                <c:pt idx="13540">
                  <c:v>133.79</c:v>
                </c:pt>
                <c:pt idx="13541">
                  <c:v>133.79</c:v>
                </c:pt>
                <c:pt idx="13542">
                  <c:v>133.79</c:v>
                </c:pt>
                <c:pt idx="13543">
                  <c:v>133.79</c:v>
                </c:pt>
                <c:pt idx="13544">
                  <c:v>133.79</c:v>
                </c:pt>
                <c:pt idx="13545">
                  <c:v>133.29</c:v>
                </c:pt>
                <c:pt idx="13546">
                  <c:v>133.29</c:v>
                </c:pt>
                <c:pt idx="13547">
                  <c:v>133.29</c:v>
                </c:pt>
                <c:pt idx="13548">
                  <c:v>133.29</c:v>
                </c:pt>
                <c:pt idx="13549">
                  <c:v>133.29</c:v>
                </c:pt>
                <c:pt idx="13550">
                  <c:v>133.29</c:v>
                </c:pt>
                <c:pt idx="13551">
                  <c:v>133.29</c:v>
                </c:pt>
                <c:pt idx="13552">
                  <c:v>133.29</c:v>
                </c:pt>
                <c:pt idx="13553">
                  <c:v>133.29</c:v>
                </c:pt>
                <c:pt idx="13554">
                  <c:v>133.29</c:v>
                </c:pt>
                <c:pt idx="13555">
                  <c:v>133.29</c:v>
                </c:pt>
                <c:pt idx="13556">
                  <c:v>133.29</c:v>
                </c:pt>
                <c:pt idx="13557">
                  <c:v>133.29</c:v>
                </c:pt>
                <c:pt idx="13558">
                  <c:v>133.29</c:v>
                </c:pt>
                <c:pt idx="13559">
                  <c:v>133.29</c:v>
                </c:pt>
                <c:pt idx="13560">
                  <c:v>133.29</c:v>
                </c:pt>
                <c:pt idx="13561">
                  <c:v>133.29</c:v>
                </c:pt>
                <c:pt idx="13562">
                  <c:v>133.29</c:v>
                </c:pt>
                <c:pt idx="13563">
                  <c:v>133.29</c:v>
                </c:pt>
                <c:pt idx="13564">
                  <c:v>133.29</c:v>
                </c:pt>
                <c:pt idx="13565">
                  <c:v>133.29</c:v>
                </c:pt>
                <c:pt idx="13566">
                  <c:v>133.29</c:v>
                </c:pt>
                <c:pt idx="13567">
                  <c:v>133.29</c:v>
                </c:pt>
                <c:pt idx="13568">
                  <c:v>133.29</c:v>
                </c:pt>
                <c:pt idx="13569">
                  <c:v>133.29</c:v>
                </c:pt>
                <c:pt idx="13570">
                  <c:v>133.29</c:v>
                </c:pt>
                <c:pt idx="13571">
                  <c:v>133.29</c:v>
                </c:pt>
                <c:pt idx="13572">
                  <c:v>133.29</c:v>
                </c:pt>
                <c:pt idx="13573">
                  <c:v>133.29</c:v>
                </c:pt>
                <c:pt idx="13574">
                  <c:v>133.29</c:v>
                </c:pt>
                <c:pt idx="13575">
                  <c:v>133.29</c:v>
                </c:pt>
                <c:pt idx="13576">
                  <c:v>133.29</c:v>
                </c:pt>
                <c:pt idx="13577">
                  <c:v>133.29</c:v>
                </c:pt>
                <c:pt idx="13578">
                  <c:v>133.29</c:v>
                </c:pt>
                <c:pt idx="13579">
                  <c:v>133.29</c:v>
                </c:pt>
                <c:pt idx="13580">
                  <c:v>133.29</c:v>
                </c:pt>
                <c:pt idx="13581">
                  <c:v>133.29</c:v>
                </c:pt>
                <c:pt idx="13582">
                  <c:v>133.29</c:v>
                </c:pt>
                <c:pt idx="13583">
                  <c:v>133.29</c:v>
                </c:pt>
                <c:pt idx="13584">
                  <c:v>133.29</c:v>
                </c:pt>
                <c:pt idx="13585">
                  <c:v>133.29</c:v>
                </c:pt>
                <c:pt idx="13586">
                  <c:v>133.29</c:v>
                </c:pt>
                <c:pt idx="13587">
                  <c:v>133.29</c:v>
                </c:pt>
                <c:pt idx="13588">
                  <c:v>133.29</c:v>
                </c:pt>
                <c:pt idx="13589">
                  <c:v>133.29</c:v>
                </c:pt>
                <c:pt idx="13590">
                  <c:v>133.29</c:v>
                </c:pt>
                <c:pt idx="13591">
                  <c:v>133.29</c:v>
                </c:pt>
                <c:pt idx="13592">
                  <c:v>133.29</c:v>
                </c:pt>
                <c:pt idx="13593">
                  <c:v>133.29</c:v>
                </c:pt>
                <c:pt idx="13594">
                  <c:v>133.29</c:v>
                </c:pt>
                <c:pt idx="13595">
                  <c:v>133.29</c:v>
                </c:pt>
                <c:pt idx="13596">
                  <c:v>133.29</c:v>
                </c:pt>
                <c:pt idx="13597">
                  <c:v>133.29</c:v>
                </c:pt>
                <c:pt idx="13598">
                  <c:v>133.29</c:v>
                </c:pt>
                <c:pt idx="13599">
                  <c:v>133.29</c:v>
                </c:pt>
                <c:pt idx="13600">
                  <c:v>133.29</c:v>
                </c:pt>
                <c:pt idx="13601">
                  <c:v>133.29</c:v>
                </c:pt>
                <c:pt idx="13602">
                  <c:v>133.29</c:v>
                </c:pt>
                <c:pt idx="13603">
                  <c:v>133.29</c:v>
                </c:pt>
                <c:pt idx="13604">
                  <c:v>133.29</c:v>
                </c:pt>
                <c:pt idx="13605">
                  <c:v>132.31</c:v>
                </c:pt>
                <c:pt idx="13606">
                  <c:v>132.31</c:v>
                </c:pt>
                <c:pt idx="13607">
                  <c:v>132.31</c:v>
                </c:pt>
                <c:pt idx="13608">
                  <c:v>132.31</c:v>
                </c:pt>
                <c:pt idx="13609">
                  <c:v>132.31</c:v>
                </c:pt>
                <c:pt idx="13610">
                  <c:v>132.31</c:v>
                </c:pt>
                <c:pt idx="13611">
                  <c:v>132.31</c:v>
                </c:pt>
                <c:pt idx="13612">
                  <c:v>132.31</c:v>
                </c:pt>
                <c:pt idx="13613">
                  <c:v>132.31</c:v>
                </c:pt>
                <c:pt idx="13614">
                  <c:v>132.31</c:v>
                </c:pt>
                <c:pt idx="13615">
                  <c:v>132.31</c:v>
                </c:pt>
                <c:pt idx="13616">
                  <c:v>132.31</c:v>
                </c:pt>
                <c:pt idx="13617">
                  <c:v>132.31</c:v>
                </c:pt>
                <c:pt idx="13618">
                  <c:v>132.31</c:v>
                </c:pt>
                <c:pt idx="13619">
                  <c:v>132.31</c:v>
                </c:pt>
                <c:pt idx="13620">
                  <c:v>132.31</c:v>
                </c:pt>
                <c:pt idx="13621">
                  <c:v>132.31</c:v>
                </c:pt>
                <c:pt idx="13622">
                  <c:v>132.31</c:v>
                </c:pt>
                <c:pt idx="13623">
                  <c:v>132.31</c:v>
                </c:pt>
                <c:pt idx="13624">
                  <c:v>132.31</c:v>
                </c:pt>
                <c:pt idx="13625">
                  <c:v>132.31</c:v>
                </c:pt>
                <c:pt idx="13626">
                  <c:v>132.31</c:v>
                </c:pt>
                <c:pt idx="13627">
                  <c:v>132.31</c:v>
                </c:pt>
                <c:pt idx="13628">
                  <c:v>132.31</c:v>
                </c:pt>
                <c:pt idx="13629">
                  <c:v>132.31</c:v>
                </c:pt>
                <c:pt idx="13630">
                  <c:v>132.31</c:v>
                </c:pt>
                <c:pt idx="13631">
                  <c:v>132.31</c:v>
                </c:pt>
                <c:pt idx="13632">
                  <c:v>132.31</c:v>
                </c:pt>
                <c:pt idx="13633">
                  <c:v>132.31</c:v>
                </c:pt>
                <c:pt idx="13634">
                  <c:v>132.31</c:v>
                </c:pt>
                <c:pt idx="13635">
                  <c:v>132.31</c:v>
                </c:pt>
                <c:pt idx="13636">
                  <c:v>132.31</c:v>
                </c:pt>
                <c:pt idx="13637">
                  <c:v>132.31</c:v>
                </c:pt>
                <c:pt idx="13638">
                  <c:v>132.31</c:v>
                </c:pt>
                <c:pt idx="13639">
                  <c:v>132.31</c:v>
                </c:pt>
                <c:pt idx="13640">
                  <c:v>132.31</c:v>
                </c:pt>
                <c:pt idx="13641">
                  <c:v>132.31</c:v>
                </c:pt>
                <c:pt idx="13642">
                  <c:v>132.31</c:v>
                </c:pt>
                <c:pt idx="13643">
                  <c:v>132.31</c:v>
                </c:pt>
                <c:pt idx="13644">
                  <c:v>132.31</c:v>
                </c:pt>
                <c:pt idx="13645">
                  <c:v>132.31</c:v>
                </c:pt>
                <c:pt idx="13646">
                  <c:v>132.31</c:v>
                </c:pt>
                <c:pt idx="13647">
                  <c:v>132.31</c:v>
                </c:pt>
                <c:pt idx="13648">
                  <c:v>132.31</c:v>
                </c:pt>
                <c:pt idx="13649">
                  <c:v>132.31</c:v>
                </c:pt>
                <c:pt idx="13650">
                  <c:v>132.31</c:v>
                </c:pt>
                <c:pt idx="13651">
                  <c:v>132.31</c:v>
                </c:pt>
                <c:pt idx="13652">
                  <c:v>132.31</c:v>
                </c:pt>
                <c:pt idx="13653">
                  <c:v>132.31</c:v>
                </c:pt>
                <c:pt idx="13654">
                  <c:v>132.31</c:v>
                </c:pt>
                <c:pt idx="13655">
                  <c:v>132.31</c:v>
                </c:pt>
                <c:pt idx="13656">
                  <c:v>132.31</c:v>
                </c:pt>
                <c:pt idx="13657">
                  <c:v>132.31</c:v>
                </c:pt>
                <c:pt idx="13658">
                  <c:v>132.31</c:v>
                </c:pt>
                <c:pt idx="13659">
                  <c:v>132.31</c:v>
                </c:pt>
                <c:pt idx="13660">
                  <c:v>132.31</c:v>
                </c:pt>
                <c:pt idx="13661">
                  <c:v>132.31</c:v>
                </c:pt>
                <c:pt idx="13662">
                  <c:v>132.31</c:v>
                </c:pt>
                <c:pt idx="13663">
                  <c:v>132.31</c:v>
                </c:pt>
                <c:pt idx="13664">
                  <c:v>132.31</c:v>
                </c:pt>
                <c:pt idx="13665">
                  <c:v>133.54</c:v>
                </c:pt>
                <c:pt idx="13666">
                  <c:v>133.54</c:v>
                </c:pt>
                <c:pt idx="13667">
                  <c:v>133.54</c:v>
                </c:pt>
                <c:pt idx="13668">
                  <c:v>133.54</c:v>
                </c:pt>
                <c:pt idx="13669">
                  <c:v>133.54</c:v>
                </c:pt>
                <c:pt idx="13670">
                  <c:v>133.54</c:v>
                </c:pt>
                <c:pt idx="13671">
                  <c:v>133.54</c:v>
                </c:pt>
                <c:pt idx="13672">
                  <c:v>133.54</c:v>
                </c:pt>
                <c:pt idx="13673">
                  <c:v>133.54</c:v>
                </c:pt>
                <c:pt idx="13674">
                  <c:v>133.54</c:v>
                </c:pt>
                <c:pt idx="13675">
                  <c:v>133.54</c:v>
                </c:pt>
                <c:pt idx="13676">
                  <c:v>133.54</c:v>
                </c:pt>
                <c:pt idx="13677">
                  <c:v>133.54</c:v>
                </c:pt>
                <c:pt idx="13678">
                  <c:v>133.54</c:v>
                </c:pt>
                <c:pt idx="13679">
                  <c:v>133.54</c:v>
                </c:pt>
                <c:pt idx="13680">
                  <c:v>133.54</c:v>
                </c:pt>
                <c:pt idx="13681">
                  <c:v>133.54</c:v>
                </c:pt>
                <c:pt idx="13682">
                  <c:v>133.54</c:v>
                </c:pt>
                <c:pt idx="13683">
                  <c:v>133.54</c:v>
                </c:pt>
                <c:pt idx="13684">
                  <c:v>133.54</c:v>
                </c:pt>
                <c:pt idx="13685">
                  <c:v>133.54</c:v>
                </c:pt>
                <c:pt idx="13686">
                  <c:v>133.54</c:v>
                </c:pt>
                <c:pt idx="13687">
                  <c:v>133.54</c:v>
                </c:pt>
                <c:pt idx="13688">
                  <c:v>133.54</c:v>
                </c:pt>
                <c:pt idx="13689">
                  <c:v>133.54</c:v>
                </c:pt>
                <c:pt idx="13690">
                  <c:v>133.54</c:v>
                </c:pt>
                <c:pt idx="13691">
                  <c:v>133.54</c:v>
                </c:pt>
                <c:pt idx="13692">
                  <c:v>133.54</c:v>
                </c:pt>
                <c:pt idx="13693">
                  <c:v>133.54</c:v>
                </c:pt>
                <c:pt idx="13694">
                  <c:v>133.54</c:v>
                </c:pt>
                <c:pt idx="13695">
                  <c:v>133.54</c:v>
                </c:pt>
                <c:pt idx="13696">
                  <c:v>133.54</c:v>
                </c:pt>
                <c:pt idx="13697">
                  <c:v>133.54</c:v>
                </c:pt>
                <c:pt idx="13698">
                  <c:v>133.54</c:v>
                </c:pt>
                <c:pt idx="13699">
                  <c:v>133.54</c:v>
                </c:pt>
                <c:pt idx="13700">
                  <c:v>133.54</c:v>
                </c:pt>
                <c:pt idx="13701">
                  <c:v>133.54</c:v>
                </c:pt>
                <c:pt idx="13702">
                  <c:v>133.54</c:v>
                </c:pt>
                <c:pt idx="13703">
                  <c:v>133.54</c:v>
                </c:pt>
                <c:pt idx="13704">
                  <c:v>133.54</c:v>
                </c:pt>
                <c:pt idx="13705">
                  <c:v>133.54</c:v>
                </c:pt>
                <c:pt idx="13706">
                  <c:v>133.54</c:v>
                </c:pt>
                <c:pt idx="13707">
                  <c:v>133.54</c:v>
                </c:pt>
                <c:pt idx="13708">
                  <c:v>133.54</c:v>
                </c:pt>
                <c:pt idx="13709">
                  <c:v>133.54</c:v>
                </c:pt>
                <c:pt idx="13710">
                  <c:v>133.54</c:v>
                </c:pt>
                <c:pt idx="13711">
                  <c:v>133.54</c:v>
                </c:pt>
                <c:pt idx="13712">
                  <c:v>133.54</c:v>
                </c:pt>
                <c:pt idx="13713">
                  <c:v>133.54</c:v>
                </c:pt>
                <c:pt idx="13714">
                  <c:v>133.54</c:v>
                </c:pt>
                <c:pt idx="13715">
                  <c:v>133.54</c:v>
                </c:pt>
                <c:pt idx="13716">
                  <c:v>133.54</c:v>
                </c:pt>
                <c:pt idx="13717">
                  <c:v>133.54</c:v>
                </c:pt>
                <c:pt idx="13718">
                  <c:v>133.54</c:v>
                </c:pt>
                <c:pt idx="13719">
                  <c:v>133.54</c:v>
                </c:pt>
                <c:pt idx="13720">
                  <c:v>133.54</c:v>
                </c:pt>
                <c:pt idx="13721">
                  <c:v>133.54</c:v>
                </c:pt>
                <c:pt idx="13722">
                  <c:v>133.54</c:v>
                </c:pt>
                <c:pt idx="13723">
                  <c:v>133.54</c:v>
                </c:pt>
                <c:pt idx="13724">
                  <c:v>133.54</c:v>
                </c:pt>
                <c:pt idx="13725">
                  <c:v>134.19</c:v>
                </c:pt>
                <c:pt idx="13726">
                  <c:v>134.19</c:v>
                </c:pt>
                <c:pt idx="13727">
                  <c:v>134.19</c:v>
                </c:pt>
                <c:pt idx="13728">
                  <c:v>134.19</c:v>
                </c:pt>
                <c:pt idx="13729">
                  <c:v>134.19</c:v>
                </c:pt>
                <c:pt idx="13730">
                  <c:v>134.19</c:v>
                </c:pt>
                <c:pt idx="13731">
                  <c:v>134.19</c:v>
                </c:pt>
                <c:pt idx="13732">
                  <c:v>134.19</c:v>
                </c:pt>
                <c:pt idx="13733">
                  <c:v>134.19</c:v>
                </c:pt>
                <c:pt idx="13734">
                  <c:v>134.19</c:v>
                </c:pt>
                <c:pt idx="13735">
                  <c:v>134.19</c:v>
                </c:pt>
                <c:pt idx="13736">
                  <c:v>134.19</c:v>
                </c:pt>
                <c:pt idx="13737">
                  <c:v>134.19</c:v>
                </c:pt>
                <c:pt idx="13738">
                  <c:v>134.19</c:v>
                </c:pt>
                <c:pt idx="13739">
                  <c:v>134.19</c:v>
                </c:pt>
                <c:pt idx="13740">
                  <c:v>134.19</c:v>
                </c:pt>
                <c:pt idx="13741">
                  <c:v>134.19</c:v>
                </c:pt>
                <c:pt idx="13742">
                  <c:v>134.19</c:v>
                </c:pt>
                <c:pt idx="13743">
                  <c:v>134.19</c:v>
                </c:pt>
                <c:pt idx="13744">
                  <c:v>134.19</c:v>
                </c:pt>
                <c:pt idx="13745">
                  <c:v>134.19</c:v>
                </c:pt>
                <c:pt idx="13746">
                  <c:v>134.19</c:v>
                </c:pt>
                <c:pt idx="13747">
                  <c:v>134.19</c:v>
                </c:pt>
                <c:pt idx="13748">
                  <c:v>134.19</c:v>
                </c:pt>
                <c:pt idx="13749">
                  <c:v>134.19</c:v>
                </c:pt>
                <c:pt idx="13750">
                  <c:v>134.19</c:v>
                </c:pt>
                <c:pt idx="13751">
                  <c:v>134.19</c:v>
                </c:pt>
                <c:pt idx="13752">
                  <c:v>134.19</c:v>
                </c:pt>
                <c:pt idx="13753">
                  <c:v>134.19</c:v>
                </c:pt>
                <c:pt idx="13754">
                  <c:v>134.19</c:v>
                </c:pt>
                <c:pt idx="13755">
                  <c:v>134.19</c:v>
                </c:pt>
                <c:pt idx="13756">
                  <c:v>134.19</c:v>
                </c:pt>
                <c:pt idx="13757">
                  <c:v>134.19</c:v>
                </c:pt>
                <c:pt idx="13758">
                  <c:v>134.19</c:v>
                </c:pt>
                <c:pt idx="13759">
                  <c:v>134.19</c:v>
                </c:pt>
                <c:pt idx="13760">
                  <c:v>134.19</c:v>
                </c:pt>
                <c:pt idx="13761">
                  <c:v>134.19</c:v>
                </c:pt>
                <c:pt idx="13762">
                  <c:v>134.19</c:v>
                </c:pt>
                <c:pt idx="13763">
                  <c:v>134.19</c:v>
                </c:pt>
                <c:pt idx="13764">
                  <c:v>134.19</c:v>
                </c:pt>
                <c:pt idx="13765">
                  <c:v>134.19</c:v>
                </c:pt>
                <c:pt idx="13766">
                  <c:v>134.19</c:v>
                </c:pt>
                <c:pt idx="13767">
                  <c:v>134.19</c:v>
                </c:pt>
                <c:pt idx="13768">
                  <c:v>134.19</c:v>
                </c:pt>
                <c:pt idx="13769">
                  <c:v>134.19</c:v>
                </c:pt>
                <c:pt idx="13770">
                  <c:v>134.19</c:v>
                </c:pt>
                <c:pt idx="13771">
                  <c:v>134.19</c:v>
                </c:pt>
                <c:pt idx="13772">
                  <c:v>134.19</c:v>
                </c:pt>
                <c:pt idx="13773">
                  <c:v>134.19</c:v>
                </c:pt>
                <c:pt idx="13774">
                  <c:v>134.19</c:v>
                </c:pt>
                <c:pt idx="13775">
                  <c:v>134.19</c:v>
                </c:pt>
                <c:pt idx="13776">
                  <c:v>134.19</c:v>
                </c:pt>
                <c:pt idx="13777">
                  <c:v>134.19</c:v>
                </c:pt>
                <c:pt idx="13778">
                  <c:v>134.19</c:v>
                </c:pt>
                <c:pt idx="13779">
                  <c:v>134.19</c:v>
                </c:pt>
                <c:pt idx="13780">
                  <c:v>134.19</c:v>
                </c:pt>
                <c:pt idx="13781">
                  <c:v>134.19</c:v>
                </c:pt>
                <c:pt idx="13782">
                  <c:v>134.19</c:v>
                </c:pt>
                <c:pt idx="13783">
                  <c:v>134.19</c:v>
                </c:pt>
                <c:pt idx="13784">
                  <c:v>134.19</c:v>
                </c:pt>
                <c:pt idx="13785">
                  <c:v>134.75</c:v>
                </c:pt>
                <c:pt idx="13786">
                  <c:v>134.75</c:v>
                </c:pt>
                <c:pt idx="13787">
                  <c:v>134.75</c:v>
                </c:pt>
                <c:pt idx="13788">
                  <c:v>134.75</c:v>
                </c:pt>
                <c:pt idx="13789">
                  <c:v>134.75</c:v>
                </c:pt>
                <c:pt idx="13790">
                  <c:v>134.75</c:v>
                </c:pt>
                <c:pt idx="13791">
                  <c:v>134.75</c:v>
                </c:pt>
                <c:pt idx="13792">
                  <c:v>134.75</c:v>
                </c:pt>
                <c:pt idx="13793">
                  <c:v>134.75</c:v>
                </c:pt>
                <c:pt idx="13794">
                  <c:v>134.75</c:v>
                </c:pt>
                <c:pt idx="13795">
                  <c:v>134.75</c:v>
                </c:pt>
                <c:pt idx="13796">
                  <c:v>134.75</c:v>
                </c:pt>
                <c:pt idx="13797">
                  <c:v>134.75</c:v>
                </c:pt>
                <c:pt idx="13798">
                  <c:v>134.75</c:v>
                </c:pt>
                <c:pt idx="13799">
                  <c:v>134.75</c:v>
                </c:pt>
                <c:pt idx="13800">
                  <c:v>134.75</c:v>
                </c:pt>
                <c:pt idx="13801">
                  <c:v>134.75</c:v>
                </c:pt>
                <c:pt idx="13802">
                  <c:v>134.75</c:v>
                </c:pt>
                <c:pt idx="13803">
                  <c:v>134.75</c:v>
                </c:pt>
                <c:pt idx="13804">
                  <c:v>134.75</c:v>
                </c:pt>
                <c:pt idx="13805">
                  <c:v>134.75</c:v>
                </c:pt>
                <c:pt idx="13806">
                  <c:v>134.75</c:v>
                </c:pt>
                <c:pt idx="13807">
                  <c:v>134.75</c:v>
                </c:pt>
                <c:pt idx="13808">
                  <c:v>134.75</c:v>
                </c:pt>
                <c:pt idx="13809">
                  <c:v>134.75</c:v>
                </c:pt>
                <c:pt idx="13810">
                  <c:v>134.75</c:v>
                </c:pt>
                <c:pt idx="13811">
                  <c:v>134.75</c:v>
                </c:pt>
                <c:pt idx="13812">
                  <c:v>134.75</c:v>
                </c:pt>
                <c:pt idx="13813">
                  <c:v>134.75</c:v>
                </c:pt>
                <c:pt idx="13814">
                  <c:v>134.75</c:v>
                </c:pt>
                <c:pt idx="13815">
                  <c:v>134.75</c:v>
                </c:pt>
                <c:pt idx="13816">
                  <c:v>134.75</c:v>
                </c:pt>
                <c:pt idx="13817">
                  <c:v>134.75</c:v>
                </c:pt>
                <c:pt idx="13818">
                  <c:v>134.75</c:v>
                </c:pt>
                <c:pt idx="13819">
                  <c:v>134.75</c:v>
                </c:pt>
                <c:pt idx="13820">
                  <c:v>134.75</c:v>
                </c:pt>
                <c:pt idx="13821">
                  <c:v>134.75</c:v>
                </c:pt>
                <c:pt idx="13822">
                  <c:v>134.75</c:v>
                </c:pt>
                <c:pt idx="13823">
                  <c:v>134.75</c:v>
                </c:pt>
                <c:pt idx="13824">
                  <c:v>134.75</c:v>
                </c:pt>
                <c:pt idx="13825">
                  <c:v>134.75</c:v>
                </c:pt>
                <c:pt idx="13826">
                  <c:v>134.75</c:v>
                </c:pt>
                <c:pt idx="13827">
                  <c:v>134.75</c:v>
                </c:pt>
                <c:pt idx="13828">
                  <c:v>134.75</c:v>
                </c:pt>
                <c:pt idx="13829">
                  <c:v>134.75</c:v>
                </c:pt>
                <c:pt idx="13830">
                  <c:v>134.75</c:v>
                </c:pt>
                <c:pt idx="13831">
                  <c:v>134.75</c:v>
                </c:pt>
                <c:pt idx="13832">
                  <c:v>134.75</c:v>
                </c:pt>
                <c:pt idx="13833">
                  <c:v>134.75</c:v>
                </c:pt>
                <c:pt idx="13834">
                  <c:v>134.75</c:v>
                </c:pt>
                <c:pt idx="13835">
                  <c:v>134.75</c:v>
                </c:pt>
                <c:pt idx="13836">
                  <c:v>134.75</c:v>
                </c:pt>
                <c:pt idx="13837">
                  <c:v>134.75</c:v>
                </c:pt>
                <c:pt idx="13838">
                  <c:v>134.75</c:v>
                </c:pt>
                <c:pt idx="13839">
                  <c:v>134.75</c:v>
                </c:pt>
                <c:pt idx="13840">
                  <c:v>134.75</c:v>
                </c:pt>
                <c:pt idx="13841">
                  <c:v>134.75</c:v>
                </c:pt>
                <c:pt idx="13842">
                  <c:v>134.75</c:v>
                </c:pt>
                <c:pt idx="13843">
                  <c:v>134.75</c:v>
                </c:pt>
                <c:pt idx="13844">
                  <c:v>134.75</c:v>
                </c:pt>
                <c:pt idx="13845">
                  <c:v>133.41999999999999</c:v>
                </c:pt>
                <c:pt idx="13846">
                  <c:v>133.41999999999999</c:v>
                </c:pt>
                <c:pt idx="13847">
                  <c:v>133.41999999999999</c:v>
                </c:pt>
                <c:pt idx="13848">
                  <c:v>133.41999999999999</c:v>
                </c:pt>
                <c:pt idx="13849">
                  <c:v>133.41999999999999</c:v>
                </c:pt>
                <c:pt idx="13850">
                  <c:v>133.41999999999999</c:v>
                </c:pt>
                <c:pt idx="13851">
                  <c:v>133.41999999999999</c:v>
                </c:pt>
                <c:pt idx="13852">
                  <c:v>133.41999999999999</c:v>
                </c:pt>
                <c:pt idx="13853">
                  <c:v>133.41999999999999</c:v>
                </c:pt>
                <c:pt idx="13854">
                  <c:v>133.41999999999999</c:v>
                </c:pt>
                <c:pt idx="13855">
                  <c:v>133.41999999999999</c:v>
                </c:pt>
                <c:pt idx="13856">
                  <c:v>133.41999999999999</c:v>
                </c:pt>
                <c:pt idx="13857">
                  <c:v>133.41999999999999</c:v>
                </c:pt>
                <c:pt idx="13858">
                  <c:v>133.41999999999999</c:v>
                </c:pt>
                <c:pt idx="13859">
                  <c:v>133.41999999999999</c:v>
                </c:pt>
                <c:pt idx="13860">
                  <c:v>133.41999999999999</c:v>
                </c:pt>
                <c:pt idx="13861">
                  <c:v>133.41999999999999</c:v>
                </c:pt>
                <c:pt idx="13862">
                  <c:v>133.41999999999999</c:v>
                </c:pt>
                <c:pt idx="13863">
                  <c:v>133.41999999999999</c:v>
                </c:pt>
                <c:pt idx="13864">
                  <c:v>133.41999999999999</c:v>
                </c:pt>
                <c:pt idx="13865">
                  <c:v>133.41999999999999</c:v>
                </c:pt>
                <c:pt idx="13866">
                  <c:v>133.41999999999999</c:v>
                </c:pt>
                <c:pt idx="13867">
                  <c:v>133.41999999999999</c:v>
                </c:pt>
                <c:pt idx="13868">
                  <c:v>133.41999999999999</c:v>
                </c:pt>
                <c:pt idx="13869">
                  <c:v>133.41999999999999</c:v>
                </c:pt>
                <c:pt idx="13870">
                  <c:v>133.41999999999999</c:v>
                </c:pt>
                <c:pt idx="13871">
                  <c:v>133.41999999999999</c:v>
                </c:pt>
                <c:pt idx="13872">
                  <c:v>133.41999999999999</c:v>
                </c:pt>
                <c:pt idx="13873">
                  <c:v>133.41999999999999</c:v>
                </c:pt>
                <c:pt idx="13874">
                  <c:v>133.41999999999999</c:v>
                </c:pt>
                <c:pt idx="13875">
                  <c:v>133.41999999999999</c:v>
                </c:pt>
                <c:pt idx="13876">
                  <c:v>133.41999999999999</c:v>
                </c:pt>
                <c:pt idx="13877">
                  <c:v>133.41999999999999</c:v>
                </c:pt>
                <c:pt idx="13878">
                  <c:v>133.41999999999999</c:v>
                </c:pt>
                <c:pt idx="13879">
                  <c:v>133.41999999999999</c:v>
                </c:pt>
                <c:pt idx="13880">
                  <c:v>133.41999999999999</c:v>
                </c:pt>
                <c:pt idx="13881">
                  <c:v>133.41999999999999</c:v>
                </c:pt>
                <c:pt idx="13882">
                  <c:v>133.41999999999999</c:v>
                </c:pt>
                <c:pt idx="13883">
                  <c:v>133.41999999999999</c:v>
                </c:pt>
                <c:pt idx="13884">
                  <c:v>133.41999999999999</c:v>
                </c:pt>
                <c:pt idx="13885">
                  <c:v>133.41999999999999</c:v>
                </c:pt>
                <c:pt idx="13886">
                  <c:v>133.41999999999999</c:v>
                </c:pt>
                <c:pt idx="13887">
                  <c:v>133.41999999999999</c:v>
                </c:pt>
                <c:pt idx="13888">
                  <c:v>133.41999999999999</c:v>
                </c:pt>
                <c:pt idx="13889">
                  <c:v>133.41999999999999</c:v>
                </c:pt>
                <c:pt idx="13890">
                  <c:v>133.41999999999999</c:v>
                </c:pt>
                <c:pt idx="13891">
                  <c:v>133.41999999999999</c:v>
                </c:pt>
                <c:pt idx="13892">
                  <c:v>133.41999999999999</c:v>
                </c:pt>
                <c:pt idx="13893">
                  <c:v>133.41999999999999</c:v>
                </c:pt>
                <c:pt idx="13894">
                  <c:v>133.41999999999999</c:v>
                </c:pt>
                <c:pt idx="13895">
                  <c:v>133.41999999999999</c:v>
                </c:pt>
                <c:pt idx="13896">
                  <c:v>133.41999999999999</c:v>
                </c:pt>
                <c:pt idx="13897">
                  <c:v>133.41999999999999</c:v>
                </c:pt>
                <c:pt idx="13898">
                  <c:v>133.41999999999999</c:v>
                </c:pt>
                <c:pt idx="13899">
                  <c:v>133.41999999999999</c:v>
                </c:pt>
                <c:pt idx="13900">
                  <c:v>133.41999999999999</c:v>
                </c:pt>
                <c:pt idx="13901">
                  <c:v>133.41999999999999</c:v>
                </c:pt>
                <c:pt idx="13902">
                  <c:v>133.41999999999999</c:v>
                </c:pt>
                <c:pt idx="13903">
                  <c:v>133.41999999999999</c:v>
                </c:pt>
                <c:pt idx="13904">
                  <c:v>133.41999999999999</c:v>
                </c:pt>
                <c:pt idx="13905">
                  <c:v>129.20999999999998</c:v>
                </c:pt>
                <c:pt idx="13906">
                  <c:v>129.20999999999998</c:v>
                </c:pt>
                <c:pt idx="13907">
                  <c:v>129.20999999999998</c:v>
                </c:pt>
                <c:pt idx="13908">
                  <c:v>129.20999999999998</c:v>
                </c:pt>
                <c:pt idx="13909">
                  <c:v>129.20999999999998</c:v>
                </c:pt>
                <c:pt idx="13910">
                  <c:v>129.20999999999998</c:v>
                </c:pt>
                <c:pt idx="13911">
                  <c:v>129.20999999999998</c:v>
                </c:pt>
                <c:pt idx="13912">
                  <c:v>129.20999999999998</c:v>
                </c:pt>
                <c:pt idx="13913">
                  <c:v>129.20999999999998</c:v>
                </c:pt>
                <c:pt idx="13914">
                  <c:v>129.20999999999998</c:v>
                </c:pt>
                <c:pt idx="13915">
                  <c:v>129.20999999999998</c:v>
                </c:pt>
                <c:pt idx="13916">
                  <c:v>129.20999999999998</c:v>
                </c:pt>
                <c:pt idx="13917">
                  <c:v>129.20999999999998</c:v>
                </c:pt>
                <c:pt idx="13918">
                  <c:v>129.20999999999998</c:v>
                </c:pt>
                <c:pt idx="13919">
                  <c:v>129.20999999999998</c:v>
                </c:pt>
                <c:pt idx="13920">
                  <c:v>129.20999999999998</c:v>
                </c:pt>
                <c:pt idx="13921">
                  <c:v>129.20999999999998</c:v>
                </c:pt>
                <c:pt idx="13922">
                  <c:v>129.20999999999998</c:v>
                </c:pt>
                <c:pt idx="13923">
                  <c:v>129.20999999999998</c:v>
                </c:pt>
                <c:pt idx="13924">
                  <c:v>129.20999999999998</c:v>
                </c:pt>
                <c:pt idx="13925">
                  <c:v>129.20999999999998</c:v>
                </c:pt>
                <c:pt idx="13926">
                  <c:v>129.20999999999998</c:v>
                </c:pt>
                <c:pt idx="13927">
                  <c:v>129.20999999999998</c:v>
                </c:pt>
                <c:pt idx="13928">
                  <c:v>129.20999999999998</c:v>
                </c:pt>
                <c:pt idx="13929">
                  <c:v>129.20999999999998</c:v>
                </c:pt>
                <c:pt idx="13930">
                  <c:v>129.20999999999998</c:v>
                </c:pt>
                <c:pt idx="13931">
                  <c:v>129.20999999999998</c:v>
                </c:pt>
                <c:pt idx="13932">
                  <c:v>129.20999999999998</c:v>
                </c:pt>
                <c:pt idx="13933">
                  <c:v>129.20999999999998</c:v>
                </c:pt>
                <c:pt idx="13934">
                  <c:v>129.20999999999998</c:v>
                </c:pt>
                <c:pt idx="13935">
                  <c:v>129.20999999999998</c:v>
                </c:pt>
                <c:pt idx="13936">
                  <c:v>129.20999999999998</c:v>
                </c:pt>
                <c:pt idx="13937">
                  <c:v>129.20999999999998</c:v>
                </c:pt>
                <c:pt idx="13938">
                  <c:v>129.20999999999998</c:v>
                </c:pt>
                <c:pt idx="13939">
                  <c:v>129.20999999999998</c:v>
                </c:pt>
                <c:pt idx="13940">
                  <c:v>129.20999999999998</c:v>
                </c:pt>
                <c:pt idx="13941">
                  <c:v>129.20999999999998</c:v>
                </c:pt>
                <c:pt idx="13942">
                  <c:v>129.20999999999998</c:v>
                </c:pt>
                <c:pt idx="13943">
                  <c:v>129.20999999999998</c:v>
                </c:pt>
                <c:pt idx="13944">
                  <c:v>129.20999999999998</c:v>
                </c:pt>
                <c:pt idx="13945">
                  <c:v>129.20999999999998</c:v>
                </c:pt>
                <c:pt idx="13946">
                  <c:v>129.20999999999998</c:v>
                </c:pt>
                <c:pt idx="13947">
                  <c:v>129.20999999999998</c:v>
                </c:pt>
                <c:pt idx="13948">
                  <c:v>129.20999999999998</c:v>
                </c:pt>
                <c:pt idx="13949">
                  <c:v>129.20999999999998</c:v>
                </c:pt>
                <c:pt idx="13950">
                  <c:v>129.20999999999998</c:v>
                </c:pt>
                <c:pt idx="13951">
                  <c:v>129.20999999999998</c:v>
                </c:pt>
                <c:pt idx="13952">
                  <c:v>129.20999999999998</c:v>
                </c:pt>
                <c:pt idx="13953">
                  <c:v>129.20999999999998</c:v>
                </c:pt>
                <c:pt idx="13954">
                  <c:v>129.20999999999998</c:v>
                </c:pt>
                <c:pt idx="13955">
                  <c:v>129.20999999999998</c:v>
                </c:pt>
                <c:pt idx="13956">
                  <c:v>129.20999999999998</c:v>
                </c:pt>
                <c:pt idx="13957">
                  <c:v>129.20999999999998</c:v>
                </c:pt>
                <c:pt idx="13958">
                  <c:v>129.20999999999998</c:v>
                </c:pt>
                <c:pt idx="13959">
                  <c:v>129.20999999999998</c:v>
                </c:pt>
                <c:pt idx="13960">
                  <c:v>129.20999999999998</c:v>
                </c:pt>
                <c:pt idx="13961">
                  <c:v>129.20999999999998</c:v>
                </c:pt>
                <c:pt idx="13962">
                  <c:v>129.20999999999998</c:v>
                </c:pt>
                <c:pt idx="13963">
                  <c:v>129.20999999999998</c:v>
                </c:pt>
                <c:pt idx="13964">
                  <c:v>129.20999999999998</c:v>
                </c:pt>
                <c:pt idx="13965">
                  <c:v>128.51</c:v>
                </c:pt>
                <c:pt idx="13966">
                  <c:v>128.51</c:v>
                </c:pt>
                <c:pt idx="13967">
                  <c:v>128.51</c:v>
                </c:pt>
                <c:pt idx="13968">
                  <c:v>128.51</c:v>
                </c:pt>
                <c:pt idx="13969">
                  <c:v>128.51</c:v>
                </c:pt>
                <c:pt idx="13970">
                  <c:v>128.51</c:v>
                </c:pt>
                <c:pt idx="13971">
                  <c:v>128.51</c:v>
                </c:pt>
                <c:pt idx="13972">
                  <c:v>128.51</c:v>
                </c:pt>
                <c:pt idx="13973">
                  <c:v>128.51</c:v>
                </c:pt>
                <c:pt idx="13974">
                  <c:v>128.51</c:v>
                </c:pt>
                <c:pt idx="13975">
                  <c:v>128.51</c:v>
                </c:pt>
                <c:pt idx="13976">
                  <c:v>128.51</c:v>
                </c:pt>
                <c:pt idx="13977">
                  <c:v>128.51</c:v>
                </c:pt>
                <c:pt idx="13978">
                  <c:v>128.51</c:v>
                </c:pt>
                <c:pt idx="13979">
                  <c:v>128.51</c:v>
                </c:pt>
                <c:pt idx="13980">
                  <c:v>128.51</c:v>
                </c:pt>
                <c:pt idx="13981">
                  <c:v>128.51</c:v>
                </c:pt>
                <c:pt idx="13982">
                  <c:v>128.51</c:v>
                </c:pt>
                <c:pt idx="13983">
                  <c:v>128.51</c:v>
                </c:pt>
                <c:pt idx="13984">
                  <c:v>128.51</c:v>
                </c:pt>
                <c:pt idx="13985">
                  <c:v>128.51</c:v>
                </c:pt>
                <c:pt idx="13986">
                  <c:v>128.51</c:v>
                </c:pt>
                <c:pt idx="13987">
                  <c:v>128.51</c:v>
                </c:pt>
                <c:pt idx="13988">
                  <c:v>128.51</c:v>
                </c:pt>
                <c:pt idx="13989">
                  <c:v>128.51</c:v>
                </c:pt>
                <c:pt idx="13990">
                  <c:v>128.51</c:v>
                </c:pt>
                <c:pt idx="13991">
                  <c:v>128.51</c:v>
                </c:pt>
                <c:pt idx="13992">
                  <c:v>128.51</c:v>
                </c:pt>
                <c:pt idx="13993">
                  <c:v>128.51</c:v>
                </c:pt>
                <c:pt idx="13994">
                  <c:v>128.51</c:v>
                </c:pt>
                <c:pt idx="13995">
                  <c:v>128.51</c:v>
                </c:pt>
                <c:pt idx="13996">
                  <c:v>128.51</c:v>
                </c:pt>
                <c:pt idx="13997">
                  <c:v>128.51</c:v>
                </c:pt>
                <c:pt idx="13998">
                  <c:v>128.51</c:v>
                </c:pt>
                <c:pt idx="13999">
                  <c:v>128.51</c:v>
                </c:pt>
                <c:pt idx="14000">
                  <c:v>128.51</c:v>
                </c:pt>
                <c:pt idx="14001">
                  <c:v>128.51</c:v>
                </c:pt>
                <c:pt idx="14002">
                  <c:v>128.51</c:v>
                </c:pt>
                <c:pt idx="14003">
                  <c:v>128.51</c:v>
                </c:pt>
                <c:pt idx="14004">
                  <c:v>128.51</c:v>
                </c:pt>
                <c:pt idx="14005">
                  <c:v>128.51</c:v>
                </c:pt>
                <c:pt idx="14006">
                  <c:v>128.51</c:v>
                </c:pt>
                <c:pt idx="14007">
                  <c:v>128.51</c:v>
                </c:pt>
                <c:pt idx="14008">
                  <c:v>128.51</c:v>
                </c:pt>
                <c:pt idx="14009">
                  <c:v>128.51</c:v>
                </c:pt>
                <c:pt idx="14010">
                  <c:v>128.51</c:v>
                </c:pt>
                <c:pt idx="14011">
                  <c:v>128.51</c:v>
                </c:pt>
                <c:pt idx="14012">
                  <c:v>128.51</c:v>
                </c:pt>
                <c:pt idx="14013">
                  <c:v>128.51</c:v>
                </c:pt>
                <c:pt idx="14014">
                  <c:v>128.51</c:v>
                </c:pt>
                <c:pt idx="14015">
                  <c:v>128.51</c:v>
                </c:pt>
                <c:pt idx="14016">
                  <c:v>128.51</c:v>
                </c:pt>
                <c:pt idx="14017">
                  <c:v>128.51</c:v>
                </c:pt>
                <c:pt idx="14018">
                  <c:v>128.51</c:v>
                </c:pt>
                <c:pt idx="14019">
                  <c:v>128.51</c:v>
                </c:pt>
                <c:pt idx="14020">
                  <c:v>128.51</c:v>
                </c:pt>
                <c:pt idx="14021">
                  <c:v>128.51</c:v>
                </c:pt>
                <c:pt idx="14022">
                  <c:v>128.51</c:v>
                </c:pt>
                <c:pt idx="14023">
                  <c:v>128.51</c:v>
                </c:pt>
                <c:pt idx="14024">
                  <c:v>128.51</c:v>
                </c:pt>
                <c:pt idx="14025">
                  <c:v>133.5</c:v>
                </c:pt>
                <c:pt idx="14026">
                  <c:v>133.5</c:v>
                </c:pt>
                <c:pt idx="14027">
                  <c:v>133.5</c:v>
                </c:pt>
                <c:pt idx="14028">
                  <c:v>133.5</c:v>
                </c:pt>
                <c:pt idx="14029">
                  <c:v>133.5</c:v>
                </c:pt>
                <c:pt idx="14030">
                  <c:v>133.5</c:v>
                </c:pt>
                <c:pt idx="14031">
                  <c:v>133.5</c:v>
                </c:pt>
                <c:pt idx="14032">
                  <c:v>133.5</c:v>
                </c:pt>
                <c:pt idx="14033">
                  <c:v>133.5</c:v>
                </c:pt>
                <c:pt idx="14034">
                  <c:v>133.5</c:v>
                </c:pt>
                <c:pt idx="14035">
                  <c:v>133.5</c:v>
                </c:pt>
                <c:pt idx="14036">
                  <c:v>133.5</c:v>
                </c:pt>
                <c:pt idx="14037">
                  <c:v>133.5</c:v>
                </c:pt>
                <c:pt idx="14038">
                  <c:v>133.5</c:v>
                </c:pt>
                <c:pt idx="14039">
                  <c:v>133.5</c:v>
                </c:pt>
                <c:pt idx="14040">
                  <c:v>133.5</c:v>
                </c:pt>
                <c:pt idx="14041">
                  <c:v>133.5</c:v>
                </c:pt>
                <c:pt idx="14042">
                  <c:v>133.5</c:v>
                </c:pt>
                <c:pt idx="14043">
                  <c:v>133.5</c:v>
                </c:pt>
                <c:pt idx="14044">
                  <c:v>133.5</c:v>
                </c:pt>
                <c:pt idx="14045">
                  <c:v>133.5</c:v>
                </c:pt>
                <c:pt idx="14046">
                  <c:v>133.5</c:v>
                </c:pt>
                <c:pt idx="14047">
                  <c:v>133.5</c:v>
                </c:pt>
                <c:pt idx="14048">
                  <c:v>133.5</c:v>
                </c:pt>
                <c:pt idx="14049">
                  <c:v>133.5</c:v>
                </c:pt>
                <c:pt idx="14050">
                  <c:v>133.5</c:v>
                </c:pt>
                <c:pt idx="14051">
                  <c:v>133.5</c:v>
                </c:pt>
                <c:pt idx="14052">
                  <c:v>133.5</c:v>
                </c:pt>
                <c:pt idx="14053">
                  <c:v>133.5</c:v>
                </c:pt>
                <c:pt idx="14054">
                  <c:v>133.5</c:v>
                </c:pt>
                <c:pt idx="14055">
                  <c:v>133.5</c:v>
                </c:pt>
                <c:pt idx="14056">
                  <c:v>133.5</c:v>
                </c:pt>
                <c:pt idx="14057">
                  <c:v>133.5</c:v>
                </c:pt>
                <c:pt idx="14058">
                  <c:v>133.5</c:v>
                </c:pt>
                <c:pt idx="14059">
                  <c:v>133.5</c:v>
                </c:pt>
                <c:pt idx="14060">
                  <c:v>133.5</c:v>
                </c:pt>
                <c:pt idx="14061">
                  <c:v>133.5</c:v>
                </c:pt>
                <c:pt idx="14062">
                  <c:v>133.5</c:v>
                </c:pt>
                <c:pt idx="14063">
                  <c:v>133.5</c:v>
                </c:pt>
                <c:pt idx="14064">
                  <c:v>133.5</c:v>
                </c:pt>
                <c:pt idx="14065">
                  <c:v>133.5</c:v>
                </c:pt>
                <c:pt idx="14066">
                  <c:v>133.5</c:v>
                </c:pt>
                <c:pt idx="14067">
                  <c:v>133.5</c:v>
                </c:pt>
                <c:pt idx="14068">
                  <c:v>133.5</c:v>
                </c:pt>
                <c:pt idx="14069">
                  <c:v>133.5</c:v>
                </c:pt>
                <c:pt idx="14070">
                  <c:v>133.5</c:v>
                </c:pt>
                <c:pt idx="14071">
                  <c:v>133.5</c:v>
                </c:pt>
                <c:pt idx="14072">
                  <c:v>133.5</c:v>
                </c:pt>
                <c:pt idx="14073">
                  <c:v>133.5</c:v>
                </c:pt>
                <c:pt idx="14074">
                  <c:v>133.5</c:v>
                </c:pt>
                <c:pt idx="14075">
                  <c:v>133.5</c:v>
                </c:pt>
                <c:pt idx="14076">
                  <c:v>133.5</c:v>
                </c:pt>
                <c:pt idx="14077">
                  <c:v>133.5</c:v>
                </c:pt>
                <c:pt idx="14078">
                  <c:v>133.5</c:v>
                </c:pt>
                <c:pt idx="14079">
                  <c:v>133.5</c:v>
                </c:pt>
                <c:pt idx="14080">
                  <c:v>133.5</c:v>
                </c:pt>
                <c:pt idx="14081">
                  <c:v>133.5</c:v>
                </c:pt>
                <c:pt idx="14082">
                  <c:v>133.5</c:v>
                </c:pt>
                <c:pt idx="14083">
                  <c:v>133.5</c:v>
                </c:pt>
                <c:pt idx="14084">
                  <c:v>133.5</c:v>
                </c:pt>
                <c:pt idx="14085">
                  <c:v>133.31</c:v>
                </c:pt>
                <c:pt idx="14086">
                  <c:v>133.31</c:v>
                </c:pt>
                <c:pt idx="14087">
                  <c:v>133.31</c:v>
                </c:pt>
                <c:pt idx="14088">
                  <c:v>133.31</c:v>
                </c:pt>
                <c:pt idx="14089">
                  <c:v>133.31</c:v>
                </c:pt>
                <c:pt idx="14090">
                  <c:v>133.31</c:v>
                </c:pt>
                <c:pt idx="14091">
                  <c:v>133.31</c:v>
                </c:pt>
                <c:pt idx="14092">
                  <c:v>133.31</c:v>
                </c:pt>
                <c:pt idx="14093">
                  <c:v>133.31</c:v>
                </c:pt>
                <c:pt idx="14094">
                  <c:v>133.31</c:v>
                </c:pt>
                <c:pt idx="14095">
                  <c:v>133.31</c:v>
                </c:pt>
                <c:pt idx="14096">
                  <c:v>133.31</c:v>
                </c:pt>
                <c:pt idx="14097">
                  <c:v>133.31</c:v>
                </c:pt>
                <c:pt idx="14098">
                  <c:v>133.31</c:v>
                </c:pt>
                <c:pt idx="14099">
                  <c:v>133.31</c:v>
                </c:pt>
                <c:pt idx="14100">
                  <c:v>133.31</c:v>
                </c:pt>
                <c:pt idx="14101">
                  <c:v>133.31</c:v>
                </c:pt>
                <c:pt idx="14102">
                  <c:v>133.31</c:v>
                </c:pt>
                <c:pt idx="14103">
                  <c:v>133.31</c:v>
                </c:pt>
                <c:pt idx="14104">
                  <c:v>133.31</c:v>
                </c:pt>
                <c:pt idx="14105">
                  <c:v>133.31</c:v>
                </c:pt>
                <c:pt idx="14106">
                  <c:v>133.31</c:v>
                </c:pt>
                <c:pt idx="14107">
                  <c:v>133.31</c:v>
                </c:pt>
                <c:pt idx="14108">
                  <c:v>133.31</c:v>
                </c:pt>
                <c:pt idx="14109">
                  <c:v>133.31</c:v>
                </c:pt>
                <c:pt idx="14110">
                  <c:v>133.31</c:v>
                </c:pt>
                <c:pt idx="14111">
                  <c:v>133.31</c:v>
                </c:pt>
                <c:pt idx="14112">
                  <c:v>133.31</c:v>
                </c:pt>
                <c:pt idx="14113">
                  <c:v>133.31</c:v>
                </c:pt>
                <c:pt idx="14114">
                  <c:v>133.31</c:v>
                </c:pt>
                <c:pt idx="14115">
                  <c:v>133.31</c:v>
                </c:pt>
                <c:pt idx="14116">
                  <c:v>133.31</c:v>
                </c:pt>
                <c:pt idx="14117">
                  <c:v>133.31</c:v>
                </c:pt>
                <c:pt idx="14118">
                  <c:v>133.31</c:v>
                </c:pt>
                <c:pt idx="14119">
                  <c:v>133.31</c:v>
                </c:pt>
                <c:pt idx="14120">
                  <c:v>133.31</c:v>
                </c:pt>
                <c:pt idx="14121">
                  <c:v>133.31</c:v>
                </c:pt>
                <c:pt idx="14122">
                  <c:v>133.31</c:v>
                </c:pt>
                <c:pt idx="14123">
                  <c:v>133.31</c:v>
                </c:pt>
                <c:pt idx="14124">
                  <c:v>133.31</c:v>
                </c:pt>
                <c:pt idx="14125">
                  <c:v>133.31</c:v>
                </c:pt>
                <c:pt idx="14126">
                  <c:v>133.31</c:v>
                </c:pt>
                <c:pt idx="14127">
                  <c:v>133.31</c:v>
                </c:pt>
                <c:pt idx="14128">
                  <c:v>133.31</c:v>
                </c:pt>
                <c:pt idx="14129">
                  <c:v>133.31</c:v>
                </c:pt>
                <c:pt idx="14130">
                  <c:v>133.31</c:v>
                </c:pt>
                <c:pt idx="14131">
                  <c:v>133.31</c:v>
                </c:pt>
                <c:pt idx="14132">
                  <c:v>133.31</c:v>
                </c:pt>
                <c:pt idx="14133">
                  <c:v>133.31</c:v>
                </c:pt>
                <c:pt idx="14134">
                  <c:v>133.31</c:v>
                </c:pt>
                <c:pt idx="14135">
                  <c:v>133.31</c:v>
                </c:pt>
                <c:pt idx="14136">
                  <c:v>133.31</c:v>
                </c:pt>
                <c:pt idx="14137">
                  <c:v>133.31</c:v>
                </c:pt>
                <c:pt idx="14138">
                  <c:v>133.31</c:v>
                </c:pt>
                <c:pt idx="14139">
                  <c:v>133.31</c:v>
                </c:pt>
                <c:pt idx="14140">
                  <c:v>133.31</c:v>
                </c:pt>
                <c:pt idx="14141">
                  <c:v>133.31</c:v>
                </c:pt>
                <c:pt idx="14142">
                  <c:v>133.31</c:v>
                </c:pt>
                <c:pt idx="14143">
                  <c:v>133.31</c:v>
                </c:pt>
                <c:pt idx="14144">
                  <c:v>133.31</c:v>
                </c:pt>
                <c:pt idx="14145">
                  <c:v>132.26999999999998</c:v>
                </c:pt>
                <c:pt idx="14146">
                  <c:v>132.26999999999998</c:v>
                </c:pt>
                <c:pt idx="14147">
                  <c:v>132.26999999999998</c:v>
                </c:pt>
                <c:pt idx="14148">
                  <c:v>132.26999999999998</c:v>
                </c:pt>
                <c:pt idx="14149">
                  <c:v>132.26999999999998</c:v>
                </c:pt>
                <c:pt idx="14150">
                  <c:v>132.26999999999998</c:v>
                </c:pt>
                <c:pt idx="14151">
                  <c:v>132.26999999999998</c:v>
                </c:pt>
                <c:pt idx="14152">
                  <c:v>132.26999999999998</c:v>
                </c:pt>
                <c:pt idx="14153">
                  <c:v>132.26999999999998</c:v>
                </c:pt>
                <c:pt idx="14154">
                  <c:v>132.26999999999998</c:v>
                </c:pt>
                <c:pt idx="14155">
                  <c:v>132.26999999999998</c:v>
                </c:pt>
                <c:pt idx="14156">
                  <c:v>132.26999999999998</c:v>
                </c:pt>
                <c:pt idx="14157">
                  <c:v>132.26999999999998</c:v>
                </c:pt>
                <c:pt idx="14158">
                  <c:v>132.26999999999998</c:v>
                </c:pt>
                <c:pt idx="14159">
                  <c:v>132.26999999999998</c:v>
                </c:pt>
                <c:pt idx="14160">
                  <c:v>132.26999999999998</c:v>
                </c:pt>
                <c:pt idx="14161">
                  <c:v>132.26999999999998</c:v>
                </c:pt>
                <c:pt idx="14162">
                  <c:v>132.26999999999998</c:v>
                </c:pt>
                <c:pt idx="14163">
                  <c:v>132.26999999999998</c:v>
                </c:pt>
                <c:pt idx="14164">
                  <c:v>132.26999999999998</c:v>
                </c:pt>
                <c:pt idx="14165">
                  <c:v>132.26999999999998</c:v>
                </c:pt>
                <c:pt idx="14166">
                  <c:v>132.26999999999998</c:v>
                </c:pt>
                <c:pt idx="14167">
                  <c:v>132.26999999999998</c:v>
                </c:pt>
                <c:pt idx="14168">
                  <c:v>132.26999999999998</c:v>
                </c:pt>
                <c:pt idx="14169">
                  <c:v>132.26999999999998</c:v>
                </c:pt>
                <c:pt idx="14170">
                  <c:v>132.26999999999998</c:v>
                </c:pt>
                <c:pt idx="14171">
                  <c:v>132.26999999999998</c:v>
                </c:pt>
                <c:pt idx="14172">
                  <c:v>132.26999999999998</c:v>
                </c:pt>
                <c:pt idx="14173">
                  <c:v>132.26999999999998</c:v>
                </c:pt>
                <c:pt idx="14174">
                  <c:v>132.26999999999998</c:v>
                </c:pt>
                <c:pt idx="14175">
                  <c:v>132.26999999999998</c:v>
                </c:pt>
                <c:pt idx="14176">
                  <c:v>132.26999999999998</c:v>
                </c:pt>
                <c:pt idx="14177">
                  <c:v>132.26999999999998</c:v>
                </c:pt>
                <c:pt idx="14178">
                  <c:v>132.26999999999998</c:v>
                </c:pt>
                <c:pt idx="14179">
                  <c:v>132.26999999999998</c:v>
                </c:pt>
                <c:pt idx="14180">
                  <c:v>132.26999999999998</c:v>
                </c:pt>
                <c:pt idx="14181">
                  <c:v>132.26999999999998</c:v>
                </c:pt>
                <c:pt idx="14182">
                  <c:v>132.26999999999998</c:v>
                </c:pt>
                <c:pt idx="14183">
                  <c:v>132.26999999999998</c:v>
                </c:pt>
                <c:pt idx="14184">
                  <c:v>132.26999999999998</c:v>
                </c:pt>
                <c:pt idx="14185">
                  <c:v>132.26999999999998</c:v>
                </c:pt>
                <c:pt idx="14186">
                  <c:v>132.26999999999998</c:v>
                </c:pt>
                <c:pt idx="14187">
                  <c:v>132.26999999999998</c:v>
                </c:pt>
                <c:pt idx="14188">
                  <c:v>132.26999999999998</c:v>
                </c:pt>
                <c:pt idx="14189">
                  <c:v>132.26999999999998</c:v>
                </c:pt>
                <c:pt idx="14190">
                  <c:v>132.26999999999998</c:v>
                </c:pt>
                <c:pt idx="14191">
                  <c:v>132.26999999999998</c:v>
                </c:pt>
                <c:pt idx="14192">
                  <c:v>132.26999999999998</c:v>
                </c:pt>
                <c:pt idx="14193">
                  <c:v>132.26999999999998</c:v>
                </c:pt>
                <c:pt idx="14194">
                  <c:v>132.26999999999998</c:v>
                </c:pt>
                <c:pt idx="14195">
                  <c:v>132.26999999999998</c:v>
                </c:pt>
                <c:pt idx="14196">
                  <c:v>132.26999999999998</c:v>
                </c:pt>
                <c:pt idx="14197">
                  <c:v>132.26999999999998</c:v>
                </c:pt>
                <c:pt idx="14198">
                  <c:v>132.26999999999998</c:v>
                </c:pt>
                <c:pt idx="14199">
                  <c:v>132.26999999999998</c:v>
                </c:pt>
                <c:pt idx="14200">
                  <c:v>132.26999999999998</c:v>
                </c:pt>
                <c:pt idx="14201">
                  <c:v>132.26999999999998</c:v>
                </c:pt>
                <c:pt idx="14202">
                  <c:v>132.26999999999998</c:v>
                </c:pt>
                <c:pt idx="14203">
                  <c:v>132.26999999999998</c:v>
                </c:pt>
                <c:pt idx="14204">
                  <c:v>132.26999999999998</c:v>
                </c:pt>
                <c:pt idx="14205">
                  <c:v>130.54</c:v>
                </c:pt>
                <c:pt idx="14206">
                  <c:v>130.54</c:v>
                </c:pt>
                <c:pt idx="14207">
                  <c:v>130.54</c:v>
                </c:pt>
                <c:pt idx="14208">
                  <c:v>130.54</c:v>
                </c:pt>
                <c:pt idx="14209">
                  <c:v>130.54</c:v>
                </c:pt>
                <c:pt idx="14210">
                  <c:v>130.54</c:v>
                </c:pt>
                <c:pt idx="14211">
                  <c:v>130.54</c:v>
                </c:pt>
                <c:pt idx="14212">
                  <c:v>130.54</c:v>
                </c:pt>
                <c:pt idx="14213">
                  <c:v>130.54</c:v>
                </c:pt>
                <c:pt idx="14214">
                  <c:v>130.54</c:v>
                </c:pt>
                <c:pt idx="14215">
                  <c:v>130.54</c:v>
                </c:pt>
                <c:pt idx="14216">
                  <c:v>130.54</c:v>
                </c:pt>
                <c:pt idx="14217">
                  <c:v>130.54</c:v>
                </c:pt>
                <c:pt idx="14218">
                  <c:v>130.54</c:v>
                </c:pt>
                <c:pt idx="14219">
                  <c:v>130.54</c:v>
                </c:pt>
                <c:pt idx="14220">
                  <c:v>130.54</c:v>
                </c:pt>
                <c:pt idx="14221">
                  <c:v>130.54</c:v>
                </c:pt>
                <c:pt idx="14222">
                  <c:v>130.54</c:v>
                </c:pt>
                <c:pt idx="14223">
                  <c:v>130.54</c:v>
                </c:pt>
                <c:pt idx="14224">
                  <c:v>130.54</c:v>
                </c:pt>
                <c:pt idx="14225">
                  <c:v>130.54</c:v>
                </c:pt>
                <c:pt idx="14226">
                  <c:v>130.54</c:v>
                </c:pt>
                <c:pt idx="14227">
                  <c:v>130.54</c:v>
                </c:pt>
                <c:pt idx="14228">
                  <c:v>130.54</c:v>
                </c:pt>
                <c:pt idx="14229">
                  <c:v>130.54</c:v>
                </c:pt>
                <c:pt idx="14230">
                  <c:v>130.54</c:v>
                </c:pt>
                <c:pt idx="14231">
                  <c:v>130.54</c:v>
                </c:pt>
                <c:pt idx="14232">
                  <c:v>130.54</c:v>
                </c:pt>
                <c:pt idx="14233">
                  <c:v>130.54</c:v>
                </c:pt>
                <c:pt idx="14234">
                  <c:v>130.54</c:v>
                </c:pt>
                <c:pt idx="14235">
                  <c:v>130.54</c:v>
                </c:pt>
                <c:pt idx="14236">
                  <c:v>130.54</c:v>
                </c:pt>
                <c:pt idx="14237">
                  <c:v>130.54</c:v>
                </c:pt>
                <c:pt idx="14238">
                  <c:v>130.54</c:v>
                </c:pt>
                <c:pt idx="14239">
                  <c:v>130.54</c:v>
                </c:pt>
                <c:pt idx="14240">
                  <c:v>130.54</c:v>
                </c:pt>
                <c:pt idx="14241">
                  <c:v>130.54</c:v>
                </c:pt>
                <c:pt idx="14242">
                  <c:v>130.54</c:v>
                </c:pt>
                <c:pt idx="14243">
                  <c:v>130.54</c:v>
                </c:pt>
                <c:pt idx="14244">
                  <c:v>130.54</c:v>
                </c:pt>
                <c:pt idx="14245">
                  <c:v>130.54</c:v>
                </c:pt>
                <c:pt idx="14246">
                  <c:v>130.54</c:v>
                </c:pt>
                <c:pt idx="14247">
                  <c:v>130.54</c:v>
                </c:pt>
                <c:pt idx="14248">
                  <c:v>130.54</c:v>
                </c:pt>
                <c:pt idx="14249">
                  <c:v>130.54</c:v>
                </c:pt>
                <c:pt idx="14250">
                  <c:v>130.54</c:v>
                </c:pt>
                <c:pt idx="14251">
                  <c:v>130.54</c:v>
                </c:pt>
                <c:pt idx="14252">
                  <c:v>130.54</c:v>
                </c:pt>
                <c:pt idx="14253">
                  <c:v>130.54</c:v>
                </c:pt>
                <c:pt idx="14254">
                  <c:v>130.54</c:v>
                </c:pt>
                <c:pt idx="14255">
                  <c:v>130.54</c:v>
                </c:pt>
                <c:pt idx="14256">
                  <c:v>130.54</c:v>
                </c:pt>
                <c:pt idx="14257">
                  <c:v>130.54</c:v>
                </c:pt>
                <c:pt idx="14258">
                  <c:v>130.54</c:v>
                </c:pt>
                <c:pt idx="14259">
                  <c:v>130.54</c:v>
                </c:pt>
                <c:pt idx="14260">
                  <c:v>130.54</c:v>
                </c:pt>
                <c:pt idx="14261">
                  <c:v>130.54</c:v>
                </c:pt>
                <c:pt idx="14262">
                  <c:v>130.54</c:v>
                </c:pt>
                <c:pt idx="14263">
                  <c:v>130.54</c:v>
                </c:pt>
                <c:pt idx="14264">
                  <c:v>130.54</c:v>
                </c:pt>
                <c:pt idx="14265">
                  <c:v>129.26999999999998</c:v>
                </c:pt>
                <c:pt idx="14266">
                  <c:v>129.26999999999998</c:v>
                </c:pt>
                <c:pt idx="14267">
                  <c:v>129.26999999999998</c:v>
                </c:pt>
                <c:pt idx="14268">
                  <c:v>129.26999999999998</c:v>
                </c:pt>
                <c:pt idx="14269">
                  <c:v>129.26999999999998</c:v>
                </c:pt>
                <c:pt idx="14270">
                  <c:v>129.26999999999998</c:v>
                </c:pt>
                <c:pt idx="14271">
                  <c:v>129.26999999999998</c:v>
                </c:pt>
                <c:pt idx="14272">
                  <c:v>129.26999999999998</c:v>
                </c:pt>
                <c:pt idx="14273">
                  <c:v>129.26999999999998</c:v>
                </c:pt>
                <c:pt idx="14274">
                  <c:v>129.26999999999998</c:v>
                </c:pt>
                <c:pt idx="14275">
                  <c:v>129.26999999999998</c:v>
                </c:pt>
                <c:pt idx="14276">
                  <c:v>129.26999999999998</c:v>
                </c:pt>
                <c:pt idx="14277">
                  <c:v>129.26999999999998</c:v>
                </c:pt>
                <c:pt idx="14278">
                  <c:v>129.26999999999998</c:v>
                </c:pt>
                <c:pt idx="14279">
                  <c:v>129.26999999999998</c:v>
                </c:pt>
                <c:pt idx="14280">
                  <c:v>129.26999999999998</c:v>
                </c:pt>
                <c:pt idx="14281">
                  <c:v>129.26999999999998</c:v>
                </c:pt>
                <c:pt idx="14282">
                  <c:v>129.26999999999998</c:v>
                </c:pt>
                <c:pt idx="14283">
                  <c:v>129.26999999999998</c:v>
                </c:pt>
                <c:pt idx="14284">
                  <c:v>129.26999999999998</c:v>
                </c:pt>
                <c:pt idx="14285">
                  <c:v>129.26999999999998</c:v>
                </c:pt>
                <c:pt idx="14286">
                  <c:v>129.26999999999998</c:v>
                </c:pt>
                <c:pt idx="14287">
                  <c:v>129.26999999999998</c:v>
                </c:pt>
                <c:pt idx="14288">
                  <c:v>129.26999999999998</c:v>
                </c:pt>
                <c:pt idx="14289">
                  <c:v>129.26999999999998</c:v>
                </c:pt>
                <c:pt idx="14290">
                  <c:v>129.26999999999998</c:v>
                </c:pt>
                <c:pt idx="14291">
                  <c:v>129.26999999999998</c:v>
                </c:pt>
                <c:pt idx="14292">
                  <c:v>129.26999999999998</c:v>
                </c:pt>
                <c:pt idx="14293">
                  <c:v>129.26999999999998</c:v>
                </c:pt>
                <c:pt idx="14294">
                  <c:v>129.26999999999998</c:v>
                </c:pt>
                <c:pt idx="14295">
                  <c:v>129.26999999999998</c:v>
                </c:pt>
                <c:pt idx="14296">
                  <c:v>129.26999999999998</c:v>
                </c:pt>
                <c:pt idx="14297">
                  <c:v>129.26999999999998</c:v>
                </c:pt>
                <c:pt idx="14298">
                  <c:v>129.26999999999998</c:v>
                </c:pt>
                <c:pt idx="14299">
                  <c:v>129.26999999999998</c:v>
                </c:pt>
                <c:pt idx="14300">
                  <c:v>129.26999999999998</c:v>
                </c:pt>
                <c:pt idx="14301">
                  <c:v>129.26999999999998</c:v>
                </c:pt>
                <c:pt idx="14302">
                  <c:v>129.26999999999998</c:v>
                </c:pt>
                <c:pt idx="14303">
                  <c:v>129.26999999999998</c:v>
                </c:pt>
                <c:pt idx="14304">
                  <c:v>129.26999999999998</c:v>
                </c:pt>
                <c:pt idx="14305">
                  <c:v>129.26999999999998</c:v>
                </c:pt>
                <c:pt idx="14306">
                  <c:v>129.26999999999998</c:v>
                </c:pt>
                <c:pt idx="14307">
                  <c:v>129.26999999999998</c:v>
                </c:pt>
                <c:pt idx="14308">
                  <c:v>129.26999999999998</c:v>
                </c:pt>
                <c:pt idx="14309">
                  <c:v>129.26999999999998</c:v>
                </c:pt>
                <c:pt idx="14310">
                  <c:v>129.26999999999998</c:v>
                </c:pt>
                <c:pt idx="14311">
                  <c:v>129.26999999999998</c:v>
                </c:pt>
                <c:pt idx="14312">
                  <c:v>129.26999999999998</c:v>
                </c:pt>
                <c:pt idx="14313">
                  <c:v>129.26999999999998</c:v>
                </c:pt>
                <c:pt idx="14314">
                  <c:v>129.26999999999998</c:v>
                </c:pt>
                <c:pt idx="14315">
                  <c:v>129.26999999999998</c:v>
                </c:pt>
                <c:pt idx="14316">
                  <c:v>129.26999999999998</c:v>
                </c:pt>
                <c:pt idx="14317">
                  <c:v>129.26999999999998</c:v>
                </c:pt>
                <c:pt idx="14318">
                  <c:v>129.26999999999998</c:v>
                </c:pt>
                <c:pt idx="14319">
                  <c:v>129.26999999999998</c:v>
                </c:pt>
                <c:pt idx="14320">
                  <c:v>129.26999999999998</c:v>
                </c:pt>
                <c:pt idx="14321">
                  <c:v>129.26999999999998</c:v>
                </c:pt>
                <c:pt idx="14322">
                  <c:v>129.26999999999998</c:v>
                </c:pt>
                <c:pt idx="14323">
                  <c:v>129.26999999999998</c:v>
                </c:pt>
                <c:pt idx="14324">
                  <c:v>129.26999999999998</c:v>
                </c:pt>
                <c:pt idx="14325">
                  <c:v>128.85000000000034</c:v>
                </c:pt>
                <c:pt idx="14326">
                  <c:v>128.85000000000034</c:v>
                </c:pt>
                <c:pt idx="14327">
                  <c:v>128.85000000000034</c:v>
                </c:pt>
                <c:pt idx="14328">
                  <c:v>128.85000000000034</c:v>
                </c:pt>
                <c:pt idx="14329">
                  <c:v>128.85000000000034</c:v>
                </c:pt>
                <c:pt idx="14330">
                  <c:v>128.85000000000034</c:v>
                </c:pt>
                <c:pt idx="14331">
                  <c:v>128.85000000000034</c:v>
                </c:pt>
                <c:pt idx="14332">
                  <c:v>128.85000000000034</c:v>
                </c:pt>
                <c:pt idx="14333">
                  <c:v>128.85000000000034</c:v>
                </c:pt>
                <c:pt idx="14334">
                  <c:v>128.85000000000034</c:v>
                </c:pt>
                <c:pt idx="14335">
                  <c:v>128.85000000000034</c:v>
                </c:pt>
                <c:pt idx="14336">
                  <c:v>128.85000000000034</c:v>
                </c:pt>
                <c:pt idx="14337">
                  <c:v>128.85000000000034</c:v>
                </c:pt>
                <c:pt idx="14338">
                  <c:v>128.85000000000034</c:v>
                </c:pt>
                <c:pt idx="14339">
                  <c:v>128.85000000000034</c:v>
                </c:pt>
                <c:pt idx="14340">
                  <c:v>128.85000000000034</c:v>
                </c:pt>
                <c:pt idx="14341">
                  <c:v>128.85000000000034</c:v>
                </c:pt>
                <c:pt idx="14342">
                  <c:v>128.85000000000034</c:v>
                </c:pt>
                <c:pt idx="14343">
                  <c:v>128.85000000000034</c:v>
                </c:pt>
                <c:pt idx="14344">
                  <c:v>128.85000000000034</c:v>
                </c:pt>
                <c:pt idx="14345">
                  <c:v>128.85000000000034</c:v>
                </c:pt>
                <c:pt idx="14346">
                  <c:v>128.85000000000034</c:v>
                </c:pt>
                <c:pt idx="14347">
                  <c:v>128.85000000000034</c:v>
                </c:pt>
                <c:pt idx="14348">
                  <c:v>128.85000000000034</c:v>
                </c:pt>
                <c:pt idx="14349">
                  <c:v>128.85000000000034</c:v>
                </c:pt>
                <c:pt idx="14350">
                  <c:v>128.85000000000034</c:v>
                </c:pt>
                <c:pt idx="14351">
                  <c:v>128.85000000000034</c:v>
                </c:pt>
                <c:pt idx="14352">
                  <c:v>128.85000000000034</c:v>
                </c:pt>
                <c:pt idx="14353">
                  <c:v>128.85000000000034</c:v>
                </c:pt>
                <c:pt idx="14354">
                  <c:v>128.85000000000034</c:v>
                </c:pt>
                <c:pt idx="14355">
                  <c:v>128.85000000000034</c:v>
                </c:pt>
                <c:pt idx="14356">
                  <c:v>128.85000000000034</c:v>
                </c:pt>
                <c:pt idx="14357">
                  <c:v>128.85000000000034</c:v>
                </c:pt>
                <c:pt idx="14358">
                  <c:v>128.85000000000034</c:v>
                </c:pt>
                <c:pt idx="14359">
                  <c:v>128.85000000000034</c:v>
                </c:pt>
                <c:pt idx="14360">
                  <c:v>128.85000000000034</c:v>
                </c:pt>
                <c:pt idx="14361">
                  <c:v>128.85000000000034</c:v>
                </c:pt>
                <c:pt idx="14362">
                  <c:v>128.85000000000034</c:v>
                </c:pt>
                <c:pt idx="14363">
                  <c:v>128.85000000000034</c:v>
                </c:pt>
                <c:pt idx="14364">
                  <c:v>128.85000000000034</c:v>
                </c:pt>
                <c:pt idx="14365">
                  <c:v>128.85000000000034</c:v>
                </c:pt>
                <c:pt idx="14366">
                  <c:v>128.85000000000034</c:v>
                </c:pt>
                <c:pt idx="14367">
                  <c:v>128.85000000000034</c:v>
                </c:pt>
                <c:pt idx="14368">
                  <c:v>128.85000000000034</c:v>
                </c:pt>
                <c:pt idx="14369">
                  <c:v>128.85000000000034</c:v>
                </c:pt>
                <c:pt idx="14370">
                  <c:v>128.85000000000034</c:v>
                </c:pt>
                <c:pt idx="14371">
                  <c:v>128.85000000000034</c:v>
                </c:pt>
                <c:pt idx="14372">
                  <c:v>128.85000000000034</c:v>
                </c:pt>
                <c:pt idx="14373">
                  <c:v>128.85000000000034</c:v>
                </c:pt>
                <c:pt idx="14374">
                  <c:v>128.85000000000034</c:v>
                </c:pt>
                <c:pt idx="14375">
                  <c:v>128.85000000000034</c:v>
                </c:pt>
                <c:pt idx="14376">
                  <c:v>128.85000000000034</c:v>
                </c:pt>
                <c:pt idx="14377">
                  <c:v>128.85000000000034</c:v>
                </c:pt>
                <c:pt idx="14378">
                  <c:v>128.85000000000034</c:v>
                </c:pt>
                <c:pt idx="14379">
                  <c:v>128.85000000000034</c:v>
                </c:pt>
                <c:pt idx="14380">
                  <c:v>128.85000000000034</c:v>
                </c:pt>
                <c:pt idx="14381">
                  <c:v>128.85000000000034</c:v>
                </c:pt>
                <c:pt idx="14382">
                  <c:v>128.85000000000034</c:v>
                </c:pt>
                <c:pt idx="14383">
                  <c:v>128.85000000000034</c:v>
                </c:pt>
                <c:pt idx="14384">
                  <c:v>128.85000000000034</c:v>
                </c:pt>
                <c:pt idx="14385">
                  <c:v>132.55000000000001</c:v>
                </c:pt>
                <c:pt idx="14386">
                  <c:v>132.55000000000001</c:v>
                </c:pt>
                <c:pt idx="14387">
                  <c:v>132.55000000000001</c:v>
                </c:pt>
                <c:pt idx="14388">
                  <c:v>132.55000000000001</c:v>
                </c:pt>
                <c:pt idx="14389">
                  <c:v>132.55000000000001</c:v>
                </c:pt>
                <c:pt idx="14390">
                  <c:v>132.55000000000001</c:v>
                </c:pt>
                <c:pt idx="14391">
                  <c:v>132.55000000000001</c:v>
                </c:pt>
                <c:pt idx="14392">
                  <c:v>132.55000000000001</c:v>
                </c:pt>
                <c:pt idx="14393">
                  <c:v>132.55000000000001</c:v>
                </c:pt>
                <c:pt idx="14394">
                  <c:v>132.55000000000001</c:v>
                </c:pt>
                <c:pt idx="14395">
                  <c:v>132.55000000000001</c:v>
                </c:pt>
                <c:pt idx="14396">
                  <c:v>132.55000000000001</c:v>
                </c:pt>
                <c:pt idx="14397">
                  <c:v>132.55000000000001</c:v>
                </c:pt>
                <c:pt idx="14398">
                  <c:v>132.55000000000001</c:v>
                </c:pt>
                <c:pt idx="14399">
                  <c:v>132.55000000000001</c:v>
                </c:pt>
                <c:pt idx="14400">
                  <c:v>132.55000000000001</c:v>
                </c:pt>
                <c:pt idx="14401">
                  <c:v>132.55000000000001</c:v>
                </c:pt>
                <c:pt idx="14402">
                  <c:v>132.55000000000001</c:v>
                </c:pt>
                <c:pt idx="14403">
                  <c:v>132.55000000000001</c:v>
                </c:pt>
                <c:pt idx="14404">
                  <c:v>132.55000000000001</c:v>
                </c:pt>
                <c:pt idx="14405">
                  <c:v>132.55000000000001</c:v>
                </c:pt>
                <c:pt idx="14406">
                  <c:v>132.55000000000001</c:v>
                </c:pt>
                <c:pt idx="14407">
                  <c:v>132.55000000000001</c:v>
                </c:pt>
                <c:pt idx="14408">
                  <c:v>132.55000000000001</c:v>
                </c:pt>
                <c:pt idx="14409">
                  <c:v>132.55000000000001</c:v>
                </c:pt>
                <c:pt idx="14410">
                  <c:v>132.55000000000001</c:v>
                </c:pt>
                <c:pt idx="14411">
                  <c:v>132.55000000000001</c:v>
                </c:pt>
                <c:pt idx="14412">
                  <c:v>132.55000000000001</c:v>
                </c:pt>
                <c:pt idx="14413">
                  <c:v>132.55000000000001</c:v>
                </c:pt>
                <c:pt idx="14414">
                  <c:v>132.55000000000001</c:v>
                </c:pt>
                <c:pt idx="14415">
                  <c:v>132.55000000000001</c:v>
                </c:pt>
                <c:pt idx="14416">
                  <c:v>132.55000000000001</c:v>
                </c:pt>
                <c:pt idx="14417">
                  <c:v>132.55000000000001</c:v>
                </c:pt>
                <c:pt idx="14418">
                  <c:v>132.55000000000001</c:v>
                </c:pt>
                <c:pt idx="14419">
                  <c:v>132.55000000000001</c:v>
                </c:pt>
                <c:pt idx="14420">
                  <c:v>132.55000000000001</c:v>
                </c:pt>
                <c:pt idx="14421">
                  <c:v>132.55000000000001</c:v>
                </c:pt>
                <c:pt idx="14422">
                  <c:v>132.55000000000001</c:v>
                </c:pt>
                <c:pt idx="14423">
                  <c:v>132.55000000000001</c:v>
                </c:pt>
                <c:pt idx="14424">
                  <c:v>132.55000000000001</c:v>
                </c:pt>
                <c:pt idx="14425">
                  <c:v>132.55000000000001</c:v>
                </c:pt>
                <c:pt idx="14426">
                  <c:v>132.55000000000001</c:v>
                </c:pt>
                <c:pt idx="14427">
                  <c:v>132.55000000000001</c:v>
                </c:pt>
                <c:pt idx="14428">
                  <c:v>132.55000000000001</c:v>
                </c:pt>
                <c:pt idx="14429">
                  <c:v>132.55000000000001</c:v>
                </c:pt>
                <c:pt idx="14430">
                  <c:v>132.55000000000001</c:v>
                </c:pt>
                <c:pt idx="14431">
                  <c:v>132.55000000000001</c:v>
                </c:pt>
                <c:pt idx="14432">
                  <c:v>132.55000000000001</c:v>
                </c:pt>
                <c:pt idx="14433">
                  <c:v>132.55000000000001</c:v>
                </c:pt>
                <c:pt idx="14434">
                  <c:v>132.55000000000001</c:v>
                </c:pt>
                <c:pt idx="14435">
                  <c:v>132.55000000000001</c:v>
                </c:pt>
                <c:pt idx="14436">
                  <c:v>132.55000000000001</c:v>
                </c:pt>
                <c:pt idx="14437">
                  <c:v>132.55000000000001</c:v>
                </c:pt>
                <c:pt idx="14438">
                  <c:v>132.55000000000001</c:v>
                </c:pt>
                <c:pt idx="14439">
                  <c:v>132.55000000000001</c:v>
                </c:pt>
                <c:pt idx="14440">
                  <c:v>132.55000000000001</c:v>
                </c:pt>
                <c:pt idx="14441">
                  <c:v>132.55000000000001</c:v>
                </c:pt>
                <c:pt idx="14442">
                  <c:v>132.55000000000001</c:v>
                </c:pt>
                <c:pt idx="14443">
                  <c:v>132.55000000000001</c:v>
                </c:pt>
                <c:pt idx="14444">
                  <c:v>132.55000000000001</c:v>
                </c:pt>
                <c:pt idx="14445">
                  <c:v>132.99</c:v>
                </c:pt>
                <c:pt idx="14446">
                  <c:v>132.99</c:v>
                </c:pt>
                <c:pt idx="14447">
                  <c:v>132.99</c:v>
                </c:pt>
                <c:pt idx="14448">
                  <c:v>132.99</c:v>
                </c:pt>
                <c:pt idx="14449">
                  <c:v>132.99</c:v>
                </c:pt>
                <c:pt idx="14450">
                  <c:v>132.99</c:v>
                </c:pt>
                <c:pt idx="14451">
                  <c:v>132.99</c:v>
                </c:pt>
                <c:pt idx="14452">
                  <c:v>132.99</c:v>
                </c:pt>
                <c:pt idx="14453">
                  <c:v>132.99</c:v>
                </c:pt>
                <c:pt idx="14454">
                  <c:v>132.99</c:v>
                </c:pt>
                <c:pt idx="14455">
                  <c:v>132.99</c:v>
                </c:pt>
                <c:pt idx="14456">
                  <c:v>132.99</c:v>
                </c:pt>
                <c:pt idx="14457">
                  <c:v>132.99</c:v>
                </c:pt>
                <c:pt idx="14458">
                  <c:v>132.99</c:v>
                </c:pt>
                <c:pt idx="14459">
                  <c:v>132.99</c:v>
                </c:pt>
                <c:pt idx="14460">
                  <c:v>132.99</c:v>
                </c:pt>
                <c:pt idx="14461">
                  <c:v>132.99</c:v>
                </c:pt>
                <c:pt idx="14462">
                  <c:v>132.99</c:v>
                </c:pt>
                <c:pt idx="14463">
                  <c:v>132.99</c:v>
                </c:pt>
                <c:pt idx="14464">
                  <c:v>132.99</c:v>
                </c:pt>
                <c:pt idx="14465">
                  <c:v>132.99</c:v>
                </c:pt>
                <c:pt idx="14466">
                  <c:v>132.99</c:v>
                </c:pt>
                <c:pt idx="14467">
                  <c:v>132.99</c:v>
                </c:pt>
                <c:pt idx="14468">
                  <c:v>132.99</c:v>
                </c:pt>
                <c:pt idx="14469">
                  <c:v>132.99</c:v>
                </c:pt>
                <c:pt idx="14470">
                  <c:v>132.99</c:v>
                </c:pt>
                <c:pt idx="14471">
                  <c:v>132.99</c:v>
                </c:pt>
                <c:pt idx="14472">
                  <c:v>132.99</c:v>
                </c:pt>
                <c:pt idx="14473">
                  <c:v>132.99</c:v>
                </c:pt>
                <c:pt idx="14474">
                  <c:v>132.99</c:v>
                </c:pt>
                <c:pt idx="14475">
                  <c:v>132.99</c:v>
                </c:pt>
                <c:pt idx="14476">
                  <c:v>132.99</c:v>
                </c:pt>
                <c:pt idx="14477">
                  <c:v>132.99</c:v>
                </c:pt>
                <c:pt idx="14478">
                  <c:v>132.99</c:v>
                </c:pt>
                <c:pt idx="14479">
                  <c:v>132.99</c:v>
                </c:pt>
                <c:pt idx="14480">
                  <c:v>132.99</c:v>
                </c:pt>
                <c:pt idx="14481">
                  <c:v>132.99</c:v>
                </c:pt>
                <c:pt idx="14482">
                  <c:v>132.99</c:v>
                </c:pt>
                <c:pt idx="14483">
                  <c:v>132.99</c:v>
                </c:pt>
                <c:pt idx="14484">
                  <c:v>132.99</c:v>
                </c:pt>
                <c:pt idx="14485">
                  <c:v>132.99</c:v>
                </c:pt>
                <c:pt idx="14486">
                  <c:v>132.99</c:v>
                </c:pt>
                <c:pt idx="14487">
                  <c:v>132.99</c:v>
                </c:pt>
                <c:pt idx="14488">
                  <c:v>132.99</c:v>
                </c:pt>
                <c:pt idx="14489">
                  <c:v>132.99</c:v>
                </c:pt>
                <c:pt idx="14490">
                  <c:v>132.99</c:v>
                </c:pt>
                <c:pt idx="14491">
                  <c:v>132.99</c:v>
                </c:pt>
                <c:pt idx="14492">
                  <c:v>132.99</c:v>
                </c:pt>
                <c:pt idx="14493">
                  <c:v>132.99</c:v>
                </c:pt>
                <c:pt idx="14494">
                  <c:v>132.99</c:v>
                </c:pt>
                <c:pt idx="14495">
                  <c:v>132.99</c:v>
                </c:pt>
                <c:pt idx="14496">
                  <c:v>132.99</c:v>
                </c:pt>
                <c:pt idx="14497">
                  <c:v>132.99</c:v>
                </c:pt>
                <c:pt idx="14498">
                  <c:v>132.99</c:v>
                </c:pt>
                <c:pt idx="14499">
                  <c:v>132.99</c:v>
                </c:pt>
                <c:pt idx="14500">
                  <c:v>132.99</c:v>
                </c:pt>
                <c:pt idx="14501">
                  <c:v>132.99</c:v>
                </c:pt>
                <c:pt idx="14502">
                  <c:v>132.99</c:v>
                </c:pt>
                <c:pt idx="14503">
                  <c:v>132.99</c:v>
                </c:pt>
                <c:pt idx="14504">
                  <c:v>132.99</c:v>
                </c:pt>
                <c:pt idx="14505">
                  <c:v>132.39000000000001</c:v>
                </c:pt>
                <c:pt idx="14506">
                  <c:v>132.39000000000001</c:v>
                </c:pt>
                <c:pt idx="14507">
                  <c:v>132.39000000000001</c:v>
                </c:pt>
                <c:pt idx="14508">
                  <c:v>132.39000000000001</c:v>
                </c:pt>
                <c:pt idx="14509">
                  <c:v>132.39000000000001</c:v>
                </c:pt>
                <c:pt idx="14510">
                  <c:v>132.39000000000001</c:v>
                </c:pt>
                <c:pt idx="14511">
                  <c:v>132.39000000000001</c:v>
                </c:pt>
                <c:pt idx="14512">
                  <c:v>132.39000000000001</c:v>
                </c:pt>
                <c:pt idx="14513">
                  <c:v>132.39000000000001</c:v>
                </c:pt>
                <c:pt idx="14514">
                  <c:v>132.39000000000001</c:v>
                </c:pt>
                <c:pt idx="14515">
                  <c:v>132.39000000000001</c:v>
                </c:pt>
                <c:pt idx="14516">
                  <c:v>132.39000000000001</c:v>
                </c:pt>
                <c:pt idx="14517">
                  <c:v>132.39000000000001</c:v>
                </c:pt>
                <c:pt idx="14518">
                  <c:v>132.39000000000001</c:v>
                </c:pt>
                <c:pt idx="14519">
                  <c:v>132.39000000000001</c:v>
                </c:pt>
                <c:pt idx="14520">
                  <c:v>132.39000000000001</c:v>
                </c:pt>
                <c:pt idx="14521">
                  <c:v>132.39000000000001</c:v>
                </c:pt>
                <c:pt idx="14522">
                  <c:v>132.39000000000001</c:v>
                </c:pt>
                <c:pt idx="14523">
                  <c:v>132.39000000000001</c:v>
                </c:pt>
                <c:pt idx="14524">
                  <c:v>132.39000000000001</c:v>
                </c:pt>
                <c:pt idx="14525">
                  <c:v>132.39000000000001</c:v>
                </c:pt>
                <c:pt idx="14526">
                  <c:v>132.39000000000001</c:v>
                </c:pt>
                <c:pt idx="14527">
                  <c:v>132.39000000000001</c:v>
                </c:pt>
                <c:pt idx="14528">
                  <c:v>132.39000000000001</c:v>
                </c:pt>
                <c:pt idx="14529">
                  <c:v>132.39000000000001</c:v>
                </c:pt>
                <c:pt idx="14530">
                  <c:v>132.39000000000001</c:v>
                </c:pt>
                <c:pt idx="14531">
                  <c:v>132.39000000000001</c:v>
                </c:pt>
                <c:pt idx="14532">
                  <c:v>132.39000000000001</c:v>
                </c:pt>
                <c:pt idx="14533">
                  <c:v>132.39000000000001</c:v>
                </c:pt>
                <c:pt idx="14534">
                  <c:v>132.39000000000001</c:v>
                </c:pt>
                <c:pt idx="14535">
                  <c:v>132.39000000000001</c:v>
                </c:pt>
                <c:pt idx="14536">
                  <c:v>132.39000000000001</c:v>
                </c:pt>
                <c:pt idx="14537">
                  <c:v>132.39000000000001</c:v>
                </c:pt>
                <c:pt idx="14538">
                  <c:v>132.39000000000001</c:v>
                </c:pt>
                <c:pt idx="14539">
                  <c:v>132.39000000000001</c:v>
                </c:pt>
                <c:pt idx="14540">
                  <c:v>132.39000000000001</c:v>
                </c:pt>
                <c:pt idx="14541">
                  <c:v>132.39000000000001</c:v>
                </c:pt>
                <c:pt idx="14542">
                  <c:v>132.39000000000001</c:v>
                </c:pt>
                <c:pt idx="14543">
                  <c:v>132.39000000000001</c:v>
                </c:pt>
                <c:pt idx="14544">
                  <c:v>132.39000000000001</c:v>
                </c:pt>
                <c:pt idx="14545">
                  <c:v>132.39000000000001</c:v>
                </c:pt>
                <c:pt idx="14546">
                  <c:v>132.39000000000001</c:v>
                </c:pt>
                <c:pt idx="14547">
                  <c:v>132.39000000000001</c:v>
                </c:pt>
                <c:pt idx="14548">
                  <c:v>132.39000000000001</c:v>
                </c:pt>
                <c:pt idx="14549">
                  <c:v>132.39000000000001</c:v>
                </c:pt>
                <c:pt idx="14550">
                  <c:v>132.39000000000001</c:v>
                </c:pt>
                <c:pt idx="14551">
                  <c:v>132.39000000000001</c:v>
                </c:pt>
                <c:pt idx="14552">
                  <c:v>132.39000000000001</c:v>
                </c:pt>
                <c:pt idx="14553">
                  <c:v>132.39000000000001</c:v>
                </c:pt>
                <c:pt idx="14554">
                  <c:v>132.39000000000001</c:v>
                </c:pt>
                <c:pt idx="14555">
                  <c:v>132.39000000000001</c:v>
                </c:pt>
                <c:pt idx="14556">
                  <c:v>132.39000000000001</c:v>
                </c:pt>
                <c:pt idx="14557">
                  <c:v>132.39000000000001</c:v>
                </c:pt>
                <c:pt idx="14558">
                  <c:v>132.39000000000001</c:v>
                </c:pt>
                <c:pt idx="14559">
                  <c:v>132.39000000000001</c:v>
                </c:pt>
                <c:pt idx="14560">
                  <c:v>132.39000000000001</c:v>
                </c:pt>
                <c:pt idx="14561">
                  <c:v>132.39000000000001</c:v>
                </c:pt>
                <c:pt idx="14562">
                  <c:v>132.39000000000001</c:v>
                </c:pt>
                <c:pt idx="14563">
                  <c:v>132.39000000000001</c:v>
                </c:pt>
                <c:pt idx="14564">
                  <c:v>132.39000000000001</c:v>
                </c:pt>
                <c:pt idx="14565">
                  <c:v>130.22</c:v>
                </c:pt>
                <c:pt idx="14566">
                  <c:v>130.22</c:v>
                </c:pt>
                <c:pt idx="14567">
                  <c:v>130.22</c:v>
                </c:pt>
                <c:pt idx="14568">
                  <c:v>130.22</c:v>
                </c:pt>
                <c:pt idx="14569">
                  <c:v>130.22</c:v>
                </c:pt>
                <c:pt idx="14570">
                  <c:v>130.22</c:v>
                </c:pt>
                <c:pt idx="14571">
                  <c:v>130.22</c:v>
                </c:pt>
                <c:pt idx="14572">
                  <c:v>130.22</c:v>
                </c:pt>
                <c:pt idx="14573">
                  <c:v>130.22</c:v>
                </c:pt>
                <c:pt idx="14574">
                  <c:v>130.22</c:v>
                </c:pt>
                <c:pt idx="14575">
                  <c:v>130.22</c:v>
                </c:pt>
                <c:pt idx="14576">
                  <c:v>130.22</c:v>
                </c:pt>
                <c:pt idx="14577">
                  <c:v>130.22</c:v>
                </c:pt>
                <c:pt idx="14578">
                  <c:v>130.22</c:v>
                </c:pt>
                <c:pt idx="14579">
                  <c:v>130.22</c:v>
                </c:pt>
                <c:pt idx="14580">
                  <c:v>130.22</c:v>
                </c:pt>
                <c:pt idx="14581">
                  <c:v>130.22</c:v>
                </c:pt>
                <c:pt idx="14582">
                  <c:v>130.22</c:v>
                </c:pt>
                <c:pt idx="14583">
                  <c:v>130.22</c:v>
                </c:pt>
                <c:pt idx="14584">
                  <c:v>130.22</c:v>
                </c:pt>
                <c:pt idx="14585">
                  <c:v>130.22</c:v>
                </c:pt>
                <c:pt idx="14586">
                  <c:v>130.22</c:v>
                </c:pt>
                <c:pt idx="14587">
                  <c:v>130.22</c:v>
                </c:pt>
                <c:pt idx="14588">
                  <c:v>130.22</c:v>
                </c:pt>
                <c:pt idx="14589">
                  <c:v>130.22</c:v>
                </c:pt>
                <c:pt idx="14590">
                  <c:v>130.22</c:v>
                </c:pt>
                <c:pt idx="14591">
                  <c:v>130.22</c:v>
                </c:pt>
                <c:pt idx="14592">
                  <c:v>130.22</c:v>
                </c:pt>
                <c:pt idx="14593">
                  <c:v>130.22</c:v>
                </c:pt>
                <c:pt idx="14594">
                  <c:v>130.22</c:v>
                </c:pt>
                <c:pt idx="14595">
                  <c:v>130.22</c:v>
                </c:pt>
                <c:pt idx="14596">
                  <c:v>130.22</c:v>
                </c:pt>
                <c:pt idx="14597">
                  <c:v>130.22</c:v>
                </c:pt>
                <c:pt idx="14598">
                  <c:v>130.22</c:v>
                </c:pt>
                <c:pt idx="14599">
                  <c:v>130.22</c:v>
                </c:pt>
                <c:pt idx="14600">
                  <c:v>130.22</c:v>
                </c:pt>
                <c:pt idx="14601">
                  <c:v>130.22</c:v>
                </c:pt>
                <c:pt idx="14602">
                  <c:v>130.22</c:v>
                </c:pt>
                <c:pt idx="14603">
                  <c:v>130.22</c:v>
                </c:pt>
                <c:pt idx="14604">
                  <c:v>130.22</c:v>
                </c:pt>
                <c:pt idx="14605">
                  <c:v>130.22</c:v>
                </c:pt>
                <c:pt idx="14606">
                  <c:v>130.22</c:v>
                </c:pt>
                <c:pt idx="14607">
                  <c:v>130.22</c:v>
                </c:pt>
                <c:pt idx="14608">
                  <c:v>130.22</c:v>
                </c:pt>
                <c:pt idx="14609">
                  <c:v>130.22</c:v>
                </c:pt>
                <c:pt idx="14610">
                  <c:v>130.22</c:v>
                </c:pt>
                <c:pt idx="14611">
                  <c:v>130.22</c:v>
                </c:pt>
                <c:pt idx="14612">
                  <c:v>130.22</c:v>
                </c:pt>
                <c:pt idx="14613">
                  <c:v>130.22</c:v>
                </c:pt>
                <c:pt idx="14614">
                  <c:v>130.22</c:v>
                </c:pt>
                <c:pt idx="14615">
                  <c:v>130.22</c:v>
                </c:pt>
                <c:pt idx="14616">
                  <c:v>130.22</c:v>
                </c:pt>
                <c:pt idx="14617">
                  <c:v>130.22</c:v>
                </c:pt>
                <c:pt idx="14618">
                  <c:v>130.22</c:v>
                </c:pt>
                <c:pt idx="14619">
                  <c:v>130.22</c:v>
                </c:pt>
                <c:pt idx="14620">
                  <c:v>130.22</c:v>
                </c:pt>
                <c:pt idx="14621">
                  <c:v>130.22</c:v>
                </c:pt>
                <c:pt idx="14622">
                  <c:v>130.22</c:v>
                </c:pt>
                <c:pt idx="14623">
                  <c:v>130.22</c:v>
                </c:pt>
                <c:pt idx="14624">
                  <c:v>130.22</c:v>
                </c:pt>
                <c:pt idx="14625">
                  <c:v>129.19999999999999</c:v>
                </c:pt>
                <c:pt idx="14626">
                  <c:v>129.19999999999999</c:v>
                </c:pt>
                <c:pt idx="14627">
                  <c:v>129.19999999999999</c:v>
                </c:pt>
                <c:pt idx="14628">
                  <c:v>129.19999999999999</c:v>
                </c:pt>
                <c:pt idx="14629">
                  <c:v>129.19999999999999</c:v>
                </c:pt>
                <c:pt idx="14630">
                  <c:v>129.19999999999999</c:v>
                </c:pt>
                <c:pt idx="14631">
                  <c:v>129.19999999999999</c:v>
                </c:pt>
                <c:pt idx="14632">
                  <c:v>129.19999999999999</c:v>
                </c:pt>
                <c:pt idx="14633">
                  <c:v>129.19999999999999</c:v>
                </c:pt>
                <c:pt idx="14634">
                  <c:v>129.19999999999999</c:v>
                </c:pt>
                <c:pt idx="14635">
                  <c:v>129.19999999999999</c:v>
                </c:pt>
                <c:pt idx="14636">
                  <c:v>129.19999999999999</c:v>
                </c:pt>
                <c:pt idx="14637">
                  <c:v>129.19999999999999</c:v>
                </c:pt>
                <c:pt idx="14638">
                  <c:v>129.19999999999999</c:v>
                </c:pt>
                <c:pt idx="14639">
                  <c:v>129.19999999999999</c:v>
                </c:pt>
                <c:pt idx="14640">
                  <c:v>129.19999999999999</c:v>
                </c:pt>
                <c:pt idx="14641">
                  <c:v>129.19999999999999</c:v>
                </c:pt>
                <c:pt idx="14642">
                  <c:v>129.19999999999999</c:v>
                </c:pt>
                <c:pt idx="14643">
                  <c:v>129.19999999999999</c:v>
                </c:pt>
                <c:pt idx="14644">
                  <c:v>129.19999999999999</c:v>
                </c:pt>
                <c:pt idx="14645">
                  <c:v>129.19999999999999</c:v>
                </c:pt>
                <c:pt idx="14646">
                  <c:v>129.19999999999999</c:v>
                </c:pt>
                <c:pt idx="14647">
                  <c:v>129.19999999999999</c:v>
                </c:pt>
                <c:pt idx="14648">
                  <c:v>129.19999999999999</c:v>
                </c:pt>
                <c:pt idx="14649">
                  <c:v>129.19999999999999</c:v>
                </c:pt>
                <c:pt idx="14650">
                  <c:v>129.19999999999999</c:v>
                </c:pt>
                <c:pt idx="14651">
                  <c:v>129.19999999999999</c:v>
                </c:pt>
                <c:pt idx="14652">
                  <c:v>129.19999999999999</c:v>
                </c:pt>
                <c:pt idx="14653">
                  <c:v>129.19999999999999</c:v>
                </c:pt>
                <c:pt idx="14654">
                  <c:v>129.19999999999999</c:v>
                </c:pt>
                <c:pt idx="14655">
                  <c:v>129.19999999999999</c:v>
                </c:pt>
                <c:pt idx="14656">
                  <c:v>129.19999999999999</c:v>
                </c:pt>
                <c:pt idx="14657">
                  <c:v>129.19999999999999</c:v>
                </c:pt>
                <c:pt idx="14658">
                  <c:v>129.19999999999999</c:v>
                </c:pt>
                <c:pt idx="14659">
                  <c:v>129.19999999999999</c:v>
                </c:pt>
                <c:pt idx="14660">
                  <c:v>129.19999999999999</c:v>
                </c:pt>
                <c:pt idx="14661">
                  <c:v>129.19999999999999</c:v>
                </c:pt>
                <c:pt idx="14662">
                  <c:v>129.19999999999999</c:v>
                </c:pt>
                <c:pt idx="14663">
                  <c:v>129.19999999999999</c:v>
                </c:pt>
                <c:pt idx="14664">
                  <c:v>129.19999999999999</c:v>
                </c:pt>
                <c:pt idx="14665">
                  <c:v>129.19999999999999</c:v>
                </c:pt>
                <c:pt idx="14666">
                  <c:v>129.19999999999999</c:v>
                </c:pt>
                <c:pt idx="14667">
                  <c:v>129.19999999999999</c:v>
                </c:pt>
                <c:pt idx="14668">
                  <c:v>129.19999999999999</c:v>
                </c:pt>
                <c:pt idx="14669">
                  <c:v>129.19999999999999</c:v>
                </c:pt>
                <c:pt idx="14670">
                  <c:v>129.19999999999999</c:v>
                </c:pt>
                <c:pt idx="14671">
                  <c:v>129.19999999999999</c:v>
                </c:pt>
                <c:pt idx="14672">
                  <c:v>129.19999999999999</c:v>
                </c:pt>
                <c:pt idx="14673">
                  <c:v>129.19999999999999</c:v>
                </c:pt>
                <c:pt idx="14674">
                  <c:v>129.19999999999999</c:v>
                </c:pt>
                <c:pt idx="14675">
                  <c:v>129.19999999999999</c:v>
                </c:pt>
                <c:pt idx="14676">
                  <c:v>129.19999999999999</c:v>
                </c:pt>
                <c:pt idx="14677">
                  <c:v>129.19999999999999</c:v>
                </c:pt>
                <c:pt idx="14678">
                  <c:v>129.19999999999999</c:v>
                </c:pt>
                <c:pt idx="14679">
                  <c:v>129.19999999999999</c:v>
                </c:pt>
                <c:pt idx="14680">
                  <c:v>129.19999999999999</c:v>
                </c:pt>
                <c:pt idx="14681">
                  <c:v>129.19999999999999</c:v>
                </c:pt>
                <c:pt idx="14682">
                  <c:v>129.19999999999999</c:v>
                </c:pt>
                <c:pt idx="14683">
                  <c:v>129.19999999999999</c:v>
                </c:pt>
                <c:pt idx="14684">
                  <c:v>129.19999999999999</c:v>
                </c:pt>
                <c:pt idx="14685">
                  <c:v>126.59</c:v>
                </c:pt>
                <c:pt idx="14686">
                  <c:v>126.59</c:v>
                </c:pt>
                <c:pt idx="14687">
                  <c:v>126.59</c:v>
                </c:pt>
                <c:pt idx="14688">
                  <c:v>126.59</c:v>
                </c:pt>
                <c:pt idx="14689">
                  <c:v>126.59</c:v>
                </c:pt>
                <c:pt idx="14690">
                  <c:v>126.59</c:v>
                </c:pt>
                <c:pt idx="14691">
                  <c:v>126.59</c:v>
                </c:pt>
                <c:pt idx="14692">
                  <c:v>126.59</c:v>
                </c:pt>
                <c:pt idx="14693">
                  <c:v>126.59</c:v>
                </c:pt>
                <c:pt idx="14694">
                  <c:v>126.59</c:v>
                </c:pt>
                <c:pt idx="14695">
                  <c:v>126.59</c:v>
                </c:pt>
                <c:pt idx="14696">
                  <c:v>126.59</c:v>
                </c:pt>
                <c:pt idx="14697">
                  <c:v>126.59</c:v>
                </c:pt>
                <c:pt idx="14698">
                  <c:v>126.59</c:v>
                </c:pt>
                <c:pt idx="14699">
                  <c:v>126.59</c:v>
                </c:pt>
                <c:pt idx="14700">
                  <c:v>126.59</c:v>
                </c:pt>
                <c:pt idx="14701">
                  <c:v>126.59</c:v>
                </c:pt>
                <c:pt idx="14702">
                  <c:v>126.59</c:v>
                </c:pt>
                <c:pt idx="14703">
                  <c:v>126.59</c:v>
                </c:pt>
                <c:pt idx="14704">
                  <c:v>126.59</c:v>
                </c:pt>
                <c:pt idx="14705">
                  <c:v>126.59</c:v>
                </c:pt>
                <c:pt idx="14706">
                  <c:v>126.59</c:v>
                </c:pt>
                <c:pt idx="14707">
                  <c:v>126.59</c:v>
                </c:pt>
                <c:pt idx="14708">
                  <c:v>126.59</c:v>
                </c:pt>
                <c:pt idx="14709">
                  <c:v>126.59</c:v>
                </c:pt>
                <c:pt idx="14710">
                  <c:v>126.59</c:v>
                </c:pt>
                <c:pt idx="14711">
                  <c:v>126.59</c:v>
                </c:pt>
                <c:pt idx="14712">
                  <c:v>126.59</c:v>
                </c:pt>
                <c:pt idx="14713">
                  <c:v>126.59</c:v>
                </c:pt>
                <c:pt idx="14714">
                  <c:v>126.59</c:v>
                </c:pt>
                <c:pt idx="14715">
                  <c:v>126.59</c:v>
                </c:pt>
                <c:pt idx="14716">
                  <c:v>126.59</c:v>
                </c:pt>
                <c:pt idx="14717">
                  <c:v>126.59</c:v>
                </c:pt>
                <c:pt idx="14718">
                  <c:v>126.59</c:v>
                </c:pt>
                <c:pt idx="14719">
                  <c:v>126.59</c:v>
                </c:pt>
                <c:pt idx="14720">
                  <c:v>126.59</c:v>
                </c:pt>
                <c:pt idx="14721">
                  <c:v>126.59</c:v>
                </c:pt>
                <c:pt idx="14722">
                  <c:v>126.59</c:v>
                </c:pt>
                <c:pt idx="14723">
                  <c:v>126.59</c:v>
                </c:pt>
                <c:pt idx="14724">
                  <c:v>126.59</c:v>
                </c:pt>
                <c:pt idx="14725">
                  <c:v>126.59</c:v>
                </c:pt>
                <c:pt idx="14726">
                  <c:v>126.59</c:v>
                </c:pt>
                <c:pt idx="14727">
                  <c:v>126.59</c:v>
                </c:pt>
                <c:pt idx="14728">
                  <c:v>126.59</c:v>
                </c:pt>
                <c:pt idx="14729">
                  <c:v>126.59</c:v>
                </c:pt>
                <c:pt idx="14730">
                  <c:v>126.59</c:v>
                </c:pt>
                <c:pt idx="14731">
                  <c:v>126.59</c:v>
                </c:pt>
                <c:pt idx="14732">
                  <c:v>126.59</c:v>
                </c:pt>
                <c:pt idx="14733">
                  <c:v>126.59</c:v>
                </c:pt>
                <c:pt idx="14734">
                  <c:v>126.59</c:v>
                </c:pt>
                <c:pt idx="14735">
                  <c:v>126.59</c:v>
                </c:pt>
                <c:pt idx="14736">
                  <c:v>126.59</c:v>
                </c:pt>
                <c:pt idx="14737">
                  <c:v>126.59</c:v>
                </c:pt>
                <c:pt idx="14738">
                  <c:v>126.59</c:v>
                </c:pt>
                <c:pt idx="14739">
                  <c:v>126.59</c:v>
                </c:pt>
                <c:pt idx="14740">
                  <c:v>126.59</c:v>
                </c:pt>
                <c:pt idx="14741">
                  <c:v>126.59</c:v>
                </c:pt>
                <c:pt idx="14742">
                  <c:v>126.59</c:v>
                </c:pt>
                <c:pt idx="14743">
                  <c:v>126.59</c:v>
                </c:pt>
                <c:pt idx="14744">
                  <c:v>126.45</c:v>
                </c:pt>
                <c:pt idx="14745">
                  <c:v>126.45</c:v>
                </c:pt>
                <c:pt idx="14746">
                  <c:v>126.45</c:v>
                </c:pt>
                <c:pt idx="14747">
                  <c:v>126.45</c:v>
                </c:pt>
                <c:pt idx="14748">
                  <c:v>126.45</c:v>
                </c:pt>
                <c:pt idx="14749">
                  <c:v>126.45</c:v>
                </c:pt>
                <c:pt idx="14750">
                  <c:v>126.45</c:v>
                </c:pt>
                <c:pt idx="14751">
                  <c:v>126.45</c:v>
                </c:pt>
                <c:pt idx="14752">
                  <c:v>126.45</c:v>
                </c:pt>
                <c:pt idx="14753">
                  <c:v>126.45</c:v>
                </c:pt>
                <c:pt idx="14754">
                  <c:v>126.45</c:v>
                </c:pt>
                <c:pt idx="14755">
                  <c:v>126.45</c:v>
                </c:pt>
                <c:pt idx="14756">
                  <c:v>126.45</c:v>
                </c:pt>
                <c:pt idx="14757">
                  <c:v>126.45</c:v>
                </c:pt>
                <c:pt idx="14758">
                  <c:v>126.45</c:v>
                </c:pt>
                <c:pt idx="14759">
                  <c:v>126.45</c:v>
                </c:pt>
                <c:pt idx="14760">
                  <c:v>126.45</c:v>
                </c:pt>
                <c:pt idx="14761">
                  <c:v>126.45</c:v>
                </c:pt>
                <c:pt idx="14762">
                  <c:v>126.45</c:v>
                </c:pt>
                <c:pt idx="14763">
                  <c:v>126.45</c:v>
                </c:pt>
                <c:pt idx="14764">
                  <c:v>126.45</c:v>
                </c:pt>
                <c:pt idx="14765">
                  <c:v>126.45</c:v>
                </c:pt>
                <c:pt idx="14766">
                  <c:v>126.45</c:v>
                </c:pt>
                <c:pt idx="14767">
                  <c:v>126.45</c:v>
                </c:pt>
                <c:pt idx="14768">
                  <c:v>126.45</c:v>
                </c:pt>
                <c:pt idx="14769">
                  <c:v>126.45</c:v>
                </c:pt>
                <c:pt idx="14770">
                  <c:v>126.45</c:v>
                </c:pt>
                <c:pt idx="14771">
                  <c:v>126.45</c:v>
                </c:pt>
                <c:pt idx="14772">
                  <c:v>126.45</c:v>
                </c:pt>
                <c:pt idx="14773">
                  <c:v>126.45</c:v>
                </c:pt>
                <c:pt idx="14774">
                  <c:v>126.45</c:v>
                </c:pt>
                <c:pt idx="14775">
                  <c:v>126.45</c:v>
                </c:pt>
                <c:pt idx="14776">
                  <c:v>126.45</c:v>
                </c:pt>
                <c:pt idx="14777">
                  <c:v>126.45</c:v>
                </c:pt>
                <c:pt idx="14778">
                  <c:v>126.45</c:v>
                </c:pt>
                <c:pt idx="14779">
                  <c:v>126.45</c:v>
                </c:pt>
                <c:pt idx="14780">
                  <c:v>126.45</c:v>
                </c:pt>
                <c:pt idx="14781">
                  <c:v>126.45</c:v>
                </c:pt>
                <c:pt idx="14782">
                  <c:v>126.45</c:v>
                </c:pt>
                <c:pt idx="14783">
                  <c:v>126.45</c:v>
                </c:pt>
                <c:pt idx="14784">
                  <c:v>126.45</c:v>
                </c:pt>
                <c:pt idx="14785">
                  <c:v>126.45</c:v>
                </c:pt>
                <c:pt idx="14786">
                  <c:v>126.45</c:v>
                </c:pt>
                <c:pt idx="14787">
                  <c:v>126.45</c:v>
                </c:pt>
                <c:pt idx="14788">
                  <c:v>126.45</c:v>
                </c:pt>
                <c:pt idx="14789">
                  <c:v>126.45</c:v>
                </c:pt>
                <c:pt idx="14790">
                  <c:v>126.45</c:v>
                </c:pt>
                <c:pt idx="14791">
                  <c:v>126.45</c:v>
                </c:pt>
                <c:pt idx="14792">
                  <c:v>126.45</c:v>
                </c:pt>
                <c:pt idx="14793">
                  <c:v>126.45</c:v>
                </c:pt>
                <c:pt idx="14794">
                  <c:v>126.45</c:v>
                </c:pt>
                <c:pt idx="14795">
                  <c:v>126.45</c:v>
                </c:pt>
                <c:pt idx="14796">
                  <c:v>126.45</c:v>
                </c:pt>
                <c:pt idx="14797">
                  <c:v>126.45</c:v>
                </c:pt>
                <c:pt idx="14798">
                  <c:v>126.45</c:v>
                </c:pt>
                <c:pt idx="14799">
                  <c:v>126.45</c:v>
                </c:pt>
                <c:pt idx="14800">
                  <c:v>126.45</c:v>
                </c:pt>
                <c:pt idx="14801">
                  <c:v>126.45</c:v>
                </c:pt>
                <c:pt idx="14802">
                  <c:v>126.45</c:v>
                </c:pt>
                <c:pt idx="14803">
                  <c:v>126.45</c:v>
                </c:pt>
                <c:pt idx="14804">
                  <c:v>126.45</c:v>
                </c:pt>
                <c:pt idx="14805">
                  <c:v>129.44</c:v>
                </c:pt>
                <c:pt idx="14806">
                  <c:v>129.44</c:v>
                </c:pt>
                <c:pt idx="14807">
                  <c:v>129.44</c:v>
                </c:pt>
                <c:pt idx="14808">
                  <c:v>129.44</c:v>
                </c:pt>
                <c:pt idx="14809">
                  <c:v>129.44</c:v>
                </c:pt>
                <c:pt idx="14810">
                  <c:v>129.44</c:v>
                </c:pt>
                <c:pt idx="14811">
                  <c:v>129.44</c:v>
                </c:pt>
                <c:pt idx="14812">
                  <c:v>129.44</c:v>
                </c:pt>
                <c:pt idx="14813">
                  <c:v>129.44</c:v>
                </c:pt>
                <c:pt idx="14814">
                  <c:v>129.44</c:v>
                </c:pt>
                <c:pt idx="14815">
                  <c:v>129.44</c:v>
                </c:pt>
                <c:pt idx="14816">
                  <c:v>129.44</c:v>
                </c:pt>
                <c:pt idx="14817">
                  <c:v>129.44</c:v>
                </c:pt>
                <c:pt idx="14818">
                  <c:v>129.44</c:v>
                </c:pt>
                <c:pt idx="14819">
                  <c:v>129.44</c:v>
                </c:pt>
                <c:pt idx="14820">
                  <c:v>129.44</c:v>
                </c:pt>
                <c:pt idx="14821">
                  <c:v>129.44</c:v>
                </c:pt>
                <c:pt idx="14822">
                  <c:v>129.44</c:v>
                </c:pt>
                <c:pt idx="14823">
                  <c:v>129.44</c:v>
                </c:pt>
                <c:pt idx="14824">
                  <c:v>129.44</c:v>
                </c:pt>
                <c:pt idx="14825">
                  <c:v>129.44</c:v>
                </c:pt>
                <c:pt idx="14826">
                  <c:v>129.44</c:v>
                </c:pt>
                <c:pt idx="14827">
                  <c:v>129.44</c:v>
                </c:pt>
                <c:pt idx="14828">
                  <c:v>129.44</c:v>
                </c:pt>
                <c:pt idx="14829">
                  <c:v>129.44</c:v>
                </c:pt>
                <c:pt idx="14830">
                  <c:v>129.44</c:v>
                </c:pt>
                <c:pt idx="14831">
                  <c:v>129.44</c:v>
                </c:pt>
                <c:pt idx="14832">
                  <c:v>129.44</c:v>
                </c:pt>
                <c:pt idx="14833">
                  <c:v>129.44</c:v>
                </c:pt>
                <c:pt idx="14834">
                  <c:v>129.44</c:v>
                </c:pt>
                <c:pt idx="14835">
                  <c:v>129.44</c:v>
                </c:pt>
                <c:pt idx="14836">
                  <c:v>129.44</c:v>
                </c:pt>
                <c:pt idx="14837">
                  <c:v>129.44</c:v>
                </c:pt>
                <c:pt idx="14838">
                  <c:v>129.44</c:v>
                </c:pt>
                <c:pt idx="14839">
                  <c:v>129.44</c:v>
                </c:pt>
                <c:pt idx="14840">
                  <c:v>129.44</c:v>
                </c:pt>
                <c:pt idx="14841">
                  <c:v>129.44</c:v>
                </c:pt>
                <c:pt idx="14842">
                  <c:v>129.44</c:v>
                </c:pt>
                <c:pt idx="14843">
                  <c:v>129.44</c:v>
                </c:pt>
                <c:pt idx="14844">
                  <c:v>129.44</c:v>
                </c:pt>
                <c:pt idx="14845">
                  <c:v>129.44</c:v>
                </c:pt>
                <c:pt idx="14846">
                  <c:v>129.44</c:v>
                </c:pt>
                <c:pt idx="14847">
                  <c:v>129.44</c:v>
                </c:pt>
                <c:pt idx="14848">
                  <c:v>129.44</c:v>
                </c:pt>
                <c:pt idx="14849">
                  <c:v>129.44</c:v>
                </c:pt>
                <c:pt idx="14850">
                  <c:v>129.44</c:v>
                </c:pt>
                <c:pt idx="14851">
                  <c:v>129.44</c:v>
                </c:pt>
                <c:pt idx="14852">
                  <c:v>129.44</c:v>
                </c:pt>
                <c:pt idx="14853">
                  <c:v>129.44</c:v>
                </c:pt>
                <c:pt idx="14854">
                  <c:v>129.44</c:v>
                </c:pt>
                <c:pt idx="14855">
                  <c:v>129.44</c:v>
                </c:pt>
                <c:pt idx="14856">
                  <c:v>129.44</c:v>
                </c:pt>
                <c:pt idx="14857">
                  <c:v>129.44</c:v>
                </c:pt>
                <c:pt idx="14858">
                  <c:v>129.44</c:v>
                </c:pt>
                <c:pt idx="14859">
                  <c:v>129.44</c:v>
                </c:pt>
                <c:pt idx="14860">
                  <c:v>129.44</c:v>
                </c:pt>
                <c:pt idx="14861">
                  <c:v>129.44</c:v>
                </c:pt>
                <c:pt idx="14862">
                  <c:v>129.44</c:v>
                </c:pt>
                <c:pt idx="14863">
                  <c:v>129.44</c:v>
                </c:pt>
                <c:pt idx="14864">
                  <c:v>129.44</c:v>
                </c:pt>
                <c:pt idx="14865">
                  <c:v>130.31</c:v>
                </c:pt>
                <c:pt idx="14866">
                  <c:v>130.31</c:v>
                </c:pt>
                <c:pt idx="14867">
                  <c:v>130.31</c:v>
                </c:pt>
                <c:pt idx="14868">
                  <c:v>130.31</c:v>
                </c:pt>
                <c:pt idx="14869">
                  <c:v>130.31</c:v>
                </c:pt>
                <c:pt idx="14870">
                  <c:v>130.31</c:v>
                </c:pt>
                <c:pt idx="14871">
                  <c:v>130.31</c:v>
                </c:pt>
                <c:pt idx="14872">
                  <c:v>130.31</c:v>
                </c:pt>
                <c:pt idx="14873">
                  <c:v>130.31</c:v>
                </c:pt>
                <c:pt idx="14874">
                  <c:v>130.31</c:v>
                </c:pt>
                <c:pt idx="14875">
                  <c:v>130.31</c:v>
                </c:pt>
                <c:pt idx="14876">
                  <c:v>130.31</c:v>
                </c:pt>
                <c:pt idx="14877">
                  <c:v>130.31</c:v>
                </c:pt>
                <c:pt idx="14878">
                  <c:v>130.31</c:v>
                </c:pt>
                <c:pt idx="14879">
                  <c:v>130.31</c:v>
                </c:pt>
                <c:pt idx="14880">
                  <c:v>130.31</c:v>
                </c:pt>
                <c:pt idx="14881">
                  <c:v>130.31</c:v>
                </c:pt>
                <c:pt idx="14882">
                  <c:v>130.31</c:v>
                </c:pt>
                <c:pt idx="14883">
                  <c:v>130.31</c:v>
                </c:pt>
                <c:pt idx="14884">
                  <c:v>130.31</c:v>
                </c:pt>
                <c:pt idx="14885">
                  <c:v>130.31</c:v>
                </c:pt>
                <c:pt idx="14886">
                  <c:v>130.31</c:v>
                </c:pt>
                <c:pt idx="14887">
                  <c:v>130.31</c:v>
                </c:pt>
                <c:pt idx="14888">
                  <c:v>130.31</c:v>
                </c:pt>
                <c:pt idx="14889">
                  <c:v>130.31</c:v>
                </c:pt>
                <c:pt idx="14890">
                  <c:v>130.31</c:v>
                </c:pt>
                <c:pt idx="14891">
                  <c:v>130.31</c:v>
                </c:pt>
                <c:pt idx="14892">
                  <c:v>130.31</c:v>
                </c:pt>
                <c:pt idx="14893">
                  <c:v>130.31</c:v>
                </c:pt>
                <c:pt idx="14894">
                  <c:v>130.31</c:v>
                </c:pt>
                <c:pt idx="14895">
                  <c:v>130.31</c:v>
                </c:pt>
                <c:pt idx="14896">
                  <c:v>130.31</c:v>
                </c:pt>
                <c:pt idx="14897">
                  <c:v>130.31</c:v>
                </c:pt>
                <c:pt idx="14898">
                  <c:v>130.31</c:v>
                </c:pt>
                <c:pt idx="14899">
                  <c:v>130.31</c:v>
                </c:pt>
                <c:pt idx="14900">
                  <c:v>130.31</c:v>
                </c:pt>
                <c:pt idx="14901">
                  <c:v>130.31</c:v>
                </c:pt>
                <c:pt idx="14902">
                  <c:v>130.31</c:v>
                </c:pt>
                <c:pt idx="14903">
                  <c:v>130.31</c:v>
                </c:pt>
                <c:pt idx="14904">
                  <c:v>130.31</c:v>
                </c:pt>
                <c:pt idx="14905">
                  <c:v>130.31</c:v>
                </c:pt>
                <c:pt idx="14906">
                  <c:v>130.31</c:v>
                </c:pt>
                <c:pt idx="14907">
                  <c:v>130.31</c:v>
                </c:pt>
                <c:pt idx="14908">
                  <c:v>130.31</c:v>
                </c:pt>
                <c:pt idx="14909">
                  <c:v>130.31</c:v>
                </c:pt>
                <c:pt idx="14910">
                  <c:v>130.31</c:v>
                </c:pt>
                <c:pt idx="14911">
                  <c:v>130.31</c:v>
                </c:pt>
                <c:pt idx="14912">
                  <c:v>130.31</c:v>
                </c:pt>
                <c:pt idx="14913">
                  <c:v>130.31</c:v>
                </c:pt>
                <c:pt idx="14914">
                  <c:v>130.31</c:v>
                </c:pt>
                <c:pt idx="14915">
                  <c:v>130.31</c:v>
                </c:pt>
                <c:pt idx="14916">
                  <c:v>130.31</c:v>
                </c:pt>
                <c:pt idx="14917">
                  <c:v>130.31</c:v>
                </c:pt>
                <c:pt idx="14918">
                  <c:v>130.31</c:v>
                </c:pt>
                <c:pt idx="14919">
                  <c:v>130.31</c:v>
                </c:pt>
                <c:pt idx="14920">
                  <c:v>130.31</c:v>
                </c:pt>
                <c:pt idx="14921">
                  <c:v>130.31</c:v>
                </c:pt>
                <c:pt idx="14922">
                  <c:v>130.31</c:v>
                </c:pt>
                <c:pt idx="14923">
                  <c:v>130.31</c:v>
                </c:pt>
                <c:pt idx="14924">
                  <c:v>130.31</c:v>
                </c:pt>
                <c:pt idx="14925">
                  <c:v>131.88000000000034</c:v>
                </c:pt>
                <c:pt idx="14926">
                  <c:v>131.88000000000034</c:v>
                </c:pt>
                <c:pt idx="14927">
                  <c:v>131.88000000000034</c:v>
                </c:pt>
                <c:pt idx="14928">
                  <c:v>131.88000000000034</c:v>
                </c:pt>
                <c:pt idx="14929">
                  <c:v>131.88000000000034</c:v>
                </c:pt>
                <c:pt idx="14930">
                  <c:v>131.88000000000034</c:v>
                </c:pt>
                <c:pt idx="14931">
                  <c:v>131.88000000000034</c:v>
                </c:pt>
                <c:pt idx="14932">
                  <c:v>131.88000000000034</c:v>
                </c:pt>
                <c:pt idx="14933">
                  <c:v>131.88000000000034</c:v>
                </c:pt>
                <c:pt idx="14934">
                  <c:v>131.88000000000034</c:v>
                </c:pt>
                <c:pt idx="14935">
                  <c:v>131.88000000000034</c:v>
                </c:pt>
                <c:pt idx="14936">
                  <c:v>131.88000000000034</c:v>
                </c:pt>
                <c:pt idx="14937">
                  <c:v>131.88000000000034</c:v>
                </c:pt>
                <c:pt idx="14938">
                  <c:v>131.88000000000034</c:v>
                </c:pt>
                <c:pt idx="14939">
                  <c:v>131.88000000000034</c:v>
                </c:pt>
                <c:pt idx="14940">
                  <c:v>131.88000000000034</c:v>
                </c:pt>
                <c:pt idx="14941">
                  <c:v>131.88000000000034</c:v>
                </c:pt>
                <c:pt idx="14942">
                  <c:v>131.88000000000034</c:v>
                </c:pt>
                <c:pt idx="14943">
                  <c:v>131.88000000000034</c:v>
                </c:pt>
                <c:pt idx="14944">
                  <c:v>131.88000000000034</c:v>
                </c:pt>
                <c:pt idx="14945">
                  <c:v>131.88000000000034</c:v>
                </c:pt>
                <c:pt idx="14946">
                  <c:v>131.88000000000034</c:v>
                </c:pt>
                <c:pt idx="14947">
                  <c:v>131.88000000000034</c:v>
                </c:pt>
                <c:pt idx="14948">
                  <c:v>131.88000000000034</c:v>
                </c:pt>
                <c:pt idx="14949">
                  <c:v>131.88000000000034</c:v>
                </c:pt>
                <c:pt idx="14950">
                  <c:v>131.88000000000034</c:v>
                </c:pt>
                <c:pt idx="14951">
                  <c:v>131.88000000000034</c:v>
                </c:pt>
                <c:pt idx="14952">
                  <c:v>131.88000000000034</c:v>
                </c:pt>
                <c:pt idx="14953">
                  <c:v>131.88000000000034</c:v>
                </c:pt>
                <c:pt idx="14954">
                  <c:v>131.88000000000034</c:v>
                </c:pt>
                <c:pt idx="14955">
                  <c:v>131.88000000000034</c:v>
                </c:pt>
                <c:pt idx="14956">
                  <c:v>131.88000000000034</c:v>
                </c:pt>
                <c:pt idx="14957">
                  <c:v>131.88000000000034</c:v>
                </c:pt>
                <c:pt idx="14958">
                  <c:v>131.88000000000034</c:v>
                </c:pt>
                <c:pt idx="14959">
                  <c:v>131.88000000000034</c:v>
                </c:pt>
                <c:pt idx="14960">
                  <c:v>131.88000000000034</c:v>
                </c:pt>
                <c:pt idx="14961">
                  <c:v>131.88000000000034</c:v>
                </c:pt>
                <c:pt idx="14962">
                  <c:v>131.88000000000034</c:v>
                </c:pt>
                <c:pt idx="14963">
                  <c:v>131.88000000000034</c:v>
                </c:pt>
                <c:pt idx="14964">
                  <c:v>131.88000000000034</c:v>
                </c:pt>
                <c:pt idx="14965">
                  <c:v>131.88000000000034</c:v>
                </c:pt>
                <c:pt idx="14966">
                  <c:v>131.88000000000034</c:v>
                </c:pt>
                <c:pt idx="14967">
                  <c:v>131.88000000000034</c:v>
                </c:pt>
                <c:pt idx="14968">
                  <c:v>131.88000000000034</c:v>
                </c:pt>
                <c:pt idx="14969">
                  <c:v>131.88000000000034</c:v>
                </c:pt>
                <c:pt idx="14970">
                  <c:v>131.88000000000034</c:v>
                </c:pt>
                <c:pt idx="14971">
                  <c:v>131.88000000000034</c:v>
                </c:pt>
                <c:pt idx="14972">
                  <c:v>131.88000000000034</c:v>
                </c:pt>
                <c:pt idx="14973">
                  <c:v>131.88000000000034</c:v>
                </c:pt>
                <c:pt idx="14974">
                  <c:v>131.88000000000034</c:v>
                </c:pt>
                <c:pt idx="14975">
                  <c:v>131.88000000000034</c:v>
                </c:pt>
                <c:pt idx="14976">
                  <c:v>131.88000000000034</c:v>
                </c:pt>
                <c:pt idx="14977">
                  <c:v>131.88000000000034</c:v>
                </c:pt>
                <c:pt idx="14978">
                  <c:v>131.88000000000034</c:v>
                </c:pt>
                <c:pt idx="14979">
                  <c:v>131.88000000000034</c:v>
                </c:pt>
                <c:pt idx="14980">
                  <c:v>131.88000000000034</c:v>
                </c:pt>
                <c:pt idx="14981">
                  <c:v>131.88000000000034</c:v>
                </c:pt>
                <c:pt idx="14982">
                  <c:v>131.88000000000034</c:v>
                </c:pt>
                <c:pt idx="14983">
                  <c:v>131.88000000000034</c:v>
                </c:pt>
                <c:pt idx="14984">
                  <c:v>131.88000000000034</c:v>
                </c:pt>
                <c:pt idx="14985">
                  <c:v>128.44</c:v>
                </c:pt>
                <c:pt idx="14986">
                  <c:v>128.44</c:v>
                </c:pt>
                <c:pt idx="14987">
                  <c:v>128.44</c:v>
                </c:pt>
                <c:pt idx="14988">
                  <c:v>128.44</c:v>
                </c:pt>
                <c:pt idx="14989">
                  <c:v>128.44</c:v>
                </c:pt>
                <c:pt idx="14990">
                  <c:v>128.44</c:v>
                </c:pt>
                <c:pt idx="14991">
                  <c:v>128.44</c:v>
                </c:pt>
                <c:pt idx="14992">
                  <c:v>128.44</c:v>
                </c:pt>
                <c:pt idx="14993">
                  <c:v>128.44</c:v>
                </c:pt>
                <c:pt idx="14994">
                  <c:v>128.44</c:v>
                </c:pt>
                <c:pt idx="14995">
                  <c:v>128.44</c:v>
                </c:pt>
                <c:pt idx="14996">
                  <c:v>128.44</c:v>
                </c:pt>
                <c:pt idx="14997">
                  <c:v>128.44</c:v>
                </c:pt>
                <c:pt idx="14998">
                  <c:v>128.44</c:v>
                </c:pt>
                <c:pt idx="14999">
                  <c:v>128.44</c:v>
                </c:pt>
                <c:pt idx="15000">
                  <c:v>128.44</c:v>
                </c:pt>
                <c:pt idx="15001">
                  <c:v>128.44</c:v>
                </c:pt>
                <c:pt idx="15002">
                  <c:v>128.44</c:v>
                </c:pt>
                <c:pt idx="15003">
                  <c:v>128.44</c:v>
                </c:pt>
                <c:pt idx="15004">
                  <c:v>128.44</c:v>
                </c:pt>
                <c:pt idx="15005">
                  <c:v>128.44</c:v>
                </c:pt>
                <c:pt idx="15006">
                  <c:v>128.44</c:v>
                </c:pt>
                <c:pt idx="15007">
                  <c:v>128.44</c:v>
                </c:pt>
                <c:pt idx="15008">
                  <c:v>128.44</c:v>
                </c:pt>
                <c:pt idx="15009">
                  <c:v>128.44</c:v>
                </c:pt>
                <c:pt idx="15010">
                  <c:v>128.44</c:v>
                </c:pt>
                <c:pt idx="15011">
                  <c:v>128.44</c:v>
                </c:pt>
                <c:pt idx="15012">
                  <c:v>128.44</c:v>
                </c:pt>
                <c:pt idx="15013">
                  <c:v>128.44</c:v>
                </c:pt>
                <c:pt idx="15014">
                  <c:v>128.44</c:v>
                </c:pt>
                <c:pt idx="15015">
                  <c:v>128.44</c:v>
                </c:pt>
                <c:pt idx="15016">
                  <c:v>128.44</c:v>
                </c:pt>
                <c:pt idx="15017">
                  <c:v>128.44</c:v>
                </c:pt>
                <c:pt idx="15018">
                  <c:v>128.44</c:v>
                </c:pt>
                <c:pt idx="15019">
                  <c:v>128.44</c:v>
                </c:pt>
                <c:pt idx="15020">
                  <c:v>128.44</c:v>
                </c:pt>
                <c:pt idx="15021">
                  <c:v>128.44</c:v>
                </c:pt>
                <c:pt idx="15022">
                  <c:v>128.44</c:v>
                </c:pt>
                <c:pt idx="15023">
                  <c:v>128.44</c:v>
                </c:pt>
                <c:pt idx="15024">
                  <c:v>128.44</c:v>
                </c:pt>
                <c:pt idx="15025">
                  <c:v>128.44</c:v>
                </c:pt>
                <c:pt idx="15026">
                  <c:v>128.44</c:v>
                </c:pt>
                <c:pt idx="15027">
                  <c:v>128.44</c:v>
                </c:pt>
                <c:pt idx="15028">
                  <c:v>128.44</c:v>
                </c:pt>
                <c:pt idx="15029">
                  <c:v>128.44</c:v>
                </c:pt>
                <c:pt idx="15030">
                  <c:v>128.44</c:v>
                </c:pt>
                <c:pt idx="15031">
                  <c:v>128.44</c:v>
                </c:pt>
                <c:pt idx="15032">
                  <c:v>128.44</c:v>
                </c:pt>
                <c:pt idx="15033">
                  <c:v>128.44</c:v>
                </c:pt>
                <c:pt idx="15034">
                  <c:v>128.44</c:v>
                </c:pt>
                <c:pt idx="15035">
                  <c:v>128.44</c:v>
                </c:pt>
                <c:pt idx="15036">
                  <c:v>128.44</c:v>
                </c:pt>
                <c:pt idx="15037">
                  <c:v>128.44</c:v>
                </c:pt>
                <c:pt idx="15038">
                  <c:v>128.44</c:v>
                </c:pt>
                <c:pt idx="15039">
                  <c:v>128.44</c:v>
                </c:pt>
                <c:pt idx="15040">
                  <c:v>128.44</c:v>
                </c:pt>
                <c:pt idx="15041">
                  <c:v>128.44</c:v>
                </c:pt>
                <c:pt idx="15042">
                  <c:v>128.44</c:v>
                </c:pt>
                <c:pt idx="15043">
                  <c:v>128.44</c:v>
                </c:pt>
                <c:pt idx="15044">
                  <c:v>128.44</c:v>
                </c:pt>
                <c:pt idx="15045">
                  <c:v>130.13</c:v>
                </c:pt>
                <c:pt idx="15046">
                  <c:v>130.13</c:v>
                </c:pt>
                <c:pt idx="15047">
                  <c:v>130.13</c:v>
                </c:pt>
                <c:pt idx="15048">
                  <c:v>130.13</c:v>
                </c:pt>
                <c:pt idx="15049">
                  <c:v>130.13</c:v>
                </c:pt>
                <c:pt idx="15050">
                  <c:v>130.13</c:v>
                </c:pt>
                <c:pt idx="15051">
                  <c:v>130.13</c:v>
                </c:pt>
                <c:pt idx="15052">
                  <c:v>130.13</c:v>
                </c:pt>
                <c:pt idx="15053">
                  <c:v>130.13</c:v>
                </c:pt>
                <c:pt idx="15054">
                  <c:v>130.13</c:v>
                </c:pt>
                <c:pt idx="15055">
                  <c:v>130.13</c:v>
                </c:pt>
                <c:pt idx="15056">
                  <c:v>130.13</c:v>
                </c:pt>
                <c:pt idx="15057">
                  <c:v>130.13</c:v>
                </c:pt>
                <c:pt idx="15058">
                  <c:v>130.13</c:v>
                </c:pt>
                <c:pt idx="15059">
                  <c:v>130.13</c:v>
                </c:pt>
                <c:pt idx="15060">
                  <c:v>130.13</c:v>
                </c:pt>
                <c:pt idx="15061">
                  <c:v>130.13</c:v>
                </c:pt>
                <c:pt idx="15062">
                  <c:v>130.13</c:v>
                </c:pt>
                <c:pt idx="15063">
                  <c:v>130.13</c:v>
                </c:pt>
                <c:pt idx="15064">
                  <c:v>130.13</c:v>
                </c:pt>
                <c:pt idx="15065">
                  <c:v>130.13</c:v>
                </c:pt>
                <c:pt idx="15066">
                  <c:v>130.13</c:v>
                </c:pt>
                <c:pt idx="15067">
                  <c:v>130.13</c:v>
                </c:pt>
                <c:pt idx="15068">
                  <c:v>130.13</c:v>
                </c:pt>
                <c:pt idx="15069">
                  <c:v>130.13</c:v>
                </c:pt>
                <c:pt idx="15070">
                  <c:v>130.13</c:v>
                </c:pt>
                <c:pt idx="15071">
                  <c:v>130.13</c:v>
                </c:pt>
                <c:pt idx="15072">
                  <c:v>130.13</c:v>
                </c:pt>
                <c:pt idx="15073">
                  <c:v>130.13</c:v>
                </c:pt>
                <c:pt idx="15074">
                  <c:v>130.13</c:v>
                </c:pt>
                <c:pt idx="15075">
                  <c:v>130.13</c:v>
                </c:pt>
                <c:pt idx="15076">
                  <c:v>130.13</c:v>
                </c:pt>
                <c:pt idx="15077">
                  <c:v>130.13</c:v>
                </c:pt>
                <c:pt idx="15078">
                  <c:v>130.13</c:v>
                </c:pt>
                <c:pt idx="15079">
                  <c:v>130.13</c:v>
                </c:pt>
                <c:pt idx="15080">
                  <c:v>130.13</c:v>
                </c:pt>
                <c:pt idx="15081">
                  <c:v>130.13</c:v>
                </c:pt>
                <c:pt idx="15082">
                  <c:v>130.13</c:v>
                </c:pt>
                <c:pt idx="15083">
                  <c:v>130.13</c:v>
                </c:pt>
                <c:pt idx="15084">
                  <c:v>130.13</c:v>
                </c:pt>
                <c:pt idx="15085">
                  <c:v>130.13</c:v>
                </c:pt>
                <c:pt idx="15086">
                  <c:v>130.13</c:v>
                </c:pt>
                <c:pt idx="15087">
                  <c:v>130.13</c:v>
                </c:pt>
                <c:pt idx="15088">
                  <c:v>130.13</c:v>
                </c:pt>
                <c:pt idx="15089">
                  <c:v>130.13</c:v>
                </c:pt>
                <c:pt idx="15090">
                  <c:v>130.13</c:v>
                </c:pt>
                <c:pt idx="15091">
                  <c:v>130.13</c:v>
                </c:pt>
                <c:pt idx="15092">
                  <c:v>130.13</c:v>
                </c:pt>
                <c:pt idx="15093">
                  <c:v>130.13</c:v>
                </c:pt>
                <c:pt idx="15094">
                  <c:v>130.13</c:v>
                </c:pt>
                <c:pt idx="15095">
                  <c:v>130.13</c:v>
                </c:pt>
                <c:pt idx="15096">
                  <c:v>130.13</c:v>
                </c:pt>
                <c:pt idx="15097">
                  <c:v>130.13</c:v>
                </c:pt>
                <c:pt idx="15098">
                  <c:v>130.13</c:v>
                </c:pt>
                <c:pt idx="15099">
                  <c:v>130.13</c:v>
                </c:pt>
                <c:pt idx="15100">
                  <c:v>130.13</c:v>
                </c:pt>
                <c:pt idx="15101">
                  <c:v>130.13</c:v>
                </c:pt>
                <c:pt idx="15102">
                  <c:v>130.13</c:v>
                </c:pt>
                <c:pt idx="15103">
                  <c:v>130.13</c:v>
                </c:pt>
                <c:pt idx="15104">
                  <c:v>130.13</c:v>
                </c:pt>
                <c:pt idx="15105">
                  <c:v>129.41</c:v>
                </c:pt>
                <c:pt idx="15106">
                  <c:v>129.41</c:v>
                </c:pt>
                <c:pt idx="15107">
                  <c:v>129.41</c:v>
                </c:pt>
                <c:pt idx="15108">
                  <c:v>129.41</c:v>
                </c:pt>
                <c:pt idx="15109">
                  <c:v>129.41</c:v>
                </c:pt>
                <c:pt idx="15110">
                  <c:v>129.41</c:v>
                </c:pt>
                <c:pt idx="15111">
                  <c:v>129.41</c:v>
                </c:pt>
                <c:pt idx="15112">
                  <c:v>129.41</c:v>
                </c:pt>
                <c:pt idx="15113">
                  <c:v>129.41</c:v>
                </c:pt>
                <c:pt idx="15114">
                  <c:v>129.41</c:v>
                </c:pt>
                <c:pt idx="15115">
                  <c:v>129.41</c:v>
                </c:pt>
                <c:pt idx="15116">
                  <c:v>129.41</c:v>
                </c:pt>
                <c:pt idx="15117">
                  <c:v>129.41</c:v>
                </c:pt>
                <c:pt idx="15118">
                  <c:v>129.41</c:v>
                </c:pt>
                <c:pt idx="15119">
                  <c:v>129.41</c:v>
                </c:pt>
                <c:pt idx="15120">
                  <c:v>129.41</c:v>
                </c:pt>
                <c:pt idx="15121">
                  <c:v>129.41</c:v>
                </c:pt>
                <c:pt idx="15122">
                  <c:v>129.41</c:v>
                </c:pt>
                <c:pt idx="15123">
                  <c:v>129.41</c:v>
                </c:pt>
                <c:pt idx="15124">
                  <c:v>129.41</c:v>
                </c:pt>
                <c:pt idx="15125">
                  <c:v>129.41</c:v>
                </c:pt>
                <c:pt idx="15126">
                  <c:v>129.41</c:v>
                </c:pt>
                <c:pt idx="15127">
                  <c:v>129.41</c:v>
                </c:pt>
                <c:pt idx="15128">
                  <c:v>129.41</c:v>
                </c:pt>
                <c:pt idx="15129">
                  <c:v>129.41</c:v>
                </c:pt>
                <c:pt idx="15130">
                  <c:v>129.41</c:v>
                </c:pt>
                <c:pt idx="15131">
                  <c:v>129.41</c:v>
                </c:pt>
                <c:pt idx="15132">
                  <c:v>129.41</c:v>
                </c:pt>
                <c:pt idx="15133">
                  <c:v>129.41</c:v>
                </c:pt>
                <c:pt idx="15134">
                  <c:v>129.41</c:v>
                </c:pt>
                <c:pt idx="15135">
                  <c:v>129.41</c:v>
                </c:pt>
                <c:pt idx="15136">
                  <c:v>129.41</c:v>
                </c:pt>
                <c:pt idx="15137">
                  <c:v>129.41</c:v>
                </c:pt>
                <c:pt idx="15138">
                  <c:v>129.41</c:v>
                </c:pt>
                <c:pt idx="15139">
                  <c:v>129.41</c:v>
                </c:pt>
                <c:pt idx="15140">
                  <c:v>129.41</c:v>
                </c:pt>
                <c:pt idx="15141">
                  <c:v>129.41</c:v>
                </c:pt>
                <c:pt idx="15142">
                  <c:v>129.41</c:v>
                </c:pt>
                <c:pt idx="15143">
                  <c:v>129.41</c:v>
                </c:pt>
                <c:pt idx="15144">
                  <c:v>129.41</c:v>
                </c:pt>
                <c:pt idx="15145">
                  <c:v>129.41</c:v>
                </c:pt>
                <c:pt idx="15146">
                  <c:v>129.41</c:v>
                </c:pt>
                <c:pt idx="15147">
                  <c:v>129.41</c:v>
                </c:pt>
                <c:pt idx="15148">
                  <c:v>129.41</c:v>
                </c:pt>
                <c:pt idx="15149">
                  <c:v>129.41</c:v>
                </c:pt>
                <c:pt idx="15150">
                  <c:v>129.41</c:v>
                </c:pt>
                <c:pt idx="15151">
                  <c:v>129.41</c:v>
                </c:pt>
                <c:pt idx="15152">
                  <c:v>129.41</c:v>
                </c:pt>
                <c:pt idx="15153">
                  <c:v>129.41</c:v>
                </c:pt>
                <c:pt idx="15154">
                  <c:v>129.41</c:v>
                </c:pt>
                <c:pt idx="15155">
                  <c:v>129.41</c:v>
                </c:pt>
                <c:pt idx="15156">
                  <c:v>129.41</c:v>
                </c:pt>
                <c:pt idx="15157">
                  <c:v>129.41</c:v>
                </c:pt>
                <c:pt idx="15158">
                  <c:v>129.41</c:v>
                </c:pt>
                <c:pt idx="15159">
                  <c:v>129.41</c:v>
                </c:pt>
                <c:pt idx="15160">
                  <c:v>129.41</c:v>
                </c:pt>
                <c:pt idx="15161">
                  <c:v>129.41</c:v>
                </c:pt>
                <c:pt idx="15162">
                  <c:v>129.41</c:v>
                </c:pt>
                <c:pt idx="15163">
                  <c:v>129.41</c:v>
                </c:pt>
                <c:pt idx="15164">
                  <c:v>129.41</c:v>
                </c:pt>
                <c:pt idx="15165">
                  <c:v>131.16999999999999</c:v>
                </c:pt>
                <c:pt idx="15166">
                  <c:v>131.16999999999999</c:v>
                </c:pt>
                <c:pt idx="15167">
                  <c:v>131.16999999999999</c:v>
                </c:pt>
                <c:pt idx="15168">
                  <c:v>131.16999999999999</c:v>
                </c:pt>
                <c:pt idx="15169">
                  <c:v>131.16999999999999</c:v>
                </c:pt>
                <c:pt idx="15170">
                  <c:v>131.16999999999999</c:v>
                </c:pt>
                <c:pt idx="15171">
                  <c:v>131.16999999999999</c:v>
                </c:pt>
                <c:pt idx="15172">
                  <c:v>131.16999999999999</c:v>
                </c:pt>
                <c:pt idx="15173">
                  <c:v>131.16999999999999</c:v>
                </c:pt>
                <c:pt idx="15174">
                  <c:v>131.16999999999999</c:v>
                </c:pt>
                <c:pt idx="15175">
                  <c:v>131.16999999999999</c:v>
                </c:pt>
                <c:pt idx="15176">
                  <c:v>131.16999999999999</c:v>
                </c:pt>
                <c:pt idx="15177">
                  <c:v>131.16999999999999</c:v>
                </c:pt>
                <c:pt idx="15178">
                  <c:v>131.16999999999999</c:v>
                </c:pt>
                <c:pt idx="15179">
                  <c:v>131.16999999999999</c:v>
                </c:pt>
                <c:pt idx="15180">
                  <c:v>131.16999999999999</c:v>
                </c:pt>
                <c:pt idx="15181">
                  <c:v>131.16999999999999</c:v>
                </c:pt>
                <c:pt idx="15182">
                  <c:v>131.16999999999999</c:v>
                </c:pt>
                <c:pt idx="15183">
                  <c:v>131.16999999999999</c:v>
                </c:pt>
                <c:pt idx="15184">
                  <c:v>131.16999999999999</c:v>
                </c:pt>
                <c:pt idx="15185">
                  <c:v>131.16999999999999</c:v>
                </c:pt>
                <c:pt idx="15186">
                  <c:v>131.16999999999999</c:v>
                </c:pt>
                <c:pt idx="15187">
                  <c:v>131.16999999999999</c:v>
                </c:pt>
                <c:pt idx="15188">
                  <c:v>131.16999999999999</c:v>
                </c:pt>
                <c:pt idx="15189">
                  <c:v>131.16999999999999</c:v>
                </c:pt>
                <c:pt idx="15190">
                  <c:v>131.16999999999999</c:v>
                </c:pt>
                <c:pt idx="15191">
                  <c:v>131.16999999999999</c:v>
                </c:pt>
                <c:pt idx="15192">
                  <c:v>131.16999999999999</c:v>
                </c:pt>
                <c:pt idx="15193">
                  <c:v>131.16999999999999</c:v>
                </c:pt>
                <c:pt idx="15194">
                  <c:v>131.16999999999999</c:v>
                </c:pt>
                <c:pt idx="15195">
                  <c:v>131.16999999999999</c:v>
                </c:pt>
                <c:pt idx="15196">
                  <c:v>131.16999999999999</c:v>
                </c:pt>
                <c:pt idx="15197">
                  <c:v>131.16999999999999</c:v>
                </c:pt>
                <c:pt idx="15198">
                  <c:v>131.16999999999999</c:v>
                </c:pt>
                <c:pt idx="15199">
                  <c:v>131.16999999999999</c:v>
                </c:pt>
                <c:pt idx="15200">
                  <c:v>131.16999999999999</c:v>
                </c:pt>
                <c:pt idx="15201">
                  <c:v>131.16999999999999</c:v>
                </c:pt>
                <c:pt idx="15202">
                  <c:v>131.16999999999999</c:v>
                </c:pt>
                <c:pt idx="15203">
                  <c:v>131.16999999999999</c:v>
                </c:pt>
                <c:pt idx="15204">
                  <c:v>131.16999999999999</c:v>
                </c:pt>
                <c:pt idx="15205">
                  <c:v>131.16999999999999</c:v>
                </c:pt>
                <c:pt idx="15206">
                  <c:v>131.16999999999999</c:v>
                </c:pt>
                <c:pt idx="15207">
                  <c:v>131.16999999999999</c:v>
                </c:pt>
                <c:pt idx="15208">
                  <c:v>131.16999999999999</c:v>
                </c:pt>
                <c:pt idx="15209">
                  <c:v>131.16999999999999</c:v>
                </c:pt>
                <c:pt idx="15210">
                  <c:v>131.16999999999999</c:v>
                </c:pt>
                <c:pt idx="15211">
                  <c:v>131.16999999999999</c:v>
                </c:pt>
                <c:pt idx="15212">
                  <c:v>131.16999999999999</c:v>
                </c:pt>
                <c:pt idx="15213">
                  <c:v>131.16999999999999</c:v>
                </c:pt>
                <c:pt idx="15214">
                  <c:v>131.16999999999999</c:v>
                </c:pt>
                <c:pt idx="15215">
                  <c:v>131.16999999999999</c:v>
                </c:pt>
                <c:pt idx="15216">
                  <c:v>131.16999999999999</c:v>
                </c:pt>
                <c:pt idx="15217">
                  <c:v>131.16999999999999</c:v>
                </c:pt>
                <c:pt idx="15218">
                  <c:v>131.16999999999999</c:v>
                </c:pt>
                <c:pt idx="15219">
                  <c:v>131.16999999999999</c:v>
                </c:pt>
                <c:pt idx="15220">
                  <c:v>131.16999999999999</c:v>
                </c:pt>
                <c:pt idx="15221">
                  <c:v>131.16999999999999</c:v>
                </c:pt>
                <c:pt idx="15222">
                  <c:v>131.16999999999999</c:v>
                </c:pt>
                <c:pt idx="15223">
                  <c:v>131.16999999999999</c:v>
                </c:pt>
                <c:pt idx="15224">
                  <c:v>131.16999999999999</c:v>
                </c:pt>
                <c:pt idx="15225">
                  <c:v>133.94</c:v>
                </c:pt>
                <c:pt idx="15226">
                  <c:v>133.94</c:v>
                </c:pt>
                <c:pt idx="15227">
                  <c:v>133.94</c:v>
                </c:pt>
                <c:pt idx="15228">
                  <c:v>133.94</c:v>
                </c:pt>
                <c:pt idx="15229">
                  <c:v>133.94</c:v>
                </c:pt>
                <c:pt idx="15230">
                  <c:v>133.94</c:v>
                </c:pt>
                <c:pt idx="15231">
                  <c:v>133.94</c:v>
                </c:pt>
                <c:pt idx="15232">
                  <c:v>133.94</c:v>
                </c:pt>
                <c:pt idx="15233">
                  <c:v>133.94</c:v>
                </c:pt>
                <c:pt idx="15234">
                  <c:v>133.94</c:v>
                </c:pt>
                <c:pt idx="15235">
                  <c:v>133.94</c:v>
                </c:pt>
                <c:pt idx="15236">
                  <c:v>133.94</c:v>
                </c:pt>
                <c:pt idx="15237">
                  <c:v>133.94</c:v>
                </c:pt>
                <c:pt idx="15238">
                  <c:v>133.94</c:v>
                </c:pt>
                <c:pt idx="15239">
                  <c:v>133.94</c:v>
                </c:pt>
                <c:pt idx="15240">
                  <c:v>133.94</c:v>
                </c:pt>
                <c:pt idx="15241">
                  <c:v>133.94</c:v>
                </c:pt>
                <c:pt idx="15242">
                  <c:v>133.94</c:v>
                </c:pt>
                <c:pt idx="15243">
                  <c:v>133.94</c:v>
                </c:pt>
                <c:pt idx="15244">
                  <c:v>133.94</c:v>
                </c:pt>
                <c:pt idx="15245">
                  <c:v>133.94</c:v>
                </c:pt>
                <c:pt idx="15246">
                  <c:v>133.94</c:v>
                </c:pt>
                <c:pt idx="15247">
                  <c:v>133.94</c:v>
                </c:pt>
                <c:pt idx="15248">
                  <c:v>133.94</c:v>
                </c:pt>
                <c:pt idx="15249">
                  <c:v>133.94</c:v>
                </c:pt>
                <c:pt idx="15250">
                  <c:v>133.94</c:v>
                </c:pt>
                <c:pt idx="15251">
                  <c:v>133.94</c:v>
                </c:pt>
                <c:pt idx="15252">
                  <c:v>133.94</c:v>
                </c:pt>
                <c:pt idx="15253">
                  <c:v>133.94</c:v>
                </c:pt>
                <c:pt idx="15254">
                  <c:v>133.94</c:v>
                </c:pt>
                <c:pt idx="15255">
                  <c:v>133.94</c:v>
                </c:pt>
                <c:pt idx="15256">
                  <c:v>133.94</c:v>
                </c:pt>
                <c:pt idx="15257">
                  <c:v>133.94</c:v>
                </c:pt>
                <c:pt idx="15258">
                  <c:v>133.94</c:v>
                </c:pt>
                <c:pt idx="15259">
                  <c:v>133.94</c:v>
                </c:pt>
                <c:pt idx="15260">
                  <c:v>133.94</c:v>
                </c:pt>
                <c:pt idx="15261">
                  <c:v>133.94</c:v>
                </c:pt>
                <c:pt idx="15262">
                  <c:v>133.94</c:v>
                </c:pt>
                <c:pt idx="15263">
                  <c:v>133.94</c:v>
                </c:pt>
                <c:pt idx="15264">
                  <c:v>133.94</c:v>
                </c:pt>
                <c:pt idx="15265">
                  <c:v>133.94</c:v>
                </c:pt>
                <c:pt idx="15266">
                  <c:v>133.94</c:v>
                </c:pt>
                <c:pt idx="15267">
                  <c:v>133.94</c:v>
                </c:pt>
                <c:pt idx="15268">
                  <c:v>133.94</c:v>
                </c:pt>
                <c:pt idx="15269">
                  <c:v>133.94</c:v>
                </c:pt>
                <c:pt idx="15270">
                  <c:v>133.94</c:v>
                </c:pt>
                <c:pt idx="15271">
                  <c:v>133.94</c:v>
                </c:pt>
                <c:pt idx="15272">
                  <c:v>133.94</c:v>
                </c:pt>
                <c:pt idx="15273">
                  <c:v>133.94</c:v>
                </c:pt>
                <c:pt idx="15274">
                  <c:v>133.94</c:v>
                </c:pt>
                <c:pt idx="15275">
                  <c:v>133.94</c:v>
                </c:pt>
                <c:pt idx="15276">
                  <c:v>133.94</c:v>
                </c:pt>
                <c:pt idx="15277">
                  <c:v>133.94</c:v>
                </c:pt>
                <c:pt idx="15278">
                  <c:v>133.94</c:v>
                </c:pt>
                <c:pt idx="15279">
                  <c:v>133.94</c:v>
                </c:pt>
                <c:pt idx="15280">
                  <c:v>133.94</c:v>
                </c:pt>
                <c:pt idx="15281">
                  <c:v>133.94</c:v>
                </c:pt>
                <c:pt idx="15282">
                  <c:v>133.94</c:v>
                </c:pt>
                <c:pt idx="15283">
                  <c:v>133.94</c:v>
                </c:pt>
                <c:pt idx="15284">
                  <c:v>133.94</c:v>
                </c:pt>
                <c:pt idx="15285">
                  <c:v>138.94</c:v>
                </c:pt>
                <c:pt idx="15286">
                  <c:v>138.94</c:v>
                </c:pt>
                <c:pt idx="15287">
                  <c:v>138.94</c:v>
                </c:pt>
                <c:pt idx="15288">
                  <c:v>138.94</c:v>
                </c:pt>
                <c:pt idx="15289">
                  <c:v>138.94</c:v>
                </c:pt>
                <c:pt idx="15290">
                  <c:v>138.94</c:v>
                </c:pt>
                <c:pt idx="15291">
                  <c:v>138.94</c:v>
                </c:pt>
                <c:pt idx="15292">
                  <c:v>138.94</c:v>
                </c:pt>
                <c:pt idx="15293">
                  <c:v>138.94</c:v>
                </c:pt>
                <c:pt idx="15294">
                  <c:v>138.94</c:v>
                </c:pt>
                <c:pt idx="15295">
                  <c:v>138.94</c:v>
                </c:pt>
                <c:pt idx="15296">
                  <c:v>138.94</c:v>
                </c:pt>
                <c:pt idx="15297">
                  <c:v>138.94</c:v>
                </c:pt>
                <c:pt idx="15298">
                  <c:v>138.94</c:v>
                </c:pt>
                <c:pt idx="15299">
                  <c:v>138.94</c:v>
                </c:pt>
                <c:pt idx="15300">
                  <c:v>138.94</c:v>
                </c:pt>
                <c:pt idx="15301">
                  <c:v>138.94</c:v>
                </c:pt>
                <c:pt idx="15302">
                  <c:v>138.94</c:v>
                </c:pt>
                <c:pt idx="15303">
                  <c:v>138.94</c:v>
                </c:pt>
                <c:pt idx="15304">
                  <c:v>138.94</c:v>
                </c:pt>
                <c:pt idx="15305">
                  <c:v>138.94</c:v>
                </c:pt>
                <c:pt idx="15306">
                  <c:v>138.94</c:v>
                </c:pt>
                <c:pt idx="15307">
                  <c:v>138.94</c:v>
                </c:pt>
                <c:pt idx="15308">
                  <c:v>138.94</c:v>
                </c:pt>
                <c:pt idx="15309">
                  <c:v>138.94</c:v>
                </c:pt>
                <c:pt idx="15310">
                  <c:v>138.94</c:v>
                </c:pt>
                <c:pt idx="15311">
                  <c:v>138.94</c:v>
                </c:pt>
                <c:pt idx="15312">
                  <c:v>138.94</c:v>
                </c:pt>
                <c:pt idx="15313">
                  <c:v>138.94</c:v>
                </c:pt>
                <c:pt idx="15314">
                  <c:v>138.94</c:v>
                </c:pt>
                <c:pt idx="15315">
                  <c:v>138.94</c:v>
                </c:pt>
                <c:pt idx="15316">
                  <c:v>138.94</c:v>
                </c:pt>
                <c:pt idx="15317">
                  <c:v>138.94</c:v>
                </c:pt>
                <c:pt idx="15318">
                  <c:v>138.94</c:v>
                </c:pt>
                <c:pt idx="15319">
                  <c:v>138.94</c:v>
                </c:pt>
                <c:pt idx="15320">
                  <c:v>138.94</c:v>
                </c:pt>
                <c:pt idx="15321">
                  <c:v>138.94</c:v>
                </c:pt>
                <c:pt idx="15322">
                  <c:v>138.94</c:v>
                </c:pt>
                <c:pt idx="15323">
                  <c:v>138.94</c:v>
                </c:pt>
                <c:pt idx="15324">
                  <c:v>138.94</c:v>
                </c:pt>
                <c:pt idx="15325">
                  <c:v>138.94</c:v>
                </c:pt>
                <c:pt idx="15326">
                  <c:v>138.94</c:v>
                </c:pt>
                <c:pt idx="15327">
                  <c:v>138.94</c:v>
                </c:pt>
                <c:pt idx="15328">
                  <c:v>138.94</c:v>
                </c:pt>
                <c:pt idx="15329">
                  <c:v>138.94</c:v>
                </c:pt>
                <c:pt idx="15330">
                  <c:v>138.94</c:v>
                </c:pt>
                <c:pt idx="15331">
                  <c:v>138.94</c:v>
                </c:pt>
                <c:pt idx="15332">
                  <c:v>138.94</c:v>
                </c:pt>
                <c:pt idx="15333">
                  <c:v>138.94</c:v>
                </c:pt>
                <c:pt idx="15334">
                  <c:v>138.94</c:v>
                </c:pt>
                <c:pt idx="15335">
                  <c:v>138.94</c:v>
                </c:pt>
                <c:pt idx="15336">
                  <c:v>138.94</c:v>
                </c:pt>
                <c:pt idx="15337">
                  <c:v>138.94</c:v>
                </c:pt>
                <c:pt idx="15338">
                  <c:v>138.94</c:v>
                </c:pt>
                <c:pt idx="15339">
                  <c:v>138.94</c:v>
                </c:pt>
                <c:pt idx="15340">
                  <c:v>138.94</c:v>
                </c:pt>
                <c:pt idx="15341">
                  <c:v>138.94</c:v>
                </c:pt>
                <c:pt idx="15342">
                  <c:v>138.94</c:v>
                </c:pt>
                <c:pt idx="15343">
                  <c:v>138.94</c:v>
                </c:pt>
                <c:pt idx="15344">
                  <c:v>138.94</c:v>
                </c:pt>
                <c:pt idx="15345">
                  <c:v>142.63</c:v>
                </c:pt>
                <c:pt idx="15346">
                  <c:v>142.63</c:v>
                </c:pt>
                <c:pt idx="15347">
                  <c:v>142.63</c:v>
                </c:pt>
                <c:pt idx="15348">
                  <c:v>142.63</c:v>
                </c:pt>
                <c:pt idx="15349">
                  <c:v>142.63</c:v>
                </c:pt>
                <c:pt idx="15350">
                  <c:v>142.63</c:v>
                </c:pt>
                <c:pt idx="15351">
                  <c:v>142.63</c:v>
                </c:pt>
                <c:pt idx="15352">
                  <c:v>142.63</c:v>
                </c:pt>
                <c:pt idx="15353">
                  <c:v>142.63</c:v>
                </c:pt>
                <c:pt idx="15354">
                  <c:v>142.63</c:v>
                </c:pt>
                <c:pt idx="15355">
                  <c:v>142.63</c:v>
                </c:pt>
                <c:pt idx="15356">
                  <c:v>142.63</c:v>
                </c:pt>
                <c:pt idx="15357">
                  <c:v>142.63</c:v>
                </c:pt>
                <c:pt idx="15358">
                  <c:v>142.63</c:v>
                </c:pt>
                <c:pt idx="15359">
                  <c:v>142.63</c:v>
                </c:pt>
                <c:pt idx="15360">
                  <c:v>142.63</c:v>
                </c:pt>
                <c:pt idx="15361">
                  <c:v>142.63</c:v>
                </c:pt>
                <c:pt idx="15362">
                  <c:v>142.63</c:v>
                </c:pt>
                <c:pt idx="15363">
                  <c:v>142.63</c:v>
                </c:pt>
                <c:pt idx="15364">
                  <c:v>142.63</c:v>
                </c:pt>
                <c:pt idx="15365">
                  <c:v>142.63</c:v>
                </c:pt>
                <c:pt idx="15366">
                  <c:v>142.63</c:v>
                </c:pt>
                <c:pt idx="15367">
                  <c:v>142.63</c:v>
                </c:pt>
                <c:pt idx="15368">
                  <c:v>142.63</c:v>
                </c:pt>
                <c:pt idx="15369">
                  <c:v>142.63</c:v>
                </c:pt>
                <c:pt idx="15370">
                  <c:v>142.63</c:v>
                </c:pt>
                <c:pt idx="15371">
                  <c:v>142.63</c:v>
                </c:pt>
                <c:pt idx="15372">
                  <c:v>142.63</c:v>
                </c:pt>
                <c:pt idx="15373">
                  <c:v>142.63</c:v>
                </c:pt>
                <c:pt idx="15374">
                  <c:v>142.63</c:v>
                </c:pt>
                <c:pt idx="15375">
                  <c:v>142.63</c:v>
                </c:pt>
                <c:pt idx="15376">
                  <c:v>142.63</c:v>
                </c:pt>
                <c:pt idx="15377">
                  <c:v>142.63</c:v>
                </c:pt>
                <c:pt idx="15378">
                  <c:v>142.63</c:v>
                </c:pt>
                <c:pt idx="15379">
                  <c:v>142.63</c:v>
                </c:pt>
                <c:pt idx="15380">
                  <c:v>142.63</c:v>
                </c:pt>
                <c:pt idx="15381">
                  <c:v>142.63</c:v>
                </c:pt>
                <c:pt idx="15382">
                  <c:v>142.63</c:v>
                </c:pt>
                <c:pt idx="15383">
                  <c:v>142.63</c:v>
                </c:pt>
                <c:pt idx="15384">
                  <c:v>142.63</c:v>
                </c:pt>
                <c:pt idx="15385">
                  <c:v>142.63</c:v>
                </c:pt>
                <c:pt idx="15386">
                  <c:v>142.63</c:v>
                </c:pt>
                <c:pt idx="15387">
                  <c:v>142.63</c:v>
                </c:pt>
                <c:pt idx="15388">
                  <c:v>142.63</c:v>
                </c:pt>
                <c:pt idx="15389">
                  <c:v>142.63</c:v>
                </c:pt>
                <c:pt idx="15390">
                  <c:v>142.63</c:v>
                </c:pt>
                <c:pt idx="15391">
                  <c:v>142.63</c:v>
                </c:pt>
                <c:pt idx="15392">
                  <c:v>142.63</c:v>
                </c:pt>
                <c:pt idx="15393">
                  <c:v>142.63</c:v>
                </c:pt>
                <c:pt idx="15394">
                  <c:v>142.63</c:v>
                </c:pt>
                <c:pt idx="15395">
                  <c:v>142.63</c:v>
                </c:pt>
                <c:pt idx="15396">
                  <c:v>142.63</c:v>
                </c:pt>
                <c:pt idx="15397">
                  <c:v>142.63</c:v>
                </c:pt>
                <c:pt idx="15398">
                  <c:v>142.63</c:v>
                </c:pt>
                <c:pt idx="15399">
                  <c:v>142.63</c:v>
                </c:pt>
                <c:pt idx="15400">
                  <c:v>142.63</c:v>
                </c:pt>
                <c:pt idx="15401">
                  <c:v>142.63</c:v>
                </c:pt>
                <c:pt idx="15402">
                  <c:v>142.63</c:v>
                </c:pt>
                <c:pt idx="15403">
                  <c:v>142.63</c:v>
                </c:pt>
                <c:pt idx="15404">
                  <c:v>142.63</c:v>
                </c:pt>
                <c:pt idx="15405">
                  <c:v>141.88000000000034</c:v>
                </c:pt>
                <c:pt idx="15406">
                  <c:v>141.88000000000034</c:v>
                </c:pt>
                <c:pt idx="15407">
                  <c:v>141.88000000000034</c:v>
                </c:pt>
                <c:pt idx="15408">
                  <c:v>141.88000000000034</c:v>
                </c:pt>
                <c:pt idx="15409">
                  <c:v>141.88000000000034</c:v>
                </c:pt>
                <c:pt idx="15410">
                  <c:v>141.88000000000034</c:v>
                </c:pt>
                <c:pt idx="15411">
                  <c:v>141.88000000000034</c:v>
                </c:pt>
                <c:pt idx="15412">
                  <c:v>141.88000000000034</c:v>
                </c:pt>
                <c:pt idx="15413">
                  <c:v>141.88000000000034</c:v>
                </c:pt>
                <c:pt idx="15414">
                  <c:v>141.88000000000034</c:v>
                </c:pt>
                <c:pt idx="15415">
                  <c:v>141.88000000000034</c:v>
                </c:pt>
                <c:pt idx="15416">
                  <c:v>141.88000000000034</c:v>
                </c:pt>
                <c:pt idx="15417">
                  <c:v>141.88000000000034</c:v>
                </c:pt>
                <c:pt idx="15418">
                  <c:v>141.88000000000034</c:v>
                </c:pt>
                <c:pt idx="15419">
                  <c:v>141.88000000000034</c:v>
                </c:pt>
                <c:pt idx="15420">
                  <c:v>141.88000000000034</c:v>
                </c:pt>
                <c:pt idx="15421">
                  <c:v>141.88000000000034</c:v>
                </c:pt>
                <c:pt idx="15422">
                  <c:v>141.88000000000034</c:v>
                </c:pt>
                <c:pt idx="15423">
                  <c:v>141.88000000000034</c:v>
                </c:pt>
                <c:pt idx="15424">
                  <c:v>141.88000000000034</c:v>
                </c:pt>
                <c:pt idx="15425">
                  <c:v>141.88000000000034</c:v>
                </c:pt>
                <c:pt idx="15426">
                  <c:v>141.88000000000034</c:v>
                </c:pt>
                <c:pt idx="15427">
                  <c:v>141.88000000000034</c:v>
                </c:pt>
                <c:pt idx="15428">
                  <c:v>141.88000000000034</c:v>
                </c:pt>
                <c:pt idx="15429">
                  <c:v>141.88000000000034</c:v>
                </c:pt>
                <c:pt idx="15430">
                  <c:v>141.88000000000034</c:v>
                </c:pt>
                <c:pt idx="15431">
                  <c:v>141.88000000000034</c:v>
                </c:pt>
                <c:pt idx="15432">
                  <c:v>141.88000000000034</c:v>
                </c:pt>
                <c:pt idx="15433">
                  <c:v>141.88000000000034</c:v>
                </c:pt>
                <c:pt idx="15434">
                  <c:v>141.88000000000034</c:v>
                </c:pt>
                <c:pt idx="15435">
                  <c:v>141.88000000000034</c:v>
                </c:pt>
                <c:pt idx="15436">
                  <c:v>141.88000000000034</c:v>
                </c:pt>
                <c:pt idx="15437">
                  <c:v>141.88000000000034</c:v>
                </c:pt>
                <c:pt idx="15438">
                  <c:v>141.88000000000034</c:v>
                </c:pt>
                <c:pt idx="15439">
                  <c:v>141.88000000000034</c:v>
                </c:pt>
                <c:pt idx="15440">
                  <c:v>141.88000000000034</c:v>
                </c:pt>
                <c:pt idx="15441">
                  <c:v>141.88000000000034</c:v>
                </c:pt>
                <c:pt idx="15442">
                  <c:v>141.88000000000034</c:v>
                </c:pt>
                <c:pt idx="15443">
                  <c:v>141.88000000000034</c:v>
                </c:pt>
                <c:pt idx="15444">
                  <c:v>141.88000000000034</c:v>
                </c:pt>
                <c:pt idx="15445">
                  <c:v>141.88000000000034</c:v>
                </c:pt>
                <c:pt idx="15446">
                  <c:v>141.88000000000034</c:v>
                </c:pt>
                <c:pt idx="15447">
                  <c:v>141.88000000000034</c:v>
                </c:pt>
                <c:pt idx="15448">
                  <c:v>141.88000000000034</c:v>
                </c:pt>
                <c:pt idx="15449">
                  <c:v>141.88000000000034</c:v>
                </c:pt>
                <c:pt idx="15450">
                  <c:v>141.88000000000034</c:v>
                </c:pt>
                <c:pt idx="15451">
                  <c:v>141.88000000000034</c:v>
                </c:pt>
                <c:pt idx="15452">
                  <c:v>141.88000000000034</c:v>
                </c:pt>
                <c:pt idx="15453">
                  <c:v>141.88000000000034</c:v>
                </c:pt>
                <c:pt idx="15454">
                  <c:v>141.88000000000034</c:v>
                </c:pt>
                <c:pt idx="15455">
                  <c:v>141.88000000000034</c:v>
                </c:pt>
                <c:pt idx="15456">
                  <c:v>141.88000000000034</c:v>
                </c:pt>
                <c:pt idx="15457">
                  <c:v>141.88000000000034</c:v>
                </c:pt>
                <c:pt idx="15458">
                  <c:v>141.88000000000034</c:v>
                </c:pt>
                <c:pt idx="15459">
                  <c:v>141.88000000000034</c:v>
                </c:pt>
                <c:pt idx="15460">
                  <c:v>141.88000000000034</c:v>
                </c:pt>
                <c:pt idx="15461">
                  <c:v>141.88000000000034</c:v>
                </c:pt>
                <c:pt idx="15462">
                  <c:v>141.88000000000034</c:v>
                </c:pt>
                <c:pt idx="15463">
                  <c:v>141.88000000000034</c:v>
                </c:pt>
                <c:pt idx="15464">
                  <c:v>141.88000000000034</c:v>
                </c:pt>
                <c:pt idx="15465">
                  <c:v>141.94999999999999</c:v>
                </c:pt>
                <c:pt idx="15466">
                  <c:v>141.94999999999999</c:v>
                </c:pt>
                <c:pt idx="15467">
                  <c:v>141.94999999999999</c:v>
                </c:pt>
                <c:pt idx="15468">
                  <c:v>141.94999999999999</c:v>
                </c:pt>
                <c:pt idx="15469">
                  <c:v>141.94999999999999</c:v>
                </c:pt>
                <c:pt idx="15470">
                  <c:v>141.94999999999999</c:v>
                </c:pt>
                <c:pt idx="15471">
                  <c:v>141.94999999999999</c:v>
                </c:pt>
                <c:pt idx="15472">
                  <c:v>141.94999999999999</c:v>
                </c:pt>
                <c:pt idx="15473">
                  <c:v>141.94999999999999</c:v>
                </c:pt>
                <c:pt idx="15474">
                  <c:v>141.94999999999999</c:v>
                </c:pt>
                <c:pt idx="15475">
                  <c:v>141.94999999999999</c:v>
                </c:pt>
                <c:pt idx="15476">
                  <c:v>141.94999999999999</c:v>
                </c:pt>
                <c:pt idx="15477">
                  <c:v>141.94999999999999</c:v>
                </c:pt>
                <c:pt idx="15478">
                  <c:v>141.94999999999999</c:v>
                </c:pt>
                <c:pt idx="15479">
                  <c:v>141.94999999999999</c:v>
                </c:pt>
                <c:pt idx="15480">
                  <c:v>141.94999999999999</c:v>
                </c:pt>
                <c:pt idx="15481">
                  <c:v>141.94999999999999</c:v>
                </c:pt>
                <c:pt idx="15482">
                  <c:v>141.94999999999999</c:v>
                </c:pt>
                <c:pt idx="15483">
                  <c:v>141.94999999999999</c:v>
                </c:pt>
                <c:pt idx="15484">
                  <c:v>141.94999999999999</c:v>
                </c:pt>
                <c:pt idx="15485">
                  <c:v>141.94999999999999</c:v>
                </c:pt>
                <c:pt idx="15486">
                  <c:v>141.94999999999999</c:v>
                </c:pt>
                <c:pt idx="15487">
                  <c:v>141.94999999999999</c:v>
                </c:pt>
                <c:pt idx="15488">
                  <c:v>141.94999999999999</c:v>
                </c:pt>
                <c:pt idx="15489">
                  <c:v>141.94999999999999</c:v>
                </c:pt>
                <c:pt idx="15490">
                  <c:v>141.94999999999999</c:v>
                </c:pt>
                <c:pt idx="15491">
                  <c:v>141.94999999999999</c:v>
                </c:pt>
                <c:pt idx="15492">
                  <c:v>141.94999999999999</c:v>
                </c:pt>
                <c:pt idx="15493">
                  <c:v>141.94999999999999</c:v>
                </c:pt>
                <c:pt idx="15494">
                  <c:v>141.94999999999999</c:v>
                </c:pt>
                <c:pt idx="15495">
                  <c:v>141.94999999999999</c:v>
                </c:pt>
                <c:pt idx="15496">
                  <c:v>141.94999999999999</c:v>
                </c:pt>
                <c:pt idx="15497">
                  <c:v>141.94999999999999</c:v>
                </c:pt>
                <c:pt idx="15498">
                  <c:v>141.94999999999999</c:v>
                </c:pt>
                <c:pt idx="15499">
                  <c:v>141.94999999999999</c:v>
                </c:pt>
                <c:pt idx="15500">
                  <c:v>141.94999999999999</c:v>
                </c:pt>
                <c:pt idx="15501">
                  <c:v>141.94999999999999</c:v>
                </c:pt>
                <c:pt idx="15502">
                  <c:v>141.94999999999999</c:v>
                </c:pt>
                <c:pt idx="15503">
                  <c:v>141.94999999999999</c:v>
                </c:pt>
                <c:pt idx="15504">
                  <c:v>141.94999999999999</c:v>
                </c:pt>
                <c:pt idx="15505">
                  <c:v>141.94999999999999</c:v>
                </c:pt>
                <c:pt idx="15506">
                  <c:v>141.94999999999999</c:v>
                </c:pt>
                <c:pt idx="15507">
                  <c:v>141.94999999999999</c:v>
                </c:pt>
                <c:pt idx="15508">
                  <c:v>141.94999999999999</c:v>
                </c:pt>
                <c:pt idx="15509">
                  <c:v>141.94999999999999</c:v>
                </c:pt>
                <c:pt idx="15510">
                  <c:v>141.94999999999999</c:v>
                </c:pt>
                <c:pt idx="15511">
                  <c:v>141.94999999999999</c:v>
                </c:pt>
                <c:pt idx="15512">
                  <c:v>141.94999999999999</c:v>
                </c:pt>
                <c:pt idx="15513">
                  <c:v>141.94999999999999</c:v>
                </c:pt>
                <c:pt idx="15514">
                  <c:v>141.94999999999999</c:v>
                </c:pt>
                <c:pt idx="15515">
                  <c:v>141.94999999999999</c:v>
                </c:pt>
                <c:pt idx="15516">
                  <c:v>141.94999999999999</c:v>
                </c:pt>
                <c:pt idx="15517">
                  <c:v>141.94999999999999</c:v>
                </c:pt>
                <c:pt idx="15518">
                  <c:v>141.94999999999999</c:v>
                </c:pt>
                <c:pt idx="15519">
                  <c:v>141.94999999999999</c:v>
                </c:pt>
                <c:pt idx="15520">
                  <c:v>141.94999999999999</c:v>
                </c:pt>
                <c:pt idx="15521">
                  <c:v>141.94999999999999</c:v>
                </c:pt>
                <c:pt idx="15522">
                  <c:v>141.94999999999999</c:v>
                </c:pt>
                <c:pt idx="15523">
                  <c:v>141.94999999999999</c:v>
                </c:pt>
                <c:pt idx="15524">
                  <c:v>141.94999999999999</c:v>
                </c:pt>
                <c:pt idx="15525">
                  <c:v>142.41999999999999</c:v>
                </c:pt>
                <c:pt idx="15526">
                  <c:v>142.41999999999999</c:v>
                </c:pt>
                <c:pt idx="15527">
                  <c:v>142.41999999999999</c:v>
                </c:pt>
                <c:pt idx="15528">
                  <c:v>142.41999999999999</c:v>
                </c:pt>
                <c:pt idx="15529">
                  <c:v>142.41999999999999</c:v>
                </c:pt>
                <c:pt idx="15530">
                  <c:v>142.41999999999999</c:v>
                </c:pt>
                <c:pt idx="15531">
                  <c:v>142.41999999999999</c:v>
                </c:pt>
                <c:pt idx="15532">
                  <c:v>142.41999999999999</c:v>
                </c:pt>
                <c:pt idx="15533">
                  <c:v>142.41999999999999</c:v>
                </c:pt>
                <c:pt idx="15534">
                  <c:v>142.41999999999999</c:v>
                </c:pt>
                <c:pt idx="15535">
                  <c:v>142.41999999999999</c:v>
                </c:pt>
                <c:pt idx="15536">
                  <c:v>142.41999999999999</c:v>
                </c:pt>
                <c:pt idx="15537">
                  <c:v>142.41999999999999</c:v>
                </c:pt>
                <c:pt idx="15538">
                  <c:v>142.41999999999999</c:v>
                </c:pt>
                <c:pt idx="15539">
                  <c:v>142.41999999999999</c:v>
                </c:pt>
                <c:pt idx="15540">
                  <c:v>142.41999999999999</c:v>
                </c:pt>
                <c:pt idx="15541">
                  <c:v>142.41999999999999</c:v>
                </c:pt>
                <c:pt idx="15542">
                  <c:v>142.41999999999999</c:v>
                </c:pt>
                <c:pt idx="15543">
                  <c:v>142.41999999999999</c:v>
                </c:pt>
                <c:pt idx="15544">
                  <c:v>142.41999999999999</c:v>
                </c:pt>
                <c:pt idx="15545">
                  <c:v>142.41999999999999</c:v>
                </c:pt>
                <c:pt idx="15546">
                  <c:v>142.41999999999999</c:v>
                </c:pt>
                <c:pt idx="15547">
                  <c:v>142.41999999999999</c:v>
                </c:pt>
                <c:pt idx="15548">
                  <c:v>142.41999999999999</c:v>
                </c:pt>
                <c:pt idx="15549">
                  <c:v>142.41999999999999</c:v>
                </c:pt>
                <c:pt idx="15550">
                  <c:v>142.41999999999999</c:v>
                </c:pt>
                <c:pt idx="15551">
                  <c:v>142.41999999999999</c:v>
                </c:pt>
                <c:pt idx="15552">
                  <c:v>142.41999999999999</c:v>
                </c:pt>
                <c:pt idx="15553">
                  <c:v>142.41999999999999</c:v>
                </c:pt>
                <c:pt idx="15554">
                  <c:v>142.41999999999999</c:v>
                </c:pt>
                <c:pt idx="15555">
                  <c:v>142.41999999999999</c:v>
                </c:pt>
                <c:pt idx="15556">
                  <c:v>142.41999999999999</c:v>
                </c:pt>
                <c:pt idx="15557">
                  <c:v>142.41999999999999</c:v>
                </c:pt>
                <c:pt idx="15558">
                  <c:v>142.41999999999999</c:v>
                </c:pt>
                <c:pt idx="15559">
                  <c:v>142.41999999999999</c:v>
                </c:pt>
                <c:pt idx="15560">
                  <c:v>142.41999999999999</c:v>
                </c:pt>
                <c:pt idx="15561">
                  <c:v>142.41999999999999</c:v>
                </c:pt>
                <c:pt idx="15562">
                  <c:v>142.41999999999999</c:v>
                </c:pt>
                <c:pt idx="15563">
                  <c:v>142.41999999999999</c:v>
                </c:pt>
                <c:pt idx="15564">
                  <c:v>142.41999999999999</c:v>
                </c:pt>
                <c:pt idx="15565">
                  <c:v>142.41999999999999</c:v>
                </c:pt>
                <c:pt idx="15566">
                  <c:v>142.41999999999999</c:v>
                </c:pt>
                <c:pt idx="15567">
                  <c:v>142.41999999999999</c:v>
                </c:pt>
                <c:pt idx="15568">
                  <c:v>142.41999999999999</c:v>
                </c:pt>
                <c:pt idx="15569">
                  <c:v>142.41999999999999</c:v>
                </c:pt>
                <c:pt idx="15570">
                  <c:v>142.41999999999999</c:v>
                </c:pt>
                <c:pt idx="15571">
                  <c:v>142.41999999999999</c:v>
                </c:pt>
                <c:pt idx="15572">
                  <c:v>142.41999999999999</c:v>
                </c:pt>
                <c:pt idx="15573">
                  <c:v>142.41999999999999</c:v>
                </c:pt>
                <c:pt idx="15574">
                  <c:v>142.41999999999999</c:v>
                </c:pt>
                <c:pt idx="15575">
                  <c:v>142.41999999999999</c:v>
                </c:pt>
                <c:pt idx="15576">
                  <c:v>142.41999999999999</c:v>
                </c:pt>
                <c:pt idx="15577">
                  <c:v>142.41999999999999</c:v>
                </c:pt>
                <c:pt idx="15578">
                  <c:v>142.41999999999999</c:v>
                </c:pt>
                <c:pt idx="15579">
                  <c:v>142.41999999999999</c:v>
                </c:pt>
                <c:pt idx="15580">
                  <c:v>142.41999999999999</c:v>
                </c:pt>
                <c:pt idx="15581">
                  <c:v>142.41999999999999</c:v>
                </c:pt>
                <c:pt idx="15582">
                  <c:v>142.41999999999999</c:v>
                </c:pt>
                <c:pt idx="15583">
                  <c:v>142.41999999999999</c:v>
                </c:pt>
                <c:pt idx="15584">
                  <c:v>142.41999999999999</c:v>
                </c:pt>
                <c:pt idx="15585">
                  <c:v>141.62</c:v>
                </c:pt>
                <c:pt idx="15586">
                  <c:v>141.62</c:v>
                </c:pt>
                <c:pt idx="15587">
                  <c:v>141.62</c:v>
                </c:pt>
                <c:pt idx="15588">
                  <c:v>141.62</c:v>
                </c:pt>
                <c:pt idx="15589">
                  <c:v>141.62</c:v>
                </c:pt>
                <c:pt idx="15590">
                  <c:v>141.62</c:v>
                </c:pt>
                <c:pt idx="15591">
                  <c:v>141.62</c:v>
                </c:pt>
                <c:pt idx="15592">
                  <c:v>141.62</c:v>
                </c:pt>
                <c:pt idx="15593">
                  <c:v>141.62</c:v>
                </c:pt>
                <c:pt idx="15594">
                  <c:v>141.62</c:v>
                </c:pt>
                <c:pt idx="15595">
                  <c:v>141.62</c:v>
                </c:pt>
                <c:pt idx="15596">
                  <c:v>141.62</c:v>
                </c:pt>
                <c:pt idx="15597">
                  <c:v>141.62</c:v>
                </c:pt>
                <c:pt idx="15598">
                  <c:v>141.62</c:v>
                </c:pt>
                <c:pt idx="15599">
                  <c:v>141.62</c:v>
                </c:pt>
                <c:pt idx="15600">
                  <c:v>141.62</c:v>
                </c:pt>
                <c:pt idx="15601">
                  <c:v>141.62</c:v>
                </c:pt>
                <c:pt idx="15602">
                  <c:v>141.62</c:v>
                </c:pt>
                <c:pt idx="15603">
                  <c:v>141.62</c:v>
                </c:pt>
                <c:pt idx="15604">
                  <c:v>141.62</c:v>
                </c:pt>
                <c:pt idx="15605">
                  <c:v>141.62</c:v>
                </c:pt>
                <c:pt idx="15606">
                  <c:v>141.62</c:v>
                </c:pt>
                <c:pt idx="15607">
                  <c:v>141.62</c:v>
                </c:pt>
                <c:pt idx="15608">
                  <c:v>141.62</c:v>
                </c:pt>
                <c:pt idx="15609">
                  <c:v>141.62</c:v>
                </c:pt>
                <c:pt idx="15610">
                  <c:v>141.62</c:v>
                </c:pt>
                <c:pt idx="15611">
                  <c:v>141.62</c:v>
                </c:pt>
                <c:pt idx="15612">
                  <c:v>141.62</c:v>
                </c:pt>
                <c:pt idx="15613">
                  <c:v>141.62</c:v>
                </c:pt>
                <c:pt idx="15614">
                  <c:v>141.62</c:v>
                </c:pt>
                <c:pt idx="15615">
                  <c:v>141.62</c:v>
                </c:pt>
                <c:pt idx="15616">
                  <c:v>141.62</c:v>
                </c:pt>
                <c:pt idx="15617">
                  <c:v>141.62</c:v>
                </c:pt>
                <c:pt idx="15618">
                  <c:v>141.62</c:v>
                </c:pt>
                <c:pt idx="15619">
                  <c:v>141.62</c:v>
                </c:pt>
                <c:pt idx="15620">
                  <c:v>141.62</c:v>
                </c:pt>
                <c:pt idx="15621">
                  <c:v>141.62</c:v>
                </c:pt>
                <c:pt idx="15622">
                  <c:v>141.62</c:v>
                </c:pt>
                <c:pt idx="15623">
                  <c:v>141.62</c:v>
                </c:pt>
                <c:pt idx="15624">
                  <c:v>141.62</c:v>
                </c:pt>
                <c:pt idx="15625">
                  <c:v>141.62</c:v>
                </c:pt>
                <c:pt idx="15626">
                  <c:v>141.62</c:v>
                </c:pt>
                <c:pt idx="15627">
                  <c:v>141.62</c:v>
                </c:pt>
                <c:pt idx="15628">
                  <c:v>141.62</c:v>
                </c:pt>
                <c:pt idx="15629">
                  <c:v>141.62</c:v>
                </c:pt>
                <c:pt idx="15630">
                  <c:v>141.62</c:v>
                </c:pt>
                <c:pt idx="15631">
                  <c:v>141.62</c:v>
                </c:pt>
                <c:pt idx="15632">
                  <c:v>141.62</c:v>
                </c:pt>
                <c:pt idx="15633">
                  <c:v>141.62</c:v>
                </c:pt>
                <c:pt idx="15634">
                  <c:v>141.62</c:v>
                </c:pt>
                <c:pt idx="15635">
                  <c:v>141.62</c:v>
                </c:pt>
                <c:pt idx="15636">
                  <c:v>141.62</c:v>
                </c:pt>
                <c:pt idx="15637">
                  <c:v>141.62</c:v>
                </c:pt>
                <c:pt idx="15638">
                  <c:v>141.62</c:v>
                </c:pt>
                <c:pt idx="15639">
                  <c:v>141.62</c:v>
                </c:pt>
                <c:pt idx="15640">
                  <c:v>141.62</c:v>
                </c:pt>
                <c:pt idx="15641">
                  <c:v>141.62</c:v>
                </c:pt>
                <c:pt idx="15642">
                  <c:v>141.62</c:v>
                </c:pt>
                <c:pt idx="15643">
                  <c:v>141.62</c:v>
                </c:pt>
                <c:pt idx="15644">
                  <c:v>141.62</c:v>
                </c:pt>
                <c:pt idx="15645">
                  <c:v>142.13999999999999</c:v>
                </c:pt>
                <c:pt idx="15646">
                  <c:v>142.13999999999999</c:v>
                </c:pt>
                <c:pt idx="15647">
                  <c:v>142.13999999999999</c:v>
                </c:pt>
                <c:pt idx="15648">
                  <c:v>142.13999999999999</c:v>
                </c:pt>
                <c:pt idx="15649">
                  <c:v>142.13999999999999</c:v>
                </c:pt>
                <c:pt idx="15650">
                  <c:v>142.13999999999999</c:v>
                </c:pt>
                <c:pt idx="15651">
                  <c:v>142.13999999999999</c:v>
                </c:pt>
                <c:pt idx="15652">
                  <c:v>142.13999999999999</c:v>
                </c:pt>
                <c:pt idx="15653">
                  <c:v>142.13999999999999</c:v>
                </c:pt>
                <c:pt idx="15654">
                  <c:v>142.13999999999999</c:v>
                </c:pt>
                <c:pt idx="15655">
                  <c:v>142.13999999999999</c:v>
                </c:pt>
                <c:pt idx="15656">
                  <c:v>142.13999999999999</c:v>
                </c:pt>
                <c:pt idx="15657">
                  <c:v>142.13999999999999</c:v>
                </c:pt>
                <c:pt idx="15658">
                  <c:v>142.13999999999999</c:v>
                </c:pt>
                <c:pt idx="15659">
                  <c:v>142.13999999999999</c:v>
                </c:pt>
                <c:pt idx="15660">
                  <c:v>142.13999999999999</c:v>
                </c:pt>
                <c:pt idx="15661">
                  <c:v>142.13999999999999</c:v>
                </c:pt>
                <c:pt idx="15662">
                  <c:v>142.13999999999999</c:v>
                </c:pt>
                <c:pt idx="15663">
                  <c:v>142.13999999999999</c:v>
                </c:pt>
                <c:pt idx="15664">
                  <c:v>142.13999999999999</c:v>
                </c:pt>
                <c:pt idx="15665">
                  <c:v>142.13999999999999</c:v>
                </c:pt>
                <c:pt idx="15666">
                  <c:v>142.13999999999999</c:v>
                </c:pt>
                <c:pt idx="15667">
                  <c:v>142.13999999999999</c:v>
                </c:pt>
                <c:pt idx="15668">
                  <c:v>142.13999999999999</c:v>
                </c:pt>
                <c:pt idx="15669">
                  <c:v>142.13999999999999</c:v>
                </c:pt>
                <c:pt idx="15670">
                  <c:v>142.13999999999999</c:v>
                </c:pt>
                <c:pt idx="15671">
                  <c:v>142.13999999999999</c:v>
                </c:pt>
                <c:pt idx="15672">
                  <c:v>142.13999999999999</c:v>
                </c:pt>
                <c:pt idx="15673">
                  <c:v>142.13999999999999</c:v>
                </c:pt>
                <c:pt idx="15674">
                  <c:v>142.13999999999999</c:v>
                </c:pt>
                <c:pt idx="15675">
                  <c:v>142.13999999999999</c:v>
                </c:pt>
                <c:pt idx="15676">
                  <c:v>142.13999999999999</c:v>
                </c:pt>
                <c:pt idx="15677">
                  <c:v>142.13999999999999</c:v>
                </c:pt>
                <c:pt idx="15678">
                  <c:v>142.13999999999999</c:v>
                </c:pt>
                <c:pt idx="15679">
                  <c:v>142.13999999999999</c:v>
                </c:pt>
                <c:pt idx="15680">
                  <c:v>142.13999999999999</c:v>
                </c:pt>
                <c:pt idx="15681">
                  <c:v>142.13999999999999</c:v>
                </c:pt>
                <c:pt idx="15682">
                  <c:v>142.13999999999999</c:v>
                </c:pt>
                <c:pt idx="15683">
                  <c:v>142.13999999999999</c:v>
                </c:pt>
                <c:pt idx="15684">
                  <c:v>142.13999999999999</c:v>
                </c:pt>
                <c:pt idx="15685">
                  <c:v>142.13999999999999</c:v>
                </c:pt>
                <c:pt idx="15686">
                  <c:v>142.13999999999999</c:v>
                </c:pt>
                <c:pt idx="15687">
                  <c:v>142.13999999999999</c:v>
                </c:pt>
                <c:pt idx="15688">
                  <c:v>142.13999999999999</c:v>
                </c:pt>
                <c:pt idx="15689">
                  <c:v>142.13999999999999</c:v>
                </c:pt>
                <c:pt idx="15690">
                  <c:v>142.13999999999999</c:v>
                </c:pt>
                <c:pt idx="15691">
                  <c:v>142.13999999999999</c:v>
                </c:pt>
                <c:pt idx="15692">
                  <c:v>142.13999999999999</c:v>
                </c:pt>
                <c:pt idx="15693">
                  <c:v>142.13999999999999</c:v>
                </c:pt>
                <c:pt idx="15694">
                  <c:v>142.13999999999999</c:v>
                </c:pt>
                <c:pt idx="15695">
                  <c:v>142.13999999999999</c:v>
                </c:pt>
                <c:pt idx="15696">
                  <c:v>142.13999999999999</c:v>
                </c:pt>
                <c:pt idx="15697">
                  <c:v>142.13999999999999</c:v>
                </c:pt>
                <c:pt idx="15698">
                  <c:v>142.13999999999999</c:v>
                </c:pt>
                <c:pt idx="15699">
                  <c:v>142.13999999999999</c:v>
                </c:pt>
                <c:pt idx="15700">
                  <c:v>142.13999999999999</c:v>
                </c:pt>
                <c:pt idx="15701">
                  <c:v>142.13999999999999</c:v>
                </c:pt>
                <c:pt idx="15702">
                  <c:v>142.13999999999999</c:v>
                </c:pt>
                <c:pt idx="15703">
                  <c:v>142.13999999999999</c:v>
                </c:pt>
                <c:pt idx="15704">
                  <c:v>142.13999999999999</c:v>
                </c:pt>
                <c:pt idx="15705">
                  <c:v>144.13999999999999</c:v>
                </c:pt>
                <c:pt idx="15706">
                  <c:v>144.13999999999999</c:v>
                </c:pt>
                <c:pt idx="15707">
                  <c:v>144.13999999999999</c:v>
                </c:pt>
                <c:pt idx="15708">
                  <c:v>144.13999999999999</c:v>
                </c:pt>
                <c:pt idx="15709">
                  <c:v>144.13999999999999</c:v>
                </c:pt>
                <c:pt idx="15710">
                  <c:v>144.13999999999999</c:v>
                </c:pt>
                <c:pt idx="15711">
                  <c:v>144.13999999999999</c:v>
                </c:pt>
                <c:pt idx="15712">
                  <c:v>144.13999999999999</c:v>
                </c:pt>
                <c:pt idx="15713">
                  <c:v>144.13999999999999</c:v>
                </c:pt>
                <c:pt idx="15714">
                  <c:v>144.13999999999999</c:v>
                </c:pt>
                <c:pt idx="15715">
                  <c:v>144.13999999999999</c:v>
                </c:pt>
                <c:pt idx="15716">
                  <c:v>144.13999999999999</c:v>
                </c:pt>
                <c:pt idx="15717">
                  <c:v>144.13999999999999</c:v>
                </c:pt>
                <c:pt idx="15718">
                  <c:v>144.13999999999999</c:v>
                </c:pt>
                <c:pt idx="15719">
                  <c:v>144.13999999999999</c:v>
                </c:pt>
                <c:pt idx="15720">
                  <c:v>144.13999999999999</c:v>
                </c:pt>
                <c:pt idx="15721">
                  <c:v>144.13999999999999</c:v>
                </c:pt>
                <c:pt idx="15722">
                  <c:v>144.13999999999999</c:v>
                </c:pt>
                <c:pt idx="15723">
                  <c:v>144.13999999999999</c:v>
                </c:pt>
                <c:pt idx="15724">
                  <c:v>144.13999999999999</c:v>
                </c:pt>
                <c:pt idx="15725">
                  <c:v>144.13999999999999</c:v>
                </c:pt>
                <c:pt idx="15726">
                  <c:v>144.13999999999999</c:v>
                </c:pt>
                <c:pt idx="15727">
                  <c:v>144.13999999999999</c:v>
                </c:pt>
                <c:pt idx="15728">
                  <c:v>144.13999999999999</c:v>
                </c:pt>
                <c:pt idx="15729">
                  <c:v>144.13999999999999</c:v>
                </c:pt>
                <c:pt idx="15730">
                  <c:v>144.13999999999999</c:v>
                </c:pt>
                <c:pt idx="15731">
                  <c:v>144.13999999999999</c:v>
                </c:pt>
                <c:pt idx="15732">
                  <c:v>144.13999999999999</c:v>
                </c:pt>
                <c:pt idx="15733">
                  <c:v>144.13999999999999</c:v>
                </c:pt>
                <c:pt idx="15734">
                  <c:v>144.13999999999999</c:v>
                </c:pt>
                <c:pt idx="15735">
                  <c:v>144.13999999999999</c:v>
                </c:pt>
                <c:pt idx="15736">
                  <c:v>144.13999999999999</c:v>
                </c:pt>
                <c:pt idx="15737">
                  <c:v>144.13999999999999</c:v>
                </c:pt>
                <c:pt idx="15738">
                  <c:v>144.13999999999999</c:v>
                </c:pt>
                <c:pt idx="15739">
                  <c:v>144.13999999999999</c:v>
                </c:pt>
                <c:pt idx="15740">
                  <c:v>144.13999999999999</c:v>
                </c:pt>
                <c:pt idx="15741">
                  <c:v>144.13999999999999</c:v>
                </c:pt>
                <c:pt idx="15742">
                  <c:v>144.13999999999999</c:v>
                </c:pt>
                <c:pt idx="15743">
                  <c:v>144.13999999999999</c:v>
                </c:pt>
                <c:pt idx="15744">
                  <c:v>144.13999999999999</c:v>
                </c:pt>
                <c:pt idx="15745">
                  <c:v>144.13999999999999</c:v>
                </c:pt>
                <c:pt idx="15746">
                  <c:v>144.13999999999999</c:v>
                </c:pt>
                <c:pt idx="15747">
                  <c:v>144.13999999999999</c:v>
                </c:pt>
                <c:pt idx="15748">
                  <c:v>144.13999999999999</c:v>
                </c:pt>
                <c:pt idx="15749">
                  <c:v>144.13999999999999</c:v>
                </c:pt>
                <c:pt idx="15750">
                  <c:v>144.13999999999999</c:v>
                </c:pt>
                <c:pt idx="15751">
                  <c:v>144.13999999999999</c:v>
                </c:pt>
                <c:pt idx="15752">
                  <c:v>144.13999999999999</c:v>
                </c:pt>
                <c:pt idx="15753">
                  <c:v>144.13999999999999</c:v>
                </c:pt>
                <c:pt idx="15754">
                  <c:v>144.13999999999999</c:v>
                </c:pt>
                <c:pt idx="15755">
                  <c:v>144.13999999999999</c:v>
                </c:pt>
                <c:pt idx="15756">
                  <c:v>144.13999999999999</c:v>
                </c:pt>
                <c:pt idx="15757">
                  <c:v>144.13999999999999</c:v>
                </c:pt>
                <c:pt idx="15758">
                  <c:v>144.13999999999999</c:v>
                </c:pt>
                <c:pt idx="15759">
                  <c:v>144.13999999999999</c:v>
                </c:pt>
                <c:pt idx="15760">
                  <c:v>144.13999999999999</c:v>
                </c:pt>
                <c:pt idx="15761">
                  <c:v>144.13999999999999</c:v>
                </c:pt>
                <c:pt idx="15762">
                  <c:v>144.13999999999999</c:v>
                </c:pt>
                <c:pt idx="15763">
                  <c:v>144.13999999999999</c:v>
                </c:pt>
                <c:pt idx="15764">
                  <c:v>144.13999999999999</c:v>
                </c:pt>
                <c:pt idx="15765">
                  <c:v>144.26999999999998</c:v>
                </c:pt>
                <c:pt idx="15766">
                  <c:v>144.26999999999998</c:v>
                </c:pt>
                <c:pt idx="15767">
                  <c:v>144.26999999999998</c:v>
                </c:pt>
                <c:pt idx="15768">
                  <c:v>144.26999999999998</c:v>
                </c:pt>
                <c:pt idx="15769">
                  <c:v>144.26999999999998</c:v>
                </c:pt>
                <c:pt idx="15770">
                  <c:v>144.26999999999998</c:v>
                </c:pt>
                <c:pt idx="15771">
                  <c:v>144.26999999999998</c:v>
                </c:pt>
                <c:pt idx="15772">
                  <c:v>144.26999999999998</c:v>
                </c:pt>
                <c:pt idx="15773">
                  <c:v>144.26999999999998</c:v>
                </c:pt>
                <c:pt idx="15774">
                  <c:v>144.26999999999998</c:v>
                </c:pt>
                <c:pt idx="15775">
                  <c:v>144.26999999999998</c:v>
                </c:pt>
                <c:pt idx="15776">
                  <c:v>144.26999999999998</c:v>
                </c:pt>
                <c:pt idx="15777">
                  <c:v>144.26999999999998</c:v>
                </c:pt>
                <c:pt idx="15778">
                  <c:v>144.26999999999998</c:v>
                </c:pt>
                <c:pt idx="15779">
                  <c:v>144.26999999999998</c:v>
                </c:pt>
                <c:pt idx="15780">
                  <c:v>144.26999999999998</c:v>
                </c:pt>
                <c:pt idx="15781">
                  <c:v>144.26999999999998</c:v>
                </c:pt>
                <c:pt idx="15782">
                  <c:v>144.26999999999998</c:v>
                </c:pt>
                <c:pt idx="15783">
                  <c:v>144.26999999999998</c:v>
                </c:pt>
                <c:pt idx="15784">
                  <c:v>144.26999999999998</c:v>
                </c:pt>
                <c:pt idx="15785">
                  <c:v>144.26999999999998</c:v>
                </c:pt>
                <c:pt idx="15786">
                  <c:v>144.26999999999998</c:v>
                </c:pt>
                <c:pt idx="15787">
                  <c:v>144.26999999999998</c:v>
                </c:pt>
                <c:pt idx="15788">
                  <c:v>144.26999999999998</c:v>
                </c:pt>
                <c:pt idx="15789">
                  <c:v>144.26999999999998</c:v>
                </c:pt>
                <c:pt idx="15790">
                  <c:v>144.26999999999998</c:v>
                </c:pt>
                <c:pt idx="15791">
                  <c:v>144.26999999999998</c:v>
                </c:pt>
                <c:pt idx="15792">
                  <c:v>144.26999999999998</c:v>
                </c:pt>
                <c:pt idx="15793">
                  <c:v>144.26999999999998</c:v>
                </c:pt>
                <c:pt idx="15794">
                  <c:v>144.26999999999998</c:v>
                </c:pt>
                <c:pt idx="15795">
                  <c:v>144.26999999999998</c:v>
                </c:pt>
                <c:pt idx="15796">
                  <c:v>144.26999999999998</c:v>
                </c:pt>
                <c:pt idx="15797">
                  <c:v>144.26999999999998</c:v>
                </c:pt>
                <c:pt idx="15798">
                  <c:v>144.26999999999998</c:v>
                </c:pt>
                <c:pt idx="15799">
                  <c:v>144.26999999999998</c:v>
                </c:pt>
                <c:pt idx="15800">
                  <c:v>144.26999999999998</c:v>
                </c:pt>
                <c:pt idx="15801">
                  <c:v>144.26999999999998</c:v>
                </c:pt>
                <c:pt idx="15802">
                  <c:v>144.26999999999998</c:v>
                </c:pt>
                <c:pt idx="15803">
                  <c:v>144.26999999999998</c:v>
                </c:pt>
                <c:pt idx="15804">
                  <c:v>144.26999999999998</c:v>
                </c:pt>
                <c:pt idx="15805">
                  <c:v>144.26999999999998</c:v>
                </c:pt>
                <c:pt idx="15806">
                  <c:v>144.26999999999998</c:v>
                </c:pt>
                <c:pt idx="15807">
                  <c:v>144.26999999999998</c:v>
                </c:pt>
                <c:pt idx="15808">
                  <c:v>144.26999999999998</c:v>
                </c:pt>
                <c:pt idx="15809">
                  <c:v>144.26999999999998</c:v>
                </c:pt>
                <c:pt idx="15810">
                  <c:v>144.26999999999998</c:v>
                </c:pt>
                <c:pt idx="15811">
                  <c:v>144.26999999999998</c:v>
                </c:pt>
                <c:pt idx="15812">
                  <c:v>144.26999999999998</c:v>
                </c:pt>
                <c:pt idx="15813">
                  <c:v>144.26999999999998</c:v>
                </c:pt>
                <c:pt idx="15814">
                  <c:v>144.26999999999998</c:v>
                </c:pt>
                <c:pt idx="15815">
                  <c:v>144.26999999999998</c:v>
                </c:pt>
                <c:pt idx="15816">
                  <c:v>144.26999999999998</c:v>
                </c:pt>
                <c:pt idx="15817">
                  <c:v>144.26999999999998</c:v>
                </c:pt>
                <c:pt idx="15818">
                  <c:v>144.26999999999998</c:v>
                </c:pt>
                <c:pt idx="15819">
                  <c:v>144.26999999999998</c:v>
                </c:pt>
                <c:pt idx="15820">
                  <c:v>144.26999999999998</c:v>
                </c:pt>
                <c:pt idx="15821">
                  <c:v>144.26999999999998</c:v>
                </c:pt>
                <c:pt idx="15822">
                  <c:v>144.26999999999998</c:v>
                </c:pt>
                <c:pt idx="15823">
                  <c:v>144.26999999999998</c:v>
                </c:pt>
                <c:pt idx="15824">
                  <c:v>144.26999999999998</c:v>
                </c:pt>
                <c:pt idx="15825">
                  <c:v>144.26999999999998</c:v>
                </c:pt>
                <c:pt idx="15826">
                  <c:v>143.69</c:v>
                </c:pt>
                <c:pt idx="15827">
                  <c:v>143.69</c:v>
                </c:pt>
                <c:pt idx="15828">
                  <c:v>143.69</c:v>
                </c:pt>
                <c:pt idx="15829">
                  <c:v>143.69</c:v>
                </c:pt>
                <c:pt idx="15830">
                  <c:v>143.69</c:v>
                </c:pt>
                <c:pt idx="15831">
                  <c:v>143.69</c:v>
                </c:pt>
                <c:pt idx="15832">
                  <c:v>143.69</c:v>
                </c:pt>
                <c:pt idx="15833">
                  <c:v>143.69</c:v>
                </c:pt>
                <c:pt idx="15834">
                  <c:v>143.69</c:v>
                </c:pt>
                <c:pt idx="15835">
                  <c:v>143.69</c:v>
                </c:pt>
                <c:pt idx="15836">
                  <c:v>143.69</c:v>
                </c:pt>
                <c:pt idx="15837">
                  <c:v>143.69</c:v>
                </c:pt>
                <c:pt idx="15838">
                  <c:v>143.69</c:v>
                </c:pt>
                <c:pt idx="15839">
                  <c:v>143.69</c:v>
                </c:pt>
                <c:pt idx="15840">
                  <c:v>143.69</c:v>
                </c:pt>
                <c:pt idx="15841">
                  <c:v>143.69</c:v>
                </c:pt>
                <c:pt idx="15842">
                  <c:v>143.69</c:v>
                </c:pt>
                <c:pt idx="15843">
                  <c:v>143.69</c:v>
                </c:pt>
                <c:pt idx="15844">
                  <c:v>143.69</c:v>
                </c:pt>
                <c:pt idx="15845">
                  <c:v>143.69</c:v>
                </c:pt>
                <c:pt idx="15846">
                  <c:v>143.69</c:v>
                </c:pt>
                <c:pt idx="15847">
                  <c:v>143.69</c:v>
                </c:pt>
                <c:pt idx="15848">
                  <c:v>143.69</c:v>
                </c:pt>
                <c:pt idx="15849">
                  <c:v>143.69</c:v>
                </c:pt>
                <c:pt idx="15850">
                  <c:v>143.69</c:v>
                </c:pt>
                <c:pt idx="15851">
                  <c:v>143.69</c:v>
                </c:pt>
                <c:pt idx="15852">
                  <c:v>143.69</c:v>
                </c:pt>
                <c:pt idx="15853">
                  <c:v>143.69</c:v>
                </c:pt>
                <c:pt idx="15854">
                  <c:v>143.69</c:v>
                </c:pt>
                <c:pt idx="15855">
                  <c:v>143.69</c:v>
                </c:pt>
                <c:pt idx="15856">
                  <c:v>143.69</c:v>
                </c:pt>
                <c:pt idx="15857">
                  <c:v>143.69</c:v>
                </c:pt>
                <c:pt idx="15858">
                  <c:v>143.69</c:v>
                </c:pt>
                <c:pt idx="15859">
                  <c:v>143.69</c:v>
                </c:pt>
                <c:pt idx="15860">
                  <c:v>143.69</c:v>
                </c:pt>
                <c:pt idx="15861">
                  <c:v>143.69</c:v>
                </c:pt>
                <c:pt idx="15862">
                  <c:v>143.69</c:v>
                </c:pt>
                <c:pt idx="15863">
                  <c:v>143.69</c:v>
                </c:pt>
                <c:pt idx="15864">
                  <c:v>143.69</c:v>
                </c:pt>
                <c:pt idx="15865">
                  <c:v>143.69</c:v>
                </c:pt>
                <c:pt idx="15866">
                  <c:v>143.69</c:v>
                </c:pt>
                <c:pt idx="15867">
                  <c:v>143.69</c:v>
                </c:pt>
                <c:pt idx="15868">
                  <c:v>143.69</c:v>
                </c:pt>
                <c:pt idx="15869">
                  <c:v>143.69</c:v>
                </c:pt>
                <c:pt idx="15870">
                  <c:v>143.69</c:v>
                </c:pt>
                <c:pt idx="15871">
                  <c:v>143.69</c:v>
                </c:pt>
                <c:pt idx="15872">
                  <c:v>143.69</c:v>
                </c:pt>
                <c:pt idx="15873">
                  <c:v>143.69</c:v>
                </c:pt>
                <c:pt idx="15874">
                  <c:v>143.69</c:v>
                </c:pt>
                <c:pt idx="15875">
                  <c:v>143.69</c:v>
                </c:pt>
                <c:pt idx="15876">
                  <c:v>143.69</c:v>
                </c:pt>
                <c:pt idx="15877">
                  <c:v>143.69</c:v>
                </c:pt>
                <c:pt idx="15878">
                  <c:v>143.69</c:v>
                </c:pt>
                <c:pt idx="15879">
                  <c:v>143.69</c:v>
                </c:pt>
                <c:pt idx="15880">
                  <c:v>143.69</c:v>
                </c:pt>
                <c:pt idx="15881">
                  <c:v>143.69</c:v>
                </c:pt>
                <c:pt idx="15882">
                  <c:v>143.69</c:v>
                </c:pt>
                <c:pt idx="15883">
                  <c:v>143.69</c:v>
                </c:pt>
                <c:pt idx="15884">
                  <c:v>143.69</c:v>
                </c:pt>
                <c:pt idx="15885">
                  <c:v>143.69</c:v>
                </c:pt>
                <c:pt idx="15886">
                  <c:v>141.1</c:v>
                </c:pt>
                <c:pt idx="15887">
                  <c:v>141.1</c:v>
                </c:pt>
                <c:pt idx="15888">
                  <c:v>141.1</c:v>
                </c:pt>
                <c:pt idx="15889">
                  <c:v>141.1</c:v>
                </c:pt>
                <c:pt idx="15890">
                  <c:v>141.1</c:v>
                </c:pt>
                <c:pt idx="15891">
                  <c:v>141.1</c:v>
                </c:pt>
                <c:pt idx="15892">
                  <c:v>141.1</c:v>
                </c:pt>
                <c:pt idx="15893">
                  <c:v>141.1</c:v>
                </c:pt>
                <c:pt idx="15894">
                  <c:v>141.1</c:v>
                </c:pt>
                <c:pt idx="15895">
                  <c:v>141.1</c:v>
                </c:pt>
                <c:pt idx="15896">
                  <c:v>141.1</c:v>
                </c:pt>
                <c:pt idx="15897">
                  <c:v>141.1</c:v>
                </c:pt>
                <c:pt idx="15898">
                  <c:v>141.1</c:v>
                </c:pt>
                <c:pt idx="15899">
                  <c:v>141.1</c:v>
                </c:pt>
                <c:pt idx="15900">
                  <c:v>141.1</c:v>
                </c:pt>
                <c:pt idx="15901">
                  <c:v>141.1</c:v>
                </c:pt>
                <c:pt idx="15902">
                  <c:v>141.1</c:v>
                </c:pt>
                <c:pt idx="15903">
                  <c:v>141.1</c:v>
                </c:pt>
                <c:pt idx="15904">
                  <c:v>141.1</c:v>
                </c:pt>
                <c:pt idx="15905">
                  <c:v>141.1</c:v>
                </c:pt>
                <c:pt idx="15906">
                  <c:v>141.1</c:v>
                </c:pt>
                <c:pt idx="15907">
                  <c:v>141.1</c:v>
                </c:pt>
                <c:pt idx="15908">
                  <c:v>141.1</c:v>
                </c:pt>
                <c:pt idx="15909">
                  <c:v>141.1</c:v>
                </c:pt>
                <c:pt idx="15910">
                  <c:v>141.1</c:v>
                </c:pt>
                <c:pt idx="15911">
                  <c:v>141.1</c:v>
                </c:pt>
                <c:pt idx="15912">
                  <c:v>141.1</c:v>
                </c:pt>
                <c:pt idx="15913">
                  <c:v>141.1</c:v>
                </c:pt>
                <c:pt idx="15914">
                  <c:v>141.1</c:v>
                </c:pt>
                <c:pt idx="15915">
                  <c:v>141.1</c:v>
                </c:pt>
                <c:pt idx="15916">
                  <c:v>141.1</c:v>
                </c:pt>
                <c:pt idx="15917">
                  <c:v>141.1</c:v>
                </c:pt>
                <c:pt idx="15918">
                  <c:v>141.1</c:v>
                </c:pt>
                <c:pt idx="15919">
                  <c:v>141.1</c:v>
                </c:pt>
                <c:pt idx="15920">
                  <c:v>141.1</c:v>
                </c:pt>
                <c:pt idx="15921">
                  <c:v>141.1</c:v>
                </c:pt>
                <c:pt idx="15922">
                  <c:v>141.1</c:v>
                </c:pt>
                <c:pt idx="15923">
                  <c:v>141.1</c:v>
                </c:pt>
                <c:pt idx="15924">
                  <c:v>141.1</c:v>
                </c:pt>
                <c:pt idx="15925">
                  <c:v>141.1</c:v>
                </c:pt>
                <c:pt idx="15926">
                  <c:v>141.1</c:v>
                </c:pt>
                <c:pt idx="15927">
                  <c:v>141.1</c:v>
                </c:pt>
                <c:pt idx="15928">
                  <c:v>141.1</c:v>
                </c:pt>
                <c:pt idx="15929">
                  <c:v>141.1</c:v>
                </c:pt>
                <c:pt idx="15930">
                  <c:v>141.1</c:v>
                </c:pt>
                <c:pt idx="15931">
                  <c:v>141.1</c:v>
                </c:pt>
                <c:pt idx="15932">
                  <c:v>141.1</c:v>
                </c:pt>
                <c:pt idx="15933">
                  <c:v>141.1</c:v>
                </c:pt>
                <c:pt idx="15934">
                  <c:v>141.1</c:v>
                </c:pt>
                <c:pt idx="15935">
                  <c:v>141.1</c:v>
                </c:pt>
                <c:pt idx="15936">
                  <c:v>141.1</c:v>
                </c:pt>
                <c:pt idx="15937">
                  <c:v>141.1</c:v>
                </c:pt>
                <c:pt idx="15938">
                  <c:v>141.1</c:v>
                </c:pt>
                <c:pt idx="15939">
                  <c:v>141.1</c:v>
                </c:pt>
                <c:pt idx="15940">
                  <c:v>141.1</c:v>
                </c:pt>
                <c:pt idx="15941">
                  <c:v>141.1</c:v>
                </c:pt>
                <c:pt idx="15942">
                  <c:v>141.1</c:v>
                </c:pt>
                <c:pt idx="15943">
                  <c:v>141.1</c:v>
                </c:pt>
                <c:pt idx="15944">
                  <c:v>141.1</c:v>
                </c:pt>
                <c:pt idx="15945">
                  <c:v>141.1</c:v>
                </c:pt>
                <c:pt idx="15946">
                  <c:v>139.25</c:v>
                </c:pt>
                <c:pt idx="15947">
                  <c:v>139.25</c:v>
                </c:pt>
                <c:pt idx="15948">
                  <c:v>139.25</c:v>
                </c:pt>
                <c:pt idx="15949">
                  <c:v>139.25</c:v>
                </c:pt>
                <c:pt idx="15950">
                  <c:v>139.25</c:v>
                </c:pt>
                <c:pt idx="15951">
                  <c:v>139.25</c:v>
                </c:pt>
                <c:pt idx="15952">
                  <c:v>139.25</c:v>
                </c:pt>
                <c:pt idx="15953">
                  <c:v>139.25</c:v>
                </c:pt>
                <c:pt idx="15954">
                  <c:v>139.25</c:v>
                </c:pt>
                <c:pt idx="15955">
                  <c:v>139.25</c:v>
                </c:pt>
                <c:pt idx="15956">
                  <c:v>139.25</c:v>
                </c:pt>
                <c:pt idx="15957">
                  <c:v>139.25</c:v>
                </c:pt>
                <c:pt idx="15958">
                  <c:v>139.25</c:v>
                </c:pt>
                <c:pt idx="15959">
                  <c:v>139.25</c:v>
                </c:pt>
                <c:pt idx="15960">
                  <c:v>139.25</c:v>
                </c:pt>
                <c:pt idx="15961">
                  <c:v>139.25</c:v>
                </c:pt>
                <c:pt idx="15962">
                  <c:v>139.25</c:v>
                </c:pt>
                <c:pt idx="15963">
                  <c:v>139.25</c:v>
                </c:pt>
                <c:pt idx="15964">
                  <c:v>139.25</c:v>
                </c:pt>
                <c:pt idx="15965">
                  <c:v>139.25</c:v>
                </c:pt>
                <c:pt idx="15966">
                  <c:v>139.25</c:v>
                </c:pt>
                <c:pt idx="15967">
                  <c:v>139.25</c:v>
                </c:pt>
                <c:pt idx="15968">
                  <c:v>139.25</c:v>
                </c:pt>
                <c:pt idx="15969">
                  <c:v>139.25</c:v>
                </c:pt>
                <c:pt idx="15970">
                  <c:v>139.25</c:v>
                </c:pt>
                <c:pt idx="15971">
                  <c:v>139.25</c:v>
                </c:pt>
                <c:pt idx="15972">
                  <c:v>139.25</c:v>
                </c:pt>
                <c:pt idx="15973">
                  <c:v>139.25</c:v>
                </c:pt>
                <c:pt idx="15974">
                  <c:v>139.25</c:v>
                </c:pt>
                <c:pt idx="15975">
                  <c:v>139.25</c:v>
                </c:pt>
                <c:pt idx="15976">
                  <c:v>139.25</c:v>
                </c:pt>
                <c:pt idx="15977">
                  <c:v>139.25</c:v>
                </c:pt>
                <c:pt idx="15978">
                  <c:v>139.25</c:v>
                </c:pt>
                <c:pt idx="15979">
                  <c:v>139.25</c:v>
                </c:pt>
                <c:pt idx="15980">
                  <c:v>139.25</c:v>
                </c:pt>
                <c:pt idx="15981">
                  <c:v>139.25</c:v>
                </c:pt>
                <c:pt idx="15982">
                  <c:v>139.25</c:v>
                </c:pt>
                <c:pt idx="15983">
                  <c:v>139.25</c:v>
                </c:pt>
                <c:pt idx="15984">
                  <c:v>139.25</c:v>
                </c:pt>
                <c:pt idx="15985">
                  <c:v>139.25</c:v>
                </c:pt>
                <c:pt idx="15986">
                  <c:v>139.25</c:v>
                </c:pt>
                <c:pt idx="15987">
                  <c:v>139.25</c:v>
                </c:pt>
                <c:pt idx="15988">
                  <c:v>139.25</c:v>
                </c:pt>
                <c:pt idx="15989">
                  <c:v>139.25</c:v>
                </c:pt>
                <c:pt idx="15990">
                  <c:v>139.25</c:v>
                </c:pt>
                <c:pt idx="15991">
                  <c:v>139.25</c:v>
                </c:pt>
                <c:pt idx="15992">
                  <c:v>139.25</c:v>
                </c:pt>
                <c:pt idx="15993">
                  <c:v>139.25</c:v>
                </c:pt>
                <c:pt idx="15994">
                  <c:v>139.25</c:v>
                </c:pt>
                <c:pt idx="15995">
                  <c:v>139.25</c:v>
                </c:pt>
                <c:pt idx="15996">
                  <c:v>139.25</c:v>
                </c:pt>
                <c:pt idx="15997">
                  <c:v>139.25</c:v>
                </c:pt>
                <c:pt idx="15998">
                  <c:v>139.25</c:v>
                </c:pt>
                <c:pt idx="15999">
                  <c:v>139.25</c:v>
                </c:pt>
                <c:pt idx="16000">
                  <c:v>139.25</c:v>
                </c:pt>
                <c:pt idx="16001">
                  <c:v>139.25</c:v>
                </c:pt>
                <c:pt idx="16002">
                  <c:v>139.25</c:v>
                </c:pt>
                <c:pt idx="16003">
                  <c:v>139.25</c:v>
                </c:pt>
                <c:pt idx="16004">
                  <c:v>139.25</c:v>
                </c:pt>
                <c:pt idx="16005">
                  <c:v>139.25</c:v>
                </c:pt>
                <c:pt idx="16006">
                  <c:v>139.07</c:v>
                </c:pt>
                <c:pt idx="16007">
                  <c:v>139.07</c:v>
                </c:pt>
                <c:pt idx="16008">
                  <c:v>139.07</c:v>
                </c:pt>
                <c:pt idx="16009">
                  <c:v>139.07</c:v>
                </c:pt>
                <c:pt idx="16010">
                  <c:v>139.07</c:v>
                </c:pt>
                <c:pt idx="16011">
                  <c:v>139.07</c:v>
                </c:pt>
                <c:pt idx="16012">
                  <c:v>139.07</c:v>
                </c:pt>
                <c:pt idx="16013">
                  <c:v>139.07</c:v>
                </c:pt>
                <c:pt idx="16014">
                  <c:v>139.07</c:v>
                </c:pt>
                <c:pt idx="16015">
                  <c:v>139.07</c:v>
                </c:pt>
                <c:pt idx="16016">
                  <c:v>139.07</c:v>
                </c:pt>
                <c:pt idx="16017">
                  <c:v>139.07</c:v>
                </c:pt>
                <c:pt idx="16018">
                  <c:v>139.07</c:v>
                </c:pt>
                <c:pt idx="16019">
                  <c:v>139.07</c:v>
                </c:pt>
                <c:pt idx="16020">
                  <c:v>139.07</c:v>
                </c:pt>
                <c:pt idx="16021">
                  <c:v>139.07</c:v>
                </c:pt>
                <c:pt idx="16022">
                  <c:v>139.07</c:v>
                </c:pt>
                <c:pt idx="16023">
                  <c:v>139.07</c:v>
                </c:pt>
                <c:pt idx="16024">
                  <c:v>139.07</c:v>
                </c:pt>
                <c:pt idx="16025">
                  <c:v>139.07</c:v>
                </c:pt>
                <c:pt idx="16026">
                  <c:v>139.07</c:v>
                </c:pt>
                <c:pt idx="16027">
                  <c:v>139.07</c:v>
                </c:pt>
                <c:pt idx="16028">
                  <c:v>139.07</c:v>
                </c:pt>
                <c:pt idx="16029">
                  <c:v>139.07</c:v>
                </c:pt>
                <c:pt idx="16030">
                  <c:v>139.07</c:v>
                </c:pt>
                <c:pt idx="16031">
                  <c:v>139.07</c:v>
                </c:pt>
                <c:pt idx="16032">
                  <c:v>139.07</c:v>
                </c:pt>
                <c:pt idx="16033">
                  <c:v>139.07</c:v>
                </c:pt>
                <c:pt idx="16034">
                  <c:v>139.07</c:v>
                </c:pt>
                <c:pt idx="16035">
                  <c:v>139.07</c:v>
                </c:pt>
                <c:pt idx="16036">
                  <c:v>139.07</c:v>
                </c:pt>
                <c:pt idx="16037">
                  <c:v>139.07</c:v>
                </c:pt>
                <c:pt idx="16038">
                  <c:v>139.07</c:v>
                </c:pt>
                <c:pt idx="16039">
                  <c:v>139.07</c:v>
                </c:pt>
                <c:pt idx="16040">
                  <c:v>139.07</c:v>
                </c:pt>
                <c:pt idx="16041">
                  <c:v>139.07</c:v>
                </c:pt>
                <c:pt idx="16042">
                  <c:v>139.07</c:v>
                </c:pt>
                <c:pt idx="16043">
                  <c:v>139.07</c:v>
                </c:pt>
                <c:pt idx="16044">
                  <c:v>139.07</c:v>
                </c:pt>
                <c:pt idx="16045">
                  <c:v>139.07</c:v>
                </c:pt>
                <c:pt idx="16046">
                  <c:v>139.07</c:v>
                </c:pt>
                <c:pt idx="16047">
                  <c:v>139.07</c:v>
                </c:pt>
                <c:pt idx="16048">
                  <c:v>139.07</c:v>
                </c:pt>
                <c:pt idx="16049">
                  <c:v>139.07</c:v>
                </c:pt>
                <c:pt idx="16050">
                  <c:v>139.07</c:v>
                </c:pt>
                <c:pt idx="16051">
                  <c:v>139.07</c:v>
                </c:pt>
                <c:pt idx="16052">
                  <c:v>139.07</c:v>
                </c:pt>
                <c:pt idx="16053">
                  <c:v>139.07</c:v>
                </c:pt>
                <c:pt idx="16054">
                  <c:v>139.07</c:v>
                </c:pt>
                <c:pt idx="16055">
                  <c:v>139.07</c:v>
                </c:pt>
                <c:pt idx="16056">
                  <c:v>139.07</c:v>
                </c:pt>
                <c:pt idx="16057">
                  <c:v>139.07</c:v>
                </c:pt>
                <c:pt idx="16058">
                  <c:v>139.07</c:v>
                </c:pt>
                <c:pt idx="16059">
                  <c:v>139.07</c:v>
                </c:pt>
                <c:pt idx="16060">
                  <c:v>139.07</c:v>
                </c:pt>
                <c:pt idx="16061">
                  <c:v>139.07</c:v>
                </c:pt>
                <c:pt idx="16062">
                  <c:v>139.07</c:v>
                </c:pt>
                <c:pt idx="16063">
                  <c:v>139.07</c:v>
                </c:pt>
                <c:pt idx="16064">
                  <c:v>139.07</c:v>
                </c:pt>
                <c:pt idx="16065">
                  <c:v>139.07</c:v>
                </c:pt>
                <c:pt idx="16066">
                  <c:v>142.62</c:v>
                </c:pt>
                <c:pt idx="16067">
                  <c:v>142.62</c:v>
                </c:pt>
                <c:pt idx="16068">
                  <c:v>142.62</c:v>
                </c:pt>
                <c:pt idx="16069">
                  <c:v>142.62</c:v>
                </c:pt>
                <c:pt idx="16070">
                  <c:v>142.62</c:v>
                </c:pt>
                <c:pt idx="16071">
                  <c:v>142.62</c:v>
                </c:pt>
                <c:pt idx="16072">
                  <c:v>142.62</c:v>
                </c:pt>
                <c:pt idx="16073">
                  <c:v>142.62</c:v>
                </c:pt>
                <c:pt idx="16074">
                  <c:v>142.62</c:v>
                </c:pt>
                <c:pt idx="16075">
                  <c:v>142.62</c:v>
                </c:pt>
                <c:pt idx="16076">
                  <c:v>142.62</c:v>
                </c:pt>
                <c:pt idx="16077">
                  <c:v>142.62</c:v>
                </c:pt>
                <c:pt idx="16078">
                  <c:v>142.62</c:v>
                </c:pt>
                <c:pt idx="16079">
                  <c:v>142.62</c:v>
                </c:pt>
                <c:pt idx="16080">
                  <c:v>142.62</c:v>
                </c:pt>
                <c:pt idx="16081">
                  <c:v>142.62</c:v>
                </c:pt>
                <c:pt idx="16082">
                  <c:v>142.62</c:v>
                </c:pt>
                <c:pt idx="16083">
                  <c:v>142.62</c:v>
                </c:pt>
                <c:pt idx="16084">
                  <c:v>142.62</c:v>
                </c:pt>
                <c:pt idx="16085">
                  <c:v>142.62</c:v>
                </c:pt>
                <c:pt idx="16086">
                  <c:v>142.62</c:v>
                </c:pt>
                <c:pt idx="16087">
                  <c:v>142.62</c:v>
                </c:pt>
                <c:pt idx="16088">
                  <c:v>142.62</c:v>
                </c:pt>
                <c:pt idx="16089">
                  <c:v>142.62</c:v>
                </c:pt>
                <c:pt idx="16090">
                  <c:v>142.62</c:v>
                </c:pt>
                <c:pt idx="16091">
                  <c:v>142.62</c:v>
                </c:pt>
                <c:pt idx="16092">
                  <c:v>142.62</c:v>
                </c:pt>
                <c:pt idx="16093">
                  <c:v>142.62</c:v>
                </c:pt>
                <c:pt idx="16094">
                  <c:v>142.62</c:v>
                </c:pt>
                <c:pt idx="16095">
                  <c:v>142.62</c:v>
                </c:pt>
                <c:pt idx="16096">
                  <c:v>142.62</c:v>
                </c:pt>
                <c:pt idx="16097">
                  <c:v>142.62</c:v>
                </c:pt>
                <c:pt idx="16098">
                  <c:v>142.62</c:v>
                </c:pt>
                <c:pt idx="16099">
                  <c:v>142.62</c:v>
                </c:pt>
                <c:pt idx="16100">
                  <c:v>142.62</c:v>
                </c:pt>
                <c:pt idx="16101">
                  <c:v>142.62</c:v>
                </c:pt>
                <c:pt idx="16102">
                  <c:v>142.62</c:v>
                </c:pt>
                <c:pt idx="16103">
                  <c:v>142.62</c:v>
                </c:pt>
                <c:pt idx="16104">
                  <c:v>142.62</c:v>
                </c:pt>
                <c:pt idx="16105">
                  <c:v>142.62</c:v>
                </c:pt>
                <c:pt idx="16106">
                  <c:v>142.62</c:v>
                </c:pt>
                <c:pt idx="16107">
                  <c:v>142.62</c:v>
                </c:pt>
                <c:pt idx="16108">
                  <c:v>142.62</c:v>
                </c:pt>
                <c:pt idx="16109">
                  <c:v>142.62</c:v>
                </c:pt>
                <c:pt idx="16110">
                  <c:v>142.62</c:v>
                </c:pt>
                <c:pt idx="16111">
                  <c:v>142.62</c:v>
                </c:pt>
                <c:pt idx="16112">
                  <c:v>142.62</c:v>
                </c:pt>
                <c:pt idx="16113">
                  <c:v>142.62</c:v>
                </c:pt>
                <c:pt idx="16114">
                  <c:v>142.62</c:v>
                </c:pt>
                <c:pt idx="16115">
                  <c:v>142.62</c:v>
                </c:pt>
                <c:pt idx="16116">
                  <c:v>142.62</c:v>
                </c:pt>
                <c:pt idx="16117">
                  <c:v>142.62</c:v>
                </c:pt>
                <c:pt idx="16118">
                  <c:v>142.62</c:v>
                </c:pt>
                <c:pt idx="16119">
                  <c:v>142.62</c:v>
                </c:pt>
                <c:pt idx="16120">
                  <c:v>142.62</c:v>
                </c:pt>
                <c:pt idx="16121">
                  <c:v>142.62</c:v>
                </c:pt>
                <c:pt idx="16122">
                  <c:v>142.62</c:v>
                </c:pt>
                <c:pt idx="16123">
                  <c:v>142.62</c:v>
                </c:pt>
                <c:pt idx="16124">
                  <c:v>142.62</c:v>
                </c:pt>
                <c:pt idx="16125">
                  <c:v>142.62</c:v>
                </c:pt>
                <c:pt idx="16126">
                  <c:v>142.63</c:v>
                </c:pt>
                <c:pt idx="16127">
                  <c:v>142.63</c:v>
                </c:pt>
                <c:pt idx="16128">
                  <c:v>142.63</c:v>
                </c:pt>
                <c:pt idx="16129">
                  <c:v>142.63</c:v>
                </c:pt>
                <c:pt idx="16130">
                  <c:v>142.63</c:v>
                </c:pt>
                <c:pt idx="16131">
                  <c:v>142.63</c:v>
                </c:pt>
                <c:pt idx="16132">
                  <c:v>142.63</c:v>
                </c:pt>
                <c:pt idx="16133">
                  <c:v>142.63</c:v>
                </c:pt>
                <c:pt idx="16134">
                  <c:v>142.63</c:v>
                </c:pt>
                <c:pt idx="16135">
                  <c:v>142.63</c:v>
                </c:pt>
                <c:pt idx="16136">
                  <c:v>142.63</c:v>
                </c:pt>
                <c:pt idx="16137">
                  <c:v>142.63</c:v>
                </c:pt>
                <c:pt idx="16138">
                  <c:v>142.63</c:v>
                </c:pt>
                <c:pt idx="16139">
                  <c:v>142.63</c:v>
                </c:pt>
                <c:pt idx="16140">
                  <c:v>142.63</c:v>
                </c:pt>
                <c:pt idx="16141">
                  <c:v>142.63</c:v>
                </c:pt>
                <c:pt idx="16142">
                  <c:v>142.63</c:v>
                </c:pt>
                <c:pt idx="16143">
                  <c:v>142.63</c:v>
                </c:pt>
                <c:pt idx="16144">
                  <c:v>142.63</c:v>
                </c:pt>
                <c:pt idx="16145">
                  <c:v>142.63</c:v>
                </c:pt>
                <c:pt idx="16146">
                  <c:v>142.63</c:v>
                </c:pt>
                <c:pt idx="16147">
                  <c:v>142.63</c:v>
                </c:pt>
                <c:pt idx="16148">
                  <c:v>142.63</c:v>
                </c:pt>
                <c:pt idx="16149">
                  <c:v>142.63</c:v>
                </c:pt>
                <c:pt idx="16150">
                  <c:v>142.63</c:v>
                </c:pt>
                <c:pt idx="16151">
                  <c:v>142.63</c:v>
                </c:pt>
                <c:pt idx="16152">
                  <c:v>142.63</c:v>
                </c:pt>
                <c:pt idx="16153">
                  <c:v>142.63</c:v>
                </c:pt>
                <c:pt idx="16154">
                  <c:v>142.63</c:v>
                </c:pt>
                <c:pt idx="16155">
                  <c:v>142.63</c:v>
                </c:pt>
                <c:pt idx="16156">
                  <c:v>142.63</c:v>
                </c:pt>
                <c:pt idx="16157">
                  <c:v>142.63</c:v>
                </c:pt>
                <c:pt idx="16158">
                  <c:v>142.63</c:v>
                </c:pt>
                <c:pt idx="16159">
                  <c:v>142.63</c:v>
                </c:pt>
                <c:pt idx="16160">
                  <c:v>142.63</c:v>
                </c:pt>
                <c:pt idx="16161">
                  <c:v>142.63</c:v>
                </c:pt>
                <c:pt idx="16162">
                  <c:v>142.63</c:v>
                </c:pt>
                <c:pt idx="16163">
                  <c:v>142.63</c:v>
                </c:pt>
                <c:pt idx="16164">
                  <c:v>142.63</c:v>
                </c:pt>
                <c:pt idx="16165">
                  <c:v>142.63</c:v>
                </c:pt>
                <c:pt idx="16166">
                  <c:v>142.63</c:v>
                </c:pt>
                <c:pt idx="16167">
                  <c:v>142.63</c:v>
                </c:pt>
                <c:pt idx="16168">
                  <c:v>142.63</c:v>
                </c:pt>
                <c:pt idx="16169">
                  <c:v>142.63</c:v>
                </c:pt>
                <c:pt idx="16170">
                  <c:v>142.63</c:v>
                </c:pt>
                <c:pt idx="16171">
                  <c:v>142.63</c:v>
                </c:pt>
                <c:pt idx="16172">
                  <c:v>142.63</c:v>
                </c:pt>
                <c:pt idx="16173">
                  <c:v>142.63</c:v>
                </c:pt>
                <c:pt idx="16174">
                  <c:v>142.63</c:v>
                </c:pt>
                <c:pt idx="16175">
                  <c:v>142.63</c:v>
                </c:pt>
                <c:pt idx="16176">
                  <c:v>142.63</c:v>
                </c:pt>
                <c:pt idx="16177">
                  <c:v>142.63</c:v>
                </c:pt>
                <c:pt idx="16178">
                  <c:v>142.63</c:v>
                </c:pt>
                <c:pt idx="16179">
                  <c:v>142.63</c:v>
                </c:pt>
                <c:pt idx="16180">
                  <c:v>142.63</c:v>
                </c:pt>
                <c:pt idx="16181">
                  <c:v>142.63</c:v>
                </c:pt>
                <c:pt idx="16182">
                  <c:v>142.63</c:v>
                </c:pt>
                <c:pt idx="16183">
                  <c:v>142.63</c:v>
                </c:pt>
                <c:pt idx="16184">
                  <c:v>142.63</c:v>
                </c:pt>
                <c:pt idx="16185">
                  <c:v>142.63</c:v>
                </c:pt>
                <c:pt idx="16186">
                  <c:v>141.1</c:v>
                </c:pt>
                <c:pt idx="16187">
                  <c:v>141.1</c:v>
                </c:pt>
                <c:pt idx="16188">
                  <c:v>141.1</c:v>
                </c:pt>
                <c:pt idx="16189">
                  <c:v>141.1</c:v>
                </c:pt>
                <c:pt idx="16190">
                  <c:v>141.1</c:v>
                </c:pt>
                <c:pt idx="16191">
                  <c:v>141.1</c:v>
                </c:pt>
                <c:pt idx="16192">
                  <c:v>141.1</c:v>
                </c:pt>
                <c:pt idx="16193">
                  <c:v>141.1</c:v>
                </c:pt>
                <c:pt idx="16194">
                  <c:v>141.1</c:v>
                </c:pt>
                <c:pt idx="16195">
                  <c:v>141.1</c:v>
                </c:pt>
                <c:pt idx="16196">
                  <c:v>141.1</c:v>
                </c:pt>
                <c:pt idx="16197">
                  <c:v>141.1</c:v>
                </c:pt>
                <c:pt idx="16198">
                  <c:v>141.1</c:v>
                </c:pt>
                <c:pt idx="16199">
                  <c:v>141.1</c:v>
                </c:pt>
                <c:pt idx="16200">
                  <c:v>141.1</c:v>
                </c:pt>
                <c:pt idx="16201">
                  <c:v>141.1</c:v>
                </c:pt>
                <c:pt idx="16202">
                  <c:v>141.1</c:v>
                </c:pt>
                <c:pt idx="16203">
                  <c:v>141.1</c:v>
                </c:pt>
                <c:pt idx="16204">
                  <c:v>141.1</c:v>
                </c:pt>
                <c:pt idx="16205">
                  <c:v>141.1</c:v>
                </c:pt>
                <c:pt idx="16206">
                  <c:v>141.1</c:v>
                </c:pt>
                <c:pt idx="16207">
                  <c:v>141.1</c:v>
                </c:pt>
                <c:pt idx="16208">
                  <c:v>141.1</c:v>
                </c:pt>
                <c:pt idx="16209">
                  <c:v>141.1</c:v>
                </c:pt>
                <c:pt idx="16210">
                  <c:v>141.1</c:v>
                </c:pt>
                <c:pt idx="16211">
                  <c:v>141.1</c:v>
                </c:pt>
                <c:pt idx="16212">
                  <c:v>141.1</c:v>
                </c:pt>
                <c:pt idx="16213">
                  <c:v>141.1</c:v>
                </c:pt>
                <c:pt idx="16214">
                  <c:v>141.1</c:v>
                </c:pt>
                <c:pt idx="16215">
                  <c:v>141.1</c:v>
                </c:pt>
                <c:pt idx="16216">
                  <c:v>141.1</c:v>
                </c:pt>
                <c:pt idx="16217">
                  <c:v>141.1</c:v>
                </c:pt>
                <c:pt idx="16218">
                  <c:v>141.1</c:v>
                </c:pt>
                <c:pt idx="16219">
                  <c:v>141.1</c:v>
                </c:pt>
                <c:pt idx="16220">
                  <c:v>141.1</c:v>
                </c:pt>
                <c:pt idx="16221">
                  <c:v>141.1</c:v>
                </c:pt>
                <c:pt idx="16222">
                  <c:v>141.1</c:v>
                </c:pt>
                <c:pt idx="16223">
                  <c:v>141.1</c:v>
                </c:pt>
                <c:pt idx="16224">
                  <c:v>141.1</c:v>
                </c:pt>
                <c:pt idx="16225">
                  <c:v>141.1</c:v>
                </c:pt>
                <c:pt idx="16226">
                  <c:v>141.1</c:v>
                </c:pt>
                <c:pt idx="16227">
                  <c:v>141.1</c:v>
                </c:pt>
                <c:pt idx="16228">
                  <c:v>141.1</c:v>
                </c:pt>
                <c:pt idx="16229">
                  <c:v>141.1</c:v>
                </c:pt>
                <c:pt idx="16230">
                  <c:v>141.1</c:v>
                </c:pt>
                <c:pt idx="16231">
                  <c:v>141.1</c:v>
                </c:pt>
                <c:pt idx="16232">
                  <c:v>141.1</c:v>
                </c:pt>
                <c:pt idx="16233">
                  <c:v>141.1</c:v>
                </c:pt>
                <c:pt idx="16234">
                  <c:v>141.1</c:v>
                </c:pt>
                <c:pt idx="16235">
                  <c:v>141.1</c:v>
                </c:pt>
                <c:pt idx="16236">
                  <c:v>141.1</c:v>
                </c:pt>
                <c:pt idx="16237">
                  <c:v>141.1</c:v>
                </c:pt>
                <c:pt idx="16238">
                  <c:v>141.1</c:v>
                </c:pt>
                <c:pt idx="16239">
                  <c:v>141.1</c:v>
                </c:pt>
                <c:pt idx="16240">
                  <c:v>141.1</c:v>
                </c:pt>
                <c:pt idx="16241">
                  <c:v>141.1</c:v>
                </c:pt>
                <c:pt idx="16242">
                  <c:v>141.1</c:v>
                </c:pt>
                <c:pt idx="16243">
                  <c:v>141.1</c:v>
                </c:pt>
                <c:pt idx="16244">
                  <c:v>141.1</c:v>
                </c:pt>
                <c:pt idx="16245">
                  <c:v>141.1</c:v>
                </c:pt>
                <c:pt idx="16246">
                  <c:v>140.18</c:v>
                </c:pt>
                <c:pt idx="16247">
                  <c:v>140.18</c:v>
                </c:pt>
                <c:pt idx="16248">
                  <c:v>140.18</c:v>
                </c:pt>
                <c:pt idx="16249">
                  <c:v>140.18</c:v>
                </c:pt>
                <c:pt idx="16250">
                  <c:v>140.18</c:v>
                </c:pt>
                <c:pt idx="16251">
                  <c:v>140.18</c:v>
                </c:pt>
                <c:pt idx="16252">
                  <c:v>140.18</c:v>
                </c:pt>
                <c:pt idx="16253">
                  <c:v>140.18</c:v>
                </c:pt>
                <c:pt idx="16254">
                  <c:v>140.18</c:v>
                </c:pt>
                <c:pt idx="16255">
                  <c:v>140.18</c:v>
                </c:pt>
                <c:pt idx="16256">
                  <c:v>140.18</c:v>
                </c:pt>
                <c:pt idx="16257">
                  <c:v>140.18</c:v>
                </c:pt>
                <c:pt idx="16258">
                  <c:v>140.18</c:v>
                </c:pt>
                <c:pt idx="16259">
                  <c:v>140.18</c:v>
                </c:pt>
                <c:pt idx="16260">
                  <c:v>140.18</c:v>
                </c:pt>
                <c:pt idx="16261">
                  <c:v>140.18</c:v>
                </c:pt>
                <c:pt idx="16262">
                  <c:v>140.18</c:v>
                </c:pt>
                <c:pt idx="16263">
                  <c:v>140.18</c:v>
                </c:pt>
                <c:pt idx="16264">
                  <c:v>140.18</c:v>
                </c:pt>
                <c:pt idx="16265">
                  <c:v>140.18</c:v>
                </c:pt>
                <c:pt idx="16266">
                  <c:v>140.18</c:v>
                </c:pt>
                <c:pt idx="16267">
                  <c:v>140.18</c:v>
                </c:pt>
                <c:pt idx="16268">
                  <c:v>140.18</c:v>
                </c:pt>
                <c:pt idx="16269">
                  <c:v>140.18</c:v>
                </c:pt>
                <c:pt idx="16270">
                  <c:v>140.18</c:v>
                </c:pt>
                <c:pt idx="16271">
                  <c:v>140.18</c:v>
                </c:pt>
                <c:pt idx="16272">
                  <c:v>140.18</c:v>
                </c:pt>
                <c:pt idx="16273">
                  <c:v>140.18</c:v>
                </c:pt>
                <c:pt idx="16274">
                  <c:v>140.18</c:v>
                </c:pt>
                <c:pt idx="16275">
                  <c:v>140.18</c:v>
                </c:pt>
                <c:pt idx="16276">
                  <c:v>140.18</c:v>
                </c:pt>
                <c:pt idx="16277">
                  <c:v>140.18</c:v>
                </c:pt>
                <c:pt idx="16278">
                  <c:v>140.18</c:v>
                </c:pt>
                <c:pt idx="16279">
                  <c:v>140.18</c:v>
                </c:pt>
                <c:pt idx="16280">
                  <c:v>140.18</c:v>
                </c:pt>
                <c:pt idx="16281">
                  <c:v>140.18</c:v>
                </c:pt>
                <c:pt idx="16282">
                  <c:v>140.18</c:v>
                </c:pt>
                <c:pt idx="16283">
                  <c:v>140.18</c:v>
                </c:pt>
                <c:pt idx="16284">
                  <c:v>140.18</c:v>
                </c:pt>
                <c:pt idx="16285">
                  <c:v>140.18</c:v>
                </c:pt>
                <c:pt idx="16286">
                  <c:v>140.18</c:v>
                </c:pt>
                <c:pt idx="16287">
                  <c:v>140.18</c:v>
                </c:pt>
                <c:pt idx="16288">
                  <c:v>140.18</c:v>
                </c:pt>
                <c:pt idx="16289">
                  <c:v>140.18</c:v>
                </c:pt>
                <c:pt idx="16290">
                  <c:v>140.18</c:v>
                </c:pt>
                <c:pt idx="16291">
                  <c:v>140.18</c:v>
                </c:pt>
                <c:pt idx="16292">
                  <c:v>140.18</c:v>
                </c:pt>
                <c:pt idx="16293">
                  <c:v>140.18</c:v>
                </c:pt>
                <c:pt idx="16294">
                  <c:v>140.18</c:v>
                </c:pt>
                <c:pt idx="16295">
                  <c:v>140.18</c:v>
                </c:pt>
                <c:pt idx="16296">
                  <c:v>140.18</c:v>
                </c:pt>
                <c:pt idx="16297">
                  <c:v>140.18</c:v>
                </c:pt>
                <c:pt idx="16298">
                  <c:v>140.18</c:v>
                </c:pt>
                <c:pt idx="16299">
                  <c:v>140.18</c:v>
                </c:pt>
                <c:pt idx="16300">
                  <c:v>140.18</c:v>
                </c:pt>
                <c:pt idx="16301">
                  <c:v>140.18</c:v>
                </c:pt>
                <c:pt idx="16302">
                  <c:v>140.18</c:v>
                </c:pt>
                <c:pt idx="16303">
                  <c:v>140.18</c:v>
                </c:pt>
                <c:pt idx="16304">
                  <c:v>140.18</c:v>
                </c:pt>
                <c:pt idx="16305">
                  <c:v>140.18</c:v>
                </c:pt>
                <c:pt idx="16306">
                  <c:v>138.06</c:v>
                </c:pt>
                <c:pt idx="16307">
                  <c:v>138.06</c:v>
                </c:pt>
                <c:pt idx="16308">
                  <c:v>138.06</c:v>
                </c:pt>
                <c:pt idx="16309">
                  <c:v>138.06</c:v>
                </c:pt>
                <c:pt idx="16310">
                  <c:v>138.06</c:v>
                </c:pt>
                <c:pt idx="16311">
                  <c:v>138.06</c:v>
                </c:pt>
                <c:pt idx="16312">
                  <c:v>138.06</c:v>
                </c:pt>
                <c:pt idx="16313">
                  <c:v>138.06</c:v>
                </c:pt>
                <c:pt idx="16314">
                  <c:v>138.06</c:v>
                </c:pt>
                <c:pt idx="16315">
                  <c:v>138.06</c:v>
                </c:pt>
                <c:pt idx="16316">
                  <c:v>138.06</c:v>
                </c:pt>
                <c:pt idx="16317">
                  <c:v>138.06</c:v>
                </c:pt>
                <c:pt idx="16318">
                  <c:v>138.06</c:v>
                </c:pt>
                <c:pt idx="16319">
                  <c:v>138.06</c:v>
                </c:pt>
                <c:pt idx="16320">
                  <c:v>138.06</c:v>
                </c:pt>
                <c:pt idx="16321">
                  <c:v>138.06</c:v>
                </c:pt>
                <c:pt idx="16322">
                  <c:v>138.06</c:v>
                </c:pt>
                <c:pt idx="16323">
                  <c:v>138.06</c:v>
                </c:pt>
                <c:pt idx="16324">
                  <c:v>138.06</c:v>
                </c:pt>
                <c:pt idx="16325">
                  <c:v>138.06</c:v>
                </c:pt>
                <c:pt idx="16326">
                  <c:v>138.06</c:v>
                </c:pt>
                <c:pt idx="16327">
                  <c:v>139.62</c:v>
                </c:pt>
                <c:pt idx="16328">
                  <c:v>139.62</c:v>
                </c:pt>
                <c:pt idx="16329">
                  <c:v>139.62</c:v>
                </c:pt>
                <c:pt idx="16330">
                  <c:v>139.62</c:v>
                </c:pt>
                <c:pt idx="16331">
                  <c:v>139.62</c:v>
                </c:pt>
                <c:pt idx="16332">
                  <c:v>139.62</c:v>
                </c:pt>
                <c:pt idx="16333">
                  <c:v>139.62</c:v>
                </c:pt>
                <c:pt idx="16334">
                  <c:v>139.62</c:v>
                </c:pt>
                <c:pt idx="16335">
                  <c:v>139.62</c:v>
                </c:pt>
                <c:pt idx="16336">
                  <c:v>139.62</c:v>
                </c:pt>
                <c:pt idx="16337">
                  <c:v>139.62</c:v>
                </c:pt>
                <c:pt idx="16338">
                  <c:v>139.62</c:v>
                </c:pt>
                <c:pt idx="16339">
                  <c:v>139.62</c:v>
                </c:pt>
                <c:pt idx="16340">
                  <c:v>139.62</c:v>
                </c:pt>
                <c:pt idx="16341">
                  <c:v>139.62</c:v>
                </c:pt>
                <c:pt idx="16342">
                  <c:v>139.62</c:v>
                </c:pt>
                <c:pt idx="16343">
                  <c:v>139.62</c:v>
                </c:pt>
                <c:pt idx="16344">
                  <c:v>139.62</c:v>
                </c:pt>
                <c:pt idx="16345">
                  <c:v>139.62</c:v>
                </c:pt>
                <c:pt idx="16346">
                  <c:v>139.62</c:v>
                </c:pt>
                <c:pt idx="16347">
                  <c:v>139.62</c:v>
                </c:pt>
                <c:pt idx="16348">
                  <c:v>139.62</c:v>
                </c:pt>
                <c:pt idx="16349">
                  <c:v>139.62</c:v>
                </c:pt>
                <c:pt idx="16350">
                  <c:v>139.62</c:v>
                </c:pt>
                <c:pt idx="16351">
                  <c:v>139.62</c:v>
                </c:pt>
                <c:pt idx="16352">
                  <c:v>139.62</c:v>
                </c:pt>
                <c:pt idx="16353">
                  <c:v>139.62</c:v>
                </c:pt>
                <c:pt idx="16354">
                  <c:v>139.62</c:v>
                </c:pt>
                <c:pt idx="16355">
                  <c:v>139.62</c:v>
                </c:pt>
                <c:pt idx="16356">
                  <c:v>139.62</c:v>
                </c:pt>
                <c:pt idx="16357">
                  <c:v>139.62</c:v>
                </c:pt>
                <c:pt idx="16358">
                  <c:v>139.62</c:v>
                </c:pt>
                <c:pt idx="16359">
                  <c:v>139.62</c:v>
                </c:pt>
                <c:pt idx="16360">
                  <c:v>139.62</c:v>
                </c:pt>
                <c:pt idx="16361">
                  <c:v>139.62</c:v>
                </c:pt>
                <c:pt idx="16362">
                  <c:v>139.62</c:v>
                </c:pt>
                <c:pt idx="16363">
                  <c:v>139.62</c:v>
                </c:pt>
                <c:pt idx="16364">
                  <c:v>139.62</c:v>
                </c:pt>
                <c:pt idx="16365">
                  <c:v>139.62</c:v>
                </c:pt>
                <c:pt idx="16366">
                  <c:v>139.62</c:v>
                </c:pt>
                <c:pt idx="16367">
                  <c:v>139.62</c:v>
                </c:pt>
                <c:pt idx="16368">
                  <c:v>139.62</c:v>
                </c:pt>
                <c:pt idx="16369">
                  <c:v>139.62</c:v>
                </c:pt>
                <c:pt idx="16370">
                  <c:v>139.62</c:v>
                </c:pt>
                <c:pt idx="16371">
                  <c:v>139.62</c:v>
                </c:pt>
                <c:pt idx="16372">
                  <c:v>139.62</c:v>
                </c:pt>
                <c:pt idx="16373">
                  <c:v>139.62</c:v>
                </c:pt>
                <c:pt idx="16374">
                  <c:v>139.62</c:v>
                </c:pt>
                <c:pt idx="16375">
                  <c:v>139.62</c:v>
                </c:pt>
                <c:pt idx="16376">
                  <c:v>139.62</c:v>
                </c:pt>
                <c:pt idx="16377">
                  <c:v>139.62</c:v>
                </c:pt>
                <c:pt idx="16378">
                  <c:v>139.62</c:v>
                </c:pt>
                <c:pt idx="16379">
                  <c:v>139.62</c:v>
                </c:pt>
                <c:pt idx="16380">
                  <c:v>139.62</c:v>
                </c:pt>
                <c:pt idx="16381">
                  <c:v>139.62</c:v>
                </c:pt>
                <c:pt idx="16382">
                  <c:v>139.62</c:v>
                </c:pt>
                <c:pt idx="16383">
                  <c:v>139.62</c:v>
                </c:pt>
                <c:pt idx="16384">
                  <c:v>139.62</c:v>
                </c:pt>
                <c:pt idx="16385">
                  <c:v>139.62</c:v>
                </c:pt>
                <c:pt idx="16386">
                  <c:v>139.62</c:v>
                </c:pt>
                <c:pt idx="16387">
                  <c:v>142.70999999999998</c:v>
                </c:pt>
                <c:pt idx="16388">
                  <c:v>142.70999999999998</c:v>
                </c:pt>
                <c:pt idx="16389">
                  <c:v>142.70999999999998</c:v>
                </c:pt>
                <c:pt idx="16390">
                  <c:v>142.70999999999998</c:v>
                </c:pt>
                <c:pt idx="16391">
                  <c:v>142.70999999999998</c:v>
                </c:pt>
                <c:pt idx="16392">
                  <c:v>142.70999999999998</c:v>
                </c:pt>
                <c:pt idx="16393">
                  <c:v>142.70999999999998</c:v>
                </c:pt>
                <c:pt idx="16394">
                  <c:v>142.70999999999998</c:v>
                </c:pt>
                <c:pt idx="16395">
                  <c:v>142.70999999999998</c:v>
                </c:pt>
                <c:pt idx="16396">
                  <c:v>142.70999999999998</c:v>
                </c:pt>
                <c:pt idx="16397">
                  <c:v>142.70999999999998</c:v>
                </c:pt>
                <c:pt idx="16398">
                  <c:v>142.70999999999998</c:v>
                </c:pt>
                <c:pt idx="16399">
                  <c:v>142.70999999999998</c:v>
                </c:pt>
                <c:pt idx="16400">
                  <c:v>142.70999999999998</c:v>
                </c:pt>
                <c:pt idx="16401">
                  <c:v>142.70999999999998</c:v>
                </c:pt>
                <c:pt idx="16402">
                  <c:v>142.70999999999998</c:v>
                </c:pt>
                <c:pt idx="16403">
                  <c:v>142.70999999999998</c:v>
                </c:pt>
                <c:pt idx="16404">
                  <c:v>142.70999999999998</c:v>
                </c:pt>
                <c:pt idx="16405">
                  <c:v>142.70999999999998</c:v>
                </c:pt>
                <c:pt idx="16406">
                  <c:v>142.70999999999998</c:v>
                </c:pt>
                <c:pt idx="16407">
                  <c:v>142.70999999999998</c:v>
                </c:pt>
                <c:pt idx="16408">
                  <c:v>142.70999999999998</c:v>
                </c:pt>
                <c:pt idx="16409">
                  <c:v>142.70999999999998</c:v>
                </c:pt>
                <c:pt idx="16410">
                  <c:v>142.70999999999998</c:v>
                </c:pt>
                <c:pt idx="16411">
                  <c:v>142.70999999999998</c:v>
                </c:pt>
                <c:pt idx="16412">
                  <c:v>142.70999999999998</c:v>
                </c:pt>
                <c:pt idx="16413">
                  <c:v>142.70999999999998</c:v>
                </c:pt>
                <c:pt idx="16414">
                  <c:v>142.70999999999998</c:v>
                </c:pt>
                <c:pt idx="16415">
                  <c:v>142.70999999999998</c:v>
                </c:pt>
                <c:pt idx="16416">
                  <c:v>142.70999999999998</c:v>
                </c:pt>
                <c:pt idx="16417">
                  <c:v>142.70999999999998</c:v>
                </c:pt>
                <c:pt idx="16418">
                  <c:v>142.70999999999998</c:v>
                </c:pt>
                <c:pt idx="16419">
                  <c:v>142.70999999999998</c:v>
                </c:pt>
                <c:pt idx="16420">
                  <c:v>142.70999999999998</c:v>
                </c:pt>
                <c:pt idx="16421">
                  <c:v>142.70999999999998</c:v>
                </c:pt>
                <c:pt idx="16422">
                  <c:v>142.70999999999998</c:v>
                </c:pt>
                <c:pt idx="16423">
                  <c:v>142.70999999999998</c:v>
                </c:pt>
                <c:pt idx="16424">
                  <c:v>142.70999999999998</c:v>
                </c:pt>
                <c:pt idx="16425">
                  <c:v>142.70999999999998</c:v>
                </c:pt>
                <c:pt idx="16426">
                  <c:v>142.70999999999998</c:v>
                </c:pt>
                <c:pt idx="16427">
                  <c:v>142.70999999999998</c:v>
                </c:pt>
                <c:pt idx="16428">
                  <c:v>142.70999999999998</c:v>
                </c:pt>
                <c:pt idx="16429">
                  <c:v>142.70999999999998</c:v>
                </c:pt>
                <c:pt idx="16430">
                  <c:v>142.70999999999998</c:v>
                </c:pt>
                <c:pt idx="16431">
                  <c:v>142.70999999999998</c:v>
                </c:pt>
                <c:pt idx="16432">
                  <c:v>142.70999999999998</c:v>
                </c:pt>
                <c:pt idx="16433">
                  <c:v>142.70999999999998</c:v>
                </c:pt>
                <c:pt idx="16434">
                  <c:v>142.70999999999998</c:v>
                </c:pt>
                <c:pt idx="16435">
                  <c:v>142.70999999999998</c:v>
                </c:pt>
                <c:pt idx="16436">
                  <c:v>142.70999999999998</c:v>
                </c:pt>
                <c:pt idx="16437">
                  <c:v>142.70999999999998</c:v>
                </c:pt>
                <c:pt idx="16438">
                  <c:v>142.70999999999998</c:v>
                </c:pt>
                <c:pt idx="16439">
                  <c:v>142.70999999999998</c:v>
                </c:pt>
                <c:pt idx="16440">
                  <c:v>142.70999999999998</c:v>
                </c:pt>
                <c:pt idx="16441">
                  <c:v>142.70999999999998</c:v>
                </c:pt>
                <c:pt idx="16442">
                  <c:v>142.70999999999998</c:v>
                </c:pt>
                <c:pt idx="16443">
                  <c:v>142.70999999999998</c:v>
                </c:pt>
                <c:pt idx="16444">
                  <c:v>142.70999999999998</c:v>
                </c:pt>
                <c:pt idx="16445">
                  <c:v>142.70999999999998</c:v>
                </c:pt>
                <c:pt idx="16446">
                  <c:v>142.70999999999998</c:v>
                </c:pt>
                <c:pt idx="16447">
                  <c:v>143.12</c:v>
                </c:pt>
                <c:pt idx="16448">
                  <c:v>143.12</c:v>
                </c:pt>
                <c:pt idx="16449">
                  <c:v>143.12</c:v>
                </c:pt>
                <c:pt idx="16450">
                  <c:v>143.12</c:v>
                </c:pt>
                <c:pt idx="16451">
                  <c:v>143.12</c:v>
                </c:pt>
                <c:pt idx="16452">
                  <c:v>143.12</c:v>
                </c:pt>
                <c:pt idx="16453">
                  <c:v>143.12</c:v>
                </c:pt>
                <c:pt idx="16454">
                  <c:v>143.12</c:v>
                </c:pt>
                <c:pt idx="16455">
                  <c:v>143.12</c:v>
                </c:pt>
                <c:pt idx="16456">
                  <c:v>143.12</c:v>
                </c:pt>
                <c:pt idx="16457">
                  <c:v>143.12</c:v>
                </c:pt>
                <c:pt idx="16458">
                  <c:v>143.12</c:v>
                </c:pt>
                <c:pt idx="16459">
                  <c:v>143.12</c:v>
                </c:pt>
                <c:pt idx="16460">
                  <c:v>143.12</c:v>
                </c:pt>
                <c:pt idx="16461">
                  <c:v>143.12</c:v>
                </c:pt>
                <c:pt idx="16462">
                  <c:v>143.12</c:v>
                </c:pt>
                <c:pt idx="16463">
                  <c:v>143.12</c:v>
                </c:pt>
                <c:pt idx="16464">
                  <c:v>143.12</c:v>
                </c:pt>
                <c:pt idx="16465">
                  <c:v>143.12</c:v>
                </c:pt>
                <c:pt idx="16466">
                  <c:v>143.12</c:v>
                </c:pt>
                <c:pt idx="16467">
                  <c:v>143.12</c:v>
                </c:pt>
                <c:pt idx="16468">
                  <c:v>143.12</c:v>
                </c:pt>
                <c:pt idx="16469">
                  <c:v>143.12</c:v>
                </c:pt>
                <c:pt idx="16470">
                  <c:v>143.12</c:v>
                </c:pt>
                <c:pt idx="16471">
                  <c:v>143.12</c:v>
                </c:pt>
                <c:pt idx="16472">
                  <c:v>143.12</c:v>
                </c:pt>
                <c:pt idx="16473">
                  <c:v>143.12</c:v>
                </c:pt>
                <c:pt idx="16474">
                  <c:v>143.12</c:v>
                </c:pt>
                <c:pt idx="16475">
                  <c:v>143.12</c:v>
                </c:pt>
                <c:pt idx="16476">
                  <c:v>143.12</c:v>
                </c:pt>
                <c:pt idx="16477">
                  <c:v>143.12</c:v>
                </c:pt>
                <c:pt idx="16478">
                  <c:v>143.12</c:v>
                </c:pt>
                <c:pt idx="16479">
                  <c:v>143.12</c:v>
                </c:pt>
                <c:pt idx="16480">
                  <c:v>143.12</c:v>
                </c:pt>
                <c:pt idx="16481">
                  <c:v>143.12</c:v>
                </c:pt>
                <c:pt idx="16482">
                  <c:v>143.12</c:v>
                </c:pt>
                <c:pt idx="16483">
                  <c:v>143.12</c:v>
                </c:pt>
                <c:pt idx="16484">
                  <c:v>143.12</c:v>
                </c:pt>
                <c:pt idx="16485">
                  <c:v>143.12</c:v>
                </c:pt>
                <c:pt idx="16486">
                  <c:v>143.12</c:v>
                </c:pt>
                <c:pt idx="16487">
                  <c:v>143.12</c:v>
                </c:pt>
                <c:pt idx="16488">
                  <c:v>143.12</c:v>
                </c:pt>
                <c:pt idx="16489">
                  <c:v>143.12</c:v>
                </c:pt>
                <c:pt idx="16490">
                  <c:v>143.12</c:v>
                </c:pt>
                <c:pt idx="16491">
                  <c:v>143.12</c:v>
                </c:pt>
                <c:pt idx="16492">
                  <c:v>143.12</c:v>
                </c:pt>
                <c:pt idx="16493">
                  <c:v>143.12</c:v>
                </c:pt>
                <c:pt idx="16494">
                  <c:v>143.12</c:v>
                </c:pt>
                <c:pt idx="16495">
                  <c:v>143.12</c:v>
                </c:pt>
                <c:pt idx="16496">
                  <c:v>143.12</c:v>
                </c:pt>
                <c:pt idx="16497">
                  <c:v>143.12</c:v>
                </c:pt>
                <c:pt idx="16498">
                  <c:v>143.12</c:v>
                </c:pt>
                <c:pt idx="16499">
                  <c:v>143.12</c:v>
                </c:pt>
                <c:pt idx="16500">
                  <c:v>143.12</c:v>
                </c:pt>
                <c:pt idx="16501">
                  <c:v>143.12</c:v>
                </c:pt>
                <c:pt idx="16502">
                  <c:v>143.12</c:v>
                </c:pt>
                <c:pt idx="16503">
                  <c:v>143.12</c:v>
                </c:pt>
                <c:pt idx="16504">
                  <c:v>143.12</c:v>
                </c:pt>
                <c:pt idx="16505">
                  <c:v>143.12</c:v>
                </c:pt>
                <c:pt idx="16506">
                  <c:v>143.12</c:v>
                </c:pt>
                <c:pt idx="16507">
                  <c:v>143.06</c:v>
                </c:pt>
                <c:pt idx="16508">
                  <c:v>143.06</c:v>
                </c:pt>
                <c:pt idx="16509">
                  <c:v>143.06</c:v>
                </c:pt>
                <c:pt idx="16510">
                  <c:v>143.06</c:v>
                </c:pt>
                <c:pt idx="16511">
                  <c:v>143.06</c:v>
                </c:pt>
                <c:pt idx="16512">
                  <c:v>143.06</c:v>
                </c:pt>
                <c:pt idx="16513">
                  <c:v>143.06</c:v>
                </c:pt>
                <c:pt idx="16514">
                  <c:v>143.06</c:v>
                </c:pt>
                <c:pt idx="16515">
                  <c:v>143.06</c:v>
                </c:pt>
                <c:pt idx="16516">
                  <c:v>143.06</c:v>
                </c:pt>
                <c:pt idx="16517">
                  <c:v>143.06</c:v>
                </c:pt>
                <c:pt idx="16518">
                  <c:v>143.06</c:v>
                </c:pt>
                <c:pt idx="16519">
                  <c:v>143.06</c:v>
                </c:pt>
                <c:pt idx="16520">
                  <c:v>143.06</c:v>
                </c:pt>
                <c:pt idx="16521">
                  <c:v>143.06</c:v>
                </c:pt>
                <c:pt idx="16522">
                  <c:v>143.06</c:v>
                </c:pt>
                <c:pt idx="16523">
                  <c:v>143.06</c:v>
                </c:pt>
                <c:pt idx="16524">
                  <c:v>143.06</c:v>
                </c:pt>
                <c:pt idx="16525">
                  <c:v>143.06</c:v>
                </c:pt>
                <c:pt idx="16526">
                  <c:v>143.06</c:v>
                </c:pt>
                <c:pt idx="16527">
                  <c:v>143.06</c:v>
                </c:pt>
                <c:pt idx="16528">
                  <c:v>143.06</c:v>
                </c:pt>
                <c:pt idx="16529">
                  <c:v>143.06</c:v>
                </c:pt>
                <c:pt idx="16530">
                  <c:v>143.06</c:v>
                </c:pt>
                <c:pt idx="16531">
                  <c:v>143.06</c:v>
                </c:pt>
                <c:pt idx="16532">
                  <c:v>143.06</c:v>
                </c:pt>
                <c:pt idx="16533">
                  <c:v>143.06</c:v>
                </c:pt>
                <c:pt idx="16534">
                  <c:v>143.06</c:v>
                </c:pt>
                <c:pt idx="16535">
                  <c:v>143.06</c:v>
                </c:pt>
                <c:pt idx="16536">
                  <c:v>143.06</c:v>
                </c:pt>
                <c:pt idx="16537">
                  <c:v>143.06</c:v>
                </c:pt>
                <c:pt idx="16538">
                  <c:v>143.06</c:v>
                </c:pt>
                <c:pt idx="16539">
                  <c:v>143.06</c:v>
                </c:pt>
                <c:pt idx="16540">
                  <c:v>143.06</c:v>
                </c:pt>
                <c:pt idx="16541">
                  <c:v>143.06</c:v>
                </c:pt>
                <c:pt idx="16542">
                  <c:v>143.06</c:v>
                </c:pt>
                <c:pt idx="16543">
                  <c:v>143.06</c:v>
                </c:pt>
                <c:pt idx="16544">
                  <c:v>143.06</c:v>
                </c:pt>
                <c:pt idx="16545">
                  <c:v>143.06</c:v>
                </c:pt>
                <c:pt idx="16546">
                  <c:v>143.06</c:v>
                </c:pt>
                <c:pt idx="16547">
                  <c:v>143.06</c:v>
                </c:pt>
                <c:pt idx="16548">
                  <c:v>143.06</c:v>
                </c:pt>
                <c:pt idx="16549">
                  <c:v>143.06</c:v>
                </c:pt>
                <c:pt idx="16550">
                  <c:v>143.06</c:v>
                </c:pt>
                <c:pt idx="16551">
                  <c:v>143.06</c:v>
                </c:pt>
                <c:pt idx="16552">
                  <c:v>143.06</c:v>
                </c:pt>
                <c:pt idx="16553">
                  <c:v>143.06</c:v>
                </c:pt>
                <c:pt idx="16554">
                  <c:v>143.06</c:v>
                </c:pt>
                <c:pt idx="16555">
                  <c:v>143.06</c:v>
                </c:pt>
                <c:pt idx="16556">
                  <c:v>143.06</c:v>
                </c:pt>
                <c:pt idx="16557">
                  <c:v>143.06</c:v>
                </c:pt>
                <c:pt idx="16558">
                  <c:v>143.06</c:v>
                </c:pt>
                <c:pt idx="16559">
                  <c:v>143.06</c:v>
                </c:pt>
                <c:pt idx="16560">
                  <c:v>143.06</c:v>
                </c:pt>
                <c:pt idx="16561">
                  <c:v>143.06</c:v>
                </c:pt>
                <c:pt idx="16562">
                  <c:v>143.06</c:v>
                </c:pt>
                <c:pt idx="16563">
                  <c:v>143.06</c:v>
                </c:pt>
                <c:pt idx="16564">
                  <c:v>143.06</c:v>
                </c:pt>
                <c:pt idx="16565">
                  <c:v>143.06</c:v>
                </c:pt>
                <c:pt idx="16566">
                  <c:v>143.06</c:v>
                </c:pt>
                <c:pt idx="16567">
                  <c:v>142.94</c:v>
                </c:pt>
                <c:pt idx="16568">
                  <c:v>142.94</c:v>
                </c:pt>
                <c:pt idx="16569">
                  <c:v>142.94</c:v>
                </c:pt>
                <c:pt idx="16570">
                  <c:v>142.94</c:v>
                </c:pt>
                <c:pt idx="16571">
                  <c:v>142.94</c:v>
                </c:pt>
                <c:pt idx="16572">
                  <c:v>142.94</c:v>
                </c:pt>
                <c:pt idx="16573">
                  <c:v>142.94</c:v>
                </c:pt>
                <c:pt idx="16574">
                  <c:v>142.94</c:v>
                </c:pt>
                <c:pt idx="16575">
                  <c:v>142.94</c:v>
                </c:pt>
                <c:pt idx="16576">
                  <c:v>142.94</c:v>
                </c:pt>
                <c:pt idx="16577">
                  <c:v>142.94</c:v>
                </c:pt>
                <c:pt idx="16578">
                  <c:v>142.94</c:v>
                </c:pt>
                <c:pt idx="16579">
                  <c:v>142.94</c:v>
                </c:pt>
                <c:pt idx="16580">
                  <c:v>142.94</c:v>
                </c:pt>
                <c:pt idx="16581">
                  <c:v>142.94</c:v>
                </c:pt>
                <c:pt idx="16582">
                  <c:v>142.94</c:v>
                </c:pt>
                <c:pt idx="16583">
                  <c:v>142.94</c:v>
                </c:pt>
                <c:pt idx="16584">
                  <c:v>142.94</c:v>
                </c:pt>
                <c:pt idx="16585">
                  <c:v>142.94</c:v>
                </c:pt>
                <c:pt idx="16586">
                  <c:v>142.94</c:v>
                </c:pt>
                <c:pt idx="16587">
                  <c:v>142.94</c:v>
                </c:pt>
                <c:pt idx="16588">
                  <c:v>142.94</c:v>
                </c:pt>
                <c:pt idx="16589">
                  <c:v>142.94</c:v>
                </c:pt>
                <c:pt idx="16590">
                  <c:v>142.94</c:v>
                </c:pt>
                <c:pt idx="16591">
                  <c:v>142.94</c:v>
                </c:pt>
                <c:pt idx="16592">
                  <c:v>142.94</c:v>
                </c:pt>
                <c:pt idx="16593">
                  <c:v>142.94</c:v>
                </c:pt>
                <c:pt idx="16594">
                  <c:v>142.94</c:v>
                </c:pt>
                <c:pt idx="16595">
                  <c:v>142.94</c:v>
                </c:pt>
                <c:pt idx="16596">
                  <c:v>142.94</c:v>
                </c:pt>
                <c:pt idx="16597">
                  <c:v>142.94</c:v>
                </c:pt>
                <c:pt idx="16598">
                  <c:v>142.94</c:v>
                </c:pt>
                <c:pt idx="16599">
                  <c:v>142.94</c:v>
                </c:pt>
                <c:pt idx="16600">
                  <c:v>142.94</c:v>
                </c:pt>
                <c:pt idx="16601">
                  <c:v>142.94</c:v>
                </c:pt>
                <c:pt idx="16602">
                  <c:v>142.94</c:v>
                </c:pt>
                <c:pt idx="16603">
                  <c:v>142.94</c:v>
                </c:pt>
                <c:pt idx="16604">
                  <c:v>142.94</c:v>
                </c:pt>
                <c:pt idx="16605">
                  <c:v>142.94</c:v>
                </c:pt>
                <c:pt idx="16606">
                  <c:v>142.94</c:v>
                </c:pt>
                <c:pt idx="16607">
                  <c:v>142.94</c:v>
                </c:pt>
                <c:pt idx="16608">
                  <c:v>142.94</c:v>
                </c:pt>
                <c:pt idx="16609">
                  <c:v>142.94</c:v>
                </c:pt>
                <c:pt idx="16610">
                  <c:v>142.94</c:v>
                </c:pt>
                <c:pt idx="16611">
                  <c:v>142.94</c:v>
                </c:pt>
                <c:pt idx="16612">
                  <c:v>142.94</c:v>
                </c:pt>
                <c:pt idx="16613">
                  <c:v>142.94</c:v>
                </c:pt>
                <c:pt idx="16614">
                  <c:v>142.94</c:v>
                </c:pt>
                <c:pt idx="16615">
                  <c:v>142.94</c:v>
                </c:pt>
                <c:pt idx="16616">
                  <c:v>142.94</c:v>
                </c:pt>
                <c:pt idx="16617">
                  <c:v>142.94</c:v>
                </c:pt>
                <c:pt idx="16618">
                  <c:v>142.94</c:v>
                </c:pt>
                <c:pt idx="16619">
                  <c:v>142.94</c:v>
                </c:pt>
                <c:pt idx="16620">
                  <c:v>142.94</c:v>
                </c:pt>
                <c:pt idx="16621">
                  <c:v>142.94</c:v>
                </c:pt>
                <c:pt idx="16622">
                  <c:v>142.94</c:v>
                </c:pt>
                <c:pt idx="16623">
                  <c:v>142.94</c:v>
                </c:pt>
                <c:pt idx="16624">
                  <c:v>142.94</c:v>
                </c:pt>
                <c:pt idx="16625">
                  <c:v>142.94</c:v>
                </c:pt>
                <c:pt idx="16626">
                  <c:v>142.94</c:v>
                </c:pt>
                <c:pt idx="16627">
                  <c:v>143.53</c:v>
                </c:pt>
                <c:pt idx="16628">
                  <c:v>143.53</c:v>
                </c:pt>
                <c:pt idx="16629">
                  <c:v>143.53</c:v>
                </c:pt>
                <c:pt idx="16630">
                  <c:v>143.53</c:v>
                </c:pt>
                <c:pt idx="16631">
                  <c:v>143.53</c:v>
                </c:pt>
                <c:pt idx="16632">
                  <c:v>143.53</c:v>
                </c:pt>
                <c:pt idx="16633">
                  <c:v>143.53</c:v>
                </c:pt>
                <c:pt idx="16634">
                  <c:v>143.53</c:v>
                </c:pt>
                <c:pt idx="16635">
                  <c:v>143.53</c:v>
                </c:pt>
                <c:pt idx="16636">
                  <c:v>143.53</c:v>
                </c:pt>
                <c:pt idx="16637">
                  <c:v>143.53</c:v>
                </c:pt>
                <c:pt idx="16638">
                  <c:v>143.53</c:v>
                </c:pt>
                <c:pt idx="16639">
                  <c:v>143.53</c:v>
                </c:pt>
                <c:pt idx="16640">
                  <c:v>143.53</c:v>
                </c:pt>
                <c:pt idx="16641">
                  <c:v>143.53</c:v>
                </c:pt>
                <c:pt idx="16642">
                  <c:v>143.53</c:v>
                </c:pt>
                <c:pt idx="16643">
                  <c:v>143.53</c:v>
                </c:pt>
                <c:pt idx="16644">
                  <c:v>143.53</c:v>
                </c:pt>
                <c:pt idx="16645">
                  <c:v>143.53</c:v>
                </c:pt>
                <c:pt idx="16646">
                  <c:v>143.53</c:v>
                </c:pt>
                <c:pt idx="16647">
                  <c:v>143.53</c:v>
                </c:pt>
                <c:pt idx="16648">
                  <c:v>143.53</c:v>
                </c:pt>
                <c:pt idx="16649">
                  <c:v>143.53</c:v>
                </c:pt>
                <c:pt idx="16650">
                  <c:v>143.53</c:v>
                </c:pt>
                <c:pt idx="16651">
                  <c:v>143.53</c:v>
                </c:pt>
                <c:pt idx="16652">
                  <c:v>143.53</c:v>
                </c:pt>
                <c:pt idx="16653">
                  <c:v>143.53</c:v>
                </c:pt>
                <c:pt idx="16654">
                  <c:v>143.53</c:v>
                </c:pt>
                <c:pt idx="16655">
                  <c:v>143.53</c:v>
                </c:pt>
                <c:pt idx="16656">
                  <c:v>143.53</c:v>
                </c:pt>
                <c:pt idx="16657">
                  <c:v>143.53</c:v>
                </c:pt>
                <c:pt idx="16658">
                  <c:v>143.53</c:v>
                </c:pt>
                <c:pt idx="16659">
                  <c:v>143.53</c:v>
                </c:pt>
                <c:pt idx="16660">
                  <c:v>143.53</c:v>
                </c:pt>
                <c:pt idx="16661">
                  <c:v>143.53</c:v>
                </c:pt>
                <c:pt idx="16662">
                  <c:v>143.53</c:v>
                </c:pt>
                <c:pt idx="16663">
                  <c:v>143.53</c:v>
                </c:pt>
                <c:pt idx="16664">
                  <c:v>143.53</c:v>
                </c:pt>
                <c:pt idx="16665">
                  <c:v>143.53</c:v>
                </c:pt>
                <c:pt idx="16666">
                  <c:v>143.53</c:v>
                </c:pt>
                <c:pt idx="16667">
                  <c:v>143.53</c:v>
                </c:pt>
                <c:pt idx="16668">
                  <c:v>143.53</c:v>
                </c:pt>
                <c:pt idx="16669">
                  <c:v>143.53</c:v>
                </c:pt>
                <c:pt idx="16670">
                  <c:v>143.53</c:v>
                </c:pt>
                <c:pt idx="16671">
                  <c:v>143.53</c:v>
                </c:pt>
                <c:pt idx="16672">
                  <c:v>143.53</c:v>
                </c:pt>
                <c:pt idx="16673">
                  <c:v>143.53</c:v>
                </c:pt>
                <c:pt idx="16674">
                  <c:v>143.53</c:v>
                </c:pt>
                <c:pt idx="16675">
                  <c:v>143.53</c:v>
                </c:pt>
                <c:pt idx="16676">
                  <c:v>143.53</c:v>
                </c:pt>
                <c:pt idx="16677">
                  <c:v>143.53</c:v>
                </c:pt>
                <c:pt idx="16678">
                  <c:v>143.53</c:v>
                </c:pt>
                <c:pt idx="16679">
                  <c:v>143.53</c:v>
                </c:pt>
                <c:pt idx="16680">
                  <c:v>143.53</c:v>
                </c:pt>
                <c:pt idx="16681">
                  <c:v>143.53</c:v>
                </c:pt>
                <c:pt idx="16682">
                  <c:v>143.53</c:v>
                </c:pt>
                <c:pt idx="16683">
                  <c:v>143.53</c:v>
                </c:pt>
                <c:pt idx="16684">
                  <c:v>143.53</c:v>
                </c:pt>
                <c:pt idx="16685">
                  <c:v>143.53</c:v>
                </c:pt>
                <c:pt idx="16686">
                  <c:v>143.53</c:v>
                </c:pt>
                <c:pt idx="16687">
                  <c:v>144.94</c:v>
                </c:pt>
                <c:pt idx="16688">
                  <c:v>144.94</c:v>
                </c:pt>
                <c:pt idx="16689">
                  <c:v>144.94</c:v>
                </c:pt>
                <c:pt idx="16690">
                  <c:v>144.94</c:v>
                </c:pt>
                <c:pt idx="16691">
                  <c:v>144.94</c:v>
                </c:pt>
                <c:pt idx="16692">
                  <c:v>144.94</c:v>
                </c:pt>
                <c:pt idx="16693">
                  <c:v>144.94</c:v>
                </c:pt>
                <c:pt idx="16694">
                  <c:v>144.94</c:v>
                </c:pt>
                <c:pt idx="16695">
                  <c:v>144.94</c:v>
                </c:pt>
                <c:pt idx="16696">
                  <c:v>144.94</c:v>
                </c:pt>
                <c:pt idx="16697">
                  <c:v>144.94</c:v>
                </c:pt>
                <c:pt idx="16698">
                  <c:v>144.94</c:v>
                </c:pt>
                <c:pt idx="16699">
                  <c:v>144.94</c:v>
                </c:pt>
                <c:pt idx="16700">
                  <c:v>144.94</c:v>
                </c:pt>
                <c:pt idx="16701">
                  <c:v>144.94</c:v>
                </c:pt>
                <c:pt idx="16702">
                  <c:v>144.94</c:v>
                </c:pt>
                <c:pt idx="16703">
                  <c:v>144.94</c:v>
                </c:pt>
                <c:pt idx="16704">
                  <c:v>144.94</c:v>
                </c:pt>
                <c:pt idx="16705">
                  <c:v>144.94</c:v>
                </c:pt>
                <c:pt idx="16706">
                  <c:v>144.94</c:v>
                </c:pt>
                <c:pt idx="16707">
                  <c:v>144.94</c:v>
                </c:pt>
                <c:pt idx="16708">
                  <c:v>144.94</c:v>
                </c:pt>
                <c:pt idx="16709">
                  <c:v>144.94</c:v>
                </c:pt>
                <c:pt idx="16710">
                  <c:v>144.94</c:v>
                </c:pt>
                <c:pt idx="16711">
                  <c:v>144.94</c:v>
                </c:pt>
                <c:pt idx="16712">
                  <c:v>144.94</c:v>
                </c:pt>
                <c:pt idx="16713">
                  <c:v>144.94</c:v>
                </c:pt>
                <c:pt idx="16714">
                  <c:v>144.94</c:v>
                </c:pt>
                <c:pt idx="16715">
                  <c:v>144.94</c:v>
                </c:pt>
                <c:pt idx="16716">
                  <c:v>144.94</c:v>
                </c:pt>
                <c:pt idx="16717">
                  <c:v>144.94</c:v>
                </c:pt>
                <c:pt idx="16718">
                  <c:v>144.94</c:v>
                </c:pt>
                <c:pt idx="16719">
                  <c:v>144.94</c:v>
                </c:pt>
                <c:pt idx="16720">
                  <c:v>144.94</c:v>
                </c:pt>
                <c:pt idx="16721">
                  <c:v>144.94</c:v>
                </c:pt>
                <c:pt idx="16722">
                  <c:v>144.94</c:v>
                </c:pt>
                <c:pt idx="16723">
                  <c:v>144.94</c:v>
                </c:pt>
                <c:pt idx="16724">
                  <c:v>144.94</c:v>
                </c:pt>
                <c:pt idx="16725">
                  <c:v>144.94</c:v>
                </c:pt>
                <c:pt idx="16726">
                  <c:v>144.94</c:v>
                </c:pt>
                <c:pt idx="16727">
                  <c:v>144.94</c:v>
                </c:pt>
                <c:pt idx="16728">
                  <c:v>144.94</c:v>
                </c:pt>
                <c:pt idx="16729">
                  <c:v>144.94</c:v>
                </c:pt>
                <c:pt idx="16730">
                  <c:v>144.94</c:v>
                </c:pt>
                <c:pt idx="16731">
                  <c:v>144.94</c:v>
                </c:pt>
                <c:pt idx="16732">
                  <c:v>144.94</c:v>
                </c:pt>
                <c:pt idx="16733">
                  <c:v>144.94</c:v>
                </c:pt>
                <c:pt idx="16734">
                  <c:v>144.94</c:v>
                </c:pt>
                <c:pt idx="16735">
                  <c:v>144.94</c:v>
                </c:pt>
                <c:pt idx="16736">
                  <c:v>144.94</c:v>
                </c:pt>
                <c:pt idx="16737">
                  <c:v>144.94</c:v>
                </c:pt>
                <c:pt idx="16738">
                  <c:v>144.94</c:v>
                </c:pt>
                <c:pt idx="16739">
                  <c:v>144.94</c:v>
                </c:pt>
                <c:pt idx="16740">
                  <c:v>144.94</c:v>
                </c:pt>
                <c:pt idx="16741">
                  <c:v>144.94</c:v>
                </c:pt>
                <c:pt idx="16742">
                  <c:v>144.94</c:v>
                </c:pt>
                <c:pt idx="16743">
                  <c:v>144.94</c:v>
                </c:pt>
                <c:pt idx="16744">
                  <c:v>144.94</c:v>
                </c:pt>
                <c:pt idx="16745">
                  <c:v>144.94</c:v>
                </c:pt>
                <c:pt idx="16746">
                  <c:v>144.94</c:v>
                </c:pt>
                <c:pt idx="16747">
                  <c:v>147.26999999999998</c:v>
                </c:pt>
                <c:pt idx="16748">
                  <c:v>147.26999999999998</c:v>
                </c:pt>
                <c:pt idx="16749">
                  <c:v>147.26999999999998</c:v>
                </c:pt>
                <c:pt idx="16750">
                  <c:v>147.26999999999998</c:v>
                </c:pt>
                <c:pt idx="16751">
                  <c:v>147.26999999999998</c:v>
                </c:pt>
                <c:pt idx="16752">
                  <c:v>147.26999999999998</c:v>
                </c:pt>
                <c:pt idx="16753">
                  <c:v>147.26999999999998</c:v>
                </c:pt>
                <c:pt idx="16754">
                  <c:v>147.26999999999998</c:v>
                </c:pt>
                <c:pt idx="16755">
                  <c:v>147.26999999999998</c:v>
                </c:pt>
                <c:pt idx="16756">
                  <c:v>147.26999999999998</c:v>
                </c:pt>
                <c:pt idx="16757">
                  <c:v>147.26999999999998</c:v>
                </c:pt>
                <c:pt idx="16758">
                  <c:v>147.26999999999998</c:v>
                </c:pt>
                <c:pt idx="16759">
                  <c:v>147.26999999999998</c:v>
                </c:pt>
                <c:pt idx="16760">
                  <c:v>147.26999999999998</c:v>
                </c:pt>
                <c:pt idx="16761">
                  <c:v>147.26999999999998</c:v>
                </c:pt>
                <c:pt idx="16762">
                  <c:v>147.26999999999998</c:v>
                </c:pt>
                <c:pt idx="16763">
                  <c:v>147.26999999999998</c:v>
                </c:pt>
                <c:pt idx="16764">
                  <c:v>147.26999999999998</c:v>
                </c:pt>
                <c:pt idx="16765">
                  <c:v>147.26999999999998</c:v>
                </c:pt>
                <c:pt idx="16766">
                  <c:v>147.26999999999998</c:v>
                </c:pt>
                <c:pt idx="16767">
                  <c:v>147.26999999999998</c:v>
                </c:pt>
                <c:pt idx="16768">
                  <c:v>147.26999999999998</c:v>
                </c:pt>
                <c:pt idx="16769">
                  <c:v>147.26999999999998</c:v>
                </c:pt>
                <c:pt idx="16770">
                  <c:v>147.26999999999998</c:v>
                </c:pt>
                <c:pt idx="16771">
                  <c:v>147.26999999999998</c:v>
                </c:pt>
                <c:pt idx="16772">
                  <c:v>147.26999999999998</c:v>
                </c:pt>
                <c:pt idx="16773">
                  <c:v>147.26999999999998</c:v>
                </c:pt>
                <c:pt idx="16774">
                  <c:v>147.26999999999998</c:v>
                </c:pt>
                <c:pt idx="16775">
                  <c:v>147.26999999999998</c:v>
                </c:pt>
                <c:pt idx="16776">
                  <c:v>147.26999999999998</c:v>
                </c:pt>
                <c:pt idx="16777">
                  <c:v>147.26999999999998</c:v>
                </c:pt>
                <c:pt idx="16778">
                  <c:v>147.26999999999998</c:v>
                </c:pt>
                <c:pt idx="16779">
                  <c:v>147.26999999999998</c:v>
                </c:pt>
                <c:pt idx="16780">
                  <c:v>147.26999999999998</c:v>
                </c:pt>
                <c:pt idx="16781">
                  <c:v>147.26999999999998</c:v>
                </c:pt>
                <c:pt idx="16782">
                  <c:v>147.26999999999998</c:v>
                </c:pt>
                <c:pt idx="16783">
                  <c:v>147.26999999999998</c:v>
                </c:pt>
                <c:pt idx="16784">
                  <c:v>147.26999999999998</c:v>
                </c:pt>
                <c:pt idx="16785">
                  <c:v>147.26999999999998</c:v>
                </c:pt>
                <c:pt idx="16786">
                  <c:v>147.26999999999998</c:v>
                </c:pt>
                <c:pt idx="16787">
                  <c:v>147.26999999999998</c:v>
                </c:pt>
                <c:pt idx="16788">
                  <c:v>147.26999999999998</c:v>
                </c:pt>
                <c:pt idx="16789">
                  <c:v>147.26999999999998</c:v>
                </c:pt>
                <c:pt idx="16790">
                  <c:v>147.26999999999998</c:v>
                </c:pt>
                <c:pt idx="16791">
                  <c:v>147.26999999999998</c:v>
                </c:pt>
                <c:pt idx="16792">
                  <c:v>147.26999999999998</c:v>
                </c:pt>
                <c:pt idx="16793">
                  <c:v>147.26999999999998</c:v>
                </c:pt>
                <c:pt idx="16794">
                  <c:v>147.26999999999998</c:v>
                </c:pt>
                <c:pt idx="16795">
                  <c:v>147.26999999999998</c:v>
                </c:pt>
                <c:pt idx="16796">
                  <c:v>147.26999999999998</c:v>
                </c:pt>
                <c:pt idx="16797">
                  <c:v>147.26999999999998</c:v>
                </c:pt>
                <c:pt idx="16798">
                  <c:v>147.26999999999998</c:v>
                </c:pt>
                <c:pt idx="16799">
                  <c:v>147.26999999999998</c:v>
                </c:pt>
                <c:pt idx="16800">
                  <c:v>147.26999999999998</c:v>
                </c:pt>
                <c:pt idx="16801">
                  <c:v>147.26999999999998</c:v>
                </c:pt>
                <c:pt idx="16802">
                  <c:v>147.26999999999998</c:v>
                </c:pt>
                <c:pt idx="16803">
                  <c:v>147.26999999999998</c:v>
                </c:pt>
                <c:pt idx="16804">
                  <c:v>147.26999999999998</c:v>
                </c:pt>
                <c:pt idx="16805">
                  <c:v>147.26999999999998</c:v>
                </c:pt>
                <c:pt idx="16806">
                  <c:v>147.26999999999998</c:v>
                </c:pt>
                <c:pt idx="16807">
                  <c:v>149.97999999999999</c:v>
                </c:pt>
                <c:pt idx="16808">
                  <c:v>149.97999999999999</c:v>
                </c:pt>
                <c:pt idx="16809">
                  <c:v>149.97999999999999</c:v>
                </c:pt>
                <c:pt idx="16810">
                  <c:v>149.97999999999999</c:v>
                </c:pt>
                <c:pt idx="16811">
                  <c:v>149.97999999999999</c:v>
                </c:pt>
                <c:pt idx="16812">
                  <c:v>149.97999999999999</c:v>
                </c:pt>
                <c:pt idx="16813">
                  <c:v>149.97999999999999</c:v>
                </c:pt>
                <c:pt idx="16814">
                  <c:v>149.97999999999999</c:v>
                </c:pt>
                <c:pt idx="16815">
                  <c:v>149.97999999999999</c:v>
                </c:pt>
                <c:pt idx="16816">
                  <c:v>149.97999999999999</c:v>
                </c:pt>
                <c:pt idx="16817">
                  <c:v>149.97999999999999</c:v>
                </c:pt>
                <c:pt idx="16818">
                  <c:v>149.97999999999999</c:v>
                </c:pt>
                <c:pt idx="16819">
                  <c:v>149.97999999999999</c:v>
                </c:pt>
                <c:pt idx="16820">
                  <c:v>149.97999999999999</c:v>
                </c:pt>
                <c:pt idx="16821">
                  <c:v>149.97999999999999</c:v>
                </c:pt>
                <c:pt idx="16822">
                  <c:v>149.97999999999999</c:v>
                </c:pt>
                <c:pt idx="16823">
                  <c:v>149.97999999999999</c:v>
                </c:pt>
                <c:pt idx="16824">
                  <c:v>149.97999999999999</c:v>
                </c:pt>
                <c:pt idx="16825">
                  <c:v>149.97999999999999</c:v>
                </c:pt>
                <c:pt idx="16826">
                  <c:v>149.97999999999999</c:v>
                </c:pt>
                <c:pt idx="16827">
                  <c:v>149.97999999999999</c:v>
                </c:pt>
                <c:pt idx="16828">
                  <c:v>149.97999999999999</c:v>
                </c:pt>
                <c:pt idx="16829">
                  <c:v>149.97999999999999</c:v>
                </c:pt>
                <c:pt idx="16830">
                  <c:v>149.97999999999999</c:v>
                </c:pt>
                <c:pt idx="16831">
                  <c:v>149.97999999999999</c:v>
                </c:pt>
                <c:pt idx="16832">
                  <c:v>149.97999999999999</c:v>
                </c:pt>
                <c:pt idx="16833">
                  <c:v>149.97999999999999</c:v>
                </c:pt>
                <c:pt idx="16834">
                  <c:v>149.97999999999999</c:v>
                </c:pt>
                <c:pt idx="16835">
                  <c:v>149.97999999999999</c:v>
                </c:pt>
                <c:pt idx="16836">
                  <c:v>149.97999999999999</c:v>
                </c:pt>
                <c:pt idx="16837">
                  <c:v>149.97999999999999</c:v>
                </c:pt>
                <c:pt idx="16838">
                  <c:v>149.97999999999999</c:v>
                </c:pt>
                <c:pt idx="16839">
                  <c:v>149.97999999999999</c:v>
                </c:pt>
                <c:pt idx="16840">
                  <c:v>149.97999999999999</c:v>
                </c:pt>
                <c:pt idx="16841">
                  <c:v>149.97999999999999</c:v>
                </c:pt>
                <c:pt idx="16842">
                  <c:v>149.97999999999999</c:v>
                </c:pt>
                <c:pt idx="16843">
                  <c:v>149.97999999999999</c:v>
                </c:pt>
                <c:pt idx="16844">
                  <c:v>149.97999999999999</c:v>
                </c:pt>
                <c:pt idx="16845">
                  <c:v>149.97999999999999</c:v>
                </c:pt>
                <c:pt idx="16846">
                  <c:v>149.97999999999999</c:v>
                </c:pt>
                <c:pt idx="16847">
                  <c:v>149.97999999999999</c:v>
                </c:pt>
                <c:pt idx="16848">
                  <c:v>149.97999999999999</c:v>
                </c:pt>
                <c:pt idx="16849">
                  <c:v>149.97999999999999</c:v>
                </c:pt>
                <c:pt idx="16850">
                  <c:v>149.97999999999999</c:v>
                </c:pt>
                <c:pt idx="16851">
                  <c:v>149.97999999999999</c:v>
                </c:pt>
                <c:pt idx="16852">
                  <c:v>149.97999999999999</c:v>
                </c:pt>
                <c:pt idx="16853">
                  <c:v>149.97999999999999</c:v>
                </c:pt>
                <c:pt idx="16854">
                  <c:v>149.97999999999999</c:v>
                </c:pt>
                <c:pt idx="16855">
                  <c:v>149.97999999999999</c:v>
                </c:pt>
                <c:pt idx="16856">
                  <c:v>149.97999999999999</c:v>
                </c:pt>
                <c:pt idx="16857">
                  <c:v>149.97999999999999</c:v>
                </c:pt>
                <c:pt idx="16858">
                  <c:v>149.97999999999999</c:v>
                </c:pt>
                <c:pt idx="16859">
                  <c:v>149.97999999999999</c:v>
                </c:pt>
                <c:pt idx="16860">
                  <c:v>149.97999999999999</c:v>
                </c:pt>
                <c:pt idx="16861">
                  <c:v>149.97999999999999</c:v>
                </c:pt>
                <c:pt idx="16862">
                  <c:v>149.97999999999999</c:v>
                </c:pt>
                <c:pt idx="16863">
                  <c:v>149.97999999999999</c:v>
                </c:pt>
                <c:pt idx="16864">
                  <c:v>149.97999999999999</c:v>
                </c:pt>
                <c:pt idx="16865">
                  <c:v>149.97999999999999</c:v>
                </c:pt>
                <c:pt idx="16866">
                  <c:v>149.97999999999999</c:v>
                </c:pt>
                <c:pt idx="16867">
                  <c:v>152.01</c:v>
                </c:pt>
                <c:pt idx="16868">
                  <c:v>152.01</c:v>
                </c:pt>
                <c:pt idx="16869">
                  <c:v>152.01</c:v>
                </c:pt>
                <c:pt idx="16870">
                  <c:v>152.01</c:v>
                </c:pt>
                <c:pt idx="16871">
                  <c:v>152.01</c:v>
                </c:pt>
                <c:pt idx="16872">
                  <c:v>152.01</c:v>
                </c:pt>
                <c:pt idx="16873">
                  <c:v>152.01</c:v>
                </c:pt>
                <c:pt idx="16874">
                  <c:v>152.01</c:v>
                </c:pt>
                <c:pt idx="16875">
                  <c:v>152.01</c:v>
                </c:pt>
                <c:pt idx="16876">
                  <c:v>152.01</c:v>
                </c:pt>
                <c:pt idx="16877">
                  <c:v>152.01</c:v>
                </c:pt>
                <c:pt idx="16878">
                  <c:v>152.01</c:v>
                </c:pt>
                <c:pt idx="16879">
                  <c:v>152.01</c:v>
                </c:pt>
                <c:pt idx="16880">
                  <c:v>152.01</c:v>
                </c:pt>
                <c:pt idx="16881">
                  <c:v>152.01</c:v>
                </c:pt>
                <c:pt idx="16882">
                  <c:v>152.01</c:v>
                </c:pt>
                <c:pt idx="16883">
                  <c:v>152.01</c:v>
                </c:pt>
                <c:pt idx="16884">
                  <c:v>152.01</c:v>
                </c:pt>
                <c:pt idx="16885">
                  <c:v>152.01</c:v>
                </c:pt>
                <c:pt idx="16886">
                  <c:v>152.01</c:v>
                </c:pt>
                <c:pt idx="16887">
                  <c:v>152.01</c:v>
                </c:pt>
                <c:pt idx="16888">
                  <c:v>152.01</c:v>
                </c:pt>
                <c:pt idx="16889">
                  <c:v>152.01</c:v>
                </c:pt>
                <c:pt idx="16890">
                  <c:v>152.01</c:v>
                </c:pt>
                <c:pt idx="16891">
                  <c:v>152.01</c:v>
                </c:pt>
                <c:pt idx="16892">
                  <c:v>152.01</c:v>
                </c:pt>
                <c:pt idx="16893">
                  <c:v>152.01</c:v>
                </c:pt>
                <c:pt idx="16894">
                  <c:v>152.01</c:v>
                </c:pt>
                <c:pt idx="16895">
                  <c:v>152.01</c:v>
                </c:pt>
                <c:pt idx="16896">
                  <c:v>152.01</c:v>
                </c:pt>
                <c:pt idx="16897">
                  <c:v>152.01</c:v>
                </c:pt>
                <c:pt idx="16898">
                  <c:v>152.01</c:v>
                </c:pt>
                <c:pt idx="16899">
                  <c:v>152.01</c:v>
                </c:pt>
                <c:pt idx="16900">
                  <c:v>152.01</c:v>
                </c:pt>
                <c:pt idx="16901">
                  <c:v>152.01</c:v>
                </c:pt>
                <c:pt idx="16902">
                  <c:v>152.01</c:v>
                </c:pt>
                <c:pt idx="16903">
                  <c:v>152.01</c:v>
                </c:pt>
                <c:pt idx="16904">
                  <c:v>152.01</c:v>
                </c:pt>
                <c:pt idx="16905">
                  <c:v>152.01</c:v>
                </c:pt>
                <c:pt idx="16906">
                  <c:v>152.01</c:v>
                </c:pt>
                <c:pt idx="16907">
                  <c:v>152.01</c:v>
                </c:pt>
                <c:pt idx="16908">
                  <c:v>152.01</c:v>
                </c:pt>
                <c:pt idx="16909">
                  <c:v>152.01</c:v>
                </c:pt>
                <c:pt idx="16910">
                  <c:v>152.01</c:v>
                </c:pt>
                <c:pt idx="16911">
                  <c:v>152.01</c:v>
                </c:pt>
                <c:pt idx="16912">
                  <c:v>152.01</c:v>
                </c:pt>
                <c:pt idx="16913">
                  <c:v>152.01</c:v>
                </c:pt>
                <c:pt idx="16914">
                  <c:v>152.01</c:v>
                </c:pt>
                <c:pt idx="16915">
                  <c:v>152.01</c:v>
                </c:pt>
                <c:pt idx="16916">
                  <c:v>152.01</c:v>
                </c:pt>
                <c:pt idx="16917">
                  <c:v>152.01</c:v>
                </c:pt>
                <c:pt idx="16918">
                  <c:v>152.01</c:v>
                </c:pt>
                <c:pt idx="16919">
                  <c:v>152.01</c:v>
                </c:pt>
                <c:pt idx="16920">
                  <c:v>152.01</c:v>
                </c:pt>
                <c:pt idx="16921">
                  <c:v>152.01</c:v>
                </c:pt>
                <c:pt idx="16922">
                  <c:v>152.01</c:v>
                </c:pt>
                <c:pt idx="16923">
                  <c:v>152.01</c:v>
                </c:pt>
                <c:pt idx="16924">
                  <c:v>152.01</c:v>
                </c:pt>
                <c:pt idx="16925">
                  <c:v>152.01</c:v>
                </c:pt>
                <c:pt idx="16926">
                  <c:v>152.01</c:v>
                </c:pt>
                <c:pt idx="16927">
                  <c:v>151.01</c:v>
                </c:pt>
                <c:pt idx="16928">
                  <c:v>151.01</c:v>
                </c:pt>
                <c:pt idx="16929">
                  <c:v>151.01</c:v>
                </c:pt>
                <c:pt idx="16930">
                  <c:v>151.01</c:v>
                </c:pt>
                <c:pt idx="16931">
                  <c:v>151.01</c:v>
                </c:pt>
                <c:pt idx="16932">
                  <c:v>151.01</c:v>
                </c:pt>
                <c:pt idx="16933">
                  <c:v>151.01</c:v>
                </c:pt>
                <c:pt idx="16934">
                  <c:v>151.01</c:v>
                </c:pt>
                <c:pt idx="16935">
                  <c:v>151.01</c:v>
                </c:pt>
                <c:pt idx="16936">
                  <c:v>151.01</c:v>
                </c:pt>
                <c:pt idx="16937">
                  <c:v>151.01</c:v>
                </c:pt>
                <c:pt idx="16938">
                  <c:v>151.01</c:v>
                </c:pt>
                <c:pt idx="16939">
                  <c:v>151.01</c:v>
                </c:pt>
                <c:pt idx="16940">
                  <c:v>151.01</c:v>
                </c:pt>
                <c:pt idx="16941">
                  <c:v>151.01</c:v>
                </c:pt>
                <c:pt idx="16942">
                  <c:v>151.01</c:v>
                </c:pt>
                <c:pt idx="16943">
                  <c:v>151.01</c:v>
                </c:pt>
                <c:pt idx="16944">
                  <c:v>151.01</c:v>
                </c:pt>
                <c:pt idx="16945">
                  <c:v>151.01</c:v>
                </c:pt>
                <c:pt idx="16946">
                  <c:v>151.01</c:v>
                </c:pt>
                <c:pt idx="16947">
                  <c:v>151.01</c:v>
                </c:pt>
                <c:pt idx="16948">
                  <c:v>151.01</c:v>
                </c:pt>
                <c:pt idx="16949">
                  <c:v>151.01</c:v>
                </c:pt>
                <c:pt idx="16950">
                  <c:v>151.01</c:v>
                </c:pt>
                <c:pt idx="16951">
                  <c:v>151.01</c:v>
                </c:pt>
                <c:pt idx="16952">
                  <c:v>151.01</c:v>
                </c:pt>
                <c:pt idx="16953">
                  <c:v>151.01</c:v>
                </c:pt>
                <c:pt idx="16954">
                  <c:v>151.01</c:v>
                </c:pt>
                <c:pt idx="16955">
                  <c:v>151.01</c:v>
                </c:pt>
                <c:pt idx="16956">
                  <c:v>151.01</c:v>
                </c:pt>
                <c:pt idx="16957">
                  <c:v>151.01</c:v>
                </c:pt>
                <c:pt idx="16958">
                  <c:v>151.01</c:v>
                </c:pt>
                <c:pt idx="16959">
                  <c:v>151.01</c:v>
                </c:pt>
                <c:pt idx="16960">
                  <c:v>151.01</c:v>
                </c:pt>
                <c:pt idx="16961">
                  <c:v>151.01</c:v>
                </c:pt>
                <c:pt idx="16962">
                  <c:v>151.01</c:v>
                </c:pt>
                <c:pt idx="16963">
                  <c:v>151.01</c:v>
                </c:pt>
                <c:pt idx="16964">
                  <c:v>151.01</c:v>
                </c:pt>
                <c:pt idx="16965">
                  <c:v>151.01</c:v>
                </c:pt>
                <c:pt idx="16966">
                  <c:v>151.01</c:v>
                </c:pt>
                <c:pt idx="16967">
                  <c:v>151.01</c:v>
                </c:pt>
                <c:pt idx="16968">
                  <c:v>151.01</c:v>
                </c:pt>
                <c:pt idx="16969">
                  <c:v>151.01</c:v>
                </c:pt>
                <c:pt idx="16970">
                  <c:v>151.01</c:v>
                </c:pt>
                <c:pt idx="16971">
                  <c:v>151.01</c:v>
                </c:pt>
                <c:pt idx="16972">
                  <c:v>151.01</c:v>
                </c:pt>
                <c:pt idx="16973">
                  <c:v>151.01</c:v>
                </c:pt>
                <c:pt idx="16974">
                  <c:v>151.01</c:v>
                </c:pt>
                <c:pt idx="16975">
                  <c:v>151.01</c:v>
                </c:pt>
                <c:pt idx="16976">
                  <c:v>151.01</c:v>
                </c:pt>
                <c:pt idx="16977">
                  <c:v>151.01</c:v>
                </c:pt>
                <c:pt idx="16978">
                  <c:v>151.01</c:v>
                </c:pt>
                <c:pt idx="16979">
                  <c:v>151.01</c:v>
                </c:pt>
                <c:pt idx="16980">
                  <c:v>151.01</c:v>
                </c:pt>
                <c:pt idx="16981">
                  <c:v>151.01</c:v>
                </c:pt>
                <c:pt idx="16982">
                  <c:v>151.01</c:v>
                </c:pt>
                <c:pt idx="16983">
                  <c:v>151.01</c:v>
                </c:pt>
                <c:pt idx="16984">
                  <c:v>151.01</c:v>
                </c:pt>
                <c:pt idx="16985">
                  <c:v>151.01</c:v>
                </c:pt>
                <c:pt idx="16986">
                  <c:v>151.01</c:v>
                </c:pt>
                <c:pt idx="16987">
                  <c:v>151.30000000000001</c:v>
                </c:pt>
                <c:pt idx="16988">
                  <c:v>151.30000000000001</c:v>
                </c:pt>
                <c:pt idx="16989">
                  <c:v>151.30000000000001</c:v>
                </c:pt>
                <c:pt idx="16990">
                  <c:v>151.30000000000001</c:v>
                </c:pt>
                <c:pt idx="16991">
                  <c:v>151.30000000000001</c:v>
                </c:pt>
                <c:pt idx="16992">
                  <c:v>151.30000000000001</c:v>
                </c:pt>
                <c:pt idx="16993">
                  <c:v>151.30000000000001</c:v>
                </c:pt>
                <c:pt idx="16994">
                  <c:v>151.30000000000001</c:v>
                </c:pt>
                <c:pt idx="16995">
                  <c:v>151.30000000000001</c:v>
                </c:pt>
                <c:pt idx="16996">
                  <c:v>151.30000000000001</c:v>
                </c:pt>
                <c:pt idx="16997">
                  <c:v>151.30000000000001</c:v>
                </c:pt>
                <c:pt idx="16998">
                  <c:v>151.30000000000001</c:v>
                </c:pt>
                <c:pt idx="16999">
                  <c:v>151.30000000000001</c:v>
                </c:pt>
                <c:pt idx="17000">
                  <c:v>151.30000000000001</c:v>
                </c:pt>
                <c:pt idx="17001">
                  <c:v>151.30000000000001</c:v>
                </c:pt>
                <c:pt idx="17002">
                  <c:v>151.30000000000001</c:v>
                </c:pt>
                <c:pt idx="17003">
                  <c:v>151.30000000000001</c:v>
                </c:pt>
                <c:pt idx="17004">
                  <c:v>151.30000000000001</c:v>
                </c:pt>
                <c:pt idx="17005">
                  <c:v>151.30000000000001</c:v>
                </c:pt>
                <c:pt idx="17006">
                  <c:v>151.30000000000001</c:v>
                </c:pt>
                <c:pt idx="17007">
                  <c:v>151.30000000000001</c:v>
                </c:pt>
                <c:pt idx="17008">
                  <c:v>151.30000000000001</c:v>
                </c:pt>
                <c:pt idx="17009">
                  <c:v>151.30000000000001</c:v>
                </c:pt>
                <c:pt idx="17010">
                  <c:v>151.30000000000001</c:v>
                </c:pt>
                <c:pt idx="17011">
                  <c:v>151.30000000000001</c:v>
                </c:pt>
                <c:pt idx="17012">
                  <c:v>151.30000000000001</c:v>
                </c:pt>
                <c:pt idx="17013">
                  <c:v>151.30000000000001</c:v>
                </c:pt>
                <c:pt idx="17014">
                  <c:v>151.30000000000001</c:v>
                </c:pt>
                <c:pt idx="17015">
                  <c:v>151.30000000000001</c:v>
                </c:pt>
                <c:pt idx="17016">
                  <c:v>151.30000000000001</c:v>
                </c:pt>
                <c:pt idx="17017">
                  <c:v>151.30000000000001</c:v>
                </c:pt>
                <c:pt idx="17018">
                  <c:v>151.30000000000001</c:v>
                </c:pt>
                <c:pt idx="17019">
                  <c:v>151.30000000000001</c:v>
                </c:pt>
                <c:pt idx="17020">
                  <c:v>151.30000000000001</c:v>
                </c:pt>
                <c:pt idx="17021">
                  <c:v>151.30000000000001</c:v>
                </c:pt>
                <c:pt idx="17022">
                  <c:v>151.30000000000001</c:v>
                </c:pt>
                <c:pt idx="17023">
                  <c:v>151.30000000000001</c:v>
                </c:pt>
                <c:pt idx="17024">
                  <c:v>151.30000000000001</c:v>
                </c:pt>
                <c:pt idx="17025">
                  <c:v>151.30000000000001</c:v>
                </c:pt>
                <c:pt idx="17026">
                  <c:v>151.30000000000001</c:v>
                </c:pt>
                <c:pt idx="17027">
                  <c:v>151.30000000000001</c:v>
                </c:pt>
                <c:pt idx="17028">
                  <c:v>151.30000000000001</c:v>
                </c:pt>
                <c:pt idx="17029">
                  <c:v>151.30000000000001</c:v>
                </c:pt>
                <c:pt idx="17030">
                  <c:v>151.30000000000001</c:v>
                </c:pt>
                <c:pt idx="17031">
                  <c:v>151.30000000000001</c:v>
                </c:pt>
                <c:pt idx="17032">
                  <c:v>151.30000000000001</c:v>
                </c:pt>
                <c:pt idx="17033">
                  <c:v>151.30000000000001</c:v>
                </c:pt>
                <c:pt idx="17034">
                  <c:v>151.30000000000001</c:v>
                </c:pt>
                <c:pt idx="17035">
                  <c:v>151.30000000000001</c:v>
                </c:pt>
                <c:pt idx="17036">
                  <c:v>151.30000000000001</c:v>
                </c:pt>
                <c:pt idx="17037">
                  <c:v>151.30000000000001</c:v>
                </c:pt>
                <c:pt idx="17038">
                  <c:v>151.30000000000001</c:v>
                </c:pt>
                <c:pt idx="17039">
                  <c:v>151.30000000000001</c:v>
                </c:pt>
                <c:pt idx="17040">
                  <c:v>151.30000000000001</c:v>
                </c:pt>
                <c:pt idx="17041">
                  <c:v>151.30000000000001</c:v>
                </c:pt>
                <c:pt idx="17042">
                  <c:v>151.30000000000001</c:v>
                </c:pt>
                <c:pt idx="17043">
                  <c:v>151.30000000000001</c:v>
                </c:pt>
                <c:pt idx="17044">
                  <c:v>151.30000000000001</c:v>
                </c:pt>
                <c:pt idx="17045">
                  <c:v>151.30000000000001</c:v>
                </c:pt>
                <c:pt idx="17046">
                  <c:v>151.30000000000001</c:v>
                </c:pt>
                <c:pt idx="17047">
                  <c:v>151.38000000000034</c:v>
                </c:pt>
                <c:pt idx="17048">
                  <c:v>151.38000000000034</c:v>
                </c:pt>
                <c:pt idx="17049">
                  <c:v>151.38000000000034</c:v>
                </c:pt>
                <c:pt idx="17050">
                  <c:v>151.38000000000034</c:v>
                </c:pt>
                <c:pt idx="17051">
                  <c:v>151.38000000000034</c:v>
                </c:pt>
                <c:pt idx="17052">
                  <c:v>151.38000000000034</c:v>
                </c:pt>
                <c:pt idx="17053">
                  <c:v>151.38000000000034</c:v>
                </c:pt>
                <c:pt idx="17054">
                  <c:v>151.38000000000034</c:v>
                </c:pt>
                <c:pt idx="17055">
                  <c:v>151.38000000000034</c:v>
                </c:pt>
                <c:pt idx="17056">
                  <c:v>151.38000000000034</c:v>
                </c:pt>
                <c:pt idx="17057">
                  <c:v>151.38000000000034</c:v>
                </c:pt>
                <c:pt idx="17058">
                  <c:v>151.38000000000034</c:v>
                </c:pt>
                <c:pt idx="17059">
                  <c:v>151.38000000000034</c:v>
                </c:pt>
                <c:pt idx="17060">
                  <c:v>151.38000000000034</c:v>
                </c:pt>
                <c:pt idx="17061">
                  <c:v>151.38000000000034</c:v>
                </c:pt>
                <c:pt idx="17062">
                  <c:v>151.38000000000034</c:v>
                </c:pt>
                <c:pt idx="17063">
                  <c:v>151.38000000000034</c:v>
                </c:pt>
                <c:pt idx="17064">
                  <c:v>151.38000000000034</c:v>
                </c:pt>
                <c:pt idx="17065">
                  <c:v>151.38000000000034</c:v>
                </c:pt>
                <c:pt idx="17066">
                  <c:v>151.38000000000034</c:v>
                </c:pt>
                <c:pt idx="17067">
                  <c:v>151.38000000000034</c:v>
                </c:pt>
                <c:pt idx="17068">
                  <c:v>151.38000000000034</c:v>
                </c:pt>
                <c:pt idx="17069">
                  <c:v>151.38000000000034</c:v>
                </c:pt>
                <c:pt idx="17070">
                  <c:v>151.38000000000034</c:v>
                </c:pt>
                <c:pt idx="17071">
                  <c:v>151.38000000000034</c:v>
                </c:pt>
                <c:pt idx="17072">
                  <c:v>151.38000000000034</c:v>
                </c:pt>
                <c:pt idx="17073">
                  <c:v>151.38000000000034</c:v>
                </c:pt>
                <c:pt idx="17074">
                  <c:v>151.38000000000034</c:v>
                </c:pt>
                <c:pt idx="17075">
                  <c:v>151.38000000000034</c:v>
                </c:pt>
                <c:pt idx="17076">
                  <c:v>151.38000000000034</c:v>
                </c:pt>
                <c:pt idx="17077">
                  <c:v>151.38000000000034</c:v>
                </c:pt>
                <c:pt idx="17078">
                  <c:v>151.38000000000034</c:v>
                </c:pt>
                <c:pt idx="17079">
                  <c:v>151.38000000000034</c:v>
                </c:pt>
                <c:pt idx="17080">
                  <c:v>151.38000000000034</c:v>
                </c:pt>
                <c:pt idx="17081">
                  <c:v>151.38000000000034</c:v>
                </c:pt>
                <c:pt idx="17082">
                  <c:v>151.38000000000034</c:v>
                </c:pt>
                <c:pt idx="17083">
                  <c:v>151.38000000000034</c:v>
                </c:pt>
                <c:pt idx="17084">
                  <c:v>151.38000000000034</c:v>
                </c:pt>
                <c:pt idx="17085">
                  <c:v>151.38000000000034</c:v>
                </c:pt>
                <c:pt idx="17086">
                  <c:v>151.38000000000034</c:v>
                </c:pt>
                <c:pt idx="17087">
                  <c:v>151.38000000000034</c:v>
                </c:pt>
                <c:pt idx="17088">
                  <c:v>151.38000000000034</c:v>
                </c:pt>
                <c:pt idx="17089">
                  <c:v>151.38000000000034</c:v>
                </c:pt>
                <c:pt idx="17090">
                  <c:v>151.38000000000034</c:v>
                </c:pt>
                <c:pt idx="17091">
                  <c:v>151.38000000000034</c:v>
                </c:pt>
                <c:pt idx="17092">
                  <c:v>151.38000000000034</c:v>
                </c:pt>
                <c:pt idx="17093">
                  <c:v>151.38000000000034</c:v>
                </c:pt>
                <c:pt idx="17094">
                  <c:v>151.38000000000034</c:v>
                </c:pt>
                <c:pt idx="17095">
                  <c:v>151.38000000000034</c:v>
                </c:pt>
                <c:pt idx="17096">
                  <c:v>151.38000000000034</c:v>
                </c:pt>
                <c:pt idx="17097">
                  <c:v>151.38000000000034</c:v>
                </c:pt>
                <c:pt idx="17098">
                  <c:v>151.38000000000034</c:v>
                </c:pt>
                <c:pt idx="17099">
                  <c:v>151.38000000000034</c:v>
                </c:pt>
                <c:pt idx="17100">
                  <c:v>151.38000000000034</c:v>
                </c:pt>
                <c:pt idx="17101">
                  <c:v>151.38000000000034</c:v>
                </c:pt>
                <c:pt idx="17102">
                  <c:v>151.38000000000034</c:v>
                </c:pt>
                <c:pt idx="17103">
                  <c:v>151.38000000000034</c:v>
                </c:pt>
                <c:pt idx="17104">
                  <c:v>151.38000000000034</c:v>
                </c:pt>
                <c:pt idx="17105">
                  <c:v>151.38000000000034</c:v>
                </c:pt>
                <c:pt idx="17106">
                  <c:v>151.38000000000034</c:v>
                </c:pt>
                <c:pt idx="17107">
                  <c:v>150.30000000000001</c:v>
                </c:pt>
                <c:pt idx="17108">
                  <c:v>150.30000000000001</c:v>
                </c:pt>
                <c:pt idx="17109">
                  <c:v>150.30000000000001</c:v>
                </c:pt>
                <c:pt idx="17110">
                  <c:v>150.30000000000001</c:v>
                </c:pt>
                <c:pt idx="17111">
                  <c:v>150.30000000000001</c:v>
                </c:pt>
                <c:pt idx="17112">
                  <c:v>150.30000000000001</c:v>
                </c:pt>
                <c:pt idx="17113">
                  <c:v>150.30000000000001</c:v>
                </c:pt>
                <c:pt idx="17114">
                  <c:v>150.30000000000001</c:v>
                </c:pt>
                <c:pt idx="17115">
                  <c:v>150.30000000000001</c:v>
                </c:pt>
                <c:pt idx="17116">
                  <c:v>150.30000000000001</c:v>
                </c:pt>
                <c:pt idx="17117">
                  <c:v>150.30000000000001</c:v>
                </c:pt>
                <c:pt idx="17118">
                  <c:v>150.30000000000001</c:v>
                </c:pt>
                <c:pt idx="17119">
                  <c:v>150.30000000000001</c:v>
                </c:pt>
                <c:pt idx="17120">
                  <c:v>150.30000000000001</c:v>
                </c:pt>
                <c:pt idx="17121">
                  <c:v>150.30000000000001</c:v>
                </c:pt>
                <c:pt idx="17122">
                  <c:v>150.30000000000001</c:v>
                </c:pt>
                <c:pt idx="17123">
                  <c:v>150.30000000000001</c:v>
                </c:pt>
                <c:pt idx="17124">
                  <c:v>150.30000000000001</c:v>
                </c:pt>
                <c:pt idx="17125">
                  <c:v>150.30000000000001</c:v>
                </c:pt>
                <c:pt idx="17126">
                  <c:v>150.30000000000001</c:v>
                </c:pt>
                <c:pt idx="17127">
                  <c:v>150.30000000000001</c:v>
                </c:pt>
                <c:pt idx="17128">
                  <c:v>150.30000000000001</c:v>
                </c:pt>
                <c:pt idx="17129">
                  <c:v>150.30000000000001</c:v>
                </c:pt>
                <c:pt idx="17130">
                  <c:v>150.30000000000001</c:v>
                </c:pt>
                <c:pt idx="17131">
                  <c:v>150.30000000000001</c:v>
                </c:pt>
                <c:pt idx="17132">
                  <c:v>150.30000000000001</c:v>
                </c:pt>
                <c:pt idx="17133">
                  <c:v>150.30000000000001</c:v>
                </c:pt>
                <c:pt idx="17134">
                  <c:v>150.30000000000001</c:v>
                </c:pt>
                <c:pt idx="17135">
                  <c:v>150.30000000000001</c:v>
                </c:pt>
                <c:pt idx="17136">
                  <c:v>150.30000000000001</c:v>
                </c:pt>
                <c:pt idx="17137">
                  <c:v>150.30000000000001</c:v>
                </c:pt>
                <c:pt idx="17138">
                  <c:v>150.30000000000001</c:v>
                </c:pt>
                <c:pt idx="17139">
                  <c:v>150.30000000000001</c:v>
                </c:pt>
                <c:pt idx="17140">
                  <c:v>150.30000000000001</c:v>
                </c:pt>
                <c:pt idx="17141">
                  <c:v>150.30000000000001</c:v>
                </c:pt>
                <c:pt idx="17142">
                  <c:v>150.30000000000001</c:v>
                </c:pt>
                <c:pt idx="17143">
                  <c:v>150.30000000000001</c:v>
                </c:pt>
                <c:pt idx="17144">
                  <c:v>150.30000000000001</c:v>
                </c:pt>
                <c:pt idx="17145">
                  <c:v>150.30000000000001</c:v>
                </c:pt>
                <c:pt idx="17146">
                  <c:v>150.30000000000001</c:v>
                </c:pt>
                <c:pt idx="17147">
                  <c:v>150.30000000000001</c:v>
                </c:pt>
                <c:pt idx="17148">
                  <c:v>150.30000000000001</c:v>
                </c:pt>
                <c:pt idx="17149">
                  <c:v>150.30000000000001</c:v>
                </c:pt>
                <c:pt idx="17150">
                  <c:v>150.30000000000001</c:v>
                </c:pt>
                <c:pt idx="17151">
                  <c:v>150.30000000000001</c:v>
                </c:pt>
                <c:pt idx="17152">
                  <c:v>150.30000000000001</c:v>
                </c:pt>
                <c:pt idx="17153">
                  <c:v>150.30000000000001</c:v>
                </c:pt>
                <c:pt idx="17154">
                  <c:v>150.30000000000001</c:v>
                </c:pt>
                <c:pt idx="17155">
                  <c:v>150.30000000000001</c:v>
                </c:pt>
                <c:pt idx="17156">
                  <c:v>150.30000000000001</c:v>
                </c:pt>
                <c:pt idx="17157">
                  <c:v>150.30000000000001</c:v>
                </c:pt>
                <c:pt idx="17158">
                  <c:v>150.30000000000001</c:v>
                </c:pt>
                <c:pt idx="17159">
                  <c:v>150.30000000000001</c:v>
                </c:pt>
                <c:pt idx="17160">
                  <c:v>150.30000000000001</c:v>
                </c:pt>
                <c:pt idx="17161">
                  <c:v>150.30000000000001</c:v>
                </c:pt>
                <c:pt idx="17162">
                  <c:v>150.30000000000001</c:v>
                </c:pt>
                <c:pt idx="17163">
                  <c:v>150.30000000000001</c:v>
                </c:pt>
                <c:pt idx="17164">
                  <c:v>150.30000000000001</c:v>
                </c:pt>
                <c:pt idx="17165">
                  <c:v>150.30000000000001</c:v>
                </c:pt>
                <c:pt idx="17166">
                  <c:v>150.30000000000001</c:v>
                </c:pt>
                <c:pt idx="17167">
                  <c:v>150.68</c:v>
                </c:pt>
                <c:pt idx="17168">
                  <c:v>150.68</c:v>
                </c:pt>
                <c:pt idx="17169">
                  <c:v>150.68</c:v>
                </c:pt>
                <c:pt idx="17170">
                  <c:v>150.68</c:v>
                </c:pt>
                <c:pt idx="17171">
                  <c:v>150.68</c:v>
                </c:pt>
                <c:pt idx="17172">
                  <c:v>150.68</c:v>
                </c:pt>
                <c:pt idx="17173">
                  <c:v>150.68</c:v>
                </c:pt>
                <c:pt idx="17174">
                  <c:v>150.68</c:v>
                </c:pt>
                <c:pt idx="17175">
                  <c:v>150.68</c:v>
                </c:pt>
                <c:pt idx="17176">
                  <c:v>150.68</c:v>
                </c:pt>
                <c:pt idx="17177">
                  <c:v>150.68</c:v>
                </c:pt>
                <c:pt idx="17178">
                  <c:v>150.68</c:v>
                </c:pt>
                <c:pt idx="17179">
                  <c:v>150.68</c:v>
                </c:pt>
                <c:pt idx="17180">
                  <c:v>150.68</c:v>
                </c:pt>
                <c:pt idx="17181">
                  <c:v>150.68</c:v>
                </c:pt>
                <c:pt idx="17182">
                  <c:v>150.68</c:v>
                </c:pt>
                <c:pt idx="17183">
                  <c:v>150.68</c:v>
                </c:pt>
                <c:pt idx="17184">
                  <c:v>150.68</c:v>
                </c:pt>
                <c:pt idx="17185">
                  <c:v>150.68</c:v>
                </c:pt>
                <c:pt idx="17186">
                  <c:v>150.68</c:v>
                </c:pt>
                <c:pt idx="17187">
                  <c:v>150.68</c:v>
                </c:pt>
                <c:pt idx="17188">
                  <c:v>150.68</c:v>
                </c:pt>
                <c:pt idx="17189">
                  <c:v>150.68</c:v>
                </c:pt>
                <c:pt idx="17190">
                  <c:v>150.68</c:v>
                </c:pt>
                <c:pt idx="17191">
                  <c:v>150.68</c:v>
                </c:pt>
                <c:pt idx="17192">
                  <c:v>150.68</c:v>
                </c:pt>
                <c:pt idx="17193">
                  <c:v>150.68</c:v>
                </c:pt>
                <c:pt idx="17194">
                  <c:v>150.68</c:v>
                </c:pt>
                <c:pt idx="17195">
                  <c:v>150.68</c:v>
                </c:pt>
                <c:pt idx="17196">
                  <c:v>150.68</c:v>
                </c:pt>
                <c:pt idx="17197">
                  <c:v>150.68</c:v>
                </c:pt>
                <c:pt idx="17198">
                  <c:v>150.68</c:v>
                </c:pt>
                <c:pt idx="17199">
                  <c:v>150.68</c:v>
                </c:pt>
                <c:pt idx="17200">
                  <c:v>150.68</c:v>
                </c:pt>
                <c:pt idx="17201">
                  <c:v>150.68</c:v>
                </c:pt>
                <c:pt idx="17202">
                  <c:v>150.68</c:v>
                </c:pt>
                <c:pt idx="17203">
                  <c:v>150.68</c:v>
                </c:pt>
                <c:pt idx="17204">
                  <c:v>150.68</c:v>
                </c:pt>
                <c:pt idx="17205">
                  <c:v>150.68</c:v>
                </c:pt>
                <c:pt idx="17206">
                  <c:v>150.68</c:v>
                </c:pt>
                <c:pt idx="17207">
                  <c:v>150.68</c:v>
                </c:pt>
                <c:pt idx="17208">
                  <c:v>150.68</c:v>
                </c:pt>
                <c:pt idx="17209">
                  <c:v>150.68</c:v>
                </c:pt>
                <c:pt idx="17210">
                  <c:v>150.68</c:v>
                </c:pt>
                <c:pt idx="17211">
                  <c:v>150.68</c:v>
                </c:pt>
                <c:pt idx="17212">
                  <c:v>150.68</c:v>
                </c:pt>
                <c:pt idx="17213">
                  <c:v>150.68</c:v>
                </c:pt>
                <c:pt idx="17214">
                  <c:v>150.68</c:v>
                </c:pt>
                <c:pt idx="17215">
                  <c:v>150.68</c:v>
                </c:pt>
                <c:pt idx="17216">
                  <c:v>150.68</c:v>
                </c:pt>
                <c:pt idx="17217">
                  <c:v>150.68</c:v>
                </c:pt>
                <c:pt idx="17218">
                  <c:v>150.68</c:v>
                </c:pt>
                <c:pt idx="17219">
                  <c:v>150.68</c:v>
                </c:pt>
                <c:pt idx="17220">
                  <c:v>150.68</c:v>
                </c:pt>
                <c:pt idx="17221">
                  <c:v>150.68</c:v>
                </c:pt>
                <c:pt idx="17222">
                  <c:v>150.68</c:v>
                </c:pt>
                <c:pt idx="17223">
                  <c:v>150.68</c:v>
                </c:pt>
                <c:pt idx="17224">
                  <c:v>150.68</c:v>
                </c:pt>
                <c:pt idx="17225">
                  <c:v>150.68</c:v>
                </c:pt>
                <c:pt idx="17226">
                  <c:v>150.68</c:v>
                </c:pt>
                <c:pt idx="17227">
                  <c:v>151.93</c:v>
                </c:pt>
                <c:pt idx="17228">
                  <c:v>151.93</c:v>
                </c:pt>
                <c:pt idx="17229">
                  <c:v>151.93</c:v>
                </c:pt>
                <c:pt idx="17230">
                  <c:v>151.93</c:v>
                </c:pt>
                <c:pt idx="17231">
                  <c:v>151.93</c:v>
                </c:pt>
                <c:pt idx="17232">
                  <c:v>151.93</c:v>
                </c:pt>
                <c:pt idx="17233">
                  <c:v>151.93</c:v>
                </c:pt>
                <c:pt idx="17234">
                  <c:v>151.93</c:v>
                </c:pt>
                <c:pt idx="17235">
                  <c:v>151.93</c:v>
                </c:pt>
                <c:pt idx="17236">
                  <c:v>151.93</c:v>
                </c:pt>
                <c:pt idx="17237">
                  <c:v>151.93</c:v>
                </c:pt>
                <c:pt idx="17238">
                  <c:v>151.93</c:v>
                </c:pt>
                <c:pt idx="17239">
                  <c:v>151.93</c:v>
                </c:pt>
                <c:pt idx="17240">
                  <c:v>151.93</c:v>
                </c:pt>
                <c:pt idx="17241">
                  <c:v>151.93</c:v>
                </c:pt>
                <c:pt idx="17242">
                  <c:v>151.93</c:v>
                </c:pt>
                <c:pt idx="17243">
                  <c:v>151.93</c:v>
                </c:pt>
                <c:pt idx="17244">
                  <c:v>151.93</c:v>
                </c:pt>
                <c:pt idx="17245">
                  <c:v>151.93</c:v>
                </c:pt>
                <c:pt idx="17246">
                  <c:v>151.93</c:v>
                </c:pt>
                <c:pt idx="17247">
                  <c:v>151.93</c:v>
                </c:pt>
                <c:pt idx="17248">
                  <c:v>151.93</c:v>
                </c:pt>
                <c:pt idx="17249">
                  <c:v>151.93</c:v>
                </c:pt>
                <c:pt idx="17250">
                  <c:v>151.93</c:v>
                </c:pt>
                <c:pt idx="17251">
                  <c:v>151.93</c:v>
                </c:pt>
                <c:pt idx="17252">
                  <c:v>151.93</c:v>
                </c:pt>
                <c:pt idx="17253">
                  <c:v>151.93</c:v>
                </c:pt>
                <c:pt idx="17254">
                  <c:v>151.93</c:v>
                </c:pt>
                <c:pt idx="17255">
                  <c:v>151.93</c:v>
                </c:pt>
                <c:pt idx="17256">
                  <c:v>151.93</c:v>
                </c:pt>
                <c:pt idx="17257">
                  <c:v>151.93</c:v>
                </c:pt>
                <c:pt idx="17258">
                  <c:v>151.93</c:v>
                </c:pt>
                <c:pt idx="17259">
                  <c:v>151.93</c:v>
                </c:pt>
                <c:pt idx="17260">
                  <c:v>151.93</c:v>
                </c:pt>
                <c:pt idx="17261">
                  <c:v>151.93</c:v>
                </c:pt>
                <c:pt idx="17262">
                  <c:v>151.93</c:v>
                </c:pt>
                <c:pt idx="17263">
                  <c:v>151.93</c:v>
                </c:pt>
                <c:pt idx="17264">
                  <c:v>151.93</c:v>
                </c:pt>
                <c:pt idx="17265">
                  <c:v>151.93</c:v>
                </c:pt>
                <c:pt idx="17266">
                  <c:v>151.93</c:v>
                </c:pt>
                <c:pt idx="17267">
                  <c:v>151.93</c:v>
                </c:pt>
                <c:pt idx="17268">
                  <c:v>151.93</c:v>
                </c:pt>
                <c:pt idx="17269">
                  <c:v>151.93</c:v>
                </c:pt>
                <c:pt idx="17270">
                  <c:v>151.93</c:v>
                </c:pt>
                <c:pt idx="17271">
                  <c:v>151.93</c:v>
                </c:pt>
                <c:pt idx="17272">
                  <c:v>151.93</c:v>
                </c:pt>
                <c:pt idx="17273">
                  <c:v>151.93</c:v>
                </c:pt>
                <c:pt idx="17274">
                  <c:v>151.93</c:v>
                </c:pt>
                <c:pt idx="17275">
                  <c:v>151.93</c:v>
                </c:pt>
                <c:pt idx="17276">
                  <c:v>151.93</c:v>
                </c:pt>
                <c:pt idx="17277">
                  <c:v>151.93</c:v>
                </c:pt>
                <c:pt idx="17278">
                  <c:v>151.93</c:v>
                </c:pt>
                <c:pt idx="17279">
                  <c:v>151.93</c:v>
                </c:pt>
                <c:pt idx="17280">
                  <c:v>151.93</c:v>
                </c:pt>
                <c:pt idx="17281">
                  <c:v>151.93</c:v>
                </c:pt>
                <c:pt idx="17282">
                  <c:v>151.93</c:v>
                </c:pt>
                <c:pt idx="17283">
                  <c:v>151.93</c:v>
                </c:pt>
                <c:pt idx="17284">
                  <c:v>151.93</c:v>
                </c:pt>
                <c:pt idx="17285">
                  <c:v>151.93</c:v>
                </c:pt>
                <c:pt idx="17286">
                  <c:v>151.93</c:v>
                </c:pt>
                <c:pt idx="17287">
                  <c:v>151.6</c:v>
                </c:pt>
                <c:pt idx="17288">
                  <c:v>151.6</c:v>
                </c:pt>
                <c:pt idx="17289">
                  <c:v>151.6</c:v>
                </c:pt>
                <c:pt idx="17290">
                  <c:v>151.6</c:v>
                </c:pt>
                <c:pt idx="17291">
                  <c:v>151.6</c:v>
                </c:pt>
                <c:pt idx="17292">
                  <c:v>151.6</c:v>
                </c:pt>
                <c:pt idx="17293">
                  <c:v>151.6</c:v>
                </c:pt>
                <c:pt idx="17294">
                  <c:v>151.6</c:v>
                </c:pt>
                <c:pt idx="17295">
                  <c:v>151.6</c:v>
                </c:pt>
                <c:pt idx="17296">
                  <c:v>151.6</c:v>
                </c:pt>
                <c:pt idx="17297">
                  <c:v>151.6</c:v>
                </c:pt>
                <c:pt idx="17298">
                  <c:v>151.6</c:v>
                </c:pt>
                <c:pt idx="17299">
                  <c:v>151.6</c:v>
                </c:pt>
                <c:pt idx="17300">
                  <c:v>151.6</c:v>
                </c:pt>
                <c:pt idx="17301">
                  <c:v>151.6</c:v>
                </c:pt>
                <c:pt idx="17302">
                  <c:v>151.6</c:v>
                </c:pt>
                <c:pt idx="17303">
                  <c:v>151.6</c:v>
                </c:pt>
                <c:pt idx="17304">
                  <c:v>151.6</c:v>
                </c:pt>
                <c:pt idx="17305">
                  <c:v>151.6</c:v>
                </c:pt>
                <c:pt idx="17306">
                  <c:v>151.6</c:v>
                </c:pt>
                <c:pt idx="17307">
                  <c:v>151.6</c:v>
                </c:pt>
                <c:pt idx="17308">
                  <c:v>151.6</c:v>
                </c:pt>
                <c:pt idx="17309">
                  <c:v>151.6</c:v>
                </c:pt>
                <c:pt idx="17310">
                  <c:v>151.6</c:v>
                </c:pt>
                <c:pt idx="17311">
                  <c:v>151.6</c:v>
                </c:pt>
                <c:pt idx="17312">
                  <c:v>151.6</c:v>
                </c:pt>
                <c:pt idx="17313">
                  <c:v>151.6</c:v>
                </c:pt>
                <c:pt idx="17314">
                  <c:v>151.6</c:v>
                </c:pt>
                <c:pt idx="17315">
                  <c:v>151.6</c:v>
                </c:pt>
                <c:pt idx="17316">
                  <c:v>151.6</c:v>
                </c:pt>
                <c:pt idx="17317">
                  <c:v>151.6</c:v>
                </c:pt>
                <c:pt idx="17318">
                  <c:v>151.6</c:v>
                </c:pt>
                <c:pt idx="17319">
                  <c:v>151.6</c:v>
                </c:pt>
                <c:pt idx="17320">
                  <c:v>151.6</c:v>
                </c:pt>
                <c:pt idx="17321">
                  <c:v>151.6</c:v>
                </c:pt>
                <c:pt idx="17322">
                  <c:v>151.6</c:v>
                </c:pt>
                <c:pt idx="17323">
                  <c:v>151.6</c:v>
                </c:pt>
                <c:pt idx="17324">
                  <c:v>151.6</c:v>
                </c:pt>
                <c:pt idx="17325">
                  <c:v>151.6</c:v>
                </c:pt>
                <c:pt idx="17326">
                  <c:v>151.6</c:v>
                </c:pt>
                <c:pt idx="17327">
                  <c:v>151.6</c:v>
                </c:pt>
                <c:pt idx="17328">
                  <c:v>151.6</c:v>
                </c:pt>
                <c:pt idx="17329">
                  <c:v>151.6</c:v>
                </c:pt>
                <c:pt idx="17330">
                  <c:v>151.6</c:v>
                </c:pt>
                <c:pt idx="17331">
                  <c:v>151.6</c:v>
                </c:pt>
                <c:pt idx="17332">
                  <c:v>151.6</c:v>
                </c:pt>
                <c:pt idx="17333">
                  <c:v>151.6</c:v>
                </c:pt>
                <c:pt idx="17334">
                  <c:v>151.6</c:v>
                </c:pt>
                <c:pt idx="17335">
                  <c:v>151.6</c:v>
                </c:pt>
                <c:pt idx="17336">
                  <c:v>151.6</c:v>
                </c:pt>
                <c:pt idx="17337">
                  <c:v>151.6</c:v>
                </c:pt>
                <c:pt idx="17338">
                  <c:v>151.6</c:v>
                </c:pt>
                <c:pt idx="17339">
                  <c:v>151.6</c:v>
                </c:pt>
                <c:pt idx="17340">
                  <c:v>151.6</c:v>
                </c:pt>
                <c:pt idx="17341">
                  <c:v>151.6</c:v>
                </c:pt>
                <c:pt idx="17342">
                  <c:v>151.6</c:v>
                </c:pt>
                <c:pt idx="17343">
                  <c:v>151.6</c:v>
                </c:pt>
                <c:pt idx="17344">
                  <c:v>151.6</c:v>
                </c:pt>
                <c:pt idx="17345">
                  <c:v>151.6</c:v>
                </c:pt>
                <c:pt idx="17346">
                  <c:v>151.6</c:v>
                </c:pt>
                <c:pt idx="17347">
                  <c:v>151.30000000000001</c:v>
                </c:pt>
                <c:pt idx="17348">
                  <c:v>151.30000000000001</c:v>
                </c:pt>
                <c:pt idx="17349">
                  <c:v>151.30000000000001</c:v>
                </c:pt>
                <c:pt idx="17350">
                  <c:v>151.30000000000001</c:v>
                </c:pt>
                <c:pt idx="17351">
                  <c:v>151.30000000000001</c:v>
                </c:pt>
                <c:pt idx="17352">
                  <c:v>151.30000000000001</c:v>
                </c:pt>
                <c:pt idx="17353">
                  <c:v>151.30000000000001</c:v>
                </c:pt>
                <c:pt idx="17354">
                  <c:v>151.30000000000001</c:v>
                </c:pt>
                <c:pt idx="17355">
                  <c:v>151.30000000000001</c:v>
                </c:pt>
                <c:pt idx="17356">
                  <c:v>151.30000000000001</c:v>
                </c:pt>
                <c:pt idx="17357">
                  <c:v>151.30000000000001</c:v>
                </c:pt>
                <c:pt idx="17358">
                  <c:v>151.30000000000001</c:v>
                </c:pt>
                <c:pt idx="17359">
                  <c:v>151.30000000000001</c:v>
                </c:pt>
                <c:pt idx="17360">
                  <c:v>151.30000000000001</c:v>
                </c:pt>
                <c:pt idx="17361">
                  <c:v>151.30000000000001</c:v>
                </c:pt>
                <c:pt idx="17362">
                  <c:v>151.30000000000001</c:v>
                </c:pt>
                <c:pt idx="17363">
                  <c:v>151.30000000000001</c:v>
                </c:pt>
                <c:pt idx="17364">
                  <c:v>151.30000000000001</c:v>
                </c:pt>
                <c:pt idx="17365">
                  <c:v>151.30000000000001</c:v>
                </c:pt>
                <c:pt idx="17366">
                  <c:v>151.30000000000001</c:v>
                </c:pt>
                <c:pt idx="17367">
                  <c:v>151.30000000000001</c:v>
                </c:pt>
                <c:pt idx="17368">
                  <c:v>151.30000000000001</c:v>
                </c:pt>
                <c:pt idx="17369">
                  <c:v>151.30000000000001</c:v>
                </c:pt>
                <c:pt idx="17370">
                  <c:v>151.30000000000001</c:v>
                </c:pt>
                <c:pt idx="17371">
                  <c:v>151.30000000000001</c:v>
                </c:pt>
                <c:pt idx="17372">
                  <c:v>151.30000000000001</c:v>
                </c:pt>
                <c:pt idx="17373">
                  <c:v>151.30000000000001</c:v>
                </c:pt>
                <c:pt idx="17374">
                  <c:v>151.30000000000001</c:v>
                </c:pt>
                <c:pt idx="17375">
                  <c:v>151.30000000000001</c:v>
                </c:pt>
                <c:pt idx="17376">
                  <c:v>151.30000000000001</c:v>
                </c:pt>
                <c:pt idx="17377">
                  <c:v>151.30000000000001</c:v>
                </c:pt>
                <c:pt idx="17378">
                  <c:v>151.30000000000001</c:v>
                </c:pt>
                <c:pt idx="17379">
                  <c:v>151.30000000000001</c:v>
                </c:pt>
                <c:pt idx="17380">
                  <c:v>151.30000000000001</c:v>
                </c:pt>
                <c:pt idx="17381">
                  <c:v>151.30000000000001</c:v>
                </c:pt>
                <c:pt idx="17382">
                  <c:v>151.30000000000001</c:v>
                </c:pt>
                <c:pt idx="17383">
                  <c:v>151.30000000000001</c:v>
                </c:pt>
                <c:pt idx="17384">
                  <c:v>151.30000000000001</c:v>
                </c:pt>
                <c:pt idx="17385">
                  <c:v>151.30000000000001</c:v>
                </c:pt>
                <c:pt idx="17386">
                  <c:v>151.30000000000001</c:v>
                </c:pt>
                <c:pt idx="17387">
                  <c:v>151.30000000000001</c:v>
                </c:pt>
                <c:pt idx="17388">
                  <c:v>151.30000000000001</c:v>
                </c:pt>
                <c:pt idx="17389">
                  <c:v>151.30000000000001</c:v>
                </c:pt>
                <c:pt idx="17390">
                  <c:v>151.30000000000001</c:v>
                </c:pt>
                <c:pt idx="17391">
                  <c:v>151.30000000000001</c:v>
                </c:pt>
                <c:pt idx="17392">
                  <c:v>151.30000000000001</c:v>
                </c:pt>
                <c:pt idx="17393">
                  <c:v>151.30000000000001</c:v>
                </c:pt>
                <c:pt idx="17394">
                  <c:v>151.30000000000001</c:v>
                </c:pt>
                <c:pt idx="17395">
                  <c:v>151.30000000000001</c:v>
                </c:pt>
                <c:pt idx="17396">
                  <c:v>151.30000000000001</c:v>
                </c:pt>
                <c:pt idx="17397">
                  <c:v>151.30000000000001</c:v>
                </c:pt>
                <c:pt idx="17398">
                  <c:v>151.30000000000001</c:v>
                </c:pt>
                <c:pt idx="17399">
                  <c:v>151.30000000000001</c:v>
                </c:pt>
                <c:pt idx="17400">
                  <c:v>151.30000000000001</c:v>
                </c:pt>
                <c:pt idx="17401">
                  <c:v>151.30000000000001</c:v>
                </c:pt>
                <c:pt idx="17402">
                  <c:v>151.30000000000001</c:v>
                </c:pt>
                <c:pt idx="17403">
                  <c:v>151.30000000000001</c:v>
                </c:pt>
                <c:pt idx="17404">
                  <c:v>151.30000000000001</c:v>
                </c:pt>
                <c:pt idx="17405">
                  <c:v>151.30000000000001</c:v>
                </c:pt>
                <c:pt idx="17406">
                  <c:v>151.30000000000001</c:v>
                </c:pt>
                <c:pt idx="17407">
                  <c:v>150.53</c:v>
                </c:pt>
                <c:pt idx="17408">
                  <c:v>150.53</c:v>
                </c:pt>
                <c:pt idx="17409">
                  <c:v>150.53</c:v>
                </c:pt>
                <c:pt idx="17410">
                  <c:v>150.53</c:v>
                </c:pt>
                <c:pt idx="17411">
                  <c:v>150.53</c:v>
                </c:pt>
                <c:pt idx="17412">
                  <c:v>150.53</c:v>
                </c:pt>
                <c:pt idx="17413">
                  <c:v>150.53</c:v>
                </c:pt>
                <c:pt idx="17414">
                  <c:v>150.53</c:v>
                </c:pt>
                <c:pt idx="17415">
                  <c:v>150.53</c:v>
                </c:pt>
                <c:pt idx="17416">
                  <c:v>150.53</c:v>
                </c:pt>
                <c:pt idx="17417">
                  <c:v>150.53</c:v>
                </c:pt>
                <c:pt idx="17418">
                  <c:v>150.53</c:v>
                </c:pt>
                <c:pt idx="17419">
                  <c:v>150.53</c:v>
                </c:pt>
                <c:pt idx="17420">
                  <c:v>150.53</c:v>
                </c:pt>
                <c:pt idx="17421">
                  <c:v>150.53</c:v>
                </c:pt>
                <c:pt idx="17422">
                  <c:v>150.53</c:v>
                </c:pt>
                <c:pt idx="17423">
                  <c:v>150.53</c:v>
                </c:pt>
                <c:pt idx="17424">
                  <c:v>150.53</c:v>
                </c:pt>
                <c:pt idx="17425">
                  <c:v>150.53</c:v>
                </c:pt>
                <c:pt idx="17426">
                  <c:v>150.53</c:v>
                </c:pt>
                <c:pt idx="17427">
                  <c:v>150.53</c:v>
                </c:pt>
                <c:pt idx="17428">
                  <c:v>150.53</c:v>
                </c:pt>
                <c:pt idx="17429">
                  <c:v>150.53</c:v>
                </c:pt>
                <c:pt idx="17430">
                  <c:v>150.53</c:v>
                </c:pt>
                <c:pt idx="17431">
                  <c:v>150.53</c:v>
                </c:pt>
                <c:pt idx="17432">
                  <c:v>150.53</c:v>
                </c:pt>
                <c:pt idx="17433">
                  <c:v>150.53</c:v>
                </c:pt>
                <c:pt idx="17434">
                  <c:v>150.53</c:v>
                </c:pt>
                <c:pt idx="17435">
                  <c:v>150.53</c:v>
                </c:pt>
                <c:pt idx="17436">
                  <c:v>150.53</c:v>
                </c:pt>
                <c:pt idx="17437">
                  <c:v>150.53</c:v>
                </c:pt>
                <c:pt idx="17438">
                  <c:v>150.53</c:v>
                </c:pt>
                <c:pt idx="17439">
                  <c:v>150.53</c:v>
                </c:pt>
                <c:pt idx="17440">
                  <c:v>150.53</c:v>
                </c:pt>
                <c:pt idx="17441">
                  <c:v>150.53</c:v>
                </c:pt>
                <c:pt idx="17442">
                  <c:v>150.53</c:v>
                </c:pt>
                <c:pt idx="17443">
                  <c:v>150.53</c:v>
                </c:pt>
                <c:pt idx="17444">
                  <c:v>150.53</c:v>
                </c:pt>
                <c:pt idx="17445">
                  <c:v>150.53</c:v>
                </c:pt>
                <c:pt idx="17446">
                  <c:v>150.53</c:v>
                </c:pt>
                <c:pt idx="17447">
                  <c:v>150.53</c:v>
                </c:pt>
                <c:pt idx="17448">
                  <c:v>150.53</c:v>
                </c:pt>
                <c:pt idx="17449">
                  <c:v>150.53</c:v>
                </c:pt>
                <c:pt idx="17450">
                  <c:v>150.53</c:v>
                </c:pt>
                <c:pt idx="17451">
                  <c:v>150.53</c:v>
                </c:pt>
                <c:pt idx="17452">
                  <c:v>150.53</c:v>
                </c:pt>
                <c:pt idx="17453">
                  <c:v>150.53</c:v>
                </c:pt>
                <c:pt idx="17454">
                  <c:v>150.53</c:v>
                </c:pt>
                <c:pt idx="17455">
                  <c:v>150.53</c:v>
                </c:pt>
                <c:pt idx="17456">
                  <c:v>150.53</c:v>
                </c:pt>
                <c:pt idx="17457">
                  <c:v>150.53</c:v>
                </c:pt>
                <c:pt idx="17458">
                  <c:v>150.53</c:v>
                </c:pt>
                <c:pt idx="17459">
                  <c:v>150.53</c:v>
                </c:pt>
                <c:pt idx="17460">
                  <c:v>150.53</c:v>
                </c:pt>
                <c:pt idx="17461">
                  <c:v>150.53</c:v>
                </c:pt>
                <c:pt idx="17462">
                  <c:v>150.53</c:v>
                </c:pt>
                <c:pt idx="17463">
                  <c:v>150.53</c:v>
                </c:pt>
                <c:pt idx="17464">
                  <c:v>150.53</c:v>
                </c:pt>
                <c:pt idx="17465">
                  <c:v>150.53</c:v>
                </c:pt>
                <c:pt idx="17466">
                  <c:v>150.53</c:v>
                </c:pt>
                <c:pt idx="17467">
                  <c:v>149.03</c:v>
                </c:pt>
                <c:pt idx="17468">
                  <c:v>149.03</c:v>
                </c:pt>
                <c:pt idx="17469">
                  <c:v>149.03</c:v>
                </c:pt>
                <c:pt idx="17470">
                  <c:v>149.03</c:v>
                </c:pt>
                <c:pt idx="17471">
                  <c:v>149.03</c:v>
                </c:pt>
                <c:pt idx="17472">
                  <c:v>149.03</c:v>
                </c:pt>
                <c:pt idx="17473">
                  <c:v>149.03</c:v>
                </c:pt>
                <c:pt idx="17474">
                  <c:v>149.03</c:v>
                </c:pt>
                <c:pt idx="17475">
                  <c:v>149.03</c:v>
                </c:pt>
                <c:pt idx="17476">
                  <c:v>149.03</c:v>
                </c:pt>
                <c:pt idx="17477">
                  <c:v>149.03</c:v>
                </c:pt>
                <c:pt idx="17478">
                  <c:v>149.03</c:v>
                </c:pt>
                <c:pt idx="17479">
                  <c:v>149.03</c:v>
                </c:pt>
                <c:pt idx="17480">
                  <c:v>149.03</c:v>
                </c:pt>
                <c:pt idx="17481">
                  <c:v>149.03</c:v>
                </c:pt>
                <c:pt idx="17482">
                  <c:v>149.03</c:v>
                </c:pt>
                <c:pt idx="17483">
                  <c:v>149.03</c:v>
                </c:pt>
                <c:pt idx="17484">
                  <c:v>149.03</c:v>
                </c:pt>
                <c:pt idx="17485">
                  <c:v>149.03</c:v>
                </c:pt>
                <c:pt idx="17486">
                  <c:v>149.03</c:v>
                </c:pt>
                <c:pt idx="17487">
                  <c:v>149.03</c:v>
                </c:pt>
                <c:pt idx="17488">
                  <c:v>149.03</c:v>
                </c:pt>
                <c:pt idx="17489">
                  <c:v>149.03</c:v>
                </c:pt>
                <c:pt idx="17490">
                  <c:v>149.03</c:v>
                </c:pt>
                <c:pt idx="17491">
                  <c:v>149.03</c:v>
                </c:pt>
                <c:pt idx="17492">
                  <c:v>149.03</c:v>
                </c:pt>
                <c:pt idx="17493">
                  <c:v>149.03</c:v>
                </c:pt>
                <c:pt idx="17494">
                  <c:v>149.03</c:v>
                </c:pt>
                <c:pt idx="17495">
                  <c:v>149.03</c:v>
                </c:pt>
                <c:pt idx="17496">
                  <c:v>149.03</c:v>
                </c:pt>
                <c:pt idx="17497">
                  <c:v>149.03</c:v>
                </c:pt>
                <c:pt idx="17498">
                  <c:v>149.03</c:v>
                </c:pt>
                <c:pt idx="17499">
                  <c:v>149.03</c:v>
                </c:pt>
                <c:pt idx="17500">
                  <c:v>149.03</c:v>
                </c:pt>
                <c:pt idx="17501">
                  <c:v>149.03</c:v>
                </c:pt>
                <c:pt idx="17502">
                  <c:v>149.03</c:v>
                </c:pt>
                <c:pt idx="17503">
                  <c:v>149.03</c:v>
                </c:pt>
                <c:pt idx="17504">
                  <c:v>149.03</c:v>
                </c:pt>
                <c:pt idx="17505">
                  <c:v>149.03</c:v>
                </c:pt>
                <c:pt idx="17506">
                  <c:v>149.03</c:v>
                </c:pt>
                <c:pt idx="17507">
                  <c:v>149.03</c:v>
                </c:pt>
                <c:pt idx="17508">
                  <c:v>149.03</c:v>
                </c:pt>
                <c:pt idx="17509">
                  <c:v>149.03</c:v>
                </c:pt>
                <c:pt idx="17510">
                  <c:v>149.03</c:v>
                </c:pt>
                <c:pt idx="17511">
                  <c:v>149.03</c:v>
                </c:pt>
                <c:pt idx="17512">
                  <c:v>149.03</c:v>
                </c:pt>
                <c:pt idx="17513">
                  <c:v>149.03</c:v>
                </c:pt>
                <c:pt idx="17514">
                  <c:v>149.03</c:v>
                </c:pt>
                <c:pt idx="17515">
                  <c:v>149.03</c:v>
                </c:pt>
                <c:pt idx="17516">
                  <c:v>149.03</c:v>
                </c:pt>
                <c:pt idx="17517">
                  <c:v>149.03</c:v>
                </c:pt>
                <c:pt idx="17518">
                  <c:v>149.03</c:v>
                </c:pt>
                <c:pt idx="17519">
                  <c:v>149.03</c:v>
                </c:pt>
                <c:pt idx="17520">
                  <c:v>149.03</c:v>
                </c:pt>
                <c:pt idx="17521">
                  <c:v>149.03</c:v>
                </c:pt>
                <c:pt idx="17522">
                  <c:v>149.03</c:v>
                </c:pt>
                <c:pt idx="17523">
                  <c:v>149.03</c:v>
                </c:pt>
                <c:pt idx="17524">
                  <c:v>149.03</c:v>
                </c:pt>
                <c:pt idx="17525">
                  <c:v>149.03</c:v>
                </c:pt>
                <c:pt idx="17526">
                  <c:v>149.03</c:v>
                </c:pt>
                <c:pt idx="17527">
                  <c:v>150.37</c:v>
                </c:pt>
                <c:pt idx="17528">
                  <c:v>150.37</c:v>
                </c:pt>
                <c:pt idx="17529">
                  <c:v>150.37</c:v>
                </c:pt>
                <c:pt idx="17530">
                  <c:v>150.37</c:v>
                </c:pt>
                <c:pt idx="17531">
                  <c:v>150.37</c:v>
                </c:pt>
                <c:pt idx="17532">
                  <c:v>150.37</c:v>
                </c:pt>
                <c:pt idx="17533">
                  <c:v>150.37</c:v>
                </c:pt>
                <c:pt idx="17534">
                  <c:v>150.37</c:v>
                </c:pt>
                <c:pt idx="17535">
                  <c:v>150.37</c:v>
                </c:pt>
                <c:pt idx="17536">
                  <c:v>150.37</c:v>
                </c:pt>
                <c:pt idx="17537">
                  <c:v>150.37</c:v>
                </c:pt>
                <c:pt idx="17538">
                  <c:v>150.37</c:v>
                </c:pt>
                <c:pt idx="17539">
                  <c:v>150.37</c:v>
                </c:pt>
                <c:pt idx="17540">
                  <c:v>150.37</c:v>
                </c:pt>
                <c:pt idx="17541">
                  <c:v>150.37</c:v>
                </c:pt>
                <c:pt idx="17542">
                  <c:v>150.37</c:v>
                </c:pt>
                <c:pt idx="17543">
                  <c:v>150.37</c:v>
                </c:pt>
                <c:pt idx="17544">
                  <c:v>150.37</c:v>
                </c:pt>
                <c:pt idx="17545">
                  <c:v>150.37</c:v>
                </c:pt>
                <c:pt idx="17546">
                  <c:v>150.37</c:v>
                </c:pt>
                <c:pt idx="17547">
                  <c:v>150.37</c:v>
                </c:pt>
                <c:pt idx="17548">
                  <c:v>150.37</c:v>
                </c:pt>
                <c:pt idx="17549">
                  <c:v>150.37</c:v>
                </c:pt>
                <c:pt idx="17550">
                  <c:v>150.37</c:v>
                </c:pt>
                <c:pt idx="17551">
                  <c:v>150.37</c:v>
                </c:pt>
                <c:pt idx="17552">
                  <c:v>150.37</c:v>
                </c:pt>
                <c:pt idx="17553">
                  <c:v>150.37</c:v>
                </c:pt>
                <c:pt idx="17554">
                  <c:v>150.37</c:v>
                </c:pt>
                <c:pt idx="17555">
                  <c:v>150.37</c:v>
                </c:pt>
                <c:pt idx="17556">
                  <c:v>150.37</c:v>
                </c:pt>
                <c:pt idx="17557">
                  <c:v>150.37</c:v>
                </c:pt>
                <c:pt idx="17558">
                  <c:v>150.37</c:v>
                </c:pt>
                <c:pt idx="17559">
                  <c:v>150.37</c:v>
                </c:pt>
                <c:pt idx="17560">
                  <c:v>150.37</c:v>
                </c:pt>
                <c:pt idx="17561">
                  <c:v>150.37</c:v>
                </c:pt>
                <c:pt idx="17562">
                  <c:v>150.37</c:v>
                </c:pt>
                <c:pt idx="17563">
                  <c:v>150.37</c:v>
                </c:pt>
                <c:pt idx="17564">
                  <c:v>150.37</c:v>
                </c:pt>
                <c:pt idx="17565">
                  <c:v>150.37</c:v>
                </c:pt>
                <c:pt idx="17566">
                  <c:v>150.37</c:v>
                </c:pt>
                <c:pt idx="17567">
                  <c:v>150.37</c:v>
                </c:pt>
                <c:pt idx="17568">
                  <c:v>150.37</c:v>
                </c:pt>
                <c:pt idx="17569">
                  <c:v>150.37</c:v>
                </c:pt>
                <c:pt idx="17570">
                  <c:v>150.37</c:v>
                </c:pt>
                <c:pt idx="17571">
                  <c:v>150.37</c:v>
                </c:pt>
                <c:pt idx="17572">
                  <c:v>150.37</c:v>
                </c:pt>
                <c:pt idx="17573">
                  <c:v>150.37</c:v>
                </c:pt>
                <c:pt idx="17574">
                  <c:v>150.37</c:v>
                </c:pt>
                <c:pt idx="17575">
                  <c:v>150.37</c:v>
                </c:pt>
                <c:pt idx="17576">
                  <c:v>150.37</c:v>
                </c:pt>
                <c:pt idx="17577">
                  <c:v>150.37</c:v>
                </c:pt>
                <c:pt idx="17578">
                  <c:v>150.37</c:v>
                </c:pt>
                <c:pt idx="17579">
                  <c:v>150.37</c:v>
                </c:pt>
                <c:pt idx="17580">
                  <c:v>150.37</c:v>
                </c:pt>
                <c:pt idx="17581">
                  <c:v>150.37</c:v>
                </c:pt>
                <c:pt idx="17582">
                  <c:v>150.37</c:v>
                </c:pt>
                <c:pt idx="17583">
                  <c:v>150.37</c:v>
                </c:pt>
                <c:pt idx="17584">
                  <c:v>150.37</c:v>
                </c:pt>
                <c:pt idx="17585">
                  <c:v>150.37</c:v>
                </c:pt>
                <c:pt idx="17586">
                  <c:v>150.37</c:v>
                </c:pt>
                <c:pt idx="17587">
                  <c:v>150.1</c:v>
                </c:pt>
                <c:pt idx="17588">
                  <c:v>150.1</c:v>
                </c:pt>
                <c:pt idx="17589">
                  <c:v>150.1</c:v>
                </c:pt>
                <c:pt idx="17590">
                  <c:v>150.1</c:v>
                </c:pt>
                <c:pt idx="17591">
                  <c:v>150.1</c:v>
                </c:pt>
                <c:pt idx="17592">
                  <c:v>150.1</c:v>
                </c:pt>
                <c:pt idx="17593">
                  <c:v>150.1</c:v>
                </c:pt>
                <c:pt idx="17594">
                  <c:v>150.1</c:v>
                </c:pt>
                <c:pt idx="17595">
                  <c:v>150.1</c:v>
                </c:pt>
                <c:pt idx="17596">
                  <c:v>150.1</c:v>
                </c:pt>
                <c:pt idx="17597">
                  <c:v>150.1</c:v>
                </c:pt>
                <c:pt idx="17598">
                  <c:v>150.1</c:v>
                </c:pt>
                <c:pt idx="17599">
                  <c:v>150.1</c:v>
                </c:pt>
                <c:pt idx="17600">
                  <c:v>150.1</c:v>
                </c:pt>
                <c:pt idx="17601">
                  <c:v>150.1</c:v>
                </c:pt>
                <c:pt idx="17602">
                  <c:v>150.1</c:v>
                </c:pt>
                <c:pt idx="17603">
                  <c:v>150.1</c:v>
                </c:pt>
                <c:pt idx="17604">
                  <c:v>150.1</c:v>
                </c:pt>
                <c:pt idx="17605">
                  <c:v>150.1</c:v>
                </c:pt>
                <c:pt idx="17606">
                  <c:v>150.1</c:v>
                </c:pt>
                <c:pt idx="17607">
                  <c:v>150.1</c:v>
                </c:pt>
                <c:pt idx="17608">
                  <c:v>150.1</c:v>
                </c:pt>
                <c:pt idx="17609">
                  <c:v>150.1</c:v>
                </c:pt>
                <c:pt idx="17610">
                  <c:v>150.1</c:v>
                </c:pt>
                <c:pt idx="17611">
                  <c:v>150.1</c:v>
                </c:pt>
                <c:pt idx="17612">
                  <c:v>150.1</c:v>
                </c:pt>
                <c:pt idx="17613">
                  <c:v>150.1</c:v>
                </c:pt>
                <c:pt idx="17614">
                  <c:v>150.1</c:v>
                </c:pt>
                <c:pt idx="17615">
                  <c:v>150.1</c:v>
                </c:pt>
                <c:pt idx="17616">
                  <c:v>150.1</c:v>
                </c:pt>
                <c:pt idx="17617">
                  <c:v>150.1</c:v>
                </c:pt>
                <c:pt idx="17618">
                  <c:v>150.1</c:v>
                </c:pt>
                <c:pt idx="17619">
                  <c:v>150.1</c:v>
                </c:pt>
                <c:pt idx="17620">
                  <c:v>150.1</c:v>
                </c:pt>
                <c:pt idx="17621">
                  <c:v>150.1</c:v>
                </c:pt>
                <c:pt idx="17622">
                  <c:v>150.1</c:v>
                </c:pt>
                <c:pt idx="17623">
                  <c:v>150.1</c:v>
                </c:pt>
                <c:pt idx="17624">
                  <c:v>150.1</c:v>
                </c:pt>
                <c:pt idx="17625">
                  <c:v>150.1</c:v>
                </c:pt>
                <c:pt idx="17626">
                  <c:v>150.1</c:v>
                </c:pt>
                <c:pt idx="17627">
                  <c:v>150.1</c:v>
                </c:pt>
                <c:pt idx="17628">
                  <c:v>150.1</c:v>
                </c:pt>
                <c:pt idx="17629">
                  <c:v>150.1</c:v>
                </c:pt>
                <c:pt idx="17630">
                  <c:v>150.1</c:v>
                </c:pt>
                <c:pt idx="17631">
                  <c:v>150.1</c:v>
                </c:pt>
                <c:pt idx="17632">
                  <c:v>150.1</c:v>
                </c:pt>
                <c:pt idx="17633">
                  <c:v>150.1</c:v>
                </c:pt>
                <c:pt idx="17634">
                  <c:v>150.1</c:v>
                </c:pt>
                <c:pt idx="17635">
                  <c:v>150.1</c:v>
                </c:pt>
                <c:pt idx="17636">
                  <c:v>150.1</c:v>
                </c:pt>
                <c:pt idx="17637">
                  <c:v>150.1</c:v>
                </c:pt>
                <c:pt idx="17638">
                  <c:v>150.1</c:v>
                </c:pt>
                <c:pt idx="17639">
                  <c:v>150.1</c:v>
                </c:pt>
                <c:pt idx="17640">
                  <c:v>150.1</c:v>
                </c:pt>
                <c:pt idx="17641">
                  <c:v>150.1</c:v>
                </c:pt>
                <c:pt idx="17642">
                  <c:v>150.1</c:v>
                </c:pt>
                <c:pt idx="17643">
                  <c:v>150.1</c:v>
                </c:pt>
                <c:pt idx="17644">
                  <c:v>150.1</c:v>
                </c:pt>
                <c:pt idx="17645">
                  <c:v>150.1</c:v>
                </c:pt>
                <c:pt idx="17646">
                  <c:v>150.1</c:v>
                </c:pt>
                <c:pt idx="17647">
                  <c:v>151.39000000000001</c:v>
                </c:pt>
                <c:pt idx="17648">
                  <c:v>151.39000000000001</c:v>
                </c:pt>
                <c:pt idx="17649">
                  <c:v>151.39000000000001</c:v>
                </c:pt>
                <c:pt idx="17650">
                  <c:v>151.39000000000001</c:v>
                </c:pt>
                <c:pt idx="17651">
                  <c:v>151.39000000000001</c:v>
                </c:pt>
                <c:pt idx="17652">
                  <c:v>151.39000000000001</c:v>
                </c:pt>
                <c:pt idx="17653">
                  <c:v>151.39000000000001</c:v>
                </c:pt>
                <c:pt idx="17654">
                  <c:v>151.39000000000001</c:v>
                </c:pt>
                <c:pt idx="17655">
                  <c:v>151.39000000000001</c:v>
                </c:pt>
                <c:pt idx="17656">
                  <c:v>151.39000000000001</c:v>
                </c:pt>
                <c:pt idx="17657">
                  <c:v>151.39000000000001</c:v>
                </c:pt>
                <c:pt idx="17658">
                  <c:v>151.39000000000001</c:v>
                </c:pt>
                <c:pt idx="17659">
                  <c:v>151.39000000000001</c:v>
                </c:pt>
                <c:pt idx="17660">
                  <c:v>151.39000000000001</c:v>
                </c:pt>
                <c:pt idx="17661">
                  <c:v>151.39000000000001</c:v>
                </c:pt>
                <c:pt idx="17662">
                  <c:v>151.39000000000001</c:v>
                </c:pt>
                <c:pt idx="17663">
                  <c:v>151.39000000000001</c:v>
                </c:pt>
                <c:pt idx="17664">
                  <c:v>151.39000000000001</c:v>
                </c:pt>
                <c:pt idx="17665">
                  <c:v>151.39000000000001</c:v>
                </c:pt>
                <c:pt idx="17666">
                  <c:v>151.39000000000001</c:v>
                </c:pt>
                <c:pt idx="17667">
                  <c:v>151.39000000000001</c:v>
                </c:pt>
                <c:pt idx="17668">
                  <c:v>151.39000000000001</c:v>
                </c:pt>
                <c:pt idx="17669">
                  <c:v>151.39000000000001</c:v>
                </c:pt>
                <c:pt idx="17670">
                  <c:v>151.39000000000001</c:v>
                </c:pt>
                <c:pt idx="17671">
                  <c:v>151.39000000000001</c:v>
                </c:pt>
                <c:pt idx="17672">
                  <c:v>151.39000000000001</c:v>
                </c:pt>
                <c:pt idx="17673">
                  <c:v>151.39000000000001</c:v>
                </c:pt>
                <c:pt idx="17674">
                  <c:v>151.39000000000001</c:v>
                </c:pt>
                <c:pt idx="17675">
                  <c:v>151.39000000000001</c:v>
                </c:pt>
                <c:pt idx="17676">
                  <c:v>151.39000000000001</c:v>
                </c:pt>
                <c:pt idx="17677">
                  <c:v>151.39000000000001</c:v>
                </c:pt>
                <c:pt idx="17678">
                  <c:v>151.39000000000001</c:v>
                </c:pt>
                <c:pt idx="17679">
                  <c:v>151.39000000000001</c:v>
                </c:pt>
                <c:pt idx="17680">
                  <c:v>151.39000000000001</c:v>
                </c:pt>
                <c:pt idx="17681">
                  <c:v>151.39000000000001</c:v>
                </c:pt>
                <c:pt idx="17682">
                  <c:v>151.39000000000001</c:v>
                </c:pt>
                <c:pt idx="17683">
                  <c:v>151.39000000000001</c:v>
                </c:pt>
                <c:pt idx="17684">
                  <c:v>151.39000000000001</c:v>
                </c:pt>
                <c:pt idx="17685">
                  <c:v>151.39000000000001</c:v>
                </c:pt>
                <c:pt idx="17686">
                  <c:v>151.39000000000001</c:v>
                </c:pt>
                <c:pt idx="17687">
                  <c:v>151.39000000000001</c:v>
                </c:pt>
                <c:pt idx="17688">
                  <c:v>151.39000000000001</c:v>
                </c:pt>
                <c:pt idx="17689">
                  <c:v>151.39000000000001</c:v>
                </c:pt>
                <c:pt idx="17690">
                  <c:v>151.39000000000001</c:v>
                </c:pt>
                <c:pt idx="17691">
                  <c:v>151.39000000000001</c:v>
                </c:pt>
                <c:pt idx="17692">
                  <c:v>151.39000000000001</c:v>
                </c:pt>
                <c:pt idx="17693">
                  <c:v>151.39000000000001</c:v>
                </c:pt>
                <c:pt idx="17694">
                  <c:v>151.39000000000001</c:v>
                </c:pt>
                <c:pt idx="17695">
                  <c:v>151.39000000000001</c:v>
                </c:pt>
                <c:pt idx="17696">
                  <c:v>151.39000000000001</c:v>
                </c:pt>
                <c:pt idx="17697">
                  <c:v>151.39000000000001</c:v>
                </c:pt>
                <c:pt idx="17698">
                  <c:v>151.39000000000001</c:v>
                </c:pt>
                <c:pt idx="17699">
                  <c:v>151.39000000000001</c:v>
                </c:pt>
                <c:pt idx="17700">
                  <c:v>151.39000000000001</c:v>
                </c:pt>
                <c:pt idx="17701">
                  <c:v>151.39000000000001</c:v>
                </c:pt>
                <c:pt idx="17702">
                  <c:v>151.39000000000001</c:v>
                </c:pt>
                <c:pt idx="17703">
                  <c:v>151.39000000000001</c:v>
                </c:pt>
                <c:pt idx="17704">
                  <c:v>151.39000000000001</c:v>
                </c:pt>
                <c:pt idx="17705">
                  <c:v>151.39000000000001</c:v>
                </c:pt>
                <c:pt idx="17706">
                  <c:v>151.39000000000001</c:v>
                </c:pt>
                <c:pt idx="17707">
                  <c:v>149.53</c:v>
                </c:pt>
                <c:pt idx="17708">
                  <c:v>149.53</c:v>
                </c:pt>
                <c:pt idx="17709">
                  <c:v>149.53</c:v>
                </c:pt>
                <c:pt idx="17710">
                  <c:v>149.53</c:v>
                </c:pt>
                <c:pt idx="17711">
                  <c:v>149.53</c:v>
                </c:pt>
                <c:pt idx="17712">
                  <c:v>149.53</c:v>
                </c:pt>
                <c:pt idx="17713">
                  <c:v>149.53</c:v>
                </c:pt>
                <c:pt idx="17714">
                  <c:v>149.53</c:v>
                </c:pt>
                <c:pt idx="17715">
                  <c:v>149.53</c:v>
                </c:pt>
                <c:pt idx="17716">
                  <c:v>149.53</c:v>
                </c:pt>
                <c:pt idx="17717">
                  <c:v>149.53</c:v>
                </c:pt>
                <c:pt idx="17718">
                  <c:v>149.53</c:v>
                </c:pt>
                <c:pt idx="17719">
                  <c:v>149.53</c:v>
                </c:pt>
                <c:pt idx="17720">
                  <c:v>149.53</c:v>
                </c:pt>
                <c:pt idx="17721">
                  <c:v>149.53</c:v>
                </c:pt>
                <c:pt idx="17722">
                  <c:v>149.53</c:v>
                </c:pt>
                <c:pt idx="17723">
                  <c:v>149.53</c:v>
                </c:pt>
                <c:pt idx="17724">
                  <c:v>149.53</c:v>
                </c:pt>
                <c:pt idx="17725">
                  <c:v>149.53</c:v>
                </c:pt>
                <c:pt idx="17726">
                  <c:v>149.53</c:v>
                </c:pt>
                <c:pt idx="17727">
                  <c:v>149.53</c:v>
                </c:pt>
                <c:pt idx="17728">
                  <c:v>149.53</c:v>
                </c:pt>
                <c:pt idx="17729">
                  <c:v>149.53</c:v>
                </c:pt>
                <c:pt idx="17730">
                  <c:v>149.53</c:v>
                </c:pt>
                <c:pt idx="17731">
                  <c:v>149.53</c:v>
                </c:pt>
                <c:pt idx="17732">
                  <c:v>149.53</c:v>
                </c:pt>
                <c:pt idx="17733">
                  <c:v>149.53</c:v>
                </c:pt>
                <c:pt idx="17734">
                  <c:v>149.53</c:v>
                </c:pt>
                <c:pt idx="17735">
                  <c:v>149.53</c:v>
                </c:pt>
                <c:pt idx="17736">
                  <c:v>149.53</c:v>
                </c:pt>
                <c:pt idx="17737">
                  <c:v>149.53</c:v>
                </c:pt>
                <c:pt idx="17738">
                  <c:v>149.53</c:v>
                </c:pt>
                <c:pt idx="17739">
                  <c:v>149.53</c:v>
                </c:pt>
                <c:pt idx="17740">
                  <c:v>149.53</c:v>
                </c:pt>
                <c:pt idx="17741">
                  <c:v>149.53</c:v>
                </c:pt>
                <c:pt idx="17742">
                  <c:v>149.53</c:v>
                </c:pt>
                <c:pt idx="17743">
                  <c:v>149.53</c:v>
                </c:pt>
                <c:pt idx="17744">
                  <c:v>149.53</c:v>
                </c:pt>
                <c:pt idx="17745">
                  <c:v>149.53</c:v>
                </c:pt>
                <c:pt idx="17746">
                  <c:v>149.53</c:v>
                </c:pt>
                <c:pt idx="17747">
                  <c:v>149.53</c:v>
                </c:pt>
                <c:pt idx="17748">
                  <c:v>149.53</c:v>
                </c:pt>
                <c:pt idx="17749">
                  <c:v>149.53</c:v>
                </c:pt>
                <c:pt idx="17750">
                  <c:v>149.53</c:v>
                </c:pt>
                <c:pt idx="17751">
                  <c:v>149.53</c:v>
                </c:pt>
                <c:pt idx="17752">
                  <c:v>149.53</c:v>
                </c:pt>
                <c:pt idx="17753">
                  <c:v>149.53</c:v>
                </c:pt>
                <c:pt idx="17754">
                  <c:v>149.53</c:v>
                </c:pt>
                <c:pt idx="17755">
                  <c:v>149.53</c:v>
                </c:pt>
                <c:pt idx="17756">
                  <c:v>149.53</c:v>
                </c:pt>
                <c:pt idx="17757">
                  <c:v>149.53</c:v>
                </c:pt>
                <c:pt idx="17758">
                  <c:v>149.53</c:v>
                </c:pt>
                <c:pt idx="17759">
                  <c:v>149.53</c:v>
                </c:pt>
                <c:pt idx="17760">
                  <c:v>149.53</c:v>
                </c:pt>
                <c:pt idx="17761">
                  <c:v>149.53</c:v>
                </c:pt>
                <c:pt idx="17762">
                  <c:v>149.53</c:v>
                </c:pt>
                <c:pt idx="17763">
                  <c:v>149.53</c:v>
                </c:pt>
                <c:pt idx="17764">
                  <c:v>149.53</c:v>
                </c:pt>
                <c:pt idx="17765">
                  <c:v>149.53</c:v>
                </c:pt>
                <c:pt idx="17766">
                  <c:v>149.53</c:v>
                </c:pt>
                <c:pt idx="17767">
                  <c:v>155.68</c:v>
                </c:pt>
                <c:pt idx="17768">
                  <c:v>155.68</c:v>
                </c:pt>
                <c:pt idx="17769">
                  <c:v>155.68</c:v>
                </c:pt>
                <c:pt idx="17770">
                  <c:v>155.68</c:v>
                </c:pt>
                <c:pt idx="17771">
                  <c:v>155.68</c:v>
                </c:pt>
                <c:pt idx="17772">
                  <c:v>155.68</c:v>
                </c:pt>
                <c:pt idx="17773">
                  <c:v>155.68</c:v>
                </c:pt>
                <c:pt idx="17774">
                  <c:v>155.68</c:v>
                </c:pt>
                <c:pt idx="17775">
                  <c:v>155.68</c:v>
                </c:pt>
                <c:pt idx="17776">
                  <c:v>155.68</c:v>
                </c:pt>
                <c:pt idx="17777">
                  <c:v>155.68</c:v>
                </c:pt>
                <c:pt idx="17778">
                  <c:v>155.68</c:v>
                </c:pt>
                <c:pt idx="17779">
                  <c:v>155.68</c:v>
                </c:pt>
                <c:pt idx="17780">
                  <c:v>155.68</c:v>
                </c:pt>
                <c:pt idx="17781">
                  <c:v>155.68</c:v>
                </c:pt>
                <c:pt idx="17782">
                  <c:v>155.68</c:v>
                </c:pt>
                <c:pt idx="17783">
                  <c:v>155.68</c:v>
                </c:pt>
                <c:pt idx="17784">
                  <c:v>155.68</c:v>
                </c:pt>
                <c:pt idx="17785">
                  <c:v>155.68</c:v>
                </c:pt>
                <c:pt idx="17786">
                  <c:v>155.68</c:v>
                </c:pt>
                <c:pt idx="17787">
                  <c:v>155.68</c:v>
                </c:pt>
                <c:pt idx="17788">
                  <c:v>155.68</c:v>
                </c:pt>
                <c:pt idx="17789">
                  <c:v>155.68</c:v>
                </c:pt>
                <c:pt idx="17790">
                  <c:v>155.68</c:v>
                </c:pt>
                <c:pt idx="17791">
                  <c:v>155.68</c:v>
                </c:pt>
                <c:pt idx="17792">
                  <c:v>155.68</c:v>
                </c:pt>
                <c:pt idx="17793">
                  <c:v>155.68</c:v>
                </c:pt>
                <c:pt idx="17794">
                  <c:v>155.68</c:v>
                </c:pt>
                <c:pt idx="17795">
                  <c:v>155.68</c:v>
                </c:pt>
                <c:pt idx="17796">
                  <c:v>155.68</c:v>
                </c:pt>
                <c:pt idx="17797">
                  <c:v>155.68</c:v>
                </c:pt>
                <c:pt idx="17798">
                  <c:v>155.68</c:v>
                </c:pt>
                <c:pt idx="17799">
                  <c:v>155.68</c:v>
                </c:pt>
                <c:pt idx="17800">
                  <c:v>155.68</c:v>
                </c:pt>
                <c:pt idx="17801">
                  <c:v>155.68</c:v>
                </c:pt>
                <c:pt idx="17802">
                  <c:v>155.68</c:v>
                </c:pt>
                <c:pt idx="17803">
                  <c:v>155.68</c:v>
                </c:pt>
                <c:pt idx="17804">
                  <c:v>155.68</c:v>
                </c:pt>
                <c:pt idx="17805">
                  <c:v>155.68</c:v>
                </c:pt>
                <c:pt idx="17806">
                  <c:v>155.68</c:v>
                </c:pt>
                <c:pt idx="17807">
                  <c:v>155.68</c:v>
                </c:pt>
                <c:pt idx="17808">
                  <c:v>155.68</c:v>
                </c:pt>
                <c:pt idx="17809">
                  <c:v>155.68</c:v>
                </c:pt>
                <c:pt idx="17810">
                  <c:v>155.68</c:v>
                </c:pt>
                <c:pt idx="17811">
                  <c:v>155.68</c:v>
                </c:pt>
                <c:pt idx="17812">
                  <c:v>155.68</c:v>
                </c:pt>
                <c:pt idx="17813">
                  <c:v>155.68</c:v>
                </c:pt>
                <c:pt idx="17814">
                  <c:v>155.68</c:v>
                </c:pt>
                <c:pt idx="17815">
                  <c:v>155.68</c:v>
                </c:pt>
                <c:pt idx="17816">
                  <c:v>155.68</c:v>
                </c:pt>
                <c:pt idx="17817">
                  <c:v>155.68</c:v>
                </c:pt>
                <c:pt idx="17818">
                  <c:v>155.68</c:v>
                </c:pt>
                <c:pt idx="17819">
                  <c:v>155.68</c:v>
                </c:pt>
                <c:pt idx="17820">
                  <c:v>155.68</c:v>
                </c:pt>
                <c:pt idx="17821">
                  <c:v>155.68</c:v>
                </c:pt>
                <c:pt idx="17822">
                  <c:v>155.68</c:v>
                </c:pt>
                <c:pt idx="17823">
                  <c:v>155.68</c:v>
                </c:pt>
                <c:pt idx="17824">
                  <c:v>155.68</c:v>
                </c:pt>
                <c:pt idx="17825">
                  <c:v>155.68</c:v>
                </c:pt>
                <c:pt idx="17826">
                  <c:v>155.68</c:v>
                </c:pt>
                <c:pt idx="17827">
                  <c:v>154.9</c:v>
                </c:pt>
                <c:pt idx="17828">
                  <c:v>154.9</c:v>
                </c:pt>
                <c:pt idx="17829">
                  <c:v>154.9</c:v>
                </c:pt>
                <c:pt idx="17830">
                  <c:v>154.9</c:v>
                </c:pt>
                <c:pt idx="17831">
                  <c:v>154.9</c:v>
                </c:pt>
                <c:pt idx="17832">
                  <c:v>154.9</c:v>
                </c:pt>
                <c:pt idx="17833">
                  <c:v>154.9</c:v>
                </c:pt>
                <c:pt idx="17834">
                  <c:v>154.9</c:v>
                </c:pt>
                <c:pt idx="17835">
                  <c:v>154.9</c:v>
                </c:pt>
                <c:pt idx="17836">
                  <c:v>154.9</c:v>
                </c:pt>
                <c:pt idx="17837">
                  <c:v>154.9</c:v>
                </c:pt>
                <c:pt idx="17838">
                  <c:v>154.9</c:v>
                </c:pt>
                <c:pt idx="17839">
                  <c:v>154.9</c:v>
                </c:pt>
                <c:pt idx="17840">
                  <c:v>154.9</c:v>
                </c:pt>
                <c:pt idx="17841">
                  <c:v>154.9</c:v>
                </c:pt>
                <c:pt idx="17842">
                  <c:v>154.9</c:v>
                </c:pt>
                <c:pt idx="17843">
                  <c:v>154.9</c:v>
                </c:pt>
                <c:pt idx="17844">
                  <c:v>154.9</c:v>
                </c:pt>
                <c:pt idx="17845">
                  <c:v>154.9</c:v>
                </c:pt>
                <c:pt idx="17846">
                  <c:v>154.9</c:v>
                </c:pt>
                <c:pt idx="17847">
                  <c:v>154.9</c:v>
                </c:pt>
                <c:pt idx="17848">
                  <c:v>154.9</c:v>
                </c:pt>
                <c:pt idx="17849">
                  <c:v>154.9</c:v>
                </c:pt>
                <c:pt idx="17850">
                  <c:v>154.9</c:v>
                </c:pt>
                <c:pt idx="17851">
                  <c:v>154.9</c:v>
                </c:pt>
                <c:pt idx="17852">
                  <c:v>154.9</c:v>
                </c:pt>
                <c:pt idx="17853">
                  <c:v>154.9</c:v>
                </c:pt>
                <c:pt idx="17854">
                  <c:v>154.9</c:v>
                </c:pt>
                <c:pt idx="17855">
                  <c:v>154.9</c:v>
                </c:pt>
                <c:pt idx="17856">
                  <c:v>154.9</c:v>
                </c:pt>
                <c:pt idx="17857">
                  <c:v>154.9</c:v>
                </c:pt>
                <c:pt idx="17858">
                  <c:v>154.9</c:v>
                </c:pt>
                <c:pt idx="17859">
                  <c:v>154.9</c:v>
                </c:pt>
                <c:pt idx="17860">
                  <c:v>154.9</c:v>
                </c:pt>
                <c:pt idx="17861">
                  <c:v>154.9</c:v>
                </c:pt>
                <c:pt idx="17862">
                  <c:v>154.9</c:v>
                </c:pt>
                <c:pt idx="17863">
                  <c:v>154.9</c:v>
                </c:pt>
                <c:pt idx="17864">
                  <c:v>154.9</c:v>
                </c:pt>
                <c:pt idx="17865">
                  <c:v>154.9</c:v>
                </c:pt>
                <c:pt idx="17866">
                  <c:v>154.9</c:v>
                </c:pt>
                <c:pt idx="17867">
                  <c:v>154.9</c:v>
                </c:pt>
                <c:pt idx="17868">
                  <c:v>154.9</c:v>
                </c:pt>
                <c:pt idx="17869">
                  <c:v>154.9</c:v>
                </c:pt>
                <c:pt idx="17870">
                  <c:v>154.9</c:v>
                </c:pt>
                <c:pt idx="17871">
                  <c:v>154.9</c:v>
                </c:pt>
                <c:pt idx="17872">
                  <c:v>154.9</c:v>
                </c:pt>
                <c:pt idx="17873">
                  <c:v>154.9</c:v>
                </c:pt>
                <c:pt idx="17874">
                  <c:v>154.9</c:v>
                </c:pt>
                <c:pt idx="17875">
                  <c:v>154.9</c:v>
                </c:pt>
                <c:pt idx="17876">
                  <c:v>154.9</c:v>
                </c:pt>
                <c:pt idx="17877">
                  <c:v>154.9</c:v>
                </c:pt>
                <c:pt idx="17878">
                  <c:v>154.9</c:v>
                </c:pt>
                <c:pt idx="17879">
                  <c:v>154.9</c:v>
                </c:pt>
                <c:pt idx="17880">
                  <c:v>154.9</c:v>
                </c:pt>
                <c:pt idx="17881">
                  <c:v>154.9</c:v>
                </c:pt>
                <c:pt idx="17882">
                  <c:v>154.9</c:v>
                </c:pt>
                <c:pt idx="17883">
                  <c:v>154.9</c:v>
                </c:pt>
                <c:pt idx="17884">
                  <c:v>154.9</c:v>
                </c:pt>
                <c:pt idx="17885">
                  <c:v>154.9</c:v>
                </c:pt>
                <c:pt idx="17886">
                  <c:v>154.9</c:v>
                </c:pt>
                <c:pt idx="17887">
                  <c:v>152.15</c:v>
                </c:pt>
                <c:pt idx="17888">
                  <c:v>152.15</c:v>
                </c:pt>
                <c:pt idx="17889">
                  <c:v>152.15</c:v>
                </c:pt>
                <c:pt idx="17890">
                  <c:v>152.15</c:v>
                </c:pt>
                <c:pt idx="17891">
                  <c:v>152.15</c:v>
                </c:pt>
                <c:pt idx="17892">
                  <c:v>152.15</c:v>
                </c:pt>
                <c:pt idx="17893">
                  <c:v>152.15</c:v>
                </c:pt>
                <c:pt idx="17894">
                  <c:v>152.15</c:v>
                </c:pt>
                <c:pt idx="17895">
                  <c:v>152.15</c:v>
                </c:pt>
                <c:pt idx="17896">
                  <c:v>152.15</c:v>
                </c:pt>
                <c:pt idx="17897">
                  <c:v>152.15</c:v>
                </c:pt>
                <c:pt idx="17898">
                  <c:v>152.15</c:v>
                </c:pt>
                <c:pt idx="17899">
                  <c:v>152.15</c:v>
                </c:pt>
                <c:pt idx="17900">
                  <c:v>152.15</c:v>
                </c:pt>
                <c:pt idx="17901">
                  <c:v>152.15</c:v>
                </c:pt>
                <c:pt idx="17902">
                  <c:v>152.15</c:v>
                </c:pt>
                <c:pt idx="17903">
                  <c:v>152.15</c:v>
                </c:pt>
                <c:pt idx="17904">
                  <c:v>152.15</c:v>
                </c:pt>
                <c:pt idx="17905">
                  <c:v>152.15</c:v>
                </c:pt>
                <c:pt idx="17906">
                  <c:v>152.15</c:v>
                </c:pt>
                <c:pt idx="17907">
                  <c:v>152.15</c:v>
                </c:pt>
                <c:pt idx="17908">
                  <c:v>152.15</c:v>
                </c:pt>
                <c:pt idx="17909">
                  <c:v>152.15</c:v>
                </c:pt>
                <c:pt idx="17910">
                  <c:v>152.15</c:v>
                </c:pt>
                <c:pt idx="17911">
                  <c:v>152.15</c:v>
                </c:pt>
                <c:pt idx="17912">
                  <c:v>152.15</c:v>
                </c:pt>
                <c:pt idx="17913">
                  <c:v>152.15</c:v>
                </c:pt>
                <c:pt idx="17914">
                  <c:v>152.15</c:v>
                </c:pt>
                <c:pt idx="17915">
                  <c:v>152.15</c:v>
                </c:pt>
                <c:pt idx="17916">
                  <c:v>152.15</c:v>
                </c:pt>
                <c:pt idx="17917">
                  <c:v>152.15</c:v>
                </c:pt>
                <c:pt idx="17918">
                  <c:v>152.15</c:v>
                </c:pt>
                <c:pt idx="17919">
                  <c:v>152.15</c:v>
                </c:pt>
                <c:pt idx="17920">
                  <c:v>152.15</c:v>
                </c:pt>
                <c:pt idx="17921">
                  <c:v>152.15</c:v>
                </c:pt>
                <c:pt idx="17922">
                  <c:v>152.15</c:v>
                </c:pt>
                <c:pt idx="17923">
                  <c:v>152.15</c:v>
                </c:pt>
                <c:pt idx="17924">
                  <c:v>152.15</c:v>
                </c:pt>
                <c:pt idx="17925">
                  <c:v>152.15</c:v>
                </c:pt>
                <c:pt idx="17926">
                  <c:v>152.15</c:v>
                </c:pt>
                <c:pt idx="17927">
                  <c:v>152.15</c:v>
                </c:pt>
                <c:pt idx="17928">
                  <c:v>152.15</c:v>
                </c:pt>
                <c:pt idx="17929">
                  <c:v>152.15</c:v>
                </c:pt>
                <c:pt idx="17930">
                  <c:v>152.15</c:v>
                </c:pt>
                <c:pt idx="17931">
                  <c:v>152.15</c:v>
                </c:pt>
                <c:pt idx="17932">
                  <c:v>152.15</c:v>
                </c:pt>
                <c:pt idx="17933">
                  <c:v>152.15</c:v>
                </c:pt>
                <c:pt idx="17934">
                  <c:v>152.15</c:v>
                </c:pt>
                <c:pt idx="17935">
                  <c:v>152.15</c:v>
                </c:pt>
                <c:pt idx="17936">
                  <c:v>152.15</c:v>
                </c:pt>
                <c:pt idx="17937">
                  <c:v>152.15</c:v>
                </c:pt>
                <c:pt idx="17938">
                  <c:v>152.15</c:v>
                </c:pt>
                <c:pt idx="17939">
                  <c:v>152.15</c:v>
                </c:pt>
                <c:pt idx="17940">
                  <c:v>152.15</c:v>
                </c:pt>
                <c:pt idx="17941">
                  <c:v>152.15</c:v>
                </c:pt>
                <c:pt idx="17942">
                  <c:v>152.15</c:v>
                </c:pt>
                <c:pt idx="17943">
                  <c:v>152.15</c:v>
                </c:pt>
                <c:pt idx="17944">
                  <c:v>152.15</c:v>
                </c:pt>
                <c:pt idx="17945">
                  <c:v>152.15</c:v>
                </c:pt>
                <c:pt idx="17946">
                  <c:v>152.15</c:v>
                </c:pt>
                <c:pt idx="17947">
                  <c:v>151.15</c:v>
                </c:pt>
                <c:pt idx="17948">
                  <c:v>151.15</c:v>
                </c:pt>
                <c:pt idx="17949">
                  <c:v>151.15</c:v>
                </c:pt>
                <c:pt idx="17950">
                  <c:v>151.15</c:v>
                </c:pt>
                <c:pt idx="17951">
                  <c:v>151.15</c:v>
                </c:pt>
                <c:pt idx="17952">
                  <c:v>151.15</c:v>
                </c:pt>
                <c:pt idx="17953">
                  <c:v>151.15</c:v>
                </c:pt>
                <c:pt idx="17954">
                  <c:v>151.15</c:v>
                </c:pt>
                <c:pt idx="17955">
                  <c:v>151.15</c:v>
                </c:pt>
                <c:pt idx="17956">
                  <c:v>151.15</c:v>
                </c:pt>
                <c:pt idx="17957">
                  <c:v>151.15</c:v>
                </c:pt>
                <c:pt idx="17958">
                  <c:v>151.15</c:v>
                </c:pt>
                <c:pt idx="17959">
                  <c:v>151.15</c:v>
                </c:pt>
                <c:pt idx="17960">
                  <c:v>151.15</c:v>
                </c:pt>
                <c:pt idx="17961">
                  <c:v>151.15</c:v>
                </c:pt>
                <c:pt idx="17962">
                  <c:v>151.15</c:v>
                </c:pt>
                <c:pt idx="17963">
                  <c:v>151.15</c:v>
                </c:pt>
                <c:pt idx="17964">
                  <c:v>151.15</c:v>
                </c:pt>
                <c:pt idx="17965">
                  <c:v>151.15</c:v>
                </c:pt>
                <c:pt idx="17966">
                  <c:v>151.15</c:v>
                </c:pt>
                <c:pt idx="17967">
                  <c:v>151.15</c:v>
                </c:pt>
                <c:pt idx="17968">
                  <c:v>151.15</c:v>
                </c:pt>
                <c:pt idx="17969">
                  <c:v>151.15</c:v>
                </c:pt>
                <c:pt idx="17970">
                  <c:v>151.15</c:v>
                </c:pt>
                <c:pt idx="17971">
                  <c:v>151.15</c:v>
                </c:pt>
                <c:pt idx="17972">
                  <c:v>151.15</c:v>
                </c:pt>
                <c:pt idx="17973">
                  <c:v>151.15</c:v>
                </c:pt>
                <c:pt idx="17974">
                  <c:v>151.15</c:v>
                </c:pt>
                <c:pt idx="17975">
                  <c:v>151.15</c:v>
                </c:pt>
                <c:pt idx="17976">
                  <c:v>151.15</c:v>
                </c:pt>
                <c:pt idx="17977">
                  <c:v>151.15</c:v>
                </c:pt>
                <c:pt idx="17978">
                  <c:v>151.15</c:v>
                </c:pt>
                <c:pt idx="17979">
                  <c:v>151.15</c:v>
                </c:pt>
                <c:pt idx="17980">
                  <c:v>151.15</c:v>
                </c:pt>
                <c:pt idx="17981">
                  <c:v>151.15</c:v>
                </c:pt>
                <c:pt idx="17982">
                  <c:v>151.15</c:v>
                </c:pt>
                <c:pt idx="17983">
                  <c:v>151.15</c:v>
                </c:pt>
                <c:pt idx="17984">
                  <c:v>151.15</c:v>
                </c:pt>
                <c:pt idx="17985">
                  <c:v>151.15</c:v>
                </c:pt>
                <c:pt idx="17986">
                  <c:v>151.15</c:v>
                </c:pt>
                <c:pt idx="17987">
                  <c:v>151.15</c:v>
                </c:pt>
                <c:pt idx="17988">
                  <c:v>151.15</c:v>
                </c:pt>
                <c:pt idx="17989">
                  <c:v>151.15</c:v>
                </c:pt>
                <c:pt idx="17990">
                  <c:v>151.15</c:v>
                </c:pt>
                <c:pt idx="17991">
                  <c:v>151.15</c:v>
                </c:pt>
                <c:pt idx="17992">
                  <c:v>151.15</c:v>
                </c:pt>
                <c:pt idx="17993">
                  <c:v>151.15</c:v>
                </c:pt>
                <c:pt idx="17994">
                  <c:v>151.15</c:v>
                </c:pt>
                <c:pt idx="17995">
                  <c:v>151.15</c:v>
                </c:pt>
                <c:pt idx="17996">
                  <c:v>151.15</c:v>
                </c:pt>
                <c:pt idx="17997">
                  <c:v>151.15</c:v>
                </c:pt>
                <c:pt idx="17998">
                  <c:v>151.15</c:v>
                </c:pt>
                <c:pt idx="17999">
                  <c:v>151.15</c:v>
                </c:pt>
                <c:pt idx="18000">
                  <c:v>151.15</c:v>
                </c:pt>
                <c:pt idx="18001">
                  <c:v>151.15</c:v>
                </c:pt>
                <c:pt idx="18002">
                  <c:v>151.15</c:v>
                </c:pt>
                <c:pt idx="18003">
                  <c:v>151.15</c:v>
                </c:pt>
                <c:pt idx="18004">
                  <c:v>151.15</c:v>
                </c:pt>
                <c:pt idx="18005">
                  <c:v>151.15</c:v>
                </c:pt>
                <c:pt idx="18006">
                  <c:v>151.15</c:v>
                </c:pt>
                <c:pt idx="18007">
                  <c:v>153.97999999999999</c:v>
                </c:pt>
                <c:pt idx="18008">
                  <c:v>153.97999999999999</c:v>
                </c:pt>
                <c:pt idx="18009">
                  <c:v>153.97999999999999</c:v>
                </c:pt>
                <c:pt idx="18010">
                  <c:v>153.97999999999999</c:v>
                </c:pt>
                <c:pt idx="18011">
                  <c:v>153.97999999999999</c:v>
                </c:pt>
                <c:pt idx="18012">
                  <c:v>153.97999999999999</c:v>
                </c:pt>
                <c:pt idx="18013">
                  <c:v>153.97999999999999</c:v>
                </c:pt>
                <c:pt idx="18014">
                  <c:v>153.97999999999999</c:v>
                </c:pt>
                <c:pt idx="18015">
                  <c:v>153.97999999999999</c:v>
                </c:pt>
                <c:pt idx="18016">
                  <c:v>153.97999999999999</c:v>
                </c:pt>
                <c:pt idx="18017">
                  <c:v>153.97999999999999</c:v>
                </c:pt>
                <c:pt idx="18018">
                  <c:v>153.97999999999999</c:v>
                </c:pt>
                <c:pt idx="18019">
                  <c:v>153.97999999999999</c:v>
                </c:pt>
                <c:pt idx="18020">
                  <c:v>153.97999999999999</c:v>
                </c:pt>
                <c:pt idx="18021">
                  <c:v>153.97999999999999</c:v>
                </c:pt>
                <c:pt idx="18022">
                  <c:v>153.97999999999999</c:v>
                </c:pt>
                <c:pt idx="18023">
                  <c:v>153.97999999999999</c:v>
                </c:pt>
                <c:pt idx="18024">
                  <c:v>153.97999999999999</c:v>
                </c:pt>
                <c:pt idx="18025">
                  <c:v>153.97999999999999</c:v>
                </c:pt>
                <c:pt idx="18026">
                  <c:v>153.97999999999999</c:v>
                </c:pt>
                <c:pt idx="18027">
                  <c:v>153.97999999999999</c:v>
                </c:pt>
                <c:pt idx="18028">
                  <c:v>153.97999999999999</c:v>
                </c:pt>
                <c:pt idx="18029">
                  <c:v>153.97999999999999</c:v>
                </c:pt>
                <c:pt idx="18030">
                  <c:v>153.97999999999999</c:v>
                </c:pt>
                <c:pt idx="18031">
                  <c:v>153.97999999999999</c:v>
                </c:pt>
                <c:pt idx="18032">
                  <c:v>153.97999999999999</c:v>
                </c:pt>
                <c:pt idx="18033">
                  <c:v>153.97999999999999</c:v>
                </c:pt>
                <c:pt idx="18034">
                  <c:v>153.97999999999999</c:v>
                </c:pt>
                <c:pt idx="18035">
                  <c:v>153.97999999999999</c:v>
                </c:pt>
                <c:pt idx="18036">
                  <c:v>153.97999999999999</c:v>
                </c:pt>
                <c:pt idx="18037">
                  <c:v>153.97999999999999</c:v>
                </c:pt>
                <c:pt idx="18038">
                  <c:v>153.97999999999999</c:v>
                </c:pt>
                <c:pt idx="18039">
                  <c:v>153.97999999999999</c:v>
                </c:pt>
                <c:pt idx="18040">
                  <c:v>153.97999999999999</c:v>
                </c:pt>
                <c:pt idx="18041">
                  <c:v>153.97999999999999</c:v>
                </c:pt>
                <c:pt idx="18042">
                  <c:v>153.97999999999999</c:v>
                </c:pt>
                <c:pt idx="18043">
                  <c:v>153.97999999999999</c:v>
                </c:pt>
                <c:pt idx="18044">
                  <c:v>153.97999999999999</c:v>
                </c:pt>
                <c:pt idx="18045">
                  <c:v>153.97999999999999</c:v>
                </c:pt>
                <c:pt idx="18046">
                  <c:v>153.97999999999999</c:v>
                </c:pt>
                <c:pt idx="18047">
                  <c:v>153.97999999999999</c:v>
                </c:pt>
                <c:pt idx="18048">
                  <c:v>153.97999999999999</c:v>
                </c:pt>
                <c:pt idx="18049">
                  <c:v>153.97999999999999</c:v>
                </c:pt>
                <c:pt idx="18050">
                  <c:v>153.97999999999999</c:v>
                </c:pt>
                <c:pt idx="18051">
                  <c:v>153.97999999999999</c:v>
                </c:pt>
                <c:pt idx="18052">
                  <c:v>153.97999999999999</c:v>
                </c:pt>
                <c:pt idx="18053">
                  <c:v>153.97999999999999</c:v>
                </c:pt>
                <c:pt idx="18054">
                  <c:v>153.97999999999999</c:v>
                </c:pt>
                <c:pt idx="18055">
                  <c:v>153.97999999999999</c:v>
                </c:pt>
                <c:pt idx="18056">
                  <c:v>153.97999999999999</c:v>
                </c:pt>
                <c:pt idx="18057">
                  <c:v>153.97999999999999</c:v>
                </c:pt>
                <c:pt idx="18058">
                  <c:v>153.97999999999999</c:v>
                </c:pt>
                <c:pt idx="18059">
                  <c:v>153.97999999999999</c:v>
                </c:pt>
                <c:pt idx="18060">
                  <c:v>153.97999999999999</c:v>
                </c:pt>
                <c:pt idx="18061">
                  <c:v>153.97999999999999</c:v>
                </c:pt>
                <c:pt idx="18062">
                  <c:v>153.97999999999999</c:v>
                </c:pt>
                <c:pt idx="18063">
                  <c:v>153.97999999999999</c:v>
                </c:pt>
                <c:pt idx="18064">
                  <c:v>153.97999999999999</c:v>
                </c:pt>
                <c:pt idx="18065">
                  <c:v>153.97999999999999</c:v>
                </c:pt>
                <c:pt idx="18066">
                  <c:v>153.97999999999999</c:v>
                </c:pt>
                <c:pt idx="18067">
                  <c:v>152.97</c:v>
                </c:pt>
                <c:pt idx="18068">
                  <c:v>152.97</c:v>
                </c:pt>
                <c:pt idx="18069">
                  <c:v>152.97</c:v>
                </c:pt>
                <c:pt idx="18070">
                  <c:v>152.97</c:v>
                </c:pt>
                <c:pt idx="18071">
                  <c:v>152.97</c:v>
                </c:pt>
                <c:pt idx="18072">
                  <c:v>152.97</c:v>
                </c:pt>
                <c:pt idx="18073">
                  <c:v>152.97</c:v>
                </c:pt>
                <c:pt idx="18074">
                  <c:v>152.97</c:v>
                </c:pt>
                <c:pt idx="18075">
                  <c:v>152.97</c:v>
                </c:pt>
                <c:pt idx="18076">
                  <c:v>152.97</c:v>
                </c:pt>
                <c:pt idx="18077">
                  <c:v>152.97</c:v>
                </c:pt>
                <c:pt idx="18078">
                  <c:v>152.97</c:v>
                </c:pt>
                <c:pt idx="18079">
                  <c:v>152.97</c:v>
                </c:pt>
                <c:pt idx="18080">
                  <c:v>152.97</c:v>
                </c:pt>
                <c:pt idx="18081">
                  <c:v>152.97</c:v>
                </c:pt>
                <c:pt idx="18082">
                  <c:v>152.97</c:v>
                </c:pt>
                <c:pt idx="18083">
                  <c:v>152.97</c:v>
                </c:pt>
                <c:pt idx="18084">
                  <c:v>152.97</c:v>
                </c:pt>
                <c:pt idx="18085">
                  <c:v>152.97</c:v>
                </c:pt>
                <c:pt idx="18086">
                  <c:v>152.97</c:v>
                </c:pt>
                <c:pt idx="18087">
                  <c:v>152.97</c:v>
                </c:pt>
                <c:pt idx="18088">
                  <c:v>152.97</c:v>
                </c:pt>
                <c:pt idx="18089">
                  <c:v>152.97</c:v>
                </c:pt>
                <c:pt idx="18090">
                  <c:v>152.97</c:v>
                </c:pt>
                <c:pt idx="18091">
                  <c:v>152.97</c:v>
                </c:pt>
                <c:pt idx="18092">
                  <c:v>152.97</c:v>
                </c:pt>
                <c:pt idx="18093">
                  <c:v>152.97</c:v>
                </c:pt>
                <c:pt idx="18094">
                  <c:v>152.97</c:v>
                </c:pt>
                <c:pt idx="18095">
                  <c:v>152.97</c:v>
                </c:pt>
                <c:pt idx="18096">
                  <c:v>152.97</c:v>
                </c:pt>
                <c:pt idx="18097">
                  <c:v>152.97</c:v>
                </c:pt>
                <c:pt idx="18098">
                  <c:v>152.97</c:v>
                </c:pt>
                <c:pt idx="18099">
                  <c:v>152.97</c:v>
                </c:pt>
                <c:pt idx="18100">
                  <c:v>152.97</c:v>
                </c:pt>
                <c:pt idx="18101">
                  <c:v>152.97</c:v>
                </c:pt>
                <c:pt idx="18102">
                  <c:v>152.97</c:v>
                </c:pt>
                <c:pt idx="18103">
                  <c:v>152.97</c:v>
                </c:pt>
                <c:pt idx="18104">
                  <c:v>152.97</c:v>
                </c:pt>
                <c:pt idx="18105">
                  <c:v>152.97</c:v>
                </c:pt>
                <c:pt idx="18106">
                  <c:v>152.97</c:v>
                </c:pt>
                <c:pt idx="18107">
                  <c:v>152.97</c:v>
                </c:pt>
                <c:pt idx="18108">
                  <c:v>152.97</c:v>
                </c:pt>
                <c:pt idx="18109">
                  <c:v>152.97</c:v>
                </c:pt>
                <c:pt idx="18110">
                  <c:v>152.97</c:v>
                </c:pt>
                <c:pt idx="18111">
                  <c:v>152.97</c:v>
                </c:pt>
                <c:pt idx="18112">
                  <c:v>152.97</c:v>
                </c:pt>
                <c:pt idx="18113">
                  <c:v>152.97</c:v>
                </c:pt>
                <c:pt idx="18114">
                  <c:v>152.97</c:v>
                </c:pt>
                <c:pt idx="18115">
                  <c:v>152.97</c:v>
                </c:pt>
                <c:pt idx="18116">
                  <c:v>152.97</c:v>
                </c:pt>
                <c:pt idx="18117">
                  <c:v>152.97</c:v>
                </c:pt>
                <c:pt idx="18118">
                  <c:v>152.97</c:v>
                </c:pt>
                <c:pt idx="18119">
                  <c:v>152.97</c:v>
                </c:pt>
                <c:pt idx="18120">
                  <c:v>152.97</c:v>
                </c:pt>
                <c:pt idx="18121">
                  <c:v>152.97</c:v>
                </c:pt>
                <c:pt idx="18122">
                  <c:v>152.97</c:v>
                </c:pt>
                <c:pt idx="18123">
                  <c:v>152.97</c:v>
                </c:pt>
                <c:pt idx="18124">
                  <c:v>152.97</c:v>
                </c:pt>
                <c:pt idx="18125">
                  <c:v>152.97</c:v>
                </c:pt>
                <c:pt idx="18126">
                  <c:v>152.97</c:v>
                </c:pt>
                <c:pt idx="18127">
                  <c:v>155.12</c:v>
                </c:pt>
                <c:pt idx="18128">
                  <c:v>155.12</c:v>
                </c:pt>
                <c:pt idx="18129">
                  <c:v>155.12</c:v>
                </c:pt>
                <c:pt idx="18130">
                  <c:v>155.12</c:v>
                </c:pt>
                <c:pt idx="18131">
                  <c:v>155.12</c:v>
                </c:pt>
                <c:pt idx="18132">
                  <c:v>155.12</c:v>
                </c:pt>
                <c:pt idx="18133">
                  <c:v>155.12</c:v>
                </c:pt>
                <c:pt idx="18134">
                  <c:v>155.12</c:v>
                </c:pt>
                <c:pt idx="18135">
                  <c:v>155.12</c:v>
                </c:pt>
                <c:pt idx="18136">
                  <c:v>155.12</c:v>
                </c:pt>
                <c:pt idx="18137">
                  <c:v>155.12</c:v>
                </c:pt>
                <c:pt idx="18138">
                  <c:v>155.12</c:v>
                </c:pt>
                <c:pt idx="18139">
                  <c:v>155.12</c:v>
                </c:pt>
                <c:pt idx="18140">
                  <c:v>155.12</c:v>
                </c:pt>
                <c:pt idx="18141">
                  <c:v>155.12</c:v>
                </c:pt>
                <c:pt idx="18142">
                  <c:v>155.12</c:v>
                </c:pt>
                <c:pt idx="18143">
                  <c:v>155.12</c:v>
                </c:pt>
                <c:pt idx="18144">
                  <c:v>155.12</c:v>
                </c:pt>
                <c:pt idx="18145">
                  <c:v>155.12</c:v>
                </c:pt>
                <c:pt idx="18146">
                  <c:v>155.12</c:v>
                </c:pt>
                <c:pt idx="18147">
                  <c:v>155.12</c:v>
                </c:pt>
                <c:pt idx="18148">
                  <c:v>155.12</c:v>
                </c:pt>
                <c:pt idx="18149">
                  <c:v>155.12</c:v>
                </c:pt>
                <c:pt idx="18150">
                  <c:v>155.12</c:v>
                </c:pt>
                <c:pt idx="18151">
                  <c:v>155.12</c:v>
                </c:pt>
                <c:pt idx="18152">
                  <c:v>155.12</c:v>
                </c:pt>
                <c:pt idx="18153">
                  <c:v>155.12</c:v>
                </c:pt>
                <c:pt idx="18154">
                  <c:v>155.12</c:v>
                </c:pt>
                <c:pt idx="18155">
                  <c:v>155.12</c:v>
                </c:pt>
                <c:pt idx="18156">
                  <c:v>155.12</c:v>
                </c:pt>
                <c:pt idx="18157">
                  <c:v>155.12</c:v>
                </c:pt>
                <c:pt idx="18158">
                  <c:v>155.12</c:v>
                </c:pt>
                <c:pt idx="18159">
                  <c:v>155.12</c:v>
                </c:pt>
                <c:pt idx="18160">
                  <c:v>155.12</c:v>
                </c:pt>
                <c:pt idx="18161">
                  <c:v>155.12</c:v>
                </c:pt>
                <c:pt idx="18162">
                  <c:v>155.12</c:v>
                </c:pt>
                <c:pt idx="18163">
                  <c:v>155.12</c:v>
                </c:pt>
                <c:pt idx="18164">
                  <c:v>155.12</c:v>
                </c:pt>
                <c:pt idx="18165">
                  <c:v>155.12</c:v>
                </c:pt>
                <c:pt idx="18166">
                  <c:v>155.12</c:v>
                </c:pt>
                <c:pt idx="18167">
                  <c:v>155.12</c:v>
                </c:pt>
                <c:pt idx="18168">
                  <c:v>155.12</c:v>
                </c:pt>
                <c:pt idx="18169">
                  <c:v>155.12</c:v>
                </c:pt>
                <c:pt idx="18170">
                  <c:v>155.12</c:v>
                </c:pt>
                <c:pt idx="18171">
                  <c:v>155.12</c:v>
                </c:pt>
                <c:pt idx="18172">
                  <c:v>155.12</c:v>
                </c:pt>
                <c:pt idx="18173">
                  <c:v>155.12</c:v>
                </c:pt>
                <c:pt idx="18174">
                  <c:v>155.12</c:v>
                </c:pt>
                <c:pt idx="18175">
                  <c:v>155.12</c:v>
                </c:pt>
                <c:pt idx="18176">
                  <c:v>155.12</c:v>
                </c:pt>
                <c:pt idx="18177">
                  <c:v>155.12</c:v>
                </c:pt>
                <c:pt idx="18178">
                  <c:v>155.12</c:v>
                </c:pt>
                <c:pt idx="18179">
                  <c:v>155.12</c:v>
                </c:pt>
                <c:pt idx="18180">
                  <c:v>155.12</c:v>
                </c:pt>
                <c:pt idx="18181">
                  <c:v>155.12</c:v>
                </c:pt>
                <c:pt idx="18182">
                  <c:v>155.12</c:v>
                </c:pt>
                <c:pt idx="18183">
                  <c:v>155.12</c:v>
                </c:pt>
                <c:pt idx="18184">
                  <c:v>155.12</c:v>
                </c:pt>
                <c:pt idx="18185">
                  <c:v>155.12</c:v>
                </c:pt>
                <c:pt idx="18186">
                  <c:v>155.12</c:v>
                </c:pt>
                <c:pt idx="18187">
                  <c:v>152.1</c:v>
                </c:pt>
                <c:pt idx="18188">
                  <c:v>152.1</c:v>
                </c:pt>
                <c:pt idx="18189">
                  <c:v>152.1</c:v>
                </c:pt>
                <c:pt idx="18190">
                  <c:v>152.1</c:v>
                </c:pt>
                <c:pt idx="18191">
                  <c:v>152.1</c:v>
                </c:pt>
                <c:pt idx="18192">
                  <c:v>152.1</c:v>
                </c:pt>
                <c:pt idx="18193">
                  <c:v>152.1</c:v>
                </c:pt>
                <c:pt idx="18194">
                  <c:v>152.1</c:v>
                </c:pt>
                <c:pt idx="18195">
                  <c:v>152.1</c:v>
                </c:pt>
                <c:pt idx="18196">
                  <c:v>152.1</c:v>
                </c:pt>
                <c:pt idx="18197">
                  <c:v>152.1</c:v>
                </c:pt>
                <c:pt idx="18198">
                  <c:v>152.1</c:v>
                </c:pt>
                <c:pt idx="18199">
                  <c:v>152.1</c:v>
                </c:pt>
                <c:pt idx="18200">
                  <c:v>152.1</c:v>
                </c:pt>
                <c:pt idx="18201">
                  <c:v>152.1</c:v>
                </c:pt>
                <c:pt idx="18202">
                  <c:v>152.1</c:v>
                </c:pt>
                <c:pt idx="18203">
                  <c:v>152.1</c:v>
                </c:pt>
                <c:pt idx="18204">
                  <c:v>152.1</c:v>
                </c:pt>
                <c:pt idx="18205">
                  <c:v>152.1</c:v>
                </c:pt>
                <c:pt idx="18206">
                  <c:v>152.1</c:v>
                </c:pt>
                <c:pt idx="18207">
                  <c:v>152.1</c:v>
                </c:pt>
                <c:pt idx="18208">
                  <c:v>152.1</c:v>
                </c:pt>
                <c:pt idx="18209">
                  <c:v>152.1</c:v>
                </c:pt>
                <c:pt idx="18210">
                  <c:v>152.1</c:v>
                </c:pt>
                <c:pt idx="18211">
                  <c:v>152.1</c:v>
                </c:pt>
                <c:pt idx="18212">
                  <c:v>152.1</c:v>
                </c:pt>
                <c:pt idx="18213">
                  <c:v>152.1</c:v>
                </c:pt>
                <c:pt idx="18214">
                  <c:v>152.1</c:v>
                </c:pt>
                <c:pt idx="18215">
                  <c:v>152.1</c:v>
                </c:pt>
                <c:pt idx="18216">
                  <c:v>152.1</c:v>
                </c:pt>
                <c:pt idx="18217">
                  <c:v>152.1</c:v>
                </c:pt>
                <c:pt idx="18218">
                  <c:v>152.1</c:v>
                </c:pt>
                <c:pt idx="18219">
                  <c:v>152.1</c:v>
                </c:pt>
                <c:pt idx="18220">
                  <c:v>152.1</c:v>
                </c:pt>
                <c:pt idx="18221">
                  <c:v>152.1</c:v>
                </c:pt>
                <c:pt idx="18222">
                  <c:v>152.1</c:v>
                </c:pt>
                <c:pt idx="18223">
                  <c:v>152.1</c:v>
                </c:pt>
                <c:pt idx="18224">
                  <c:v>152.1</c:v>
                </c:pt>
                <c:pt idx="18225">
                  <c:v>152.1</c:v>
                </c:pt>
                <c:pt idx="18226">
                  <c:v>152.1</c:v>
                </c:pt>
                <c:pt idx="18227">
                  <c:v>152.1</c:v>
                </c:pt>
                <c:pt idx="18228">
                  <c:v>152.1</c:v>
                </c:pt>
                <c:pt idx="18229">
                  <c:v>152.1</c:v>
                </c:pt>
                <c:pt idx="18230">
                  <c:v>152.1</c:v>
                </c:pt>
                <c:pt idx="18231">
                  <c:v>152.1</c:v>
                </c:pt>
                <c:pt idx="18232">
                  <c:v>152.1</c:v>
                </c:pt>
                <c:pt idx="18233">
                  <c:v>152.1</c:v>
                </c:pt>
                <c:pt idx="18234">
                  <c:v>152.1</c:v>
                </c:pt>
                <c:pt idx="18235">
                  <c:v>152.1</c:v>
                </c:pt>
                <c:pt idx="18236">
                  <c:v>152.1</c:v>
                </c:pt>
                <c:pt idx="18237">
                  <c:v>152.1</c:v>
                </c:pt>
                <c:pt idx="18238">
                  <c:v>152.1</c:v>
                </c:pt>
                <c:pt idx="18239">
                  <c:v>152.1</c:v>
                </c:pt>
                <c:pt idx="18240">
                  <c:v>152.1</c:v>
                </c:pt>
                <c:pt idx="18241">
                  <c:v>152.1</c:v>
                </c:pt>
                <c:pt idx="18242">
                  <c:v>152.1</c:v>
                </c:pt>
                <c:pt idx="18243">
                  <c:v>152.1</c:v>
                </c:pt>
                <c:pt idx="18244">
                  <c:v>152.1</c:v>
                </c:pt>
                <c:pt idx="18245">
                  <c:v>152.1</c:v>
                </c:pt>
                <c:pt idx="18246">
                  <c:v>152.1</c:v>
                </c:pt>
                <c:pt idx="18247">
                  <c:v>149.43</c:v>
                </c:pt>
                <c:pt idx="18248">
                  <c:v>149.43</c:v>
                </c:pt>
                <c:pt idx="18249">
                  <c:v>149.43</c:v>
                </c:pt>
                <c:pt idx="18250">
                  <c:v>149.43</c:v>
                </c:pt>
                <c:pt idx="18251">
                  <c:v>149.43</c:v>
                </c:pt>
                <c:pt idx="18252">
                  <c:v>149.43</c:v>
                </c:pt>
                <c:pt idx="18253">
                  <c:v>149.43</c:v>
                </c:pt>
                <c:pt idx="18254">
                  <c:v>149.43</c:v>
                </c:pt>
                <c:pt idx="18255">
                  <c:v>149.43</c:v>
                </c:pt>
                <c:pt idx="18256">
                  <c:v>149.43</c:v>
                </c:pt>
                <c:pt idx="18257">
                  <c:v>149.43</c:v>
                </c:pt>
                <c:pt idx="18258">
                  <c:v>149.43</c:v>
                </c:pt>
                <c:pt idx="18259">
                  <c:v>149.43</c:v>
                </c:pt>
                <c:pt idx="18260">
                  <c:v>149.43</c:v>
                </c:pt>
                <c:pt idx="18261">
                  <c:v>149.43</c:v>
                </c:pt>
                <c:pt idx="18262">
                  <c:v>149.43</c:v>
                </c:pt>
                <c:pt idx="18263">
                  <c:v>149.43</c:v>
                </c:pt>
                <c:pt idx="18264">
                  <c:v>149.43</c:v>
                </c:pt>
                <c:pt idx="18265">
                  <c:v>149.43</c:v>
                </c:pt>
                <c:pt idx="18266">
                  <c:v>149.43</c:v>
                </c:pt>
                <c:pt idx="18267">
                  <c:v>149.43</c:v>
                </c:pt>
                <c:pt idx="18268">
                  <c:v>149.43</c:v>
                </c:pt>
                <c:pt idx="18269">
                  <c:v>149.43</c:v>
                </c:pt>
                <c:pt idx="18270">
                  <c:v>149.43</c:v>
                </c:pt>
                <c:pt idx="18271">
                  <c:v>149.43</c:v>
                </c:pt>
                <c:pt idx="18272">
                  <c:v>149.43</c:v>
                </c:pt>
                <c:pt idx="18273">
                  <c:v>149.43</c:v>
                </c:pt>
                <c:pt idx="18274">
                  <c:v>149.43</c:v>
                </c:pt>
                <c:pt idx="18275">
                  <c:v>149.43</c:v>
                </c:pt>
                <c:pt idx="18276">
                  <c:v>149.43</c:v>
                </c:pt>
                <c:pt idx="18277">
                  <c:v>149.43</c:v>
                </c:pt>
                <c:pt idx="18278">
                  <c:v>149.43</c:v>
                </c:pt>
                <c:pt idx="18279">
                  <c:v>149.43</c:v>
                </c:pt>
                <c:pt idx="18280">
                  <c:v>149.43</c:v>
                </c:pt>
                <c:pt idx="18281">
                  <c:v>149.43</c:v>
                </c:pt>
                <c:pt idx="18282">
                  <c:v>149.43</c:v>
                </c:pt>
                <c:pt idx="18283">
                  <c:v>149.43</c:v>
                </c:pt>
                <c:pt idx="18284">
                  <c:v>149.43</c:v>
                </c:pt>
                <c:pt idx="18285">
                  <c:v>149.43</c:v>
                </c:pt>
                <c:pt idx="18286">
                  <c:v>149.43</c:v>
                </c:pt>
                <c:pt idx="18287">
                  <c:v>149.43</c:v>
                </c:pt>
                <c:pt idx="18288">
                  <c:v>149.43</c:v>
                </c:pt>
                <c:pt idx="18289">
                  <c:v>149.43</c:v>
                </c:pt>
                <c:pt idx="18290">
                  <c:v>149.43</c:v>
                </c:pt>
                <c:pt idx="18291">
                  <c:v>149.43</c:v>
                </c:pt>
                <c:pt idx="18292">
                  <c:v>149.43</c:v>
                </c:pt>
                <c:pt idx="18293">
                  <c:v>149.43</c:v>
                </c:pt>
                <c:pt idx="18294">
                  <c:v>149.43</c:v>
                </c:pt>
                <c:pt idx="18295">
                  <c:v>149.43</c:v>
                </c:pt>
                <c:pt idx="18296">
                  <c:v>149.43</c:v>
                </c:pt>
                <c:pt idx="18297">
                  <c:v>149.43</c:v>
                </c:pt>
                <c:pt idx="18298">
                  <c:v>149.43</c:v>
                </c:pt>
                <c:pt idx="18299">
                  <c:v>149.43</c:v>
                </c:pt>
                <c:pt idx="18300">
                  <c:v>149.43</c:v>
                </c:pt>
                <c:pt idx="18301">
                  <c:v>149.43</c:v>
                </c:pt>
                <c:pt idx="18302">
                  <c:v>149.43</c:v>
                </c:pt>
                <c:pt idx="18303">
                  <c:v>149.43</c:v>
                </c:pt>
                <c:pt idx="18304">
                  <c:v>149.43</c:v>
                </c:pt>
                <c:pt idx="18305">
                  <c:v>149.43</c:v>
                </c:pt>
                <c:pt idx="18306">
                  <c:v>149.43</c:v>
                </c:pt>
                <c:pt idx="18307">
                  <c:v>148.4</c:v>
                </c:pt>
                <c:pt idx="18308">
                  <c:v>148.4</c:v>
                </c:pt>
                <c:pt idx="18309">
                  <c:v>148.4</c:v>
                </c:pt>
                <c:pt idx="18310">
                  <c:v>148.4</c:v>
                </c:pt>
                <c:pt idx="18311">
                  <c:v>148.4</c:v>
                </c:pt>
                <c:pt idx="18312">
                  <c:v>148.4</c:v>
                </c:pt>
                <c:pt idx="18313">
                  <c:v>148.4</c:v>
                </c:pt>
                <c:pt idx="18314">
                  <c:v>148.4</c:v>
                </c:pt>
                <c:pt idx="18315">
                  <c:v>148.4</c:v>
                </c:pt>
                <c:pt idx="18316">
                  <c:v>148.4</c:v>
                </c:pt>
                <c:pt idx="18317">
                  <c:v>148.4</c:v>
                </c:pt>
                <c:pt idx="18318">
                  <c:v>148.4</c:v>
                </c:pt>
                <c:pt idx="18319">
                  <c:v>148.4</c:v>
                </c:pt>
                <c:pt idx="18320">
                  <c:v>148.4</c:v>
                </c:pt>
                <c:pt idx="18321">
                  <c:v>148.4</c:v>
                </c:pt>
                <c:pt idx="18322">
                  <c:v>148.4</c:v>
                </c:pt>
                <c:pt idx="18323">
                  <c:v>148.4</c:v>
                </c:pt>
                <c:pt idx="18324">
                  <c:v>148.4</c:v>
                </c:pt>
                <c:pt idx="18325">
                  <c:v>148.4</c:v>
                </c:pt>
                <c:pt idx="18326">
                  <c:v>148.4</c:v>
                </c:pt>
                <c:pt idx="18327">
                  <c:v>148.4</c:v>
                </c:pt>
                <c:pt idx="18328">
                  <c:v>148.4</c:v>
                </c:pt>
                <c:pt idx="18329">
                  <c:v>148.4</c:v>
                </c:pt>
                <c:pt idx="18330">
                  <c:v>148.4</c:v>
                </c:pt>
                <c:pt idx="18331">
                  <c:v>148.4</c:v>
                </c:pt>
                <c:pt idx="18332">
                  <c:v>148.4</c:v>
                </c:pt>
                <c:pt idx="18333">
                  <c:v>148.4</c:v>
                </c:pt>
                <c:pt idx="18334">
                  <c:v>148.4</c:v>
                </c:pt>
                <c:pt idx="18335">
                  <c:v>148.4</c:v>
                </c:pt>
                <c:pt idx="18336">
                  <c:v>148.4</c:v>
                </c:pt>
                <c:pt idx="18337">
                  <c:v>148.4</c:v>
                </c:pt>
                <c:pt idx="18338">
                  <c:v>148.4</c:v>
                </c:pt>
                <c:pt idx="18339">
                  <c:v>148.4</c:v>
                </c:pt>
                <c:pt idx="18340">
                  <c:v>148.4</c:v>
                </c:pt>
                <c:pt idx="18341">
                  <c:v>148.4</c:v>
                </c:pt>
                <c:pt idx="18342">
                  <c:v>148.4</c:v>
                </c:pt>
                <c:pt idx="18343">
                  <c:v>148.4</c:v>
                </c:pt>
                <c:pt idx="18344">
                  <c:v>148.4</c:v>
                </c:pt>
                <c:pt idx="18345">
                  <c:v>148.4</c:v>
                </c:pt>
                <c:pt idx="18346">
                  <c:v>148.4</c:v>
                </c:pt>
                <c:pt idx="18347">
                  <c:v>148.4</c:v>
                </c:pt>
                <c:pt idx="18348">
                  <c:v>148.4</c:v>
                </c:pt>
                <c:pt idx="18349">
                  <c:v>148.4</c:v>
                </c:pt>
                <c:pt idx="18350">
                  <c:v>148.4</c:v>
                </c:pt>
                <c:pt idx="18351">
                  <c:v>148.4</c:v>
                </c:pt>
                <c:pt idx="18352">
                  <c:v>148.4</c:v>
                </c:pt>
                <c:pt idx="18353">
                  <c:v>148.4</c:v>
                </c:pt>
                <c:pt idx="18354">
                  <c:v>148.4</c:v>
                </c:pt>
                <c:pt idx="18355">
                  <c:v>148.4</c:v>
                </c:pt>
                <c:pt idx="18356">
                  <c:v>148.4</c:v>
                </c:pt>
                <c:pt idx="18357">
                  <c:v>148.4</c:v>
                </c:pt>
                <c:pt idx="18358">
                  <c:v>148.4</c:v>
                </c:pt>
                <c:pt idx="18359">
                  <c:v>148.4</c:v>
                </c:pt>
                <c:pt idx="18360">
                  <c:v>148.4</c:v>
                </c:pt>
                <c:pt idx="18361">
                  <c:v>148.4</c:v>
                </c:pt>
                <c:pt idx="18362">
                  <c:v>148.4</c:v>
                </c:pt>
                <c:pt idx="18363">
                  <c:v>148.4</c:v>
                </c:pt>
                <c:pt idx="18364">
                  <c:v>148.4</c:v>
                </c:pt>
                <c:pt idx="18365">
                  <c:v>148.4</c:v>
                </c:pt>
                <c:pt idx="18366">
                  <c:v>148.4</c:v>
                </c:pt>
                <c:pt idx="18367">
                  <c:v>146.75</c:v>
                </c:pt>
                <c:pt idx="18368">
                  <c:v>146.75</c:v>
                </c:pt>
                <c:pt idx="18369">
                  <c:v>146.75</c:v>
                </c:pt>
                <c:pt idx="18370">
                  <c:v>146.75</c:v>
                </c:pt>
                <c:pt idx="18371">
                  <c:v>146.75</c:v>
                </c:pt>
                <c:pt idx="18372">
                  <c:v>146.75</c:v>
                </c:pt>
                <c:pt idx="18373">
                  <c:v>146.75</c:v>
                </c:pt>
                <c:pt idx="18374">
                  <c:v>146.75</c:v>
                </c:pt>
                <c:pt idx="18375">
                  <c:v>146.75</c:v>
                </c:pt>
                <c:pt idx="18376">
                  <c:v>146.75</c:v>
                </c:pt>
                <c:pt idx="18377">
                  <c:v>146.75</c:v>
                </c:pt>
                <c:pt idx="18378">
                  <c:v>146.75</c:v>
                </c:pt>
                <c:pt idx="18379">
                  <c:v>146.75</c:v>
                </c:pt>
                <c:pt idx="18380">
                  <c:v>146.75</c:v>
                </c:pt>
                <c:pt idx="18381">
                  <c:v>146.75</c:v>
                </c:pt>
                <c:pt idx="18382">
                  <c:v>146.75</c:v>
                </c:pt>
                <c:pt idx="18383">
                  <c:v>146.75</c:v>
                </c:pt>
                <c:pt idx="18384">
                  <c:v>146.75</c:v>
                </c:pt>
                <c:pt idx="18385">
                  <c:v>146.75</c:v>
                </c:pt>
                <c:pt idx="18386">
                  <c:v>146.75</c:v>
                </c:pt>
                <c:pt idx="18387">
                  <c:v>146.75</c:v>
                </c:pt>
                <c:pt idx="18388">
                  <c:v>146.75</c:v>
                </c:pt>
                <c:pt idx="18389">
                  <c:v>146.75</c:v>
                </c:pt>
                <c:pt idx="18390">
                  <c:v>146.75</c:v>
                </c:pt>
                <c:pt idx="18391">
                  <c:v>146.75</c:v>
                </c:pt>
                <c:pt idx="18392">
                  <c:v>146.75</c:v>
                </c:pt>
                <c:pt idx="18393">
                  <c:v>146.75</c:v>
                </c:pt>
                <c:pt idx="18394">
                  <c:v>146.75</c:v>
                </c:pt>
                <c:pt idx="18395">
                  <c:v>146.75</c:v>
                </c:pt>
                <c:pt idx="18396">
                  <c:v>146.75</c:v>
                </c:pt>
                <c:pt idx="18397">
                  <c:v>146.75</c:v>
                </c:pt>
                <c:pt idx="18398">
                  <c:v>146.75</c:v>
                </c:pt>
                <c:pt idx="18399">
                  <c:v>146.75</c:v>
                </c:pt>
                <c:pt idx="18400">
                  <c:v>146.75</c:v>
                </c:pt>
                <c:pt idx="18401">
                  <c:v>146.75</c:v>
                </c:pt>
                <c:pt idx="18402">
                  <c:v>146.75</c:v>
                </c:pt>
                <c:pt idx="18403">
                  <c:v>146.75</c:v>
                </c:pt>
                <c:pt idx="18404">
                  <c:v>146.75</c:v>
                </c:pt>
                <c:pt idx="18405">
                  <c:v>146.75</c:v>
                </c:pt>
                <c:pt idx="18406">
                  <c:v>146.75</c:v>
                </c:pt>
                <c:pt idx="18407">
                  <c:v>146.75</c:v>
                </c:pt>
                <c:pt idx="18408">
                  <c:v>146.75</c:v>
                </c:pt>
                <c:pt idx="18409">
                  <c:v>146.75</c:v>
                </c:pt>
                <c:pt idx="18410">
                  <c:v>146.75</c:v>
                </c:pt>
                <c:pt idx="18411">
                  <c:v>146.75</c:v>
                </c:pt>
                <c:pt idx="18412">
                  <c:v>146.75</c:v>
                </c:pt>
                <c:pt idx="18413">
                  <c:v>146.75</c:v>
                </c:pt>
                <c:pt idx="18414">
                  <c:v>146.75</c:v>
                </c:pt>
                <c:pt idx="18415">
                  <c:v>146.75</c:v>
                </c:pt>
                <c:pt idx="18416">
                  <c:v>146.75</c:v>
                </c:pt>
                <c:pt idx="18417">
                  <c:v>146.75</c:v>
                </c:pt>
                <c:pt idx="18418">
                  <c:v>146.75</c:v>
                </c:pt>
                <c:pt idx="18419">
                  <c:v>146.75</c:v>
                </c:pt>
                <c:pt idx="18420">
                  <c:v>146.75</c:v>
                </c:pt>
                <c:pt idx="18421">
                  <c:v>146.75</c:v>
                </c:pt>
                <c:pt idx="18422">
                  <c:v>146.75</c:v>
                </c:pt>
                <c:pt idx="18423">
                  <c:v>146.75</c:v>
                </c:pt>
                <c:pt idx="18424">
                  <c:v>146.75</c:v>
                </c:pt>
                <c:pt idx="18425">
                  <c:v>146.75</c:v>
                </c:pt>
                <c:pt idx="18426">
                  <c:v>146.75</c:v>
                </c:pt>
                <c:pt idx="18427">
                  <c:v>149.85000000000034</c:v>
                </c:pt>
                <c:pt idx="18428">
                  <c:v>149.85000000000034</c:v>
                </c:pt>
                <c:pt idx="18429">
                  <c:v>149.85000000000034</c:v>
                </c:pt>
                <c:pt idx="18430">
                  <c:v>149.85000000000034</c:v>
                </c:pt>
                <c:pt idx="18431">
                  <c:v>149.85000000000034</c:v>
                </c:pt>
                <c:pt idx="18432">
                  <c:v>149.85000000000034</c:v>
                </c:pt>
                <c:pt idx="18433">
                  <c:v>149.85000000000034</c:v>
                </c:pt>
                <c:pt idx="18434">
                  <c:v>149.85000000000034</c:v>
                </c:pt>
                <c:pt idx="18435">
                  <c:v>149.85000000000034</c:v>
                </c:pt>
                <c:pt idx="18436">
                  <c:v>149.85000000000034</c:v>
                </c:pt>
                <c:pt idx="18437">
                  <c:v>149.85000000000034</c:v>
                </c:pt>
                <c:pt idx="18438">
                  <c:v>149.85000000000034</c:v>
                </c:pt>
                <c:pt idx="18439">
                  <c:v>149.85000000000034</c:v>
                </c:pt>
                <c:pt idx="18440">
                  <c:v>149.85000000000034</c:v>
                </c:pt>
                <c:pt idx="18441">
                  <c:v>149.85000000000034</c:v>
                </c:pt>
                <c:pt idx="18442">
                  <c:v>149.85000000000034</c:v>
                </c:pt>
                <c:pt idx="18443">
                  <c:v>149.85000000000034</c:v>
                </c:pt>
                <c:pt idx="18444">
                  <c:v>149.85000000000034</c:v>
                </c:pt>
                <c:pt idx="18445">
                  <c:v>149.85000000000034</c:v>
                </c:pt>
                <c:pt idx="18446">
                  <c:v>149.85000000000034</c:v>
                </c:pt>
                <c:pt idx="18447">
                  <c:v>149.85000000000034</c:v>
                </c:pt>
                <c:pt idx="18448">
                  <c:v>149.85000000000034</c:v>
                </c:pt>
                <c:pt idx="18449">
                  <c:v>149.85000000000034</c:v>
                </c:pt>
                <c:pt idx="18450">
                  <c:v>149.85000000000034</c:v>
                </c:pt>
                <c:pt idx="18451">
                  <c:v>149.85000000000034</c:v>
                </c:pt>
                <c:pt idx="18452">
                  <c:v>149.85000000000034</c:v>
                </c:pt>
                <c:pt idx="18453">
                  <c:v>149.85000000000034</c:v>
                </c:pt>
                <c:pt idx="18454">
                  <c:v>149.85000000000034</c:v>
                </c:pt>
                <c:pt idx="18455">
                  <c:v>149.85000000000034</c:v>
                </c:pt>
                <c:pt idx="18456">
                  <c:v>149.85000000000034</c:v>
                </c:pt>
                <c:pt idx="18457">
                  <c:v>149.85000000000034</c:v>
                </c:pt>
                <c:pt idx="18458">
                  <c:v>149.85000000000034</c:v>
                </c:pt>
                <c:pt idx="18459">
                  <c:v>149.85000000000034</c:v>
                </c:pt>
                <c:pt idx="18460">
                  <c:v>149.85000000000034</c:v>
                </c:pt>
                <c:pt idx="18461">
                  <c:v>149.85000000000034</c:v>
                </c:pt>
                <c:pt idx="18462">
                  <c:v>149.85000000000034</c:v>
                </c:pt>
                <c:pt idx="18463">
                  <c:v>149.85000000000034</c:v>
                </c:pt>
                <c:pt idx="18464">
                  <c:v>149.85000000000034</c:v>
                </c:pt>
                <c:pt idx="18465">
                  <c:v>149.85000000000034</c:v>
                </c:pt>
                <c:pt idx="18466">
                  <c:v>149.85000000000034</c:v>
                </c:pt>
                <c:pt idx="18467">
                  <c:v>149.85000000000034</c:v>
                </c:pt>
                <c:pt idx="18468">
                  <c:v>149.85000000000034</c:v>
                </c:pt>
                <c:pt idx="18469">
                  <c:v>149.85000000000034</c:v>
                </c:pt>
                <c:pt idx="18470">
                  <c:v>149.85000000000034</c:v>
                </c:pt>
                <c:pt idx="18471">
                  <c:v>149.85000000000034</c:v>
                </c:pt>
                <c:pt idx="18472">
                  <c:v>149.85000000000034</c:v>
                </c:pt>
                <c:pt idx="18473">
                  <c:v>149.85000000000034</c:v>
                </c:pt>
                <c:pt idx="18474">
                  <c:v>149.85000000000034</c:v>
                </c:pt>
                <c:pt idx="18475">
                  <c:v>149.85000000000034</c:v>
                </c:pt>
                <c:pt idx="18476">
                  <c:v>149.85000000000034</c:v>
                </c:pt>
                <c:pt idx="18477">
                  <c:v>149.85000000000034</c:v>
                </c:pt>
                <c:pt idx="18478">
                  <c:v>149.85000000000034</c:v>
                </c:pt>
                <c:pt idx="18479">
                  <c:v>149.85000000000034</c:v>
                </c:pt>
                <c:pt idx="18480">
                  <c:v>149.85000000000034</c:v>
                </c:pt>
                <c:pt idx="18481">
                  <c:v>149.85000000000034</c:v>
                </c:pt>
                <c:pt idx="18482">
                  <c:v>149.85000000000034</c:v>
                </c:pt>
                <c:pt idx="18483">
                  <c:v>149.85000000000034</c:v>
                </c:pt>
                <c:pt idx="18484">
                  <c:v>149.85000000000034</c:v>
                </c:pt>
                <c:pt idx="18485">
                  <c:v>149.85000000000034</c:v>
                </c:pt>
                <c:pt idx="18486">
                  <c:v>149.85000000000034</c:v>
                </c:pt>
                <c:pt idx="18487">
                  <c:v>152.38000000000034</c:v>
                </c:pt>
                <c:pt idx="18488">
                  <c:v>152.38000000000034</c:v>
                </c:pt>
                <c:pt idx="18489">
                  <c:v>152.38000000000034</c:v>
                </c:pt>
                <c:pt idx="18490">
                  <c:v>152.38000000000034</c:v>
                </c:pt>
                <c:pt idx="18491">
                  <c:v>152.38000000000034</c:v>
                </c:pt>
                <c:pt idx="18492">
                  <c:v>152.38000000000034</c:v>
                </c:pt>
                <c:pt idx="18493">
                  <c:v>152.38000000000034</c:v>
                </c:pt>
                <c:pt idx="18494">
                  <c:v>152.38000000000034</c:v>
                </c:pt>
                <c:pt idx="18495">
                  <c:v>152.38000000000034</c:v>
                </c:pt>
                <c:pt idx="18496">
                  <c:v>152.38000000000034</c:v>
                </c:pt>
                <c:pt idx="18497">
                  <c:v>152.38000000000034</c:v>
                </c:pt>
                <c:pt idx="18498">
                  <c:v>152.38000000000034</c:v>
                </c:pt>
                <c:pt idx="18499">
                  <c:v>152.38000000000034</c:v>
                </c:pt>
                <c:pt idx="18500">
                  <c:v>152.38000000000034</c:v>
                </c:pt>
                <c:pt idx="18501">
                  <c:v>152.38000000000034</c:v>
                </c:pt>
                <c:pt idx="18502">
                  <c:v>152.38000000000034</c:v>
                </c:pt>
                <c:pt idx="18503">
                  <c:v>152.38000000000034</c:v>
                </c:pt>
                <c:pt idx="18504">
                  <c:v>152.38000000000034</c:v>
                </c:pt>
                <c:pt idx="18505">
                  <c:v>152.38000000000034</c:v>
                </c:pt>
                <c:pt idx="18506">
                  <c:v>152.38000000000034</c:v>
                </c:pt>
                <c:pt idx="18507">
                  <c:v>152.38000000000034</c:v>
                </c:pt>
                <c:pt idx="18508">
                  <c:v>152.38000000000034</c:v>
                </c:pt>
                <c:pt idx="18509">
                  <c:v>152.38000000000034</c:v>
                </c:pt>
                <c:pt idx="18510">
                  <c:v>152.38000000000034</c:v>
                </c:pt>
                <c:pt idx="18511">
                  <c:v>152.38000000000034</c:v>
                </c:pt>
                <c:pt idx="18512">
                  <c:v>152.38000000000034</c:v>
                </c:pt>
                <c:pt idx="18513">
                  <c:v>152.38000000000034</c:v>
                </c:pt>
                <c:pt idx="18514">
                  <c:v>152.38000000000034</c:v>
                </c:pt>
                <c:pt idx="18515">
                  <c:v>152.38000000000034</c:v>
                </c:pt>
                <c:pt idx="18516">
                  <c:v>152.38000000000034</c:v>
                </c:pt>
                <c:pt idx="18517">
                  <c:v>152.38000000000034</c:v>
                </c:pt>
                <c:pt idx="18518">
                  <c:v>152.38000000000034</c:v>
                </c:pt>
                <c:pt idx="18519">
                  <c:v>152.38000000000034</c:v>
                </c:pt>
                <c:pt idx="18520">
                  <c:v>152.38000000000034</c:v>
                </c:pt>
                <c:pt idx="18521">
                  <c:v>152.38000000000034</c:v>
                </c:pt>
                <c:pt idx="18522">
                  <c:v>152.38000000000034</c:v>
                </c:pt>
                <c:pt idx="18523">
                  <c:v>152.38000000000034</c:v>
                </c:pt>
                <c:pt idx="18524">
                  <c:v>152.38000000000034</c:v>
                </c:pt>
                <c:pt idx="18525">
                  <c:v>152.38000000000034</c:v>
                </c:pt>
                <c:pt idx="18526">
                  <c:v>152.38000000000034</c:v>
                </c:pt>
                <c:pt idx="18527">
                  <c:v>152.38000000000034</c:v>
                </c:pt>
                <c:pt idx="18528">
                  <c:v>152.38000000000034</c:v>
                </c:pt>
                <c:pt idx="18529">
                  <c:v>152.38000000000034</c:v>
                </c:pt>
                <c:pt idx="18530">
                  <c:v>152.38000000000034</c:v>
                </c:pt>
                <c:pt idx="18531">
                  <c:v>152.38000000000034</c:v>
                </c:pt>
                <c:pt idx="18532">
                  <c:v>152.38000000000034</c:v>
                </c:pt>
                <c:pt idx="18533">
                  <c:v>152.38000000000034</c:v>
                </c:pt>
                <c:pt idx="18534">
                  <c:v>152.38000000000034</c:v>
                </c:pt>
                <c:pt idx="18535">
                  <c:v>152.38000000000034</c:v>
                </c:pt>
                <c:pt idx="18536">
                  <c:v>152.38000000000034</c:v>
                </c:pt>
                <c:pt idx="18537">
                  <c:v>152.38000000000034</c:v>
                </c:pt>
                <c:pt idx="18538">
                  <c:v>152.38000000000034</c:v>
                </c:pt>
                <c:pt idx="18539">
                  <c:v>152.38000000000034</c:v>
                </c:pt>
                <c:pt idx="18540">
                  <c:v>152.38000000000034</c:v>
                </c:pt>
                <c:pt idx="18541">
                  <c:v>152.38000000000034</c:v>
                </c:pt>
                <c:pt idx="18542">
                  <c:v>152.38000000000034</c:v>
                </c:pt>
                <c:pt idx="18543">
                  <c:v>152.38000000000034</c:v>
                </c:pt>
                <c:pt idx="18544">
                  <c:v>152.38000000000034</c:v>
                </c:pt>
                <c:pt idx="18545">
                  <c:v>152.38000000000034</c:v>
                </c:pt>
                <c:pt idx="18546">
                  <c:v>152.38000000000034</c:v>
                </c:pt>
                <c:pt idx="18547">
                  <c:v>152.38000000000034</c:v>
                </c:pt>
                <c:pt idx="18548">
                  <c:v>152.38000000000034</c:v>
                </c:pt>
                <c:pt idx="18549">
                  <c:v>152.38000000000034</c:v>
                </c:pt>
                <c:pt idx="18550">
                  <c:v>152.38000000000034</c:v>
                </c:pt>
                <c:pt idx="18551">
                  <c:v>152.38000000000034</c:v>
                </c:pt>
                <c:pt idx="18552">
                  <c:v>152.38000000000034</c:v>
                </c:pt>
                <c:pt idx="18553">
                  <c:v>152.38000000000034</c:v>
                </c:pt>
                <c:pt idx="18554">
                  <c:v>152.38000000000034</c:v>
                </c:pt>
                <c:pt idx="18555">
                  <c:v>152.38000000000034</c:v>
                </c:pt>
                <c:pt idx="18556">
                  <c:v>152.38000000000034</c:v>
                </c:pt>
                <c:pt idx="18557">
                  <c:v>152.38000000000034</c:v>
                </c:pt>
                <c:pt idx="18558">
                  <c:v>152.38000000000034</c:v>
                </c:pt>
                <c:pt idx="18559">
                  <c:v>152.38000000000034</c:v>
                </c:pt>
                <c:pt idx="18560">
                  <c:v>152.38000000000034</c:v>
                </c:pt>
                <c:pt idx="18561">
                  <c:v>152.38000000000034</c:v>
                </c:pt>
                <c:pt idx="18562">
                  <c:v>152.38000000000034</c:v>
                </c:pt>
                <c:pt idx="18563">
                  <c:v>152.38000000000034</c:v>
                </c:pt>
                <c:pt idx="18564">
                  <c:v>152.38000000000034</c:v>
                </c:pt>
                <c:pt idx="18565">
                  <c:v>152.38000000000034</c:v>
                </c:pt>
                <c:pt idx="18566">
                  <c:v>152.38000000000034</c:v>
                </c:pt>
                <c:pt idx="18567">
                  <c:v>152.38000000000034</c:v>
                </c:pt>
                <c:pt idx="18568">
                  <c:v>152.38000000000034</c:v>
                </c:pt>
                <c:pt idx="18569">
                  <c:v>152.38000000000034</c:v>
                </c:pt>
                <c:pt idx="18570">
                  <c:v>152.38000000000034</c:v>
                </c:pt>
                <c:pt idx="18571">
                  <c:v>152.38000000000034</c:v>
                </c:pt>
                <c:pt idx="18572">
                  <c:v>152.38000000000034</c:v>
                </c:pt>
                <c:pt idx="18573">
                  <c:v>152.38000000000034</c:v>
                </c:pt>
                <c:pt idx="18574">
                  <c:v>152.38000000000034</c:v>
                </c:pt>
                <c:pt idx="18575">
                  <c:v>152.38000000000034</c:v>
                </c:pt>
                <c:pt idx="18576">
                  <c:v>152.38000000000034</c:v>
                </c:pt>
                <c:pt idx="18577">
                  <c:v>152.38000000000034</c:v>
                </c:pt>
                <c:pt idx="18578">
                  <c:v>152.38000000000034</c:v>
                </c:pt>
                <c:pt idx="18579">
                  <c:v>152.38000000000034</c:v>
                </c:pt>
                <c:pt idx="18580">
                  <c:v>152.38000000000034</c:v>
                </c:pt>
                <c:pt idx="18581">
                  <c:v>152.38000000000034</c:v>
                </c:pt>
                <c:pt idx="18582">
                  <c:v>152.38000000000034</c:v>
                </c:pt>
                <c:pt idx="18583">
                  <c:v>152.38000000000034</c:v>
                </c:pt>
                <c:pt idx="18584">
                  <c:v>152.38000000000034</c:v>
                </c:pt>
                <c:pt idx="18585">
                  <c:v>152.38000000000034</c:v>
                </c:pt>
                <c:pt idx="18586">
                  <c:v>152.38000000000034</c:v>
                </c:pt>
                <c:pt idx="18587">
                  <c:v>152.38000000000034</c:v>
                </c:pt>
                <c:pt idx="18588">
                  <c:v>152.38000000000034</c:v>
                </c:pt>
                <c:pt idx="18589">
                  <c:v>152.38000000000034</c:v>
                </c:pt>
                <c:pt idx="18590">
                  <c:v>152.38000000000034</c:v>
                </c:pt>
                <c:pt idx="18591">
                  <c:v>152.38000000000034</c:v>
                </c:pt>
                <c:pt idx="18592">
                  <c:v>152.38000000000034</c:v>
                </c:pt>
                <c:pt idx="18593">
                  <c:v>152.38000000000034</c:v>
                </c:pt>
                <c:pt idx="18594">
                  <c:v>152.38000000000034</c:v>
                </c:pt>
                <c:pt idx="18595">
                  <c:v>152.38000000000034</c:v>
                </c:pt>
                <c:pt idx="18596">
                  <c:v>152.38000000000034</c:v>
                </c:pt>
                <c:pt idx="18597">
                  <c:v>152.38000000000034</c:v>
                </c:pt>
                <c:pt idx="18598">
                  <c:v>152.38000000000034</c:v>
                </c:pt>
                <c:pt idx="18599">
                  <c:v>152.38000000000034</c:v>
                </c:pt>
                <c:pt idx="18600">
                  <c:v>152.38000000000034</c:v>
                </c:pt>
                <c:pt idx="18601">
                  <c:v>152.38000000000034</c:v>
                </c:pt>
                <c:pt idx="18602">
                  <c:v>152.38000000000034</c:v>
                </c:pt>
                <c:pt idx="18603">
                  <c:v>152.38000000000034</c:v>
                </c:pt>
                <c:pt idx="18604">
                  <c:v>152.38000000000034</c:v>
                </c:pt>
                <c:pt idx="18605">
                  <c:v>152.38000000000034</c:v>
                </c:pt>
                <c:pt idx="18606">
                  <c:v>152.38000000000034</c:v>
                </c:pt>
                <c:pt idx="18607">
                  <c:v>152.23999999999998</c:v>
                </c:pt>
                <c:pt idx="18608">
                  <c:v>152.23999999999998</c:v>
                </c:pt>
                <c:pt idx="18609">
                  <c:v>152.23999999999998</c:v>
                </c:pt>
                <c:pt idx="18610">
                  <c:v>152.23999999999998</c:v>
                </c:pt>
                <c:pt idx="18611">
                  <c:v>152.23999999999998</c:v>
                </c:pt>
                <c:pt idx="18612">
                  <c:v>152.23999999999998</c:v>
                </c:pt>
                <c:pt idx="18613">
                  <c:v>152.23999999999998</c:v>
                </c:pt>
                <c:pt idx="18614">
                  <c:v>152.23999999999998</c:v>
                </c:pt>
                <c:pt idx="18615">
                  <c:v>152.23999999999998</c:v>
                </c:pt>
                <c:pt idx="18616">
                  <c:v>152.23999999999998</c:v>
                </c:pt>
                <c:pt idx="18617">
                  <c:v>152.23999999999998</c:v>
                </c:pt>
                <c:pt idx="18618">
                  <c:v>152.23999999999998</c:v>
                </c:pt>
                <c:pt idx="18619">
                  <c:v>152.23999999999998</c:v>
                </c:pt>
                <c:pt idx="18620">
                  <c:v>152.23999999999998</c:v>
                </c:pt>
                <c:pt idx="18621">
                  <c:v>152.23999999999998</c:v>
                </c:pt>
                <c:pt idx="18622">
                  <c:v>152.23999999999998</c:v>
                </c:pt>
                <c:pt idx="18623">
                  <c:v>152.23999999999998</c:v>
                </c:pt>
                <c:pt idx="18624">
                  <c:v>152.23999999999998</c:v>
                </c:pt>
                <c:pt idx="18625">
                  <c:v>152.23999999999998</c:v>
                </c:pt>
                <c:pt idx="18626">
                  <c:v>152.23999999999998</c:v>
                </c:pt>
                <c:pt idx="18627">
                  <c:v>152.23999999999998</c:v>
                </c:pt>
                <c:pt idx="18628">
                  <c:v>152.23999999999998</c:v>
                </c:pt>
                <c:pt idx="18629">
                  <c:v>152.23999999999998</c:v>
                </c:pt>
                <c:pt idx="18630">
                  <c:v>152.23999999999998</c:v>
                </c:pt>
                <c:pt idx="18631">
                  <c:v>152.23999999999998</c:v>
                </c:pt>
                <c:pt idx="18632">
                  <c:v>152.23999999999998</c:v>
                </c:pt>
                <c:pt idx="18633">
                  <c:v>152.23999999999998</c:v>
                </c:pt>
                <c:pt idx="18634">
                  <c:v>152.23999999999998</c:v>
                </c:pt>
                <c:pt idx="18635">
                  <c:v>152.23999999999998</c:v>
                </c:pt>
                <c:pt idx="18636">
                  <c:v>152.23999999999998</c:v>
                </c:pt>
                <c:pt idx="18637">
                  <c:v>152.23999999999998</c:v>
                </c:pt>
                <c:pt idx="18638">
                  <c:v>152.23999999999998</c:v>
                </c:pt>
                <c:pt idx="18639">
                  <c:v>152.23999999999998</c:v>
                </c:pt>
                <c:pt idx="18640">
                  <c:v>152.23999999999998</c:v>
                </c:pt>
                <c:pt idx="18641">
                  <c:v>152.23999999999998</c:v>
                </c:pt>
                <c:pt idx="18642">
                  <c:v>152.23999999999998</c:v>
                </c:pt>
                <c:pt idx="18643">
                  <c:v>152.23999999999998</c:v>
                </c:pt>
                <c:pt idx="18644">
                  <c:v>152.23999999999998</c:v>
                </c:pt>
                <c:pt idx="18645">
                  <c:v>152.23999999999998</c:v>
                </c:pt>
                <c:pt idx="18646">
                  <c:v>152.23999999999998</c:v>
                </c:pt>
                <c:pt idx="18647">
                  <c:v>152.23999999999998</c:v>
                </c:pt>
                <c:pt idx="18648">
                  <c:v>152.23999999999998</c:v>
                </c:pt>
                <c:pt idx="18649">
                  <c:v>152.23999999999998</c:v>
                </c:pt>
                <c:pt idx="18650">
                  <c:v>152.23999999999998</c:v>
                </c:pt>
                <c:pt idx="18651">
                  <c:v>152.23999999999998</c:v>
                </c:pt>
                <c:pt idx="18652">
                  <c:v>152.23999999999998</c:v>
                </c:pt>
                <c:pt idx="18653">
                  <c:v>152.23999999999998</c:v>
                </c:pt>
                <c:pt idx="18654">
                  <c:v>152.23999999999998</c:v>
                </c:pt>
                <c:pt idx="18655">
                  <c:v>152.23999999999998</c:v>
                </c:pt>
                <c:pt idx="18656">
                  <c:v>152.23999999999998</c:v>
                </c:pt>
                <c:pt idx="18657">
                  <c:v>152.23999999999998</c:v>
                </c:pt>
                <c:pt idx="18658">
                  <c:v>152.23999999999998</c:v>
                </c:pt>
                <c:pt idx="18659">
                  <c:v>152.23999999999998</c:v>
                </c:pt>
                <c:pt idx="18660">
                  <c:v>152.23999999999998</c:v>
                </c:pt>
                <c:pt idx="18661">
                  <c:v>152.23999999999998</c:v>
                </c:pt>
                <c:pt idx="18662">
                  <c:v>152.23999999999998</c:v>
                </c:pt>
                <c:pt idx="18663">
                  <c:v>152.23999999999998</c:v>
                </c:pt>
                <c:pt idx="18664">
                  <c:v>152.23999999999998</c:v>
                </c:pt>
                <c:pt idx="18665">
                  <c:v>152.23999999999998</c:v>
                </c:pt>
                <c:pt idx="18666">
                  <c:v>152.23999999999998</c:v>
                </c:pt>
                <c:pt idx="18667">
                  <c:v>153.54</c:v>
                </c:pt>
                <c:pt idx="18668">
                  <c:v>153.54</c:v>
                </c:pt>
                <c:pt idx="18669">
                  <c:v>153.54</c:v>
                </c:pt>
                <c:pt idx="18670">
                  <c:v>153.54</c:v>
                </c:pt>
                <c:pt idx="18671">
                  <c:v>153.54</c:v>
                </c:pt>
                <c:pt idx="18672">
                  <c:v>153.54</c:v>
                </c:pt>
                <c:pt idx="18673">
                  <c:v>153.54</c:v>
                </c:pt>
                <c:pt idx="18674">
                  <c:v>153.54</c:v>
                </c:pt>
                <c:pt idx="18675">
                  <c:v>153.54</c:v>
                </c:pt>
                <c:pt idx="18676">
                  <c:v>153.54</c:v>
                </c:pt>
                <c:pt idx="18677">
                  <c:v>153.54</c:v>
                </c:pt>
                <c:pt idx="18678">
                  <c:v>153.54</c:v>
                </c:pt>
                <c:pt idx="18679">
                  <c:v>153.54</c:v>
                </c:pt>
                <c:pt idx="18680">
                  <c:v>153.54</c:v>
                </c:pt>
                <c:pt idx="18681">
                  <c:v>153.54</c:v>
                </c:pt>
                <c:pt idx="18682">
                  <c:v>153.54</c:v>
                </c:pt>
                <c:pt idx="18683">
                  <c:v>153.54</c:v>
                </c:pt>
                <c:pt idx="18684">
                  <c:v>153.54</c:v>
                </c:pt>
                <c:pt idx="18685">
                  <c:v>153.54</c:v>
                </c:pt>
                <c:pt idx="18686">
                  <c:v>153.54</c:v>
                </c:pt>
                <c:pt idx="18687">
                  <c:v>153.54</c:v>
                </c:pt>
                <c:pt idx="18688">
                  <c:v>153.54</c:v>
                </c:pt>
                <c:pt idx="18689">
                  <c:v>153.54</c:v>
                </c:pt>
                <c:pt idx="18690">
                  <c:v>153.54</c:v>
                </c:pt>
                <c:pt idx="18691">
                  <c:v>153.54</c:v>
                </c:pt>
                <c:pt idx="18692">
                  <c:v>153.54</c:v>
                </c:pt>
                <c:pt idx="18693">
                  <c:v>153.54</c:v>
                </c:pt>
                <c:pt idx="18694">
                  <c:v>153.54</c:v>
                </c:pt>
                <c:pt idx="18695">
                  <c:v>153.54</c:v>
                </c:pt>
                <c:pt idx="18696">
                  <c:v>153.54</c:v>
                </c:pt>
                <c:pt idx="18697">
                  <c:v>153.54</c:v>
                </c:pt>
                <c:pt idx="18698">
                  <c:v>153.54</c:v>
                </c:pt>
                <c:pt idx="18699">
                  <c:v>153.54</c:v>
                </c:pt>
                <c:pt idx="18700">
                  <c:v>153.54</c:v>
                </c:pt>
                <c:pt idx="18701">
                  <c:v>153.54</c:v>
                </c:pt>
                <c:pt idx="18702">
                  <c:v>153.54</c:v>
                </c:pt>
                <c:pt idx="18703">
                  <c:v>153.54</c:v>
                </c:pt>
                <c:pt idx="18704">
                  <c:v>153.54</c:v>
                </c:pt>
                <c:pt idx="18705">
                  <c:v>153.54</c:v>
                </c:pt>
                <c:pt idx="18706">
                  <c:v>153.54</c:v>
                </c:pt>
                <c:pt idx="18707">
                  <c:v>153.54</c:v>
                </c:pt>
                <c:pt idx="18708">
                  <c:v>153.54</c:v>
                </c:pt>
                <c:pt idx="18709">
                  <c:v>153.54</c:v>
                </c:pt>
                <c:pt idx="18710">
                  <c:v>153.54</c:v>
                </c:pt>
                <c:pt idx="18711">
                  <c:v>153.54</c:v>
                </c:pt>
                <c:pt idx="18712">
                  <c:v>153.54</c:v>
                </c:pt>
                <c:pt idx="18713">
                  <c:v>153.54</c:v>
                </c:pt>
                <c:pt idx="18714">
                  <c:v>153.54</c:v>
                </c:pt>
                <c:pt idx="18715">
                  <c:v>153.54</c:v>
                </c:pt>
                <c:pt idx="18716">
                  <c:v>153.54</c:v>
                </c:pt>
                <c:pt idx="18717">
                  <c:v>153.54</c:v>
                </c:pt>
                <c:pt idx="18718">
                  <c:v>153.54</c:v>
                </c:pt>
                <c:pt idx="18719">
                  <c:v>153.54</c:v>
                </c:pt>
                <c:pt idx="18720">
                  <c:v>153.54</c:v>
                </c:pt>
                <c:pt idx="18721">
                  <c:v>153.54</c:v>
                </c:pt>
                <c:pt idx="18722">
                  <c:v>153.54</c:v>
                </c:pt>
                <c:pt idx="18723">
                  <c:v>153.54</c:v>
                </c:pt>
                <c:pt idx="18724">
                  <c:v>153.54</c:v>
                </c:pt>
                <c:pt idx="18725">
                  <c:v>153.54</c:v>
                </c:pt>
                <c:pt idx="18726">
                  <c:v>153.54</c:v>
                </c:pt>
                <c:pt idx="18727">
                  <c:v>155.26999999999998</c:v>
                </c:pt>
                <c:pt idx="18728">
                  <c:v>155.26999999999998</c:v>
                </c:pt>
                <c:pt idx="18729">
                  <c:v>155.26999999999998</c:v>
                </c:pt>
                <c:pt idx="18730">
                  <c:v>155.26999999999998</c:v>
                </c:pt>
                <c:pt idx="18731">
                  <c:v>155.26999999999998</c:v>
                </c:pt>
                <c:pt idx="18732">
                  <c:v>155.26999999999998</c:v>
                </c:pt>
                <c:pt idx="18733">
                  <c:v>155.26999999999998</c:v>
                </c:pt>
                <c:pt idx="18734">
                  <c:v>155.26999999999998</c:v>
                </c:pt>
                <c:pt idx="18735">
                  <c:v>155.26999999999998</c:v>
                </c:pt>
                <c:pt idx="18736">
                  <c:v>155.26999999999998</c:v>
                </c:pt>
                <c:pt idx="18737">
                  <c:v>155.26999999999998</c:v>
                </c:pt>
                <c:pt idx="18738">
                  <c:v>155.26999999999998</c:v>
                </c:pt>
                <c:pt idx="18739">
                  <c:v>155.26999999999998</c:v>
                </c:pt>
                <c:pt idx="18740">
                  <c:v>155.26999999999998</c:v>
                </c:pt>
                <c:pt idx="18741">
                  <c:v>155.26999999999998</c:v>
                </c:pt>
                <c:pt idx="18742">
                  <c:v>155.26999999999998</c:v>
                </c:pt>
                <c:pt idx="18743">
                  <c:v>155.26999999999998</c:v>
                </c:pt>
                <c:pt idx="18744">
                  <c:v>155.26999999999998</c:v>
                </c:pt>
                <c:pt idx="18745">
                  <c:v>155.26999999999998</c:v>
                </c:pt>
                <c:pt idx="18746">
                  <c:v>155.26999999999998</c:v>
                </c:pt>
                <c:pt idx="18747">
                  <c:v>155.26999999999998</c:v>
                </c:pt>
                <c:pt idx="18748">
                  <c:v>155.26999999999998</c:v>
                </c:pt>
                <c:pt idx="18749">
                  <c:v>155.26999999999998</c:v>
                </c:pt>
                <c:pt idx="18750">
                  <c:v>155.26999999999998</c:v>
                </c:pt>
                <c:pt idx="18751">
                  <c:v>155.26999999999998</c:v>
                </c:pt>
                <c:pt idx="18752">
                  <c:v>155.26999999999998</c:v>
                </c:pt>
                <c:pt idx="18753">
                  <c:v>155.26999999999998</c:v>
                </c:pt>
                <c:pt idx="18754">
                  <c:v>155.26999999999998</c:v>
                </c:pt>
                <c:pt idx="18755">
                  <c:v>155.26999999999998</c:v>
                </c:pt>
                <c:pt idx="18756">
                  <c:v>155.26999999999998</c:v>
                </c:pt>
                <c:pt idx="18757">
                  <c:v>155.26999999999998</c:v>
                </c:pt>
                <c:pt idx="18758">
                  <c:v>155.26999999999998</c:v>
                </c:pt>
                <c:pt idx="18759">
                  <c:v>155.26999999999998</c:v>
                </c:pt>
                <c:pt idx="18760">
                  <c:v>155.26999999999998</c:v>
                </c:pt>
                <c:pt idx="18761">
                  <c:v>155.26999999999998</c:v>
                </c:pt>
                <c:pt idx="18762">
                  <c:v>155.26999999999998</c:v>
                </c:pt>
                <c:pt idx="18763">
                  <c:v>155.26999999999998</c:v>
                </c:pt>
                <c:pt idx="18764">
                  <c:v>155.26999999999998</c:v>
                </c:pt>
                <c:pt idx="18765">
                  <c:v>155.26999999999998</c:v>
                </c:pt>
                <c:pt idx="18766">
                  <c:v>155.26999999999998</c:v>
                </c:pt>
                <c:pt idx="18767">
                  <c:v>155.26999999999998</c:v>
                </c:pt>
                <c:pt idx="18768">
                  <c:v>155.26999999999998</c:v>
                </c:pt>
                <c:pt idx="18769">
                  <c:v>155.26999999999998</c:v>
                </c:pt>
                <c:pt idx="18770">
                  <c:v>155.26999999999998</c:v>
                </c:pt>
                <c:pt idx="18771">
                  <c:v>155.26999999999998</c:v>
                </c:pt>
                <c:pt idx="18772">
                  <c:v>155.26999999999998</c:v>
                </c:pt>
                <c:pt idx="18773">
                  <c:v>155.26999999999998</c:v>
                </c:pt>
                <c:pt idx="18774">
                  <c:v>155.26999999999998</c:v>
                </c:pt>
                <c:pt idx="18775">
                  <c:v>155.26999999999998</c:v>
                </c:pt>
                <c:pt idx="18776">
                  <c:v>155.26999999999998</c:v>
                </c:pt>
                <c:pt idx="18777">
                  <c:v>155.26999999999998</c:v>
                </c:pt>
                <c:pt idx="18778">
                  <c:v>155.26999999999998</c:v>
                </c:pt>
                <c:pt idx="18779">
                  <c:v>155.26999999999998</c:v>
                </c:pt>
                <c:pt idx="18780">
                  <c:v>155.26999999999998</c:v>
                </c:pt>
                <c:pt idx="18781">
                  <c:v>155.26999999999998</c:v>
                </c:pt>
                <c:pt idx="18782">
                  <c:v>155.26999999999998</c:v>
                </c:pt>
                <c:pt idx="18783">
                  <c:v>155.26999999999998</c:v>
                </c:pt>
                <c:pt idx="18784">
                  <c:v>155.26999999999998</c:v>
                </c:pt>
                <c:pt idx="18785">
                  <c:v>155.26999999999998</c:v>
                </c:pt>
                <c:pt idx="18786">
                  <c:v>155.26999999999998</c:v>
                </c:pt>
                <c:pt idx="18787">
                  <c:v>155.97</c:v>
                </c:pt>
                <c:pt idx="18788">
                  <c:v>155.97</c:v>
                </c:pt>
                <c:pt idx="18789">
                  <c:v>155.97</c:v>
                </c:pt>
                <c:pt idx="18790">
                  <c:v>155.97</c:v>
                </c:pt>
                <c:pt idx="18791">
                  <c:v>155.97</c:v>
                </c:pt>
                <c:pt idx="18792">
                  <c:v>155.97</c:v>
                </c:pt>
                <c:pt idx="18793">
                  <c:v>155.97</c:v>
                </c:pt>
                <c:pt idx="18794">
                  <c:v>155.97</c:v>
                </c:pt>
                <c:pt idx="18795">
                  <c:v>155.97</c:v>
                </c:pt>
                <c:pt idx="18796">
                  <c:v>155.97</c:v>
                </c:pt>
                <c:pt idx="18797">
                  <c:v>155.97</c:v>
                </c:pt>
                <c:pt idx="18798">
                  <c:v>155.97</c:v>
                </c:pt>
                <c:pt idx="18799">
                  <c:v>155.97</c:v>
                </c:pt>
                <c:pt idx="18800">
                  <c:v>155.97</c:v>
                </c:pt>
                <c:pt idx="18801">
                  <c:v>155.97</c:v>
                </c:pt>
                <c:pt idx="18802">
                  <c:v>155.97</c:v>
                </c:pt>
                <c:pt idx="18803">
                  <c:v>155.97</c:v>
                </c:pt>
                <c:pt idx="18804">
                  <c:v>155.97</c:v>
                </c:pt>
                <c:pt idx="18805">
                  <c:v>155.97</c:v>
                </c:pt>
                <c:pt idx="18806">
                  <c:v>155.97</c:v>
                </c:pt>
                <c:pt idx="18807">
                  <c:v>155.97</c:v>
                </c:pt>
                <c:pt idx="18808">
                  <c:v>155.97</c:v>
                </c:pt>
                <c:pt idx="18809">
                  <c:v>155.97</c:v>
                </c:pt>
                <c:pt idx="18810">
                  <c:v>155.97</c:v>
                </c:pt>
                <c:pt idx="18811">
                  <c:v>155.97</c:v>
                </c:pt>
                <c:pt idx="18812">
                  <c:v>155.97</c:v>
                </c:pt>
                <c:pt idx="18813">
                  <c:v>155.97</c:v>
                </c:pt>
                <c:pt idx="18814">
                  <c:v>155.97</c:v>
                </c:pt>
                <c:pt idx="18815">
                  <c:v>155.97</c:v>
                </c:pt>
                <c:pt idx="18816">
                  <c:v>155.97</c:v>
                </c:pt>
                <c:pt idx="18817">
                  <c:v>155.97</c:v>
                </c:pt>
                <c:pt idx="18818">
                  <c:v>155.97</c:v>
                </c:pt>
                <c:pt idx="18819">
                  <c:v>155.97</c:v>
                </c:pt>
                <c:pt idx="18820">
                  <c:v>155.97</c:v>
                </c:pt>
                <c:pt idx="18821">
                  <c:v>155.97</c:v>
                </c:pt>
                <c:pt idx="18822">
                  <c:v>155.97</c:v>
                </c:pt>
                <c:pt idx="18823">
                  <c:v>155.97</c:v>
                </c:pt>
                <c:pt idx="18824">
                  <c:v>155.97</c:v>
                </c:pt>
                <c:pt idx="18825">
                  <c:v>155.97</c:v>
                </c:pt>
                <c:pt idx="18826">
                  <c:v>155.97</c:v>
                </c:pt>
                <c:pt idx="18827">
                  <c:v>155.97</c:v>
                </c:pt>
                <c:pt idx="18828">
                  <c:v>155.97</c:v>
                </c:pt>
                <c:pt idx="18829">
                  <c:v>155.97</c:v>
                </c:pt>
                <c:pt idx="18830">
                  <c:v>155.97</c:v>
                </c:pt>
                <c:pt idx="18831">
                  <c:v>155.97</c:v>
                </c:pt>
                <c:pt idx="18832">
                  <c:v>155.97</c:v>
                </c:pt>
                <c:pt idx="18833">
                  <c:v>155.97</c:v>
                </c:pt>
                <c:pt idx="18834">
                  <c:v>155.97</c:v>
                </c:pt>
                <c:pt idx="18835">
                  <c:v>155.97</c:v>
                </c:pt>
                <c:pt idx="18836">
                  <c:v>155.97</c:v>
                </c:pt>
                <c:pt idx="18837">
                  <c:v>155.97</c:v>
                </c:pt>
                <c:pt idx="18838">
                  <c:v>155.97</c:v>
                </c:pt>
                <c:pt idx="18839">
                  <c:v>155.97</c:v>
                </c:pt>
                <c:pt idx="18840">
                  <c:v>155.97</c:v>
                </c:pt>
                <c:pt idx="18841">
                  <c:v>155.97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00F8-4C84-8EC3-CE015167CB94}"/>
            </c:ext>
          </c:extLst>
        </c:ser>
        <c:ser>
          <c:idx val="1"/>
          <c:order val="2"/>
          <c:tx>
            <c:strRef>
              <c:f>'Combined data by second'!$L$6</c:f>
              <c:strCache>
                <c:ptCount val="1"/>
                <c:pt idx="0">
                  <c:v>haddock</c:v>
                </c:pt>
              </c:strCache>
            </c:strRef>
          </c:tx>
          <c:spPr>
            <a:ln>
              <a:noFill/>
            </a:ln>
          </c:spPr>
          <c:marker>
            <c:symbol val="circle"/>
            <c:size val="7"/>
            <c:spPr>
              <a:solidFill>
                <a:srgbClr val="FF0000"/>
              </a:solidFill>
              <a:ln>
                <a:noFill/>
              </a:ln>
            </c:spPr>
          </c:marker>
          <c:xVal>
            <c:numRef>
              <c:f>'Combined data by second'!$N$7:$N$18848</c:f>
              <c:numCache>
                <c:formatCode>hh:mm:ss</c:formatCode>
                <c:ptCount val="18842"/>
                <c:pt idx="0">
                  <c:v>0.33946759259259346</c:v>
                </c:pt>
                <c:pt idx="1">
                  <c:v>0.339479166666668</c:v>
                </c:pt>
                <c:pt idx="2">
                  <c:v>0.33949074074074193</c:v>
                </c:pt>
                <c:pt idx="3">
                  <c:v>0.33950231481481635</c:v>
                </c:pt>
                <c:pt idx="4">
                  <c:v>0.33951388888889039</c:v>
                </c:pt>
                <c:pt idx="5">
                  <c:v>0.33952546296296493</c:v>
                </c:pt>
                <c:pt idx="6">
                  <c:v>0.3395370370370373</c:v>
                </c:pt>
                <c:pt idx="7">
                  <c:v>0.33954861111111201</c:v>
                </c:pt>
                <c:pt idx="8">
                  <c:v>0.33956018518518655</c:v>
                </c:pt>
                <c:pt idx="9">
                  <c:v>0.33957175925926109</c:v>
                </c:pt>
                <c:pt idx="10">
                  <c:v>0.3395833333333344</c:v>
                </c:pt>
                <c:pt idx="11">
                  <c:v>0.33959490740740894</c:v>
                </c:pt>
                <c:pt idx="12">
                  <c:v>0.33960648148148287</c:v>
                </c:pt>
                <c:pt idx="13">
                  <c:v>0.33961805555555657</c:v>
                </c:pt>
                <c:pt idx="14">
                  <c:v>0.33962962962963128</c:v>
                </c:pt>
                <c:pt idx="15">
                  <c:v>0.33964120370370432</c:v>
                </c:pt>
                <c:pt idx="16">
                  <c:v>0.33965277777777958</c:v>
                </c:pt>
                <c:pt idx="17">
                  <c:v>0.33966435185185367</c:v>
                </c:pt>
                <c:pt idx="18">
                  <c:v>0.33967592592592744</c:v>
                </c:pt>
                <c:pt idx="19">
                  <c:v>0.33968750000000136</c:v>
                </c:pt>
                <c:pt idx="20">
                  <c:v>0.33969907407407524</c:v>
                </c:pt>
                <c:pt idx="21">
                  <c:v>0.33971064814814922</c:v>
                </c:pt>
                <c:pt idx="22">
                  <c:v>0.33972222222222365</c:v>
                </c:pt>
                <c:pt idx="23">
                  <c:v>0.3397337962962968</c:v>
                </c:pt>
                <c:pt idx="24">
                  <c:v>0.3397453703703715</c:v>
                </c:pt>
                <c:pt idx="25">
                  <c:v>0.33975694444444615</c:v>
                </c:pt>
                <c:pt idx="26">
                  <c:v>0.33976851851851902</c:v>
                </c:pt>
                <c:pt idx="27">
                  <c:v>0.3397800925925939</c:v>
                </c:pt>
                <c:pt idx="28">
                  <c:v>0.33979166666666732</c:v>
                </c:pt>
                <c:pt idx="29">
                  <c:v>0.33980324074074225</c:v>
                </c:pt>
                <c:pt idx="30">
                  <c:v>0.33981481481481751</c:v>
                </c:pt>
                <c:pt idx="31">
                  <c:v>0.3398263888888915</c:v>
                </c:pt>
                <c:pt idx="32">
                  <c:v>0.33983796296296537</c:v>
                </c:pt>
                <c:pt idx="33">
                  <c:v>0.33984953703703852</c:v>
                </c:pt>
                <c:pt idx="34">
                  <c:v>0.33986111111111245</c:v>
                </c:pt>
                <c:pt idx="35">
                  <c:v>0.33987268518518776</c:v>
                </c:pt>
                <c:pt idx="36">
                  <c:v>0.33988425925926219</c:v>
                </c:pt>
                <c:pt idx="37">
                  <c:v>0.33989583333333484</c:v>
                </c:pt>
                <c:pt idx="38">
                  <c:v>0.33990740740740938</c:v>
                </c:pt>
                <c:pt idx="39">
                  <c:v>0.33991898148148386</c:v>
                </c:pt>
                <c:pt idx="40">
                  <c:v>0.33993055555555707</c:v>
                </c:pt>
                <c:pt idx="41">
                  <c:v>0.33994212962963166</c:v>
                </c:pt>
                <c:pt idx="42">
                  <c:v>0.33995370370370553</c:v>
                </c:pt>
                <c:pt idx="43">
                  <c:v>0.33996527777778013</c:v>
                </c:pt>
                <c:pt idx="44">
                  <c:v>0.33997685185185472</c:v>
                </c:pt>
                <c:pt idx="45">
                  <c:v>0.33998842592592876</c:v>
                </c:pt>
                <c:pt idx="46">
                  <c:v>0.34000000000000108</c:v>
                </c:pt>
                <c:pt idx="47">
                  <c:v>0.34001157407407595</c:v>
                </c:pt>
                <c:pt idx="48">
                  <c:v>0.34002314814814927</c:v>
                </c:pt>
                <c:pt idx="49">
                  <c:v>0.34003472222222347</c:v>
                </c:pt>
                <c:pt idx="50">
                  <c:v>0.34004629629629751</c:v>
                </c:pt>
                <c:pt idx="51">
                  <c:v>0.34005787037037188</c:v>
                </c:pt>
                <c:pt idx="52">
                  <c:v>0.34006944444444581</c:v>
                </c:pt>
                <c:pt idx="53">
                  <c:v>0.34008101851851924</c:v>
                </c:pt>
                <c:pt idx="54">
                  <c:v>0.34009259259259383</c:v>
                </c:pt>
                <c:pt idx="55">
                  <c:v>0.34010416666666832</c:v>
                </c:pt>
                <c:pt idx="56">
                  <c:v>0.34011574074074202</c:v>
                </c:pt>
                <c:pt idx="57">
                  <c:v>0.34012731481481684</c:v>
                </c:pt>
                <c:pt idx="58">
                  <c:v>0.34013888888889082</c:v>
                </c:pt>
                <c:pt idx="59">
                  <c:v>0.34015046296296525</c:v>
                </c:pt>
                <c:pt idx="60">
                  <c:v>0.34016203703703851</c:v>
                </c:pt>
                <c:pt idx="61">
                  <c:v>0.34017361111111233</c:v>
                </c:pt>
                <c:pt idx="62">
                  <c:v>0.34018518518518681</c:v>
                </c:pt>
                <c:pt idx="63">
                  <c:v>0.34019675925926152</c:v>
                </c:pt>
                <c:pt idx="64">
                  <c:v>0.34020833333333478</c:v>
                </c:pt>
                <c:pt idx="65">
                  <c:v>0.34021990740740932</c:v>
                </c:pt>
                <c:pt idx="66">
                  <c:v>0.34023148148148274</c:v>
                </c:pt>
                <c:pt idx="67">
                  <c:v>0.34024305555555673</c:v>
                </c:pt>
                <c:pt idx="68">
                  <c:v>0.34025462962963171</c:v>
                </c:pt>
                <c:pt idx="69">
                  <c:v>0.34026620370370536</c:v>
                </c:pt>
                <c:pt idx="70">
                  <c:v>0.34027777777778012</c:v>
                </c:pt>
                <c:pt idx="71">
                  <c:v>0.34028935185185388</c:v>
                </c:pt>
                <c:pt idx="72">
                  <c:v>0.34030092592592848</c:v>
                </c:pt>
                <c:pt idx="73">
                  <c:v>0.34031250000000252</c:v>
                </c:pt>
                <c:pt idx="74">
                  <c:v>0.34032407407407705</c:v>
                </c:pt>
                <c:pt idx="75">
                  <c:v>0.34033564814814976</c:v>
                </c:pt>
                <c:pt idx="76">
                  <c:v>0.34034722222222397</c:v>
                </c:pt>
                <c:pt idx="77">
                  <c:v>0.34035879629629867</c:v>
                </c:pt>
                <c:pt idx="78">
                  <c:v>0.34037037037037327</c:v>
                </c:pt>
                <c:pt idx="79">
                  <c:v>0.34038194444444725</c:v>
                </c:pt>
                <c:pt idx="80">
                  <c:v>0.34039351851851979</c:v>
                </c:pt>
                <c:pt idx="81">
                  <c:v>0.34040509259259433</c:v>
                </c:pt>
                <c:pt idx="82">
                  <c:v>0.34041666666666942</c:v>
                </c:pt>
                <c:pt idx="83">
                  <c:v>0.34042824074074346</c:v>
                </c:pt>
                <c:pt idx="84">
                  <c:v>0.34043981481481733</c:v>
                </c:pt>
                <c:pt idx="85">
                  <c:v>0.34045138888889132</c:v>
                </c:pt>
                <c:pt idx="86">
                  <c:v>0.34046296296296641</c:v>
                </c:pt>
                <c:pt idx="87">
                  <c:v>0.34047453703703967</c:v>
                </c:pt>
                <c:pt idx="88">
                  <c:v>0.34048611111111332</c:v>
                </c:pt>
                <c:pt idx="89">
                  <c:v>0.3404976851851873</c:v>
                </c:pt>
                <c:pt idx="90">
                  <c:v>0.34050925925926201</c:v>
                </c:pt>
                <c:pt idx="91">
                  <c:v>0.34052083333333588</c:v>
                </c:pt>
                <c:pt idx="92">
                  <c:v>0.34053240740740948</c:v>
                </c:pt>
                <c:pt idx="93">
                  <c:v>0.34054398148148352</c:v>
                </c:pt>
                <c:pt idx="94">
                  <c:v>0.34055555555555761</c:v>
                </c:pt>
                <c:pt idx="95">
                  <c:v>0.34056712962963231</c:v>
                </c:pt>
                <c:pt idx="96">
                  <c:v>0.34057870370370663</c:v>
                </c:pt>
                <c:pt idx="97">
                  <c:v>0.34059027777778067</c:v>
                </c:pt>
                <c:pt idx="98">
                  <c:v>0.34060185185185432</c:v>
                </c:pt>
                <c:pt idx="99">
                  <c:v>0.3406134259259283</c:v>
                </c:pt>
                <c:pt idx="100">
                  <c:v>0.34062500000000218</c:v>
                </c:pt>
                <c:pt idx="101">
                  <c:v>0.34063657407407688</c:v>
                </c:pt>
                <c:pt idx="102">
                  <c:v>0.34064814814815025</c:v>
                </c:pt>
                <c:pt idx="103">
                  <c:v>0.34065972222222451</c:v>
                </c:pt>
                <c:pt idx="104">
                  <c:v>0.34067129629629855</c:v>
                </c:pt>
                <c:pt idx="105">
                  <c:v>0.34068287037037376</c:v>
                </c:pt>
                <c:pt idx="106">
                  <c:v>0.34069444444444685</c:v>
                </c:pt>
                <c:pt idx="107">
                  <c:v>0.34070601851852023</c:v>
                </c:pt>
                <c:pt idx="108">
                  <c:v>0.34071759259259476</c:v>
                </c:pt>
                <c:pt idx="109">
                  <c:v>0.34072916666666908</c:v>
                </c:pt>
                <c:pt idx="110">
                  <c:v>0.34074074074074312</c:v>
                </c:pt>
                <c:pt idx="111">
                  <c:v>0.34075231481481782</c:v>
                </c:pt>
                <c:pt idx="112">
                  <c:v>0.34076388888889148</c:v>
                </c:pt>
                <c:pt idx="113">
                  <c:v>0.34077546296296624</c:v>
                </c:pt>
                <c:pt idx="114">
                  <c:v>0.3407870370370395</c:v>
                </c:pt>
                <c:pt idx="115">
                  <c:v>0.34079861111111343</c:v>
                </c:pt>
                <c:pt idx="116">
                  <c:v>0.34081018518518852</c:v>
                </c:pt>
                <c:pt idx="117">
                  <c:v>0.34082175925926317</c:v>
                </c:pt>
                <c:pt idx="118">
                  <c:v>0.34083333333333576</c:v>
                </c:pt>
                <c:pt idx="119">
                  <c:v>0.34084490740741075</c:v>
                </c:pt>
                <c:pt idx="120">
                  <c:v>0.34085648148148484</c:v>
                </c:pt>
                <c:pt idx="121">
                  <c:v>0.34086805555555871</c:v>
                </c:pt>
                <c:pt idx="122">
                  <c:v>0.34087962962963325</c:v>
                </c:pt>
                <c:pt idx="123">
                  <c:v>0.3408912037037064</c:v>
                </c:pt>
                <c:pt idx="124">
                  <c:v>0.34090277777778177</c:v>
                </c:pt>
                <c:pt idx="125">
                  <c:v>0.34091435185185548</c:v>
                </c:pt>
                <c:pt idx="126">
                  <c:v>0.34092592592592952</c:v>
                </c:pt>
                <c:pt idx="127">
                  <c:v>0.34093750000000272</c:v>
                </c:pt>
                <c:pt idx="128">
                  <c:v>0.34094907407407732</c:v>
                </c:pt>
                <c:pt idx="129">
                  <c:v>0.34096064814815097</c:v>
                </c:pt>
                <c:pt idx="130">
                  <c:v>0.34097222222222573</c:v>
                </c:pt>
                <c:pt idx="131">
                  <c:v>0.34098379629629971</c:v>
                </c:pt>
                <c:pt idx="132">
                  <c:v>0.34099537037037347</c:v>
                </c:pt>
                <c:pt idx="133">
                  <c:v>0.34100694444444807</c:v>
                </c:pt>
                <c:pt idx="134">
                  <c:v>0.34101851851852139</c:v>
                </c:pt>
                <c:pt idx="135">
                  <c:v>0.34103009259259526</c:v>
                </c:pt>
                <c:pt idx="136">
                  <c:v>0.34104166666666957</c:v>
                </c:pt>
                <c:pt idx="137">
                  <c:v>0.34105324074074367</c:v>
                </c:pt>
                <c:pt idx="138">
                  <c:v>0.34106481481481893</c:v>
                </c:pt>
                <c:pt idx="139">
                  <c:v>0.34107638888889263</c:v>
                </c:pt>
                <c:pt idx="140">
                  <c:v>0.34108796296296739</c:v>
                </c:pt>
                <c:pt idx="141">
                  <c:v>0.34109953703703977</c:v>
                </c:pt>
                <c:pt idx="142">
                  <c:v>0.34111111111111375</c:v>
                </c:pt>
                <c:pt idx="143">
                  <c:v>0.34112268518518901</c:v>
                </c:pt>
                <c:pt idx="144">
                  <c:v>0.34113425925926288</c:v>
                </c:pt>
                <c:pt idx="145">
                  <c:v>0.34114583333333626</c:v>
                </c:pt>
                <c:pt idx="146">
                  <c:v>0.34115740740741052</c:v>
                </c:pt>
                <c:pt idx="147">
                  <c:v>0.34116898148148528</c:v>
                </c:pt>
                <c:pt idx="148">
                  <c:v>0.34118055555555932</c:v>
                </c:pt>
                <c:pt idx="149">
                  <c:v>0.34119212962963297</c:v>
                </c:pt>
                <c:pt idx="150">
                  <c:v>0.34120370370370695</c:v>
                </c:pt>
                <c:pt idx="151">
                  <c:v>0.34121527777778132</c:v>
                </c:pt>
                <c:pt idx="152">
                  <c:v>0.34122685185185603</c:v>
                </c:pt>
                <c:pt idx="153">
                  <c:v>0.34123842592592918</c:v>
                </c:pt>
                <c:pt idx="154">
                  <c:v>0.34125000000000327</c:v>
                </c:pt>
                <c:pt idx="155">
                  <c:v>0.34126157407407748</c:v>
                </c:pt>
                <c:pt idx="156">
                  <c:v>0.34127314814815124</c:v>
                </c:pt>
                <c:pt idx="157">
                  <c:v>0.34128472222222622</c:v>
                </c:pt>
                <c:pt idx="158">
                  <c:v>0.34129629629629943</c:v>
                </c:pt>
                <c:pt idx="159">
                  <c:v>0.34130787037037458</c:v>
                </c:pt>
                <c:pt idx="160">
                  <c:v>0.34131944444444856</c:v>
                </c:pt>
                <c:pt idx="161">
                  <c:v>0.34133101851852121</c:v>
                </c:pt>
                <c:pt idx="162">
                  <c:v>0.34134259259259608</c:v>
                </c:pt>
                <c:pt idx="163">
                  <c:v>0.3413541666666709</c:v>
                </c:pt>
                <c:pt idx="164">
                  <c:v>0.34136574074074483</c:v>
                </c:pt>
                <c:pt idx="165">
                  <c:v>0.34137731481481937</c:v>
                </c:pt>
                <c:pt idx="166">
                  <c:v>0.34138888888889396</c:v>
                </c:pt>
                <c:pt idx="167">
                  <c:v>0.34140046296296783</c:v>
                </c:pt>
                <c:pt idx="168">
                  <c:v>0.34141203703704176</c:v>
                </c:pt>
                <c:pt idx="169">
                  <c:v>0.3414236111111148</c:v>
                </c:pt>
                <c:pt idx="170">
                  <c:v>0.34143518518518884</c:v>
                </c:pt>
                <c:pt idx="171">
                  <c:v>0.34144675925926393</c:v>
                </c:pt>
                <c:pt idx="172">
                  <c:v>0.34145833333333697</c:v>
                </c:pt>
                <c:pt idx="173">
                  <c:v>0.34146990740741184</c:v>
                </c:pt>
                <c:pt idx="174">
                  <c:v>0.34148148148148583</c:v>
                </c:pt>
                <c:pt idx="175">
                  <c:v>0.34149305555555926</c:v>
                </c:pt>
                <c:pt idx="176">
                  <c:v>0.34150462962963413</c:v>
                </c:pt>
                <c:pt idx="177">
                  <c:v>0.34151620370370811</c:v>
                </c:pt>
                <c:pt idx="178">
                  <c:v>0.34152777777778276</c:v>
                </c:pt>
                <c:pt idx="179">
                  <c:v>0.3415393518518558</c:v>
                </c:pt>
                <c:pt idx="180">
                  <c:v>0.3415509259259305</c:v>
                </c:pt>
                <c:pt idx="181">
                  <c:v>0.34156250000000432</c:v>
                </c:pt>
                <c:pt idx="182">
                  <c:v>0.34157407407407891</c:v>
                </c:pt>
                <c:pt idx="183">
                  <c:v>0.34158564814815201</c:v>
                </c:pt>
                <c:pt idx="184">
                  <c:v>0.3415972222222261</c:v>
                </c:pt>
                <c:pt idx="185">
                  <c:v>0.34160879629630048</c:v>
                </c:pt>
                <c:pt idx="186">
                  <c:v>0.34162037037037513</c:v>
                </c:pt>
                <c:pt idx="187">
                  <c:v>0.34163194444444839</c:v>
                </c:pt>
                <c:pt idx="188">
                  <c:v>0.34164351851852165</c:v>
                </c:pt>
                <c:pt idx="189">
                  <c:v>0.34165509259259624</c:v>
                </c:pt>
                <c:pt idx="190">
                  <c:v>0.34166666666667145</c:v>
                </c:pt>
                <c:pt idx="191">
                  <c:v>0.34167824074074532</c:v>
                </c:pt>
                <c:pt idx="192">
                  <c:v>0.34168981481481975</c:v>
                </c:pt>
                <c:pt idx="193">
                  <c:v>0.34170138888889301</c:v>
                </c:pt>
                <c:pt idx="194">
                  <c:v>0.34171296296296827</c:v>
                </c:pt>
                <c:pt idx="195">
                  <c:v>0.34172453703704214</c:v>
                </c:pt>
                <c:pt idx="196">
                  <c:v>0.34173611111111479</c:v>
                </c:pt>
                <c:pt idx="197">
                  <c:v>0.34174768518518933</c:v>
                </c:pt>
                <c:pt idx="198">
                  <c:v>0.34175925925926381</c:v>
                </c:pt>
                <c:pt idx="199">
                  <c:v>0.34177083333333752</c:v>
                </c:pt>
                <c:pt idx="200">
                  <c:v>0.34178240740741234</c:v>
                </c:pt>
                <c:pt idx="201">
                  <c:v>0.34179398148148571</c:v>
                </c:pt>
                <c:pt idx="202">
                  <c:v>0.34180555555555997</c:v>
                </c:pt>
                <c:pt idx="203">
                  <c:v>0.34181712962963468</c:v>
                </c:pt>
                <c:pt idx="204">
                  <c:v>0.34182870370370927</c:v>
                </c:pt>
                <c:pt idx="205">
                  <c:v>0.34184027777778303</c:v>
                </c:pt>
                <c:pt idx="206">
                  <c:v>0.34185185185185701</c:v>
                </c:pt>
                <c:pt idx="207">
                  <c:v>0.34186342592593094</c:v>
                </c:pt>
                <c:pt idx="208">
                  <c:v>0.34187500000000481</c:v>
                </c:pt>
                <c:pt idx="209">
                  <c:v>0.34188657407407996</c:v>
                </c:pt>
                <c:pt idx="210">
                  <c:v>0.34189814814815256</c:v>
                </c:pt>
                <c:pt idx="211">
                  <c:v>0.34190972222222721</c:v>
                </c:pt>
                <c:pt idx="212">
                  <c:v>0.34192129629630086</c:v>
                </c:pt>
                <c:pt idx="213">
                  <c:v>0.34193287037037562</c:v>
                </c:pt>
                <c:pt idx="214">
                  <c:v>0.34194444444444932</c:v>
                </c:pt>
                <c:pt idx="215">
                  <c:v>0.34195601851852275</c:v>
                </c:pt>
                <c:pt idx="216">
                  <c:v>0.34196759259259712</c:v>
                </c:pt>
                <c:pt idx="217">
                  <c:v>0.34197916666667189</c:v>
                </c:pt>
                <c:pt idx="218">
                  <c:v>0.34199074074074548</c:v>
                </c:pt>
                <c:pt idx="219">
                  <c:v>0.34200231481482024</c:v>
                </c:pt>
                <c:pt idx="220">
                  <c:v>0.34201388888889417</c:v>
                </c:pt>
                <c:pt idx="221">
                  <c:v>0.34202546296296876</c:v>
                </c:pt>
                <c:pt idx="222">
                  <c:v>0.3420370370370418</c:v>
                </c:pt>
                <c:pt idx="223">
                  <c:v>0.34204861111111584</c:v>
                </c:pt>
                <c:pt idx="224">
                  <c:v>0.34206018518519032</c:v>
                </c:pt>
                <c:pt idx="225">
                  <c:v>0.34207175925926492</c:v>
                </c:pt>
                <c:pt idx="226">
                  <c:v>0.34208333333333807</c:v>
                </c:pt>
                <c:pt idx="227">
                  <c:v>0.34209490740741283</c:v>
                </c:pt>
                <c:pt idx="228">
                  <c:v>0.34210648148148648</c:v>
                </c:pt>
                <c:pt idx="229">
                  <c:v>0.34211805555556046</c:v>
                </c:pt>
                <c:pt idx="230">
                  <c:v>0.34212962962963511</c:v>
                </c:pt>
                <c:pt idx="231">
                  <c:v>0.34214120370370826</c:v>
                </c:pt>
                <c:pt idx="232">
                  <c:v>0.34215277777778352</c:v>
                </c:pt>
                <c:pt idx="233">
                  <c:v>0.34216435185185751</c:v>
                </c:pt>
                <c:pt idx="234">
                  <c:v>0.34217592592593132</c:v>
                </c:pt>
                <c:pt idx="235">
                  <c:v>0.34218750000000497</c:v>
                </c:pt>
                <c:pt idx="236">
                  <c:v>0.34219907407407901</c:v>
                </c:pt>
                <c:pt idx="237">
                  <c:v>0.34221064814815311</c:v>
                </c:pt>
                <c:pt idx="238">
                  <c:v>0.34222222222222748</c:v>
                </c:pt>
                <c:pt idx="239">
                  <c:v>0.34223379629630113</c:v>
                </c:pt>
                <c:pt idx="240">
                  <c:v>0.34224537037037539</c:v>
                </c:pt>
                <c:pt idx="241">
                  <c:v>0.34225694444444982</c:v>
                </c:pt>
                <c:pt idx="242">
                  <c:v>0.34226851851852325</c:v>
                </c:pt>
                <c:pt idx="243">
                  <c:v>0.34228009259259767</c:v>
                </c:pt>
                <c:pt idx="244">
                  <c:v>0.34229166666667177</c:v>
                </c:pt>
                <c:pt idx="245">
                  <c:v>0.34230324074074597</c:v>
                </c:pt>
                <c:pt idx="246">
                  <c:v>0.34231481481482146</c:v>
                </c:pt>
                <c:pt idx="247">
                  <c:v>0.34232638888889527</c:v>
                </c:pt>
                <c:pt idx="248">
                  <c:v>0.34233796296296914</c:v>
                </c:pt>
                <c:pt idx="249">
                  <c:v>0.34234953703704313</c:v>
                </c:pt>
                <c:pt idx="250">
                  <c:v>0.34236111111111633</c:v>
                </c:pt>
                <c:pt idx="251">
                  <c:v>0.34237268518519154</c:v>
                </c:pt>
                <c:pt idx="252">
                  <c:v>0.34238425925926602</c:v>
                </c:pt>
                <c:pt idx="253">
                  <c:v>0.34239583333333862</c:v>
                </c:pt>
                <c:pt idx="254">
                  <c:v>0.34240740740741332</c:v>
                </c:pt>
                <c:pt idx="255">
                  <c:v>0.34241898148148775</c:v>
                </c:pt>
                <c:pt idx="256">
                  <c:v>0.34243055555556101</c:v>
                </c:pt>
                <c:pt idx="257">
                  <c:v>0.34244212962963538</c:v>
                </c:pt>
                <c:pt idx="258">
                  <c:v>0.34245370370370931</c:v>
                </c:pt>
                <c:pt idx="259">
                  <c:v>0.34246527777778402</c:v>
                </c:pt>
                <c:pt idx="260">
                  <c:v>0.34247685185185861</c:v>
                </c:pt>
                <c:pt idx="261">
                  <c:v>0.34248842592593243</c:v>
                </c:pt>
                <c:pt idx="262">
                  <c:v>0.34250000000000547</c:v>
                </c:pt>
                <c:pt idx="263">
                  <c:v>0.34251157407408034</c:v>
                </c:pt>
                <c:pt idx="264">
                  <c:v>0.34252314814815366</c:v>
                </c:pt>
                <c:pt idx="265">
                  <c:v>0.34253472222222786</c:v>
                </c:pt>
                <c:pt idx="266">
                  <c:v>0.3425462962963019</c:v>
                </c:pt>
                <c:pt idx="267">
                  <c:v>0.34255787037037638</c:v>
                </c:pt>
                <c:pt idx="268">
                  <c:v>0.34256944444445031</c:v>
                </c:pt>
                <c:pt idx="269">
                  <c:v>0.34258101851852379</c:v>
                </c:pt>
                <c:pt idx="270">
                  <c:v>0.34259259259259822</c:v>
                </c:pt>
                <c:pt idx="271">
                  <c:v>0.34260416666667282</c:v>
                </c:pt>
                <c:pt idx="272">
                  <c:v>0.34261574074074647</c:v>
                </c:pt>
                <c:pt idx="273">
                  <c:v>0.34262731481482117</c:v>
                </c:pt>
                <c:pt idx="274">
                  <c:v>0.34263888888889521</c:v>
                </c:pt>
                <c:pt idx="275">
                  <c:v>0.34265046296296975</c:v>
                </c:pt>
                <c:pt idx="276">
                  <c:v>0.34266203703704357</c:v>
                </c:pt>
                <c:pt idx="277">
                  <c:v>0.34267361111111683</c:v>
                </c:pt>
                <c:pt idx="278">
                  <c:v>0.34268518518519098</c:v>
                </c:pt>
                <c:pt idx="279">
                  <c:v>0.34269675925926596</c:v>
                </c:pt>
                <c:pt idx="280">
                  <c:v>0.34270833333333917</c:v>
                </c:pt>
                <c:pt idx="281">
                  <c:v>0.34271990740741382</c:v>
                </c:pt>
                <c:pt idx="282">
                  <c:v>0.34273148148148724</c:v>
                </c:pt>
                <c:pt idx="283">
                  <c:v>0.34274305555556123</c:v>
                </c:pt>
                <c:pt idx="284">
                  <c:v>0.34275462962963582</c:v>
                </c:pt>
                <c:pt idx="285">
                  <c:v>0.3427662037037098</c:v>
                </c:pt>
                <c:pt idx="286">
                  <c:v>0.34277777777778451</c:v>
                </c:pt>
                <c:pt idx="287">
                  <c:v>0.34278935185185838</c:v>
                </c:pt>
                <c:pt idx="288">
                  <c:v>0.34280092592593292</c:v>
                </c:pt>
                <c:pt idx="289">
                  <c:v>0.34281250000000685</c:v>
                </c:pt>
                <c:pt idx="290">
                  <c:v>0.34282407407408144</c:v>
                </c:pt>
                <c:pt idx="291">
                  <c:v>0.3428356481481542</c:v>
                </c:pt>
                <c:pt idx="292">
                  <c:v>0.34284722222222846</c:v>
                </c:pt>
                <c:pt idx="293">
                  <c:v>0.34285879629630317</c:v>
                </c:pt>
                <c:pt idx="294">
                  <c:v>0.34287037037037754</c:v>
                </c:pt>
                <c:pt idx="295">
                  <c:v>0.34288194444445153</c:v>
                </c:pt>
                <c:pt idx="296">
                  <c:v>0.34289351851852429</c:v>
                </c:pt>
                <c:pt idx="297">
                  <c:v>0.34290509259259877</c:v>
                </c:pt>
                <c:pt idx="298">
                  <c:v>0.34291666666667386</c:v>
                </c:pt>
                <c:pt idx="299">
                  <c:v>0.34292824074074785</c:v>
                </c:pt>
                <c:pt idx="300">
                  <c:v>0.34293981481482172</c:v>
                </c:pt>
                <c:pt idx="301">
                  <c:v>0.34295138888889531</c:v>
                </c:pt>
                <c:pt idx="302">
                  <c:v>0.3429629629629708</c:v>
                </c:pt>
                <c:pt idx="303">
                  <c:v>0.34297453703704467</c:v>
                </c:pt>
                <c:pt idx="304">
                  <c:v>0.34298611111111782</c:v>
                </c:pt>
                <c:pt idx="305">
                  <c:v>0.34299768518519158</c:v>
                </c:pt>
                <c:pt idx="306">
                  <c:v>0.3430092592592664</c:v>
                </c:pt>
                <c:pt idx="307">
                  <c:v>0.34302083333334055</c:v>
                </c:pt>
                <c:pt idx="308">
                  <c:v>0.34303240740741398</c:v>
                </c:pt>
                <c:pt idx="309">
                  <c:v>0.34304398148148801</c:v>
                </c:pt>
                <c:pt idx="310">
                  <c:v>0.343055555555562</c:v>
                </c:pt>
                <c:pt idx="311">
                  <c:v>0.34306712962963631</c:v>
                </c:pt>
                <c:pt idx="312">
                  <c:v>0.34307870370371102</c:v>
                </c:pt>
                <c:pt idx="313">
                  <c:v>0.34309027777778495</c:v>
                </c:pt>
                <c:pt idx="314">
                  <c:v>0.34310185185185882</c:v>
                </c:pt>
                <c:pt idx="315">
                  <c:v>0.34311342592593247</c:v>
                </c:pt>
                <c:pt idx="316">
                  <c:v>0.34312500000000656</c:v>
                </c:pt>
                <c:pt idx="317">
                  <c:v>0.34313657407408121</c:v>
                </c:pt>
                <c:pt idx="318">
                  <c:v>0.34314814814815475</c:v>
                </c:pt>
                <c:pt idx="319">
                  <c:v>0.3431597222222289</c:v>
                </c:pt>
                <c:pt idx="320">
                  <c:v>0.34317129629630294</c:v>
                </c:pt>
                <c:pt idx="321">
                  <c:v>0.34318287037037798</c:v>
                </c:pt>
                <c:pt idx="322">
                  <c:v>0.3431944444444513</c:v>
                </c:pt>
                <c:pt idx="323">
                  <c:v>0.34320601851852456</c:v>
                </c:pt>
                <c:pt idx="324">
                  <c:v>0.34321759259259926</c:v>
                </c:pt>
                <c:pt idx="325">
                  <c:v>0.34322916666667347</c:v>
                </c:pt>
                <c:pt idx="326">
                  <c:v>0.34324074074074751</c:v>
                </c:pt>
                <c:pt idx="327">
                  <c:v>0.34325231481482221</c:v>
                </c:pt>
                <c:pt idx="328">
                  <c:v>0.34326388888889597</c:v>
                </c:pt>
                <c:pt idx="329">
                  <c:v>0.34327546296297057</c:v>
                </c:pt>
                <c:pt idx="330">
                  <c:v>0.34328703703704438</c:v>
                </c:pt>
                <c:pt idx="331">
                  <c:v>0.34329861111111776</c:v>
                </c:pt>
                <c:pt idx="332">
                  <c:v>0.34331018518519291</c:v>
                </c:pt>
                <c:pt idx="333">
                  <c:v>0.3433217592592675</c:v>
                </c:pt>
                <c:pt idx="334">
                  <c:v>0.34333333333334082</c:v>
                </c:pt>
                <c:pt idx="335">
                  <c:v>0.34334490740741513</c:v>
                </c:pt>
                <c:pt idx="336">
                  <c:v>0.34335648148148917</c:v>
                </c:pt>
                <c:pt idx="337">
                  <c:v>0.34336805555556282</c:v>
                </c:pt>
                <c:pt idx="338">
                  <c:v>0.34337962962963753</c:v>
                </c:pt>
                <c:pt idx="339">
                  <c:v>0.34339120370371085</c:v>
                </c:pt>
                <c:pt idx="340">
                  <c:v>0.34340277777778605</c:v>
                </c:pt>
                <c:pt idx="341">
                  <c:v>0.34341435185185992</c:v>
                </c:pt>
                <c:pt idx="342">
                  <c:v>0.34342592592593374</c:v>
                </c:pt>
                <c:pt idx="343">
                  <c:v>0.34343750000000711</c:v>
                </c:pt>
                <c:pt idx="344">
                  <c:v>0.34344907407408182</c:v>
                </c:pt>
                <c:pt idx="345">
                  <c:v>0.34346064814815547</c:v>
                </c:pt>
                <c:pt idx="346">
                  <c:v>0.34347222222223017</c:v>
                </c:pt>
                <c:pt idx="347">
                  <c:v>0.34348379629630382</c:v>
                </c:pt>
                <c:pt idx="348">
                  <c:v>0.34349537037037781</c:v>
                </c:pt>
                <c:pt idx="349">
                  <c:v>0.34350694444445246</c:v>
                </c:pt>
                <c:pt idx="350">
                  <c:v>0.34351851851852577</c:v>
                </c:pt>
                <c:pt idx="351">
                  <c:v>0.34353009259259976</c:v>
                </c:pt>
                <c:pt idx="352">
                  <c:v>0.34354166666667396</c:v>
                </c:pt>
                <c:pt idx="353">
                  <c:v>0.34355324074074806</c:v>
                </c:pt>
                <c:pt idx="354">
                  <c:v>0.34356481481482326</c:v>
                </c:pt>
                <c:pt idx="355">
                  <c:v>0.34357638888889708</c:v>
                </c:pt>
                <c:pt idx="356">
                  <c:v>0.34358796296297173</c:v>
                </c:pt>
                <c:pt idx="357">
                  <c:v>0.34359953703704482</c:v>
                </c:pt>
                <c:pt idx="358">
                  <c:v>0.34361111111111825</c:v>
                </c:pt>
                <c:pt idx="359">
                  <c:v>0.3436226851851934</c:v>
                </c:pt>
                <c:pt idx="360">
                  <c:v>0.34363425925926733</c:v>
                </c:pt>
                <c:pt idx="361">
                  <c:v>0.34364583333334098</c:v>
                </c:pt>
                <c:pt idx="362">
                  <c:v>0.34365740740741502</c:v>
                </c:pt>
                <c:pt idx="363">
                  <c:v>0.34366898148148967</c:v>
                </c:pt>
                <c:pt idx="364">
                  <c:v>0.34368055555556332</c:v>
                </c:pt>
                <c:pt idx="365">
                  <c:v>0.3436921296296373</c:v>
                </c:pt>
                <c:pt idx="366">
                  <c:v>0.34370370370371134</c:v>
                </c:pt>
                <c:pt idx="367">
                  <c:v>0.34371527777778582</c:v>
                </c:pt>
                <c:pt idx="368">
                  <c:v>0.34372685185186042</c:v>
                </c:pt>
                <c:pt idx="369">
                  <c:v>0.34373842592593357</c:v>
                </c:pt>
                <c:pt idx="370">
                  <c:v>0.34375000000000766</c:v>
                </c:pt>
                <c:pt idx="371">
                  <c:v>0.34376157407408198</c:v>
                </c:pt>
                <c:pt idx="372">
                  <c:v>0.34377314814815563</c:v>
                </c:pt>
                <c:pt idx="373">
                  <c:v>0.34378472222223061</c:v>
                </c:pt>
                <c:pt idx="374">
                  <c:v>0.34379629629630376</c:v>
                </c:pt>
                <c:pt idx="375">
                  <c:v>0.34380787037037902</c:v>
                </c:pt>
                <c:pt idx="376">
                  <c:v>0.343819444444453</c:v>
                </c:pt>
                <c:pt idx="377">
                  <c:v>0.3438310185185256</c:v>
                </c:pt>
                <c:pt idx="378">
                  <c:v>0.34384259259260141</c:v>
                </c:pt>
                <c:pt idx="379">
                  <c:v>0.34385416666667523</c:v>
                </c:pt>
                <c:pt idx="380">
                  <c:v>0.34386574074074922</c:v>
                </c:pt>
                <c:pt idx="381">
                  <c:v>0.34387731481482375</c:v>
                </c:pt>
                <c:pt idx="382">
                  <c:v>0.34388888888889829</c:v>
                </c:pt>
                <c:pt idx="383">
                  <c:v>0.34390046296297222</c:v>
                </c:pt>
                <c:pt idx="384">
                  <c:v>0.34391203703704604</c:v>
                </c:pt>
                <c:pt idx="385">
                  <c:v>0.34392361111111908</c:v>
                </c:pt>
                <c:pt idx="386">
                  <c:v>0.34393518518519317</c:v>
                </c:pt>
                <c:pt idx="387">
                  <c:v>0.34394675925926843</c:v>
                </c:pt>
                <c:pt idx="388">
                  <c:v>0.34395833333334225</c:v>
                </c:pt>
                <c:pt idx="389">
                  <c:v>0.34396990740741623</c:v>
                </c:pt>
                <c:pt idx="390">
                  <c:v>0.34398148148148988</c:v>
                </c:pt>
                <c:pt idx="391">
                  <c:v>0.34399305555556325</c:v>
                </c:pt>
                <c:pt idx="392">
                  <c:v>0.34400462962963863</c:v>
                </c:pt>
                <c:pt idx="393">
                  <c:v>0.3440162037037125</c:v>
                </c:pt>
                <c:pt idx="394">
                  <c:v>0.34402777777778704</c:v>
                </c:pt>
                <c:pt idx="395">
                  <c:v>0.34403935185186002</c:v>
                </c:pt>
                <c:pt idx="396">
                  <c:v>0.34405092592593484</c:v>
                </c:pt>
                <c:pt idx="397">
                  <c:v>0.34406250000000882</c:v>
                </c:pt>
                <c:pt idx="398">
                  <c:v>0.34407407407408325</c:v>
                </c:pt>
                <c:pt idx="399">
                  <c:v>0.34408564814815651</c:v>
                </c:pt>
                <c:pt idx="400">
                  <c:v>0.34409722222223033</c:v>
                </c:pt>
                <c:pt idx="401">
                  <c:v>0.34410879629630481</c:v>
                </c:pt>
                <c:pt idx="402">
                  <c:v>0.34412037037037951</c:v>
                </c:pt>
                <c:pt idx="403">
                  <c:v>0.34413194444445278</c:v>
                </c:pt>
                <c:pt idx="404">
                  <c:v>0.34414351851852609</c:v>
                </c:pt>
                <c:pt idx="405">
                  <c:v>0.34415509259260096</c:v>
                </c:pt>
                <c:pt idx="406">
                  <c:v>0.34416666666667578</c:v>
                </c:pt>
                <c:pt idx="407">
                  <c:v>0.34417824074074971</c:v>
                </c:pt>
                <c:pt idx="408">
                  <c:v>0.34418981481482408</c:v>
                </c:pt>
                <c:pt idx="409">
                  <c:v>0.3442013888888974</c:v>
                </c:pt>
                <c:pt idx="410">
                  <c:v>0.34421296296297255</c:v>
                </c:pt>
                <c:pt idx="411">
                  <c:v>0.34422453703704647</c:v>
                </c:pt>
                <c:pt idx="412">
                  <c:v>0.34423611111111929</c:v>
                </c:pt>
                <c:pt idx="413">
                  <c:v>0.34424768518519372</c:v>
                </c:pt>
                <c:pt idx="414">
                  <c:v>0.34425925925926798</c:v>
                </c:pt>
                <c:pt idx="415">
                  <c:v>0.34427083333334274</c:v>
                </c:pt>
                <c:pt idx="416">
                  <c:v>0.34428240740741667</c:v>
                </c:pt>
                <c:pt idx="417">
                  <c:v>0.3442939814814901</c:v>
                </c:pt>
                <c:pt idx="418">
                  <c:v>0.3443055555555643</c:v>
                </c:pt>
                <c:pt idx="419">
                  <c:v>0.34431712962963906</c:v>
                </c:pt>
                <c:pt idx="420">
                  <c:v>0.34432870370371343</c:v>
                </c:pt>
                <c:pt idx="421">
                  <c:v>0.34434027777778742</c:v>
                </c:pt>
                <c:pt idx="422">
                  <c:v>0.34435185185186135</c:v>
                </c:pt>
                <c:pt idx="423">
                  <c:v>0.34436342592593533</c:v>
                </c:pt>
                <c:pt idx="424">
                  <c:v>0.34437500000000898</c:v>
                </c:pt>
                <c:pt idx="425">
                  <c:v>0.3443865740740843</c:v>
                </c:pt>
                <c:pt idx="426">
                  <c:v>0.34439814814815695</c:v>
                </c:pt>
                <c:pt idx="427">
                  <c:v>0.34440972222223132</c:v>
                </c:pt>
                <c:pt idx="428">
                  <c:v>0.3444212962963053</c:v>
                </c:pt>
                <c:pt idx="429">
                  <c:v>0.34443287037038001</c:v>
                </c:pt>
                <c:pt idx="430">
                  <c:v>0.34444444444445382</c:v>
                </c:pt>
                <c:pt idx="431">
                  <c:v>0.34445601851852725</c:v>
                </c:pt>
                <c:pt idx="432">
                  <c:v>0.34446759259260223</c:v>
                </c:pt>
                <c:pt idx="433">
                  <c:v>0.34447916666667622</c:v>
                </c:pt>
                <c:pt idx="434">
                  <c:v>0.34449074074074998</c:v>
                </c:pt>
                <c:pt idx="435">
                  <c:v>0.34450231481482457</c:v>
                </c:pt>
                <c:pt idx="436">
                  <c:v>0.34451388888889856</c:v>
                </c:pt>
                <c:pt idx="437">
                  <c:v>0.34452546296297304</c:v>
                </c:pt>
                <c:pt idx="438">
                  <c:v>0.34453703703704608</c:v>
                </c:pt>
                <c:pt idx="439">
                  <c:v>0.34454861111112017</c:v>
                </c:pt>
                <c:pt idx="440">
                  <c:v>0.34456018518519482</c:v>
                </c:pt>
                <c:pt idx="441">
                  <c:v>0.34457175925926925</c:v>
                </c:pt>
                <c:pt idx="442">
                  <c:v>0.34458333333334323</c:v>
                </c:pt>
                <c:pt idx="443">
                  <c:v>0.34459490740741688</c:v>
                </c:pt>
                <c:pt idx="444">
                  <c:v>0.34460648148149081</c:v>
                </c:pt>
                <c:pt idx="445">
                  <c:v>0.34461805555556485</c:v>
                </c:pt>
                <c:pt idx="446">
                  <c:v>0.3446296296296395</c:v>
                </c:pt>
                <c:pt idx="447">
                  <c:v>0.34464120370371276</c:v>
                </c:pt>
                <c:pt idx="448">
                  <c:v>0.34465277777778786</c:v>
                </c:pt>
                <c:pt idx="449">
                  <c:v>0.34466435185186184</c:v>
                </c:pt>
                <c:pt idx="450">
                  <c:v>0.34467592592593582</c:v>
                </c:pt>
                <c:pt idx="451">
                  <c:v>0.34468750000000947</c:v>
                </c:pt>
                <c:pt idx="452">
                  <c:v>0.34469907407408351</c:v>
                </c:pt>
                <c:pt idx="453">
                  <c:v>0.34471064814815733</c:v>
                </c:pt>
                <c:pt idx="454">
                  <c:v>0.34472222222223181</c:v>
                </c:pt>
                <c:pt idx="455">
                  <c:v>0.34473379629630529</c:v>
                </c:pt>
                <c:pt idx="456">
                  <c:v>0.34474537037037978</c:v>
                </c:pt>
                <c:pt idx="457">
                  <c:v>0.34475694444445432</c:v>
                </c:pt>
                <c:pt idx="458">
                  <c:v>0.34476851851852774</c:v>
                </c:pt>
                <c:pt idx="459">
                  <c:v>0.34478009259260284</c:v>
                </c:pt>
                <c:pt idx="460">
                  <c:v>0.34479166666667616</c:v>
                </c:pt>
                <c:pt idx="461">
                  <c:v>0.34480324074075036</c:v>
                </c:pt>
                <c:pt idx="462">
                  <c:v>0.34481481481482579</c:v>
                </c:pt>
                <c:pt idx="463">
                  <c:v>0.34482638888889966</c:v>
                </c:pt>
                <c:pt idx="464">
                  <c:v>0.34483796296297348</c:v>
                </c:pt>
                <c:pt idx="465">
                  <c:v>0.34484953703704752</c:v>
                </c:pt>
                <c:pt idx="466">
                  <c:v>0.34486111111112072</c:v>
                </c:pt>
                <c:pt idx="467">
                  <c:v>0.34487268518519593</c:v>
                </c:pt>
                <c:pt idx="468">
                  <c:v>0.34488425925927046</c:v>
                </c:pt>
                <c:pt idx="469">
                  <c:v>0.34489583333334367</c:v>
                </c:pt>
                <c:pt idx="470">
                  <c:v>0.34490740740741771</c:v>
                </c:pt>
                <c:pt idx="471">
                  <c:v>0.34491898148149225</c:v>
                </c:pt>
                <c:pt idx="472">
                  <c:v>0.34493055555556534</c:v>
                </c:pt>
                <c:pt idx="473">
                  <c:v>0.34494212962963988</c:v>
                </c:pt>
                <c:pt idx="474">
                  <c:v>0.34495370370371348</c:v>
                </c:pt>
                <c:pt idx="475">
                  <c:v>0.34496527777778846</c:v>
                </c:pt>
                <c:pt idx="476">
                  <c:v>0.344976851851863</c:v>
                </c:pt>
                <c:pt idx="477">
                  <c:v>0.34498842592593693</c:v>
                </c:pt>
                <c:pt idx="478">
                  <c:v>0.34500000000000997</c:v>
                </c:pt>
                <c:pt idx="479">
                  <c:v>0.34501157407408467</c:v>
                </c:pt>
                <c:pt idx="480">
                  <c:v>0.34502314814815777</c:v>
                </c:pt>
                <c:pt idx="481">
                  <c:v>0.3450347222222323</c:v>
                </c:pt>
                <c:pt idx="482">
                  <c:v>0.34504629629630634</c:v>
                </c:pt>
                <c:pt idx="483">
                  <c:v>0.34505787037038088</c:v>
                </c:pt>
                <c:pt idx="484">
                  <c:v>0.34506944444445448</c:v>
                </c:pt>
                <c:pt idx="485">
                  <c:v>0.34508101851852829</c:v>
                </c:pt>
                <c:pt idx="486">
                  <c:v>0.34509259259260328</c:v>
                </c:pt>
                <c:pt idx="487">
                  <c:v>0.34510416666667731</c:v>
                </c:pt>
                <c:pt idx="488">
                  <c:v>0.34511574074075096</c:v>
                </c:pt>
                <c:pt idx="489">
                  <c:v>0.34512731481482567</c:v>
                </c:pt>
                <c:pt idx="490">
                  <c:v>0.34513888888889932</c:v>
                </c:pt>
                <c:pt idx="491">
                  <c:v>0.34515046296297403</c:v>
                </c:pt>
                <c:pt idx="492">
                  <c:v>0.34516203703704795</c:v>
                </c:pt>
                <c:pt idx="493">
                  <c:v>0.34517361111112127</c:v>
                </c:pt>
                <c:pt idx="494">
                  <c:v>0.34518518518519548</c:v>
                </c:pt>
                <c:pt idx="495">
                  <c:v>0.34519675925927035</c:v>
                </c:pt>
                <c:pt idx="496">
                  <c:v>0.34520833333334422</c:v>
                </c:pt>
                <c:pt idx="497">
                  <c:v>0.34521990740741781</c:v>
                </c:pt>
                <c:pt idx="498">
                  <c:v>0.34523148148149124</c:v>
                </c:pt>
                <c:pt idx="499">
                  <c:v>0.34524305555556523</c:v>
                </c:pt>
                <c:pt idx="500">
                  <c:v>0.34525462962964054</c:v>
                </c:pt>
                <c:pt idx="501">
                  <c:v>0.34526620370371408</c:v>
                </c:pt>
                <c:pt idx="502">
                  <c:v>0.3452777777777889</c:v>
                </c:pt>
                <c:pt idx="503">
                  <c:v>0.34528935185186282</c:v>
                </c:pt>
                <c:pt idx="504">
                  <c:v>0.34530092592593736</c:v>
                </c:pt>
                <c:pt idx="505">
                  <c:v>0.34531250000001118</c:v>
                </c:pt>
                <c:pt idx="506">
                  <c:v>0.34532407407408583</c:v>
                </c:pt>
                <c:pt idx="507">
                  <c:v>0.34533564814815843</c:v>
                </c:pt>
                <c:pt idx="508">
                  <c:v>0.3453472222222328</c:v>
                </c:pt>
                <c:pt idx="509">
                  <c:v>0.34535879629630745</c:v>
                </c:pt>
                <c:pt idx="510">
                  <c:v>0.34537037037038193</c:v>
                </c:pt>
                <c:pt idx="511">
                  <c:v>0.34538194444445575</c:v>
                </c:pt>
                <c:pt idx="512">
                  <c:v>0.34539351851852879</c:v>
                </c:pt>
                <c:pt idx="513">
                  <c:v>0.34540509259260371</c:v>
                </c:pt>
                <c:pt idx="514">
                  <c:v>0.34541666666667825</c:v>
                </c:pt>
                <c:pt idx="515">
                  <c:v>0.34542824074075212</c:v>
                </c:pt>
                <c:pt idx="516">
                  <c:v>0.34543981481482611</c:v>
                </c:pt>
                <c:pt idx="517">
                  <c:v>0.34545138888889981</c:v>
                </c:pt>
                <c:pt idx="518">
                  <c:v>0.34546296296297513</c:v>
                </c:pt>
                <c:pt idx="519">
                  <c:v>0.34547453703704906</c:v>
                </c:pt>
                <c:pt idx="520">
                  <c:v>0.34548611111112232</c:v>
                </c:pt>
                <c:pt idx="521">
                  <c:v>0.34549768518519597</c:v>
                </c:pt>
                <c:pt idx="522">
                  <c:v>0.34550925925927067</c:v>
                </c:pt>
                <c:pt idx="523">
                  <c:v>0.34552083333334527</c:v>
                </c:pt>
                <c:pt idx="524">
                  <c:v>0.34553240740741847</c:v>
                </c:pt>
                <c:pt idx="525">
                  <c:v>0.34554398148149235</c:v>
                </c:pt>
                <c:pt idx="526">
                  <c:v>0.34555555555556633</c:v>
                </c:pt>
                <c:pt idx="527">
                  <c:v>0.34556712962964142</c:v>
                </c:pt>
                <c:pt idx="528">
                  <c:v>0.34557870370371541</c:v>
                </c:pt>
                <c:pt idx="529">
                  <c:v>0.34559027777778933</c:v>
                </c:pt>
                <c:pt idx="530">
                  <c:v>0.34560185185186332</c:v>
                </c:pt>
                <c:pt idx="531">
                  <c:v>0.34561342592593697</c:v>
                </c:pt>
                <c:pt idx="532">
                  <c:v>0.34562500000001095</c:v>
                </c:pt>
                <c:pt idx="533">
                  <c:v>0.34563657407408532</c:v>
                </c:pt>
                <c:pt idx="534">
                  <c:v>0.34564814814815875</c:v>
                </c:pt>
                <c:pt idx="535">
                  <c:v>0.34565972222223335</c:v>
                </c:pt>
                <c:pt idx="536">
                  <c:v>0.34567129629630733</c:v>
                </c:pt>
                <c:pt idx="537">
                  <c:v>0.34568287037038242</c:v>
                </c:pt>
                <c:pt idx="538">
                  <c:v>0.34569444444445552</c:v>
                </c:pt>
                <c:pt idx="539">
                  <c:v>0.34570601851852895</c:v>
                </c:pt>
                <c:pt idx="540">
                  <c:v>0.34571759259260432</c:v>
                </c:pt>
                <c:pt idx="541">
                  <c:v>0.34572916666667797</c:v>
                </c:pt>
                <c:pt idx="542">
                  <c:v>0.34574074074075195</c:v>
                </c:pt>
                <c:pt idx="543">
                  <c:v>0.34575231481482632</c:v>
                </c:pt>
                <c:pt idx="544">
                  <c:v>0.34576388888890031</c:v>
                </c:pt>
                <c:pt idx="545">
                  <c:v>0.34577546296297496</c:v>
                </c:pt>
                <c:pt idx="546">
                  <c:v>0.34578703703704888</c:v>
                </c:pt>
                <c:pt idx="547">
                  <c:v>0.34579861111112226</c:v>
                </c:pt>
                <c:pt idx="548">
                  <c:v>0.34581018518519735</c:v>
                </c:pt>
                <c:pt idx="549">
                  <c:v>0.34582175925927189</c:v>
                </c:pt>
                <c:pt idx="550">
                  <c:v>0.34583333333334482</c:v>
                </c:pt>
                <c:pt idx="551">
                  <c:v>0.34584490740741958</c:v>
                </c:pt>
                <c:pt idx="552">
                  <c:v>0.34585648148149356</c:v>
                </c:pt>
                <c:pt idx="553">
                  <c:v>0.34586805555556732</c:v>
                </c:pt>
                <c:pt idx="554">
                  <c:v>0.34587962962964258</c:v>
                </c:pt>
                <c:pt idx="555">
                  <c:v>0.34589120370371512</c:v>
                </c:pt>
                <c:pt idx="556">
                  <c:v>0.34590277777779044</c:v>
                </c:pt>
                <c:pt idx="557">
                  <c:v>0.34591435185186437</c:v>
                </c:pt>
                <c:pt idx="558">
                  <c:v>0.34592592592593835</c:v>
                </c:pt>
                <c:pt idx="559">
                  <c:v>0.3459375000000115</c:v>
                </c:pt>
                <c:pt idx="560">
                  <c:v>0.34594907407408582</c:v>
                </c:pt>
                <c:pt idx="561">
                  <c:v>0.3459606481481598</c:v>
                </c:pt>
                <c:pt idx="562">
                  <c:v>0.34597222222223456</c:v>
                </c:pt>
                <c:pt idx="563">
                  <c:v>0.34598379629630832</c:v>
                </c:pt>
                <c:pt idx="564">
                  <c:v>0.34599537037038197</c:v>
                </c:pt>
                <c:pt idx="565">
                  <c:v>0.34600694444445684</c:v>
                </c:pt>
                <c:pt idx="566">
                  <c:v>0.34601851851853016</c:v>
                </c:pt>
                <c:pt idx="567">
                  <c:v>0.34603009259260448</c:v>
                </c:pt>
                <c:pt idx="568">
                  <c:v>0.3460416666666784</c:v>
                </c:pt>
                <c:pt idx="569">
                  <c:v>0.34605324074075244</c:v>
                </c:pt>
                <c:pt idx="570">
                  <c:v>0.34606481481482776</c:v>
                </c:pt>
                <c:pt idx="571">
                  <c:v>0.34607638888890152</c:v>
                </c:pt>
                <c:pt idx="572">
                  <c:v>0.34608796296297611</c:v>
                </c:pt>
                <c:pt idx="573">
                  <c:v>0.34609953703704932</c:v>
                </c:pt>
                <c:pt idx="574">
                  <c:v>0.34611111111112275</c:v>
                </c:pt>
                <c:pt idx="575">
                  <c:v>0.34612268518519773</c:v>
                </c:pt>
                <c:pt idx="576">
                  <c:v>0.34613425925927171</c:v>
                </c:pt>
                <c:pt idx="577">
                  <c:v>0.34614583333334548</c:v>
                </c:pt>
                <c:pt idx="578">
                  <c:v>0.3461574074074194</c:v>
                </c:pt>
                <c:pt idx="579">
                  <c:v>0.34616898148149405</c:v>
                </c:pt>
                <c:pt idx="580">
                  <c:v>0.34618055555556781</c:v>
                </c:pt>
                <c:pt idx="581">
                  <c:v>0.34619212962964241</c:v>
                </c:pt>
                <c:pt idx="582">
                  <c:v>0.34620370370371567</c:v>
                </c:pt>
                <c:pt idx="583">
                  <c:v>0.34621527777779032</c:v>
                </c:pt>
                <c:pt idx="584">
                  <c:v>0.34622685185186475</c:v>
                </c:pt>
                <c:pt idx="585">
                  <c:v>0.34623842592593801</c:v>
                </c:pt>
                <c:pt idx="586">
                  <c:v>0.34625000000001183</c:v>
                </c:pt>
                <c:pt idx="587">
                  <c:v>0.34626157407408631</c:v>
                </c:pt>
                <c:pt idx="588">
                  <c:v>0.34627314814815979</c:v>
                </c:pt>
                <c:pt idx="589">
                  <c:v>0.346284722222235</c:v>
                </c:pt>
                <c:pt idx="590">
                  <c:v>0.34629629629630826</c:v>
                </c:pt>
                <c:pt idx="591">
                  <c:v>0.34630787037038335</c:v>
                </c:pt>
                <c:pt idx="592">
                  <c:v>0.34631944444445734</c:v>
                </c:pt>
                <c:pt idx="593">
                  <c:v>0.34633101851852999</c:v>
                </c:pt>
                <c:pt idx="594">
                  <c:v>0.34634259259260564</c:v>
                </c:pt>
                <c:pt idx="595">
                  <c:v>0.34635416666667967</c:v>
                </c:pt>
                <c:pt idx="596">
                  <c:v>0.34636574074075338</c:v>
                </c:pt>
                <c:pt idx="597">
                  <c:v>0.34637731481482803</c:v>
                </c:pt>
                <c:pt idx="598">
                  <c:v>0.34638888888890274</c:v>
                </c:pt>
                <c:pt idx="599">
                  <c:v>0.34640046296297661</c:v>
                </c:pt>
                <c:pt idx="600">
                  <c:v>0.34641203703705042</c:v>
                </c:pt>
                <c:pt idx="601">
                  <c:v>0.34642361111112346</c:v>
                </c:pt>
                <c:pt idx="602">
                  <c:v>0.34643518518519756</c:v>
                </c:pt>
                <c:pt idx="603">
                  <c:v>0.34644675925927276</c:v>
                </c:pt>
                <c:pt idx="604">
                  <c:v>0.34645833333334658</c:v>
                </c:pt>
                <c:pt idx="605">
                  <c:v>0.34646990740742062</c:v>
                </c:pt>
                <c:pt idx="606">
                  <c:v>0.34648148148149432</c:v>
                </c:pt>
                <c:pt idx="607">
                  <c:v>0.34649305555556775</c:v>
                </c:pt>
                <c:pt idx="608">
                  <c:v>0.34650462962964362</c:v>
                </c:pt>
                <c:pt idx="609">
                  <c:v>0.34651620370371689</c:v>
                </c:pt>
                <c:pt idx="610">
                  <c:v>0.34652777777779137</c:v>
                </c:pt>
                <c:pt idx="611">
                  <c:v>0.34653935185186446</c:v>
                </c:pt>
                <c:pt idx="612">
                  <c:v>0.34655092592593917</c:v>
                </c:pt>
                <c:pt idx="613">
                  <c:v>0.34656250000001321</c:v>
                </c:pt>
                <c:pt idx="614">
                  <c:v>0.34657407407408752</c:v>
                </c:pt>
                <c:pt idx="615">
                  <c:v>0.34658564814816084</c:v>
                </c:pt>
                <c:pt idx="616">
                  <c:v>0.34659722222223477</c:v>
                </c:pt>
                <c:pt idx="617">
                  <c:v>0.34660879629630897</c:v>
                </c:pt>
                <c:pt idx="618">
                  <c:v>0.34662037037038385</c:v>
                </c:pt>
                <c:pt idx="619">
                  <c:v>0.34663194444445716</c:v>
                </c:pt>
                <c:pt idx="620">
                  <c:v>0.34664351851853048</c:v>
                </c:pt>
                <c:pt idx="621">
                  <c:v>0.34665509259260546</c:v>
                </c:pt>
                <c:pt idx="622">
                  <c:v>0.34666666666668011</c:v>
                </c:pt>
                <c:pt idx="623">
                  <c:v>0.34667824074075382</c:v>
                </c:pt>
                <c:pt idx="624">
                  <c:v>0.34668981481482852</c:v>
                </c:pt>
                <c:pt idx="625">
                  <c:v>0.34670138888890178</c:v>
                </c:pt>
                <c:pt idx="626">
                  <c:v>0.34671296296297693</c:v>
                </c:pt>
                <c:pt idx="627">
                  <c:v>0.34672453703705092</c:v>
                </c:pt>
                <c:pt idx="628">
                  <c:v>0.34673611111112379</c:v>
                </c:pt>
                <c:pt idx="629">
                  <c:v>0.34674768518519811</c:v>
                </c:pt>
                <c:pt idx="630">
                  <c:v>0.34675925925927248</c:v>
                </c:pt>
                <c:pt idx="631">
                  <c:v>0.34677083333334707</c:v>
                </c:pt>
                <c:pt idx="632">
                  <c:v>0.34678240740742106</c:v>
                </c:pt>
                <c:pt idx="633">
                  <c:v>0.34679398148149426</c:v>
                </c:pt>
                <c:pt idx="634">
                  <c:v>0.34680555555556858</c:v>
                </c:pt>
                <c:pt idx="635">
                  <c:v>0.34681712962964412</c:v>
                </c:pt>
                <c:pt idx="636">
                  <c:v>0.34682870370371793</c:v>
                </c:pt>
                <c:pt idx="637">
                  <c:v>0.34684027777779175</c:v>
                </c:pt>
                <c:pt idx="638">
                  <c:v>0.34685185185186573</c:v>
                </c:pt>
                <c:pt idx="639">
                  <c:v>0.34686342592593938</c:v>
                </c:pt>
                <c:pt idx="640">
                  <c:v>0.34687500000001331</c:v>
                </c:pt>
                <c:pt idx="641">
                  <c:v>0.34688657407408879</c:v>
                </c:pt>
                <c:pt idx="642">
                  <c:v>0.34689814814816133</c:v>
                </c:pt>
                <c:pt idx="643">
                  <c:v>0.34690972222223582</c:v>
                </c:pt>
                <c:pt idx="644">
                  <c:v>0.34692129629630952</c:v>
                </c:pt>
                <c:pt idx="645">
                  <c:v>0.34693287037038434</c:v>
                </c:pt>
                <c:pt idx="646">
                  <c:v>0.34694444444445832</c:v>
                </c:pt>
                <c:pt idx="647">
                  <c:v>0.34695601851853175</c:v>
                </c:pt>
                <c:pt idx="648">
                  <c:v>0.34696759259260668</c:v>
                </c:pt>
                <c:pt idx="649">
                  <c:v>0.34697916666668038</c:v>
                </c:pt>
                <c:pt idx="650">
                  <c:v>0.34699074074075431</c:v>
                </c:pt>
                <c:pt idx="651">
                  <c:v>0.34700231481482902</c:v>
                </c:pt>
                <c:pt idx="652">
                  <c:v>0.34701388888890294</c:v>
                </c:pt>
                <c:pt idx="653">
                  <c:v>0.34702546296297743</c:v>
                </c:pt>
                <c:pt idx="654">
                  <c:v>0.34703703703705047</c:v>
                </c:pt>
                <c:pt idx="655">
                  <c:v>0.34704861111112456</c:v>
                </c:pt>
                <c:pt idx="656">
                  <c:v>0.34706018518519921</c:v>
                </c:pt>
                <c:pt idx="657">
                  <c:v>0.34707175925927375</c:v>
                </c:pt>
                <c:pt idx="658">
                  <c:v>0.34708333333334762</c:v>
                </c:pt>
                <c:pt idx="659">
                  <c:v>0.34709490740742138</c:v>
                </c:pt>
                <c:pt idx="660">
                  <c:v>0.34710648148149531</c:v>
                </c:pt>
                <c:pt idx="661">
                  <c:v>0.34711805555556918</c:v>
                </c:pt>
                <c:pt idx="662">
                  <c:v>0.34712962962964455</c:v>
                </c:pt>
                <c:pt idx="663">
                  <c:v>0.34714120370371726</c:v>
                </c:pt>
                <c:pt idx="664">
                  <c:v>0.34715277777779224</c:v>
                </c:pt>
                <c:pt idx="665">
                  <c:v>0.34716435185186617</c:v>
                </c:pt>
                <c:pt idx="666">
                  <c:v>0.34717592592594038</c:v>
                </c:pt>
                <c:pt idx="667">
                  <c:v>0.34718750000001386</c:v>
                </c:pt>
                <c:pt idx="668">
                  <c:v>0.34719907407408784</c:v>
                </c:pt>
                <c:pt idx="669">
                  <c:v>0.34721064814816183</c:v>
                </c:pt>
                <c:pt idx="670">
                  <c:v>0.34722222222223598</c:v>
                </c:pt>
                <c:pt idx="671">
                  <c:v>0.34723379629630979</c:v>
                </c:pt>
                <c:pt idx="672">
                  <c:v>0.34724537037038417</c:v>
                </c:pt>
                <c:pt idx="673">
                  <c:v>0.34725694444445881</c:v>
                </c:pt>
                <c:pt idx="674">
                  <c:v>0.34726851851853224</c:v>
                </c:pt>
                <c:pt idx="675">
                  <c:v>0.34728009259260717</c:v>
                </c:pt>
                <c:pt idx="676">
                  <c:v>0.34729166666668027</c:v>
                </c:pt>
                <c:pt idx="677">
                  <c:v>0.3473032407407548</c:v>
                </c:pt>
                <c:pt idx="678">
                  <c:v>0.34731481481483023</c:v>
                </c:pt>
                <c:pt idx="679">
                  <c:v>0.34732638888890405</c:v>
                </c:pt>
                <c:pt idx="680">
                  <c:v>0.34733796296297792</c:v>
                </c:pt>
                <c:pt idx="681">
                  <c:v>0.34734953703705185</c:v>
                </c:pt>
                <c:pt idx="682">
                  <c:v>0.34736111111112511</c:v>
                </c:pt>
                <c:pt idx="683">
                  <c:v>0.34737268518520059</c:v>
                </c:pt>
                <c:pt idx="684">
                  <c:v>0.34738425925927485</c:v>
                </c:pt>
                <c:pt idx="685">
                  <c:v>0.34739583333334817</c:v>
                </c:pt>
                <c:pt idx="686">
                  <c:v>0.34740740740742182</c:v>
                </c:pt>
                <c:pt idx="687">
                  <c:v>0.34741898148149652</c:v>
                </c:pt>
                <c:pt idx="688">
                  <c:v>0.34743055555556968</c:v>
                </c:pt>
                <c:pt idx="689">
                  <c:v>0.34744212962964494</c:v>
                </c:pt>
                <c:pt idx="690">
                  <c:v>0.34745370370371798</c:v>
                </c:pt>
                <c:pt idx="691">
                  <c:v>0.34746527777779274</c:v>
                </c:pt>
                <c:pt idx="692">
                  <c:v>0.34747685185186739</c:v>
                </c:pt>
                <c:pt idx="693">
                  <c:v>0.34748842592594176</c:v>
                </c:pt>
                <c:pt idx="694">
                  <c:v>0.34750000000001435</c:v>
                </c:pt>
                <c:pt idx="695">
                  <c:v>0.34751157407408906</c:v>
                </c:pt>
                <c:pt idx="696">
                  <c:v>0.34752314814816226</c:v>
                </c:pt>
                <c:pt idx="697">
                  <c:v>0.34753472222223658</c:v>
                </c:pt>
                <c:pt idx="698">
                  <c:v>0.34754629629631062</c:v>
                </c:pt>
                <c:pt idx="699">
                  <c:v>0.34755787037038532</c:v>
                </c:pt>
                <c:pt idx="700">
                  <c:v>0.34756944444445897</c:v>
                </c:pt>
                <c:pt idx="701">
                  <c:v>0.34758101851853279</c:v>
                </c:pt>
                <c:pt idx="702">
                  <c:v>0.34759259259260766</c:v>
                </c:pt>
                <c:pt idx="703">
                  <c:v>0.34760416666668131</c:v>
                </c:pt>
                <c:pt idx="704">
                  <c:v>0.3476157407407553</c:v>
                </c:pt>
                <c:pt idx="705">
                  <c:v>0.34762731481482995</c:v>
                </c:pt>
                <c:pt idx="706">
                  <c:v>0.34763888888890382</c:v>
                </c:pt>
                <c:pt idx="707">
                  <c:v>0.34765046296297825</c:v>
                </c:pt>
                <c:pt idx="708">
                  <c:v>0.34766203703705234</c:v>
                </c:pt>
                <c:pt idx="709">
                  <c:v>0.34767361111112566</c:v>
                </c:pt>
                <c:pt idx="710">
                  <c:v>0.34768518518519997</c:v>
                </c:pt>
                <c:pt idx="711">
                  <c:v>0.34769675925927462</c:v>
                </c:pt>
                <c:pt idx="712">
                  <c:v>0.34770833333334838</c:v>
                </c:pt>
                <c:pt idx="713">
                  <c:v>0.34771990740742231</c:v>
                </c:pt>
                <c:pt idx="714">
                  <c:v>0.34773148148149574</c:v>
                </c:pt>
                <c:pt idx="715">
                  <c:v>0.34774305555556956</c:v>
                </c:pt>
                <c:pt idx="716">
                  <c:v>0.34775462962964543</c:v>
                </c:pt>
                <c:pt idx="717">
                  <c:v>0.34776620370371847</c:v>
                </c:pt>
                <c:pt idx="718">
                  <c:v>0.34777777777779317</c:v>
                </c:pt>
                <c:pt idx="719">
                  <c:v>0.34778935185186721</c:v>
                </c:pt>
                <c:pt idx="720">
                  <c:v>0.34780092592594236</c:v>
                </c:pt>
                <c:pt idx="721">
                  <c:v>0.34781250000001557</c:v>
                </c:pt>
                <c:pt idx="722">
                  <c:v>0.34782407407409016</c:v>
                </c:pt>
                <c:pt idx="723">
                  <c:v>0.34783564814816276</c:v>
                </c:pt>
                <c:pt idx="724">
                  <c:v>0.34784722222223707</c:v>
                </c:pt>
                <c:pt idx="725">
                  <c:v>0.34785879629631183</c:v>
                </c:pt>
                <c:pt idx="726">
                  <c:v>0.34787037037038643</c:v>
                </c:pt>
                <c:pt idx="727">
                  <c:v>0.34788194444446013</c:v>
                </c:pt>
                <c:pt idx="728">
                  <c:v>0.34789351851853323</c:v>
                </c:pt>
                <c:pt idx="729">
                  <c:v>0.34790509259260782</c:v>
                </c:pt>
                <c:pt idx="730">
                  <c:v>0.34791666666668253</c:v>
                </c:pt>
                <c:pt idx="731">
                  <c:v>0.34792824074075651</c:v>
                </c:pt>
                <c:pt idx="732">
                  <c:v>0.34793981481483038</c:v>
                </c:pt>
                <c:pt idx="733">
                  <c:v>0.34795138888890398</c:v>
                </c:pt>
                <c:pt idx="734">
                  <c:v>0.34796296296297946</c:v>
                </c:pt>
                <c:pt idx="735">
                  <c:v>0.34797453703705344</c:v>
                </c:pt>
                <c:pt idx="736">
                  <c:v>0.34798611111112682</c:v>
                </c:pt>
                <c:pt idx="737">
                  <c:v>0.34799768518520113</c:v>
                </c:pt>
                <c:pt idx="738">
                  <c:v>0.34800925925927517</c:v>
                </c:pt>
                <c:pt idx="739">
                  <c:v>0.34802083333334954</c:v>
                </c:pt>
                <c:pt idx="740">
                  <c:v>0.34803240740742281</c:v>
                </c:pt>
                <c:pt idx="741">
                  <c:v>0.34804398148149668</c:v>
                </c:pt>
                <c:pt idx="742">
                  <c:v>0.34805555555557077</c:v>
                </c:pt>
                <c:pt idx="743">
                  <c:v>0.34806712962964587</c:v>
                </c:pt>
                <c:pt idx="744">
                  <c:v>0.34807870370371985</c:v>
                </c:pt>
                <c:pt idx="745">
                  <c:v>0.34809027777779372</c:v>
                </c:pt>
                <c:pt idx="746">
                  <c:v>0.34810185185186732</c:v>
                </c:pt>
                <c:pt idx="747">
                  <c:v>0.34811342592594208</c:v>
                </c:pt>
                <c:pt idx="748">
                  <c:v>0.34812500000001539</c:v>
                </c:pt>
                <c:pt idx="749">
                  <c:v>0.34813657407408982</c:v>
                </c:pt>
                <c:pt idx="750">
                  <c:v>0.34814814814816325</c:v>
                </c:pt>
                <c:pt idx="751">
                  <c:v>0.34815972222223762</c:v>
                </c:pt>
                <c:pt idx="752">
                  <c:v>0.34817129629631172</c:v>
                </c:pt>
                <c:pt idx="753">
                  <c:v>0.34818287037038687</c:v>
                </c:pt>
                <c:pt idx="754">
                  <c:v>0.34819444444446002</c:v>
                </c:pt>
                <c:pt idx="755">
                  <c:v>0.34820601851853333</c:v>
                </c:pt>
                <c:pt idx="756">
                  <c:v>0.34821759259260832</c:v>
                </c:pt>
                <c:pt idx="757">
                  <c:v>0.3482291666666823</c:v>
                </c:pt>
                <c:pt idx="758">
                  <c:v>0.34824074074075634</c:v>
                </c:pt>
                <c:pt idx="759">
                  <c:v>0.34825231481483082</c:v>
                </c:pt>
                <c:pt idx="760">
                  <c:v>0.34826388888890447</c:v>
                </c:pt>
                <c:pt idx="761">
                  <c:v>0.34827546296297934</c:v>
                </c:pt>
                <c:pt idx="762">
                  <c:v>0.34828703703705333</c:v>
                </c:pt>
                <c:pt idx="763">
                  <c:v>0.34829861111112675</c:v>
                </c:pt>
                <c:pt idx="764">
                  <c:v>0.34831018518520229</c:v>
                </c:pt>
                <c:pt idx="765">
                  <c:v>0.34832175925927628</c:v>
                </c:pt>
                <c:pt idx="766">
                  <c:v>0.34833333333334932</c:v>
                </c:pt>
                <c:pt idx="767">
                  <c:v>0.34834490740742402</c:v>
                </c:pt>
                <c:pt idx="768">
                  <c:v>0.348356481481498</c:v>
                </c:pt>
                <c:pt idx="769">
                  <c:v>0.34836805555557182</c:v>
                </c:pt>
                <c:pt idx="770">
                  <c:v>0.34837962962964708</c:v>
                </c:pt>
                <c:pt idx="771">
                  <c:v>0.34839120370371951</c:v>
                </c:pt>
                <c:pt idx="772">
                  <c:v>0.34840277777779488</c:v>
                </c:pt>
                <c:pt idx="773">
                  <c:v>0.34841435185186875</c:v>
                </c:pt>
                <c:pt idx="774">
                  <c:v>0.34842592592594329</c:v>
                </c:pt>
                <c:pt idx="775">
                  <c:v>0.34843750000001589</c:v>
                </c:pt>
                <c:pt idx="776">
                  <c:v>0.34844907407409031</c:v>
                </c:pt>
                <c:pt idx="777">
                  <c:v>0.34846064814816408</c:v>
                </c:pt>
                <c:pt idx="778">
                  <c:v>0.34847222222223895</c:v>
                </c:pt>
                <c:pt idx="779">
                  <c:v>0.34848379629631282</c:v>
                </c:pt>
                <c:pt idx="780">
                  <c:v>0.34849537037038647</c:v>
                </c:pt>
                <c:pt idx="781">
                  <c:v>0.34850694444446123</c:v>
                </c:pt>
                <c:pt idx="782">
                  <c:v>0.34851851851853433</c:v>
                </c:pt>
                <c:pt idx="783">
                  <c:v>0.34853009259260881</c:v>
                </c:pt>
                <c:pt idx="784">
                  <c:v>0.34854166666668285</c:v>
                </c:pt>
                <c:pt idx="785">
                  <c:v>0.34855324074075683</c:v>
                </c:pt>
                <c:pt idx="786">
                  <c:v>0.34856481481483198</c:v>
                </c:pt>
                <c:pt idx="787">
                  <c:v>0.34857638888890585</c:v>
                </c:pt>
                <c:pt idx="788">
                  <c:v>0.34858796296298045</c:v>
                </c:pt>
                <c:pt idx="789">
                  <c:v>0.34859953703705382</c:v>
                </c:pt>
                <c:pt idx="790">
                  <c:v>0.34861111111112725</c:v>
                </c:pt>
                <c:pt idx="791">
                  <c:v>0.34862268518520295</c:v>
                </c:pt>
                <c:pt idx="792">
                  <c:v>0.34863425925927582</c:v>
                </c:pt>
                <c:pt idx="793">
                  <c:v>0.34864583333334981</c:v>
                </c:pt>
                <c:pt idx="794">
                  <c:v>0.34865740740742385</c:v>
                </c:pt>
                <c:pt idx="795">
                  <c:v>0.34866898148149844</c:v>
                </c:pt>
                <c:pt idx="796">
                  <c:v>0.34868055555557198</c:v>
                </c:pt>
                <c:pt idx="797">
                  <c:v>0.34869212962964674</c:v>
                </c:pt>
                <c:pt idx="798">
                  <c:v>0.34870370370372006</c:v>
                </c:pt>
                <c:pt idx="799">
                  <c:v>0.34871527777779471</c:v>
                </c:pt>
                <c:pt idx="800">
                  <c:v>0.34872685185186908</c:v>
                </c:pt>
                <c:pt idx="801">
                  <c:v>0.34873842592594312</c:v>
                </c:pt>
                <c:pt idx="802">
                  <c:v>0.34875000000001627</c:v>
                </c:pt>
                <c:pt idx="803">
                  <c:v>0.34876157407409081</c:v>
                </c:pt>
                <c:pt idx="804">
                  <c:v>0.34877314814816429</c:v>
                </c:pt>
                <c:pt idx="805">
                  <c:v>0.34878472222223939</c:v>
                </c:pt>
                <c:pt idx="806">
                  <c:v>0.34879629629631276</c:v>
                </c:pt>
                <c:pt idx="807">
                  <c:v>0.34880787037038774</c:v>
                </c:pt>
                <c:pt idx="808">
                  <c:v>0.34881944444446167</c:v>
                </c:pt>
                <c:pt idx="809">
                  <c:v>0.34883101851853437</c:v>
                </c:pt>
                <c:pt idx="810">
                  <c:v>0.34884259259261002</c:v>
                </c:pt>
                <c:pt idx="811">
                  <c:v>0.34885416666668406</c:v>
                </c:pt>
                <c:pt idx="812">
                  <c:v>0.34886574074075782</c:v>
                </c:pt>
                <c:pt idx="813">
                  <c:v>0.34887731481483242</c:v>
                </c:pt>
                <c:pt idx="814">
                  <c:v>0.34888888888890707</c:v>
                </c:pt>
                <c:pt idx="815">
                  <c:v>0.34890046296298094</c:v>
                </c:pt>
                <c:pt idx="816">
                  <c:v>0.34891203703705476</c:v>
                </c:pt>
                <c:pt idx="817">
                  <c:v>0.34892361111112796</c:v>
                </c:pt>
                <c:pt idx="818">
                  <c:v>0.34893518518520261</c:v>
                </c:pt>
                <c:pt idx="819">
                  <c:v>0.34894675925927726</c:v>
                </c:pt>
                <c:pt idx="820">
                  <c:v>0.34895833333335102</c:v>
                </c:pt>
                <c:pt idx="821">
                  <c:v>0.34896990740742501</c:v>
                </c:pt>
                <c:pt idx="822">
                  <c:v>0.34898148148149882</c:v>
                </c:pt>
                <c:pt idx="823">
                  <c:v>0.34899305555557225</c:v>
                </c:pt>
                <c:pt idx="824">
                  <c:v>0.34900462962964796</c:v>
                </c:pt>
                <c:pt idx="825">
                  <c:v>0.34901620370372122</c:v>
                </c:pt>
                <c:pt idx="826">
                  <c:v>0.34902777777779576</c:v>
                </c:pt>
                <c:pt idx="827">
                  <c:v>0.34903935185186891</c:v>
                </c:pt>
                <c:pt idx="828">
                  <c:v>0.34905092592594422</c:v>
                </c:pt>
                <c:pt idx="829">
                  <c:v>0.34906250000001732</c:v>
                </c:pt>
                <c:pt idx="830">
                  <c:v>0.34907407407409191</c:v>
                </c:pt>
                <c:pt idx="831">
                  <c:v>0.34908564814816517</c:v>
                </c:pt>
                <c:pt idx="832">
                  <c:v>0.34909722222223927</c:v>
                </c:pt>
                <c:pt idx="833">
                  <c:v>0.34910879629631347</c:v>
                </c:pt>
                <c:pt idx="834">
                  <c:v>0.34912037037038823</c:v>
                </c:pt>
                <c:pt idx="835">
                  <c:v>0.34913194444446133</c:v>
                </c:pt>
                <c:pt idx="836">
                  <c:v>0.34914351851853476</c:v>
                </c:pt>
                <c:pt idx="837">
                  <c:v>0.34915509259260985</c:v>
                </c:pt>
                <c:pt idx="838">
                  <c:v>0.3491666666666845</c:v>
                </c:pt>
                <c:pt idx="839">
                  <c:v>0.34917824074075832</c:v>
                </c:pt>
                <c:pt idx="840">
                  <c:v>0.34918981481483286</c:v>
                </c:pt>
                <c:pt idx="841">
                  <c:v>0.34920138888890612</c:v>
                </c:pt>
                <c:pt idx="842">
                  <c:v>0.34921296296298143</c:v>
                </c:pt>
                <c:pt idx="843">
                  <c:v>0.34922453703705525</c:v>
                </c:pt>
                <c:pt idx="844">
                  <c:v>0.34923611111112829</c:v>
                </c:pt>
                <c:pt idx="845">
                  <c:v>0.34924768518520288</c:v>
                </c:pt>
                <c:pt idx="846">
                  <c:v>0.34925925925927681</c:v>
                </c:pt>
                <c:pt idx="847">
                  <c:v>0.34927083333335152</c:v>
                </c:pt>
                <c:pt idx="848">
                  <c:v>0.34928240740742544</c:v>
                </c:pt>
                <c:pt idx="849">
                  <c:v>0.34929398148149876</c:v>
                </c:pt>
                <c:pt idx="850">
                  <c:v>0.34930555555557297</c:v>
                </c:pt>
                <c:pt idx="851">
                  <c:v>0.3493171296296485</c:v>
                </c:pt>
                <c:pt idx="852">
                  <c:v>0.34932870370372227</c:v>
                </c:pt>
                <c:pt idx="853">
                  <c:v>0.34934027777779625</c:v>
                </c:pt>
                <c:pt idx="854">
                  <c:v>0.34935185185187012</c:v>
                </c:pt>
                <c:pt idx="855">
                  <c:v>0.34936342592594466</c:v>
                </c:pt>
                <c:pt idx="856">
                  <c:v>0.34937500000001781</c:v>
                </c:pt>
                <c:pt idx="857">
                  <c:v>0.34938657407409318</c:v>
                </c:pt>
                <c:pt idx="858">
                  <c:v>0.34939814814816572</c:v>
                </c:pt>
                <c:pt idx="859">
                  <c:v>0.34940972222224054</c:v>
                </c:pt>
                <c:pt idx="860">
                  <c:v>0.34942129629631397</c:v>
                </c:pt>
                <c:pt idx="861">
                  <c:v>0.34943287037038867</c:v>
                </c:pt>
                <c:pt idx="862">
                  <c:v>0.34944444444446271</c:v>
                </c:pt>
                <c:pt idx="863">
                  <c:v>0.34945601851853603</c:v>
                </c:pt>
                <c:pt idx="864">
                  <c:v>0.34946759259261106</c:v>
                </c:pt>
                <c:pt idx="865">
                  <c:v>0.34947916666668488</c:v>
                </c:pt>
                <c:pt idx="866">
                  <c:v>0.34949074074075848</c:v>
                </c:pt>
                <c:pt idx="867">
                  <c:v>0.34950231481483346</c:v>
                </c:pt>
                <c:pt idx="868">
                  <c:v>0.34951388888890733</c:v>
                </c:pt>
                <c:pt idx="869">
                  <c:v>0.34952546296298193</c:v>
                </c:pt>
                <c:pt idx="870">
                  <c:v>0.34953703703705497</c:v>
                </c:pt>
                <c:pt idx="871">
                  <c:v>0.34954861111112895</c:v>
                </c:pt>
                <c:pt idx="872">
                  <c:v>0.34956018518520426</c:v>
                </c:pt>
                <c:pt idx="873">
                  <c:v>0.34957175925927803</c:v>
                </c:pt>
                <c:pt idx="874">
                  <c:v>0.34958333333335201</c:v>
                </c:pt>
                <c:pt idx="875">
                  <c:v>0.34959490740742588</c:v>
                </c:pt>
                <c:pt idx="876">
                  <c:v>0.34960648148149948</c:v>
                </c:pt>
                <c:pt idx="877">
                  <c:v>0.34961805555557351</c:v>
                </c:pt>
                <c:pt idx="878">
                  <c:v>0.34962962962964894</c:v>
                </c:pt>
                <c:pt idx="879">
                  <c:v>0.3496412037037217</c:v>
                </c:pt>
                <c:pt idx="880">
                  <c:v>0.34965277777779663</c:v>
                </c:pt>
                <c:pt idx="881">
                  <c:v>0.34966435185187067</c:v>
                </c:pt>
                <c:pt idx="882">
                  <c:v>0.34967592592594504</c:v>
                </c:pt>
                <c:pt idx="883">
                  <c:v>0.3496875000000183</c:v>
                </c:pt>
                <c:pt idx="884">
                  <c:v>0.34969907407409218</c:v>
                </c:pt>
                <c:pt idx="885">
                  <c:v>0.34971064814816627</c:v>
                </c:pt>
                <c:pt idx="886">
                  <c:v>0.34972222222224136</c:v>
                </c:pt>
                <c:pt idx="887">
                  <c:v>0.34973379629631429</c:v>
                </c:pt>
                <c:pt idx="888">
                  <c:v>0.34974537037038855</c:v>
                </c:pt>
                <c:pt idx="889">
                  <c:v>0.34975694444446281</c:v>
                </c:pt>
                <c:pt idx="890">
                  <c:v>0.34976851851853624</c:v>
                </c:pt>
                <c:pt idx="891">
                  <c:v>0.34978009259261156</c:v>
                </c:pt>
                <c:pt idx="892">
                  <c:v>0.34979166666668476</c:v>
                </c:pt>
                <c:pt idx="893">
                  <c:v>0.34980324074075902</c:v>
                </c:pt>
                <c:pt idx="894">
                  <c:v>0.34981481481483462</c:v>
                </c:pt>
                <c:pt idx="895">
                  <c:v>0.34982638888890843</c:v>
                </c:pt>
                <c:pt idx="896">
                  <c:v>0.34983796296298236</c:v>
                </c:pt>
                <c:pt idx="897">
                  <c:v>0.34984953703705618</c:v>
                </c:pt>
                <c:pt idx="898">
                  <c:v>0.3498611111111295</c:v>
                </c:pt>
                <c:pt idx="899">
                  <c:v>0.34987268518520526</c:v>
                </c:pt>
                <c:pt idx="900">
                  <c:v>0.34988425925927913</c:v>
                </c:pt>
                <c:pt idx="901">
                  <c:v>0.34989583333335245</c:v>
                </c:pt>
                <c:pt idx="902">
                  <c:v>0.34990740740742632</c:v>
                </c:pt>
                <c:pt idx="903">
                  <c:v>0.34991898148150075</c:v>
                </c:pt>
                <c:pt idx="904">
                  <c:v>0.34993055555557406</c:v>
                </c:pt>
                <c:pt idx="905">
                  <c:v>0.34994212962964927</c:v>
                </c:pt>
                <c:pt idx="906">
                  <c:v>0.34995370370372247</c:v>
                </c:pt>
                <c:pt idx="907">
                  <c:v>0.34996527777779712</c:v>
                </c:pt>
                <c:pt idx="908">
                  <c:v>0.34997685185187166</c:v>
                </c:pt>
                <c:pt idx="909">
                  <c:v>0.3499884259259462</c:v>
                </c:pt>
                <c:pt idx="910">
                  <c:v>0.35000000000001846</c:v>
                </c:pt>
                <c:pt idx="911">
                  <c:v>0.35001157407409322</c:v>
                </c:pt>
                <c:pt idx="912">
                  <c:v>0.35002314814816665</c:v>
                </c:pt>
                <c:pt idx="913">
                  <c:v>0.35003472222224158</c:v>
                </c:pt>
                <c:pt idx="914">
                  <c:v>0.35004629629631484</c:v>
                </c:pt>
                <c:pt idx="915">
                  <c:v>0.35005787037038932</c:v>
                </c:pt>
                <c:pt idx="916">
                  <c:v>0.35006944444446308</c:v>
                </c:pt>
                <c:pt idx="917">
                  <c:v>0.35008101851853679</c:v>
                </c:pt>
                <c:pt idx="918">
                  <c:v>0.35009259259261138</c:v>
                </c:pt>
                <c:pt idx="919">
                  <c:v>0.35010416666668531</c:v>
                </c:pt>
                <c:pt idx="920">
                  <c:v>0.35011574074075941</c:v>
                </c:pt>
                <c:pt idx="921">
                  <c:v>0.35012731481483417</c:v>
                </c:pt>
                <c:pt idx="922">
                  <c:v>0.35013888888890782</c:v>
                </c:pt>
                <c:pt idx="923">
                  <c:v>0.35015046296298252</c:v>
                </c:pt>
                <c:pt idx="924">
                  <c:v>0.35016203703705651</c:v>
                </c:pt>
                <c:pt idx="925">
                  <c:v>0.35017361111112977</c:v>
                </c:pt>
                <c:pt idx="926">
                  <c:v>0.35018518518520497</c:v>
                </c:pt>
                <c:pt idx="927">
                  <c:v>0.35019675925927884</c:v>
                </c:pt>
                <c:pt idx="928">
                  <c:v>0.35020833333335238</c:v>
                </c:pt>
                <c:pt idx="929">
                  <c:v>0.35021990740742631</c:v>
                </c:pt>
                <c:pt idx="930">
                  <c:v>0.35023148148150024</c:v>
                </c:pt>
                <c:pt idx="931">
                  <c:v>0.35024305555557378</c:v>
                </c:pt>
                <c:pt idx="932">
                  <c:v>0.35025462962964976</c:v>
                </c:pt>
                <c:pt idx="933">
                  <c:v>0.3502662037037228</c:v>
                </c:pt>
                <c:pt idx="934">
                  <c:v>0.35027777777779751</c:v>
                </c:pt>
                <c:pt idx="935">
                  <c:v>0.35028935185187082</c:v>
                </c:pt>
                <c:pt idx="936">
                  <c:v>0.35030092592594647</c:v>
                </c:pt>
                <c:pt idx="937">
                  <c:v>0.35031250000001973</c:v>
                </c:pt>
                <c:pt idx="938">
                  <c:v>0.35032407407409438</c:v>
                </c:pt>
                <c:pt idx="939">
                  <c:v>0.3503356481481672</c:v>
                </c:pt>
                <c:pt idx="940">
                  <c:v>0.35034722222224213</c:v>
                </c:pt>
                <c:pt idx="941">
                  <c:v>0.35035879629631606</c:v>
                </c:pt>
                <c:pt idx="942">
                  <c:v>0.35037037037039065</c:v>
                </c:pt>
                <c:pt idx="943">
                  <c:v>0.35038194444446447</c:v>
                </c:pt>
                <c:pt idx="944">
                  <c:v>0.35039351851853723</c:v>
                </c:pt>
                <c:pt idx="945">
                  <c:v>0.35040509259261182</c:v>
                </c:pt>
                <c:pt idx="946">
                  <c:v>0.35041666666668686</c:v>
                </c:pt>
                <c:pt idx="947">
                  <c:v>0.35042824074076068</c:v>
                </c:pt>
                <c:pt idx="948">
                  <c:v>0.35043981481483438</c:v>
                </c:pt>
                <c:pt idx="949">
                  <c:v>0.35045138888890831</c:v>
                </c:pt>
                <c:pt idx="950">
                  <c:v>0.35046296296298379</c:v>
                </c:pt>
                <c:pt idx="951">
                  <c:v>0.35047453703705767</c:v>
                </c:pt>
                <c:pt idx="952">
                  <c:v>0.35048611111113048</c:v>
                </c:pt>
                <c:pt idx="953">
                  <c:v>0.35049768518520541</c:v>
                </c:pt>
                <c:pt idx="954">
                  <c:v>0.35050925925927939</c:v>
                </c:pt>
                <c:pt idx="955">
                  <c:v>0.35052083333335388</c:v>
                </c:pt>
                <c:pt idx="956">
                  <c:v>0.3505324074074268</c:v>
                </c:pt>
                <c:pt idx="957">
                  <c:v>0.3505439814815009</c:v>
                </c:pt>
                <c:pt idx="958">
                  <c:v>0.35055555555557499</c:v>
                </c:pt>
                <c:pt idx="959">
                  <c:v>0.35056712962965003</c:v>
                </c:pt>
                <c:pt idx="960">
                  <c:v>0.35057870370372402</c:v>
                </c:pt>
                <c:pt idx="961">
                  <c:v>0.35059027777779794</c:v>
                </c:pt>
                <c:pt idx="962">
                  <c:v>0.35060185185187137</c:v>
                </c:pt>
                <c:pt idx="963">
                  <c:v>0.35061342592594635</c:v>
                </c:pt>
                <c:pt idx="964">
                  <c:v>0.35062500000001956</c:v>
                </c:pt>
                <c:pt idx="965">
                  <c:v>0.35063657407409382</c:v>
                </c:pt>
                <c:pt idx="966">
                  <c:v>0.35064814814816775</c:v>
                </c:pt>
                <c:pt idx="967">
                  <c:v>0.35065972222224256</c:v>
                </c:pt>
                <c:pt idx="968">
                  <c:v>0.35067129629631594</c:v>
                </c:pt>
                <c:pt idx="969">
                  <c:v>0.35068287037039103</c:v>
                </c:pt>
                <c:pt idx="970">
                  <c:v>0.35069444444446418</c:v>
                </c:pt>
                <c:pt idx="971">
                  <c:v>0.35070601851853755</c:v>
                </c:pt>
                <c:pt idx="972">
                  <c:v>0.35071759259261232</c:v>
                </c:pt>
                <c:pt idx="973">
                  <c:v>0.35072916666668641</c:v>
                </c:pt>
                <c:pt idx="974">
                  <c:v>0.3507407407407605</c:v>
                </c:pt>
                <c:pt idx="975">
                  <c:v>0.35075231481483482</c:v>
                </c:pt>
                <c:pt idx="976">
                  <c:v>0.3507638888889088</c:v>
                </c:pt>
                <c:pt idx="977">
                  <c:v>0.35077546296298356</c:v>
                </c:pt>
                <c:pt idx="978">
                  <c:v>0.35078703703705688</c:v>
                </c:pt>
                <c:pt idx="979">
                  <c:v>0.35079861111113075</c:v>
                </c:pt>
                <c:pt idx="980">
                  <c:v>0.35081018518520657</c:v>
                </c:pt>
                <c:pt idx="981">
                  <c:v>0.3508217592592805</c:v>
                </c:pt>
                <c:pt idx="982">
                  <c:v>0.35083333333335331</c:v>
                </c:pt>
                <c:pt idx="983">
                  <c:v>0.35084490740742813</c:v>
                </c:pt>
                <c:pt idx="984">
                  <c:v>0.35085648148150217</c:v>
                </c:pt>
                <c:pt idx="985">
                  <c:v>0.35086805555557582</c:v>
                </c:pt>
                <c:pt idx="986">
                  <c:v>0.35087962962965119</c:v>
                </c:pt>
                <c:pt idx="987">
                  <c:v>0.35089120370372384</c:v>
                </c:pt>
                <c:pt idx="988">
                  <c:v>0.35090277777779905</c:v>
                </c:pt>
                <c:pt idx="989">
                  <c:v>0.35091435185187292</c:v>
                </c:pt>
                <c:pt idx="990">
                  <c:v>0.35092592592594751</c:v>
                </c:pt>
                <c:pt idx="991">
                  <c:v>0.35093750000002011</c:v>
                </c:pt>
                <c:pt idx="992">
                  <c:v>0.35094907407409431</c:v>
                </c:pt>
                <c:pt idx="993">
                  <c:v>0.3509606481481683</c:v>
                </c:pt>
                <c:pt idx="994">
                  <c:v>0.35097222222224372</c:v>
                </c:pt>
                <c:pt idx="995">
                  <c:v>0.35098379629631682</c:v>
                </c:pt>
                <c:pt idx="996">
                  <c:v>0.35099537037039058</c:v>
                </c:pt>
                <c:pt idx="997">
                  <c:v>0.35100694444446545</c:v>
                </c:pt>
                <c:pt idx="998">
                  <c:v>0.35101851851853877</c:v>
                </c:pt>
                <c:pt idx="999">
                  <c:v>0.35103009259261286</c:v>
                </c:pt>
                <c:pt idx="1000">
                  <c:v>0.35104166666668696</c:v>
                </c:pt>
                <c:pt idx="1001">
                  <c:v>0.35105324074076105</c:v>
                </c:pt>
                <c:pt idx="1002">
                  <c:v>0.35106481481483615</c:v>
                </c:pt>
                <c:pt idx="1003">
                  <c:v>0.35107638888891007</c:v>
                </c:pt>
                <c:pt idx="1004">
                  <c:v>0.35108796296298467</c:v>
                </c:pt>
                <c:pt idx="1005">
                  <c:v>0.35109953703705782</c:v>
                </c:pt>
                <c:pt idx="1006">
                  <c:v>0.35111111111113125</c:v>
                </c:pt>
                <c:pt idx="1007">
                  <c:v>0.35112268518520712</c:v>
                </c:pt>
                <c:pt idx="1008">
                  <c:v>0.35113425925927982</c:v>
                </c:pt>
                <c:pt idx="1009">
                  <c:v>0.35114583333335381</c:v>
                </c:pt>
                <c:pt idx="1010">
                  <c:v>0.3511574074074279</c:v>
                </c:pt>
                <c:pt idx="1011">
                  <c:v>0.35116898148150238</c:v>
                </c:pt>
                <c:pt idx="1012">
                  <c:v>0.35118055555557631</c:v>
                </c:pt>
                <c:pt idx="1013">
                  <c:v>0.35119212962965102</c:v>
                </c:pt>
                <c:pt idx="1014">
                  <c:v>0.35120370370372428</c:v>
                </c:pt>
                <c:pt idx="1015">
                  <c:v>0.35121527777779837</c:v>
                </c:pt>
                <c:pt idx="1016">
                  <c:v>0.35122685185187336</c:v>
                </c:pt>
                <c:pt idx="1017">
                  <c:v>0.35123842592594734</c:v>
                </c:pt>
                <c:pt idx="1018">
                  <c:v>0.35125000000002066</c:v>
                </c:pt>
                <c:pt idx="1019">
                  <c:v>0.35126157407409481</c:v>
                </c:pt>
                <c:pt idx="1020">
                  <c:v>0.35127314814816879</c:v>
                </c:pt>
                <c:pt idx="1021">
                  <c:v>0.35128472222224416</c:v>
                </c:pt>
                <c:pt idx="1022">
                  <c:v>0.35129629629631703</c:v>
                </c:pt>
                <c:pt idx="1023">
                  <c:v>0.35130787037039202</c:v>
                </c:pt>
                <c:pt idx="1024">
                  <c:v>0.35131944444446589</c:v>
                </c:pt>
                <c:pt idx="1025">
                  <c:v>0.35133101851853848</c:v>
                </c:pt>
                <c:pt idx="1026">
                  <c:v>0.35134259259261424</c:v>
                </c:pt>
                <c:pt idx="1027">
                  <c:v>0.35135416666668823</c:v>
                </c:pt>
                <c:pt idx="1028">
                  <c:v>0.35136574074076182</c:v>
                </c:pt>
                <c:pt idx="1029">
                  <c:v>0.35137731481483664</c:v>
                </c:pt>
                <c:pt idx="1030">
                  <c:v>0.35138888888891129</c:v>
                </c:pt>
                <c:pt idx="1031">
                  <c:v>0.35140046296298505</c:v>
                </c:pt>
                <c:pt idx="1032">
                  <c:v>0.35141203703705898</c:v>
                </c:pt>
                <c:pt idx="1033">
                  <c:v>0.35142361111113207</c:v>
                </c:pt>
                <c:pt idx="1034">
                  <c:v>0.35143518518520683</c:v>
                </c:pt>
                <c:pt idx="1035">
                  <c:v>0.35144675925928143</c:v>
                </c:pt>
                <c:pt idx="1036">
                  <c:v>0.35145833333335513</c:v>
                </c:pt>
                <c:pt idx="1037">
                  <c:v>0.35146990740742917</c:v>
                </c:pt>
                <c:pt idx="1038">
                  <c:v>0.35148148148150282</c:v>
                </c:pt>
                <c:pt idx="1039">
                  <c:v>0.35149305555557664</c:v>
                </c:pt>
                <c:pt idx="1040">
                  <c:v>0.35150462962965223</c:v>
                </c:pt>
                <c:pt idx="1041">
                  <c:v>0.35151620370372488</c:v>
                </c:pt>
                <c:pt idx="1042">
                  <c:v>0.35152777777779992</c:v>
                </c:pt>
                <c:pt idx="1043">
                  <c:v>0.35153935185187302</c:v>
                </c:pt>
                <c:pt idx="1044">
                  <c:v>0.35155092592594844</c:v>
                </c:pt>
                <c:pt idx="1045">
                  <c:v>0.35156250000002132</c:v>
                </c:pt>
                <c:pt idx="1046">
                  <c:v>0.35157407407409608</c:v>
                </c:pt>
                <c:pt idx="1047">
                  <c:v>0.35158564814816939</c:v>
                </c:pt>
                <c:pt idx="1048">
                  <c:v>0.35159722222224382</c:v>
                </c:pt>
                <c:pt idx="1049">
                  <c:v>0.35160879629631758</c:v>
                </c:pt>
                <c:pt idx="1050">
                  <c:v>0.35162037037039245</c:v>
                </c:pt>
                <c:pt idx="1051">
                  <c:v>0.35163194444446577</c:v>
                </c:pt>
                <c:pt idx="1052">
                  <c:v>0.35164351851853903</c:v>
                </c:pt>
                <c:pt idx="1053">
                  <c:v>0.35165509259261396</c:v>
                </c:pt>
                <c:pt idx="1054">
                  <c:v>0.35166666666668872</c:v>
                </c:pt>
                <c:pt idx="1055">
                  <c:v>0.35167824074076232</c:v>
                </c:pt>
                <c:pt idx="1056">
                  <c:v>0.35168981481483708</c:v>
                </c:pt>
                <c:pt idx="1057">
                  <c:v>0.35170138888891034</c:v>
                </c:pt>
                <c:pt idx="1058">
                  <c:v>0.35171296296298565</c:v>
                </c:pt>
                <c:pt idx="1059">
                  <c:v>0.35172453703705953</c:v>
                </c:pt>
                <c:pt idx="1060">
                  <c:v>0.35173611111113229</c:v>
                </c:pt>
                <c:pt idx="1061">
                  <c:v>0.35174768518520688</c:v>
                </c:pt>
                <c:pt idx="1062">
                  <c:v>0.35175925925928081</c:v>
                </c:pt>
                <c:pt idx="1063">
                  <c:v>0.35177083333335574</c:v>
                </c:pt>
                <c:pt idx="1064">
                  <c:v>0.35178240740742966</c:v>
                </c:pt>
                <c:pt idx="1065">
                  <c:v>0.35179398148150309</c:v>
                </c:pt>
                <c:pt idx="1066">
                  <c:v>0.3518055555555773</c:v>
                </c:pt>
                <c:pt idx="1067">
                  <c:v>0.35181712962965273</c:v>
                </c:pt>
                <c:pt idx="1068">
                  <c:v>0.35182870370372654</c:v>
                </c:pt>
                <c:pt idx="1069">
                  <c:v>0.35184027777780069</c:v>
                </c:pt>
                <c:pt idx="1070">
                  <c:v>0.35185185185187434</c:v>
                </c:pt>
                <c:pt idx="1071">
                  <c:v>0.35186342592594888</c:v>
                </c:pt>
                <c:pt idx="1072">
                  <c:v>0.35187500000002181</c:v>
                </c:pt>
                <c:pt idx="1073">
                  <c:v>0.35188657407409729</c:v>
                </c:pt>
                <c:pt idx="1074">
                  <c:v>0.35189814814816994</c:v>
                </c:pt>
                <c:pt idx="1075">
                  <c:v>0.35190972222224526</c:v>
                </c:pt>
                <c:pt idx="1076">
                  <c:v>0.3519212962963183</c:v>
                </c:pt>
                <c:pt idx="1077">
                  <c:v>0.351932870370393</c:v>
                </c:pt>
                <c:pt idx="1078">
                  <c:v>0.35194444444446632</c:v>
                </c:pt>
                <c:pt idx="1079">
                  <c:v>0.35195601851854041</c:v>
                </c:pt>
                <c:pt idx="1080">
                  <c:v>0.35196759259261523</c:v>
                </c:pt>
                <c:pt idx="1081">
                  <c:v>0.35197916666668888</c:v>
                </c:pt>
                <c:pt idx="1082">
                  <c:v>0.35199074074076281</c:v>
                </c:pt>
                <c:pt idx="1083">
                  <c:v>0.35200231481483762</c:v>
                </c:pt>
                <c:pt idx="1084">
                  <c:v>0.35201388888891155</c:v>
                </c:pt>
                <c:pt idx="1085">
                  <c:v>0.35202546296298598</c:v>
                </c:pt>
                <c:pt idx="1086">
                  <c:v>0.35203703703705908</c:v>
                </c:pt>
                <c:pt idx="1087">
                  <c:v>0.35204861111113317</c:v>
                </c:pt>
                <c:pt idx="1088">
                  <c:v>0.35206018518520843</c:v>
                </c:pt>
                <c:pt idx="1089">
                  <c:v>0.35207175925928214</c:v>
                </c:pt>
                <c:pt idx="1090">
                  <c:v>0.35208333333335617</c:v>
                </c:pt>
                <c:pt idx="1091">
                  <c:v>0.35209490740742982</c:v>
                </c:pt>
                <c:pt idx="1092">
                  <c:v>0.35210648148150381</c:v>
                </c:pt>
                <c:pt idx="1093">
                  <c:v>0.35211805555557785</c:v>
                </c:pt>
                <c:pt idx="1094">
                  <c:v>0.35212962962965316</c:v>
                </c:pt>
                <c:pt idx="1095">
                  <c:v>0.35214120370372576</c:v>
                </c:pt>
                <c:pt idx="1096">
                  <c:v>0.35215277777780152</c:v>
                </c:pt>
                <c:pt idx="1097">
                  <c:v>0.35216435185187478</c:v>
                </c:pt>
                <c:pt idx="1098">
                  <c:v>0.35217592592594937</c:v>
                </c:pt>
                <c:pt idx="1099">
                  <c:v>0.3521875000000223</c:v>
                </c:pt>
                <c:pt idx="1100">
                  <c:v>0.3521990740740964</c:v>
                </c:pt>
                <c:pt idx="1101">
                  <c:v>0.35221064814817049</c:v>
                </c:pt>
                <c:pt idx="1102">
                  <c:v>0.35222222222224553</c:v>
                </c:pt>
                <c:pt idx="1103">
                  <c:v>0.35223379629631829</c:v>
                </c:pt>
                <c:pt idx="1104">
                  <c:v>0.35224537037039277</c:v>
                </c:pt>
                <c:pt idx="1105">
                  <c:v>0.35225694444446687</c:v>
                </c:pt>
                <c:pt idx="1106">
                  <c:v>0.35226851851854096</c:v>
                </c:pt>
                <c:pt idx="1107">
                  <c:v>0.35228009259261572</c:v>
                </c:pt>
                <c:pt idx="1108">
                  <c:v>0.35229166666668915</c:v>
                </c:pt>
                <c:pt idx="1109">
                  <c:v>0.3523032407407633</c:v>
                </c:pt>
                <c:pt idx="1110">
                  <c:v>0.35231481481483873</c:v>
                </c:pt>
                <c:pt idx="1111">
                  <c:v>0.35232638888891266</c:v>
                </c:pt>
                <c:pt idx="1112">
                  <c:v>0.35233796296298653</c:v>
                </c:pt>
                <c:pt idx="1113">
                  <c:v>0.3523495370370604</c:v>
                </c:pt>
                <c:pt idx="1114">
                  <c:v>0.35236111111113372</c:v>
                </c:pt>
                <c:pt idx="1115">
                  <c:v>0.35237268518520948</c:v>
                </c:pt>
                <c:pt idx="1116">
                  <c:v>0.35238425925928346</c:v>
                </c:pt>
                <c:pt idx="1117">
                  <c:v>0.35239583333335667</c:v>
                </c:pt>
                <c:pt idx="1118">
                  <c:v>0.35240740740743032</c:v>
                </c:pt>
                <c:pt idx="1119">
                  <c:v>0.35241898148150502</c:v>
                </c:pt>
                <c:pt idx="1120">
                  <c:v>0.35243055555557828</c:v>
                </c:pt>
                <c:pt idx="1121">
                  <c:v>0.35244212962965354</c:v>
                </c:pt>
                <c:pt idx="1122">
                  <c:v>0.35245370370372647</c:v>
                </c:pt>
                <c:pt idx="1123">
                  <c:v>0.35246527777780207</c:v>
                </c:pt>
                <c:pt idx="1124">
                  <c:v>0.35247685185187588</c:v>
                </c:pt>
                <c:pt idx="1125">
                  <c:v>0.35248842592595048</c:v>
                </c:pt>
                <c:pt idx="1126">
                  <c:v>0.35250000000002285</c:v>
                </c:pt>
                <c:pt idx="1127">
                  <c:v>0.35251157407409761</c:v>
                </c:pt>
                <c:pt idx="1128">
                  <c:v>0.35252314814817104</c:v>
                </c:pt>
                <c:pt idx="1129">
                  <c:v>0.35253472222224602</c:v>
                </c:pt>
                <c:pt idx="1130">
                  <c:v>0.35254629629631928</c:v>
                </c:pt>
                <c:pt idx="1131">
                  <c:v>0.35255787037039332</c:v>
                </c:pt>
                <c:pt idx="1132">
                  <c:v>0.35256944444446742</c:v>
                </c:pt>
                <c:pt idx="1133">
                  <c:v>0.35258101851854151</c:v>
                </c:pt>
                <c:pt idx="1134">
                  <c:v>0.35259259259261588</c:v>
                </c:pt>
                <c:pt idx="1135">
                  <c:v>0.35260416666668981</c:v>
                </c:pt>
                <c:pt idx="1136">
                  <c:v>0.35261574074076385</c:v>
                </c:pt>
                <c:pt idx="1137">
                  <c:v>0.35262731481483856</c:v>
                </c:pt>
                <c:pt idx="1138">
                  <c:v>0.35263888888891198</c:v>
                </c:pt>
                <c:pt idx="1139">
                  <c:v>0.35265046296298697</c:v>
                </c:pt>
                <c:pt idx="1140">
                  <c:v>0.35266203703706095</c:v>
                </c:pt>
                <c:pt idx="1141">
                  <c:v>0.35267361111113427</c:v>
                </c:pt>
                <c:pt idx="1142">
                  <c:v>0.35268518518520936</c:v>
                </c:pt>
                <c:pt idx="1143">
                  <c:v>0.35269675925928318</c:v>
                </c:pt>
                <c:pt idx="1144">
                  <c:v>0.35270833333335688</c:v>
                </c:pt>
                <c:pt idx="1145">
                  <c:v>0.35271990740743081</c:v>
                </c:pt>
                <c:pt idx="1146">
                  <c:v>0.35273148148150474</c:v>
                </c:pt>
                <c:pt idx="1147">
                  <c:v>0.35274305555557817</c:v>
                </c:pt>
                <c:pt idx="1148">
                  <c:v>0.35275462962965415</c:v>
                </c:pt>
                <c:pt idx="1149">
                  <c:v>0.35276620370372702</c:v>
                </c:pt>
                <c:pt idx="1150">
                  <c:v>0.35277777777780261</c:v>
                </c:pt>
                <c:pt idx="1151">
                  <c:v>0.35278935185187532</c:v>
                </c:pt>
                <c:pt idx="1152">
                  <c:v>0.35280092592595086</c:v>
                </c:pt>
                <c:pt idx="1153">
                  <c:v>0.35281250000002412</c:v>
                </c:pt>
                <c:pt idx="1154">
                  <c:v>0.35282407407409877</c:v>
                </c:pt>
                <c:pt idx="1155">
                  <c:v>0.35283564814817159</c:v>
                </c:pt>
                <c:pt idx="1156">
                  <c:v>0.35284722222224651</c:v>
                </c:pt>
                <c:pt idx="1157">
                  <c:v>0.35285879629632044</c:v>
                </c:pt>
                <c:pt idx="1158">
                  <c:v>0.35287037037039504</c:v>
                </c:pt>
                <c:pt idx="1159">
                  <c:v>0.35288194444446885</c:v>
                </c:pt>
                <c:pt idx="1160">
                  <c:v>0.35289351851854206</c:v>
                </c:pt>
                <c:pt idx="1161">
                  <c:v>0.35290509259261632</c:v>
                </c:pt>
                <c:pt idx="1162">
                  <c:v>0.35291666666669125</c:v>
                </c:pt>
                <c:pt idx="1163">
                  <c:v>0.35292824074076506</c:v>
                </c:pt>
                <c:pt idx="1164">
                  <c:v>0.35293981481483888</c:v>
                </c:pt>
                <c:pt idx="1165">
                  <c:v>0.35295138888891281</c:v>
                </c:pt>
                <c:pt idx="1166">
                  <c:v>0.35296296296298818</c:v>
                </c:pt>
                <c:pt idx="1167">
                  <c:v>0.35297453703706205</c:v>
                </c:pt>
                <c:pt idx="1168">
                  <c:v>0.35298611111113481</c:v>
                </c:pt>
                <c:pt idx="1169">
                  <c:v>0.35299768518520974</c:v>
                </c:pt>
                <c:pt idx="1170">
                  <c:v>0.35300925925928373</c:v>
                </c:pt>
                <c:pt idx="1171">
                  <c:v>0.35302083333335826</c:v>
                </c:pt>
                <c:pt idx="1172">
                  <c:v>0.3530324074074313</c:v>
                </c:pt>
                <c:pt idx="1173">
                  <c:v>0.35304398148150534</c:v>
                </c:pt>
                <c:pt idx="1174">
                  <c:v>0.35305555555557933</c:v>
                </c:pt>
                <c:pt idx="1175">
                  <c:v>0.35306712962965447</c:v>
                </c:pt>
                <c:pt idx="1176">
                  <c:v>0.35307870370372846</c:v>
                </c:pt>
                <c:pt idx="1177">
                  <c:v>0.353090277777803</c:v>
                </c:pt>
                <c:pt idx="1178">
                  <c:v>0.35310185185187581</c:v>
                </c:pt>
                <c:pt idx="1179">
                  <c:v>0.35311342592595063</c:v>
                </c:pt>
                <c:pt idx="1180">
                  <c:v>0.35312500000002395</c:v>
                </c:pt>
                <c:pt idx="1181">
                  <c:v>0.35313657407409832</c:v>
                </c:pt>
                <c:pt idx="1182">
                  <c:v>0.35314814814817214</c:v>
                </c:pt>
                <c:pt idx="1183">
                  <c:v>0.35315972222224701</c:v>
                </c:pt>
                <c:pt idx="1184">
                  <c:v>0.35317129629632033</c:v>
                </c:pt>
                <c:pt idx="1185">
                  <c:v>0.35318287037039542</c:v>
                </c:pt>
                <c:pt idx="1186">
                  <c:v>0.35319444444446851</c:v>
                </c:pt>
                <c:pt idx="1187">
                  <c:v>0.35320601851854261</c:v>
                </c:pt>
                <c:pt idx="1188">
                  <c:v>0.35321759259261681</c:v>
                </c:pt>
                <c:pt idx="1189">
                  <c:v>0.3532291666666908</c:v>
                </c:pt>
                <c:pt idx="1190">
                  <c:v>0.35324074074076489</c:v>
                </c:pt>
                <c:pt idx="1191">
                  <c:v>0.35325231481483932</c:v>
                </c:pt>
                <c:pt idx="1192">
                  <c:v>0.35326388888891308</c:v>
                </c:pt>
                <c:pt idx="1193">
                  <c:v>0.35327546296298795</c:v>
                </c:pt>
                <c:pt idx="1194">
                  <c:v>0.35328703703706132</c:v>
                </c:pt>
                <c:pt idx="1195">
                  <c:v>0.35329861111113525</c:v>
                </c:pt>
                <c:pt idx="1196">
                  <c:v>0.35331018518521096</c:v>
                </c:pt>
                <c:pt idx="1197">
                  <c:v>0.35332175925928488</c:v>
                </c:pt>
                <c:pt idx="1198">
                  <c:v>0.35333333333335781</c:v>
                </c:pt>
                <c:pt idx="1199">
                  <c:v>0.35334490740743257</c:v>
                </c:pt>
                <c:pt idx="1200">
                  <c:v>0.3533564814815065</c:v>
                </c:pt>
                <c:pt idx="1201">
                  <c:v>0.35336805555558032</c:v>
                </c:pt>
                <c:pt idx="1202">
                  <c:v>0.35337962962965552</c:v>
                </c:pt>
                <c:pt idx="1203">
                  <c:v>0.35339120370372812</c:v>
                </c:pt>
                <c:pt idx="1204">
                  <c:v>0.3534027777778041</c:v>
                </c:pt>
                <c:pt idx="1205">
                  <c:v>0.35341435185187725</c:v>
                </c:pt>
                <c:pt idx="1206">
                  <c:v>0.3534259259259519</c:v>
                </c:pt>
                <c:pt idx="1207">
                  <c:v>0.3534375000000245</c:v>
                </c:pt>
                <c:pt idx="1208">
                  <c:v>0.35344907407409881</c:v>
                </c:pt>
                <c:pt idx="1209">
                  <c:v>0.35346064814817268</c:v>
                </c:pt>
                <c:pt idx="1210">
                  <c:v>0.35347222222224811</c:v>
                </c:pt>
                <c:pt idx="1211">
                  <c:v>0.35348379629632087</c:v>
                </c:pt>
                <c:pt idx="1212">
                  <c:v>0.35349537037039497</c:v>
                </c:pt>
                <c:pt idx="1213">
                  <c:v>0.35350694444446984</c:v>
                </c:pt>
                <c:pt idx="1214">
                  <c:v>0.35351851851854332</c:v>
                </c:pt>
                <c:pt idx="1215">
                  <c:v>0.35353009259261731</c:v>
                </c:pt>
                <c:pt idx="1216">
                  <c:v>0.35354166666669135</c:v>
                </c:pt>
                <c:pt idx="1217">
                  <c:v>0.35355324074076544</c:v>
                </c:pt>
                <c:pt idx="1218">
                  <c:v>0.35356481481484092</c:v>
                </c:pt>
                <c:pt idx="1219">
                  <c:v>0.35357638888891452</c:v>
                </c:pt>
                <c:pt idx="1220">
                  <c:v>0.35358796296298906</c:v>
                </c:pt>
                <c:pt idx="1221">
                  <c:v>0.35359953703706182</c:v>
                </c:pt>
                <c:pt idx="1222">
                  <c:v>0.35361111111113575</c:v>
                </c:pt>
                <c:pt idx="1223">
                  <c:v>0.3536226851852115</c:v>
                </c:pt>
                <c:pt idx="1224">
                  <c:v>0.35363425925928432</c:v>
                </c:pt>
                <c:pt idx="1225">
                  <c:v>0.35364583333335831</c:v>
                </c:pt>
                <c:pt idx="1226">
                  <c:v>0.35365740740743234</c:v>
                </c:pt>
                <c:pt idx="1227">
                  <c:v>0.35366898148150638</c:v>
                </c:pt>
                <c:pt idx="1228">
                  <c:v>0.35368055555558048</c:v>
                </c:pt>
                <c:pt idx="1229">
                  <c:v>0.35369212962965546</c:v>
                </c:pt>
                <c:pt idx="1230">
                  <c:v>0.35370370370372867</c:v>
                </c:pt>
                <c:pt idx="1231">
                  <c:v>0.35371527777780393</c:v>
                </c:pt>
                <c:pt idx="1232">
                  <c:v>0.35372685185187763</c:v>
                </c:pt>
                <c:pt idx="1233">
                  <c:v>0.35373842592595167</c:v>
                </c:pt>
                <c:pt idx="1234">
                  <c:v>0.35375000000002504</c:v>
                </c:pt>
                <c:pt idx="1235">
                  <c:v>0.35376157407409931</c:v>
                </c:pt>
                <c:pt idx="1236">
                  <c:v>0.35377314814817323</c:v>
                </c:pt>
                <c:pt idx="1237">
                  <c:v>0.35378472222224855</c:v>
                </c:pt>
                <c:pt idx="1238">
                  <c:v>0.35379629629632126</c:v>
                </c:pt>
                <c:pt idx="1239">
                  <c:v>0.3538078703703964</c:v>
                </c:pt>
                <c:pt idx="1240">
                  <c:v>0.35381944444447028</c:v>
                </c:pt>
                <c:pt idx="1241">
                  <c:v>0.35383101851854371</c:v>
                </c:pt>
                <c:pt idx="1242">
                  <c:v>0.35384259259261858</c:v>
                </c:pt>
                <c:pt idx="1243">
                  <c:v>0.35385416666669262</c:v>
                </c:pt>
                <c:pt idx="1244">
                  <c:v>0.35386574074076632</c:v>
                </c:pt>
                <c:pt idx="1245">
                  <c:v>0.35387731481484158</c:v>
                </c:pt>
                <c:pt idx="1246">
                  <c:v>0.35388888888891568</c:v>
                </c:pt>
                <c:pt idx="1247">
                  <c:v>0.35390046296298944</c:v>
                </c:pt>
                <c:pt idx="1248">
                  <c:v>0.35391203703706337</c:v>
                </c:pt>
                <c:pt idx="1249">
                  <c:v>0.35392361111113646</c:v>
                </c:pt>
                <c:pt idx="1250">
                  <c:v>0.35393518518521122</c:v>
                </c:pt>
                <c:pt idx="1251">
                  <c:v>0.35394675925928587</c:v>
                </c:pt>
                <c:pt idx="1252">
                  <c:v>0.35395833333335958</c:v>
                </c:pt>
                <c:pt idx="1253">
                  <c:v>0.35396990740743356</c:v>
                </c:pt>
                <c:pt idx="1254">
                  <c:v>0.35398148148150732</c:v>
                </c:pt>
                <c:pt idx="1255">
                  <c:v>0.35399305555558103</c:v>
                </c:pt>
                <c:pt idx="1256">
                  <c:v>0.35400462962965662</c:v>
                </c:pt>
                <c:pt idx="1257">
                  <c:v>0.35401620370372938</c:v>
                </c:pt>
                <c:pt idx="1258">
                  <c:v>0.35402777777780498</c:v>
                </c:pt>
                <c:pt idx="1259">
                  <c:v>0.3540393518518774</c:v>
                </c:pt>
                <c:pt idx="1260">
                  <c:v>0.35405092592595283</c:v>
                </c:pt>
                <c:pt idx="1261">
                  <c:v>0.35406250000002581</c:v>
                </c:pt>
                <c:pt idx="1262">
                  <c:v>0.35407407407410052</c:v>
                </c:pt>
                <c:pt idx="1263">
                  <c:v>0.35408564814817378</c:v>
                </c:pt>
                <c:pt idx="1264">
                  <c:v>0.35409722222224788</c:v>
                </c:pt>
                <c:pt idx="1265">
                  <c:v>0.35410879629632197</c:v>
                </c:pt>
                <c:pt idx="1266">
                  <c:v>0.35412037037039684</c:v>
                </c:pt>
                <c:pt idx="1267">
                  <c:v>0.35413194444447016</c:v>
                </c:pt>
                <c:pt idx="1268">
                  <c:v>0.35414351851854425</c:v>
                </c:pt>
                <c:pt idx="1269">
                  <c:v>0.35415509259261835</c:v>
                </c:pt>
                <c:pt idx="1270">
                  <c:v>0.35416666666669311</c:v>
                </c:pt>
                <c:pt idx="1271">
                  <c:v>0.35417824074076681</c:v>
                </c:pt>
                <c:pt idx="1272">
                  <c:v>0.35418981481484213</c:v>
                </c:pt>
                <c:pt idx="1273">
                  <c:v>0.35420138888891478</c:v>
                </c:pt>
                <c:pt idx="1274">
                  <c:v>0.35421296296298993</c:v>
                </c:pt>
                <c:pt idx="1275">
                  <c:v>0.35422453703706386</c:v>
                </c:pt>
                <c:pt idx="1276">
                  <c:v>0.35423611111113679</c:v>
                </c:pt>
                <c:pt idx="1277">
                  <c:v>0.35424768518521138</c:v>
                </c:pt>
                <c:pt idx="1278">
                  <c:v>0.35425925925928531</c:v>
                </c:pt>
                <c:pt idx="1279">
                  <c:v>0.35427083333336007</c:v>
                </c:pt>
                <c:pt idx="1280">
                  <c:v>0.35428240740743405</c:v>
                </c:pt>
                <c:pt idx="1281">
                  <c:v>0.35429398148150743</c:v>
                </c:pt>
                <c:pt idx="1282">
                  <c:v>0.35430555555558157</c:v>
                </c:pt>
                <c:pt idx="1283">
                  <c:v>0.354317129629657</c:v>
                </c:pt>
                <c:pt idx="1284">
                  <c:v>0.35432870370373093</c:v>
                </c:pt>
                <c:pt idx="1285">
                  <c:v>0.35434027777780536</c:v>
                </c:pt>
                <c:pt idx="1286">
                  <c:v>0.35435185185187867</c:v>
                </c:pt>
                <c:pt idx="1287">
                  <c:v>0.35436342592595327</c:v>
                </c:pt>
                <c:pt idx="1288">
                  <c:v>0.35437500000002631</c:v>
                </c:pt>
                <c:pt idx="1289">
                  <c:v>0.35438657407410173</c:v>
                </c:pt>
                <c:pt idx="1290">
                  <c:v>0.35439814814817433</c:v>
                </c:pt>
                <c:pt idx="1291">
                  <c:v>0.35440972222224942</c:v>
                </c:pt>
                <c:pt idx="1292">
                  <c:v>0.35442129629632252</c:v>
                </c:pt>
                <c:pt idx="1293">
                  <c:v>0.35443287037039728</c:v>
                </c:pt>
                <c:pt idx="1294">
                  <c:v>0.35444444444447082</c:v>
                </c:pt>
                <c:pt idx="1295">
                  <c:v>0.3544560185185448</c:v>
                </c:pt>
                <c:pt idx="1296">
                  <c:v>0.35446759259261962</c:v>
                </c:pt>
                <c:pt idx="1297">
                  <c:v>0.35447916666669332</c:v>
                </c:pt>
                <c:pt idx="1298">
                  <c:v>0.35449074074076731</c:v>
                </c:pt>
                <c:pt idx="1299">
                  <c:v>0.35450231481484268</c:v>
                </c:pt>
                <c:pt idx="1300">
                  <c:v>0.35451388888891538</c:v>
                </c:pt>
                <c:pt idx="1301">
                  <c:v>0.35452546296299037</c:v>
                </c:pt>
                <c:pt idx="1302">
                  <c:v>0.35453703703706346</c:v>
                </c:pt>
                <c:pt idx="1303">
                  <c:v>0.35454861111113756</c:v>
                </c:pt>
                <c:pt idx="1304">
                  <c:v>0.35456018518521287</c:v>
                </c:pt>
                <c:pt idx="1305">
                  <c:v>0.35457175925928658</c:v>
                </c:pt>
                <c:pt idx="1306">
                  <c:v>0.35458333333336056</c:v>
                </c:pt>
                <c:pt idx="1307">
                  <c:v>0.35459490740743432</c:v>
                </c:pt>
                <c:pt idx="1308">
                  <c:v>0.35460648148150808</c:v>
                </c:pt>
                <c:pt idx="1309">
                  <c:v>0.35461805555558212</c:v>
                </c:pt>
                <c:pt idx="1310">
                  <c:v>0.35462962962965744</c:v>
                </c:pt>
                <c:pt idx="1311">
                  <c:v>0.35464120370373026</c:v>
                </c:pt>
                <c:pt idx="1312">
                  <c:v>0.35465277777780596</c:v>
                </c:pt>
                <c:pt idx="1313">
                  <c:v>0.35466435185187917</c:v>
                </c:pt>
                <c:pt idx="1314">
                  <c:v>0.35467592592595376</c:v>
                </c:pt>
                <c:pt idx="1315">
                  <c:v>0.3546875000000268</c:v>
                </c:pt>
                <c:pt idx="1316">
                  <c:v>0.35469907407410078</c:v>
                </c:pt>
                <c:pt idx="1317">
                  <c:v>0.35471064814817477</c:v>
                </c:pt>
                <c:pt idx="1318">
                  <c:v>0.35472222222224997</c:v>
                </c:pt>
                <c:pt idx="1319">
                  <c:v>0.35473379629632279</c:v>
                </c:pt>
                <c:pt idx="1320">
                  <c:v>0.35474537037039716</c:v>
                </c:pt>
                <c:pt idx="1321">
                  <c:v>0.35475694444447131</c:v>
                </c:pt>
                <c:pt idx="1322">
                  <c:v>0.35476851851854535</c:v>
                </c:pt>
                <c:pt idx="1323">
                  <c:v>0.35478009259262011</c:v>
                </c:pt>
                <c:pt idx="1324">
                  <c:v>0.35479166666669354</c:v>
                </c:pt>
                <c:pt idx="1325">
                  <c:v>0.3548032407407678</c:v>
                </c:pt>
                <c:pt idx="1326">
                  <c:v>0.35481481481484378</c:v>
                </c:pt>
                <c:pt idx="1327">
                  <c:v>0.35482638888891693</c:v>
                </c:pt>
                <c:pt idx="1328">
                  <c:v>0.35483796296299092</c:v>
                </c:pt>
                <c:pt idx="1329">
                  <c:v>0.35484953703706473</c:v>
                </c:pt>
                <c:pt idx="1330">
                  <c:v>0.35486111111113811</c:v>
                </c:pt>
                <c:pt idx="1331">
                  <c:v>0.35487268518521392</c:v>
                </c:pt>
                <c:pt idx="1332">
                  <c:v>0.35488425925928779</c:v>
                </c:pt>
                <c:pt idx="1333">
                  <c:v>0.35489583333336105</c:v>
                </c:pt>
                <c:pt idx="1334">
                  <c:v>0.35490740740743448</c:v>
                </c:pt>
                <c:pt idx="1335">
                  <c:v>0.35491898148150947</c:v>
                </c:pt>
                <c:pt idx="1336">
                  <c:v>0.35493055555558267</c:v>
                </c:pt>
                <c:pt idx="1337">
                  <c:v>0.35494212962965793</c:v>
                </c:pt>
                <c:pt idx="1338">
                  <c:v>0.35495370370373086</c:v>
                </c:pt>
                <c:pt idx="1339">
                  <c:v>0.35496527777780645</c:v>
                </c:pt>
                <c:pt idx="1340">
                  <c:v>0.35497685185188027</c:v>
                </c:pt>
                <c:pt idx="1341">
                  <c:v>0.35498842592595486</c:v>
                </c:pt>
                <c:pt idx="1342">
                  <c:v>0.35500000000002735</c:v>
                </c:pt>
                <c:pt idx="1343">
                  <c:v>0.355011574074102</c:v>
                </c:pt>
                <c:pt idx="1344">
                  <c:v>0.35502314814817543</c:v>
                </c:pt>
                <c:pt idx="1345">
                  <c:v>0.35503472222225041</c:v>
                </c:pt>
                <c:pt idx="1346">
                  <c:v>0.35504629629632362</c:v>
                </c:pt>
                <c:pt idx="1347">
                  <c:v>0.35505787037039782</c:v>
                </c:pt>
                <c:pt idx="1348">
                  <c:v>0.3550694444444718</c:v>
                </c:pt>
                <c:pt idx="1349">
                  <c:v>0.3550810185185459</c:v>
                </c:pt>
                <c:pt idx="1350">
                  <c:v>0.35509259259262038</c:v>
                </c:pt>
                <c:pt idx="1351">
                  <c:v>0.35510416666669431</c:v>
                </c:pt>
                <c:pt idx="1352">
                  <c:v>0.35511574074076818</c:v>
                </c:pt>
                <c:pt idx="1353">
                  <c:v>0.35512731481484361</c:v>
                </c:pt>
                <c:pt idx="1354">
                  <c:v>0.35513888888891637</c:v>
                </c:pt>
                <c:pt idx="1355">
                  <c:v>0.35515046296299135</c:v>
                </c:pt>
                <c:pt idx="1356">
                  <c:v>0.35516203703706534</c:v>
                </c:pt>
                <c:pt idx="1357">
                  <c:v>0.35517361111113865</c:v>
                </c:pt>
                <c:pt idx="1358">
                  <c:v>0.35518518518521375</c:v>
                </c:pt>
                <c:pt idx="1359">
                  <c:v>0.35519675925928756</c:v>
                </c:pt>
                <c:pt idx="1360">
                  <c:v>0.35520833333336138</c:v>
                </c:pt>
                <c:pt idx="1361">
                  <c:v>0.35521990740743531</c:v>
                </c:pt>
                <c:pt idx="1362">
                  <c:v>0.35523148148150913</c:v>
                </c:pt>
                <c:pt idx="1363">
                  <c:v>0.35524305555558255</c:v>
                </c:pt>
                <c:pt idx="1364">
                  <c:v>0.35525462962965842</c:v>
                </c:pt>
                <c:pt idx="1365">
                  <c:v>0.35526620370373141</c:v>
                </c:pt>
                <c:pt idx="1366">
                  <c:v>0.35527777777780695</c:v>
                </c:pt>
                <c:pt idx="1367">
                  <c:v>0.35528935185187982</c:v>
                </c:pt>
                <c:pt idx="1368">
                  <c:v>0.35530092592595519</c:v>
                </c:pt>
                <c:pt idx="1369">
                  <c:v>0.35531250000002856</c:v>
                </c:pt>
                <c:pt idx="1370">
                  <c:v>0.35532407407410305</c:v>
                </c:pt>
                <c:pt idx="1371">
                  <c:v>0.35533564814817575</c:v>
                </c:pt>
                <c:pt idx="1372">
                  <c:v>0.3553472222222509</c:v>
                </c:pt>
                <c:pt idx="1373">
                  <c:v>0.35535879629632483</c:v>
                </c:pt>
                <c:pt idx="1374">
                  <c:v>0.35537037037039937</c:v>
                </c:pt>
                <c:pt idx="1375">
                  <c:v>0.35538194444447313</c:v>
                </c:pt>
                <c:pt idx="1376">
                  <c:v>0.35539351851854645</c:v>
                </c:pt>
                <c:pt idx="1377">
                  <c:v>0.35540509259262082</c:v>
                </c:pt>
                <c:pt idx="1378">
                  <c:v>0.35541666666669552</c:v>
                </c:pt>
                <c:pt idx="1379">
                  <c:v>0.35542824074076951</c:v>
                </c:pt>
                <c:pt idx="1380">
                  <c:v>0.35543981481484394</c:v>
                </c:pt>
                <c:pt idx="1381">
                  <c:v>0.35545138888891692</c:v>
                </c:pt>
                <c:pt idx="1382">
                  <c:v>0.35546296296299251</c:v>
                </c:pt>
                <c:pt idx="1383">
                  <c:v>0.35547453703706644</c:v>
                </c:pt>
                <c:pt idx="1384">
                  <c:v>0.35548611111113931</c:v>
                </c:pt>
                <c:pt idx="1385">
                  <c:v>0.35549768518521407</c:v>
                </c:pt>
                <c:pt idx="1386">
                  <c:v>0.35550925925928806</c:v>
                </c:pt>
                <c:pt idx="1387">
                  <c:v>0.35552083333336265</c:v>
                </c:pt>
                <c:pt idx="1388">
                  <c:v>0.35553240740743558</c:v>
                </c:pt>
                <c:pt idx="1389">
                  <c:v>0.35554398148150967</c:v>
                </c:pt>
                <c:pt idx="1390">
                  <c:v>0.35555555555558377</c:v>
                </c:pt>
                <c:pt idx="1391">
                  <c:v>0.35556712962965886</c:v>
                </c:pt>
                <c:pt idx="1392">
                  <c:v>0.35557870370373268</c:v>
                </c:pt>
                <c:pt idx="1393">
                  <c:v>0.35559027777780738</c:v>
                </c:pt>
                <c:pt idx="1394">
                  <c:v>0.35560185185188031</c:v>
                </c:pt>
                <c:pt idx="1395">
                  <c:v>0.35561342592595507</c:v>
                </c:pt>
                <c:pt idx="1396">
                  <c:v>0.35562500000002834</c:v>
                </c:pt>
                <c:pt idx="1397">
                  <c:v>0.35563657407410282</c:v>
                </c:pt>
                <c:pt idx="1398">
                  <c:v>0.35564814814817625</c:v>
                </c:pt>
                <c:pt idx="1399">
                  <c:v>0.3556597222222514</c:v>
                </c:pt>
                <c:pt idx="1400">
                  <c:v>0.35567129629632471</c:v>
                </c:pt>
                <c:pt idx="1401">
                  <c:v>0.35568287037039975</c:v>
                </c:pt>
                <c:pt idx="1402">
                  <c:v>0.3556944444444729</c:v>
                </c:pt>
                <c:pt idx="1403">
                  <c:v>0.355706018518547</c:v>
                </c:pt>
                <c:pt idx="1404">
                  <c:v>0.35571759259262131</c:v>
                </c:pt>
                <c:pt idx="1405">
                  <c:v>0.35572916666669518</c:v>
                </c:pt>
                <c:pt idx="1406">
                  <c:v>0.35574074074076928</c:v>
                </c:pt>
                <c:pt idx="1407">
                  <c:v>0.35575231481484454</c:v>
                </c:pt>
                <c:pt idx="1408">
                  <c:v>0.35576388888891747</c:v>
                </c:pt>
                <c:pt idx="1409">
                  <c:v>0.35577546296299234</c:v>
                </c:pt>
                <c:pt idx="1410">
                  <c:v>0.35578703703706582</c:v>
                </c:pt>
                <c:pt idx="1411">
                  <c:v>0.35579861111113975</c:v>
                </c:pt>
                <c:pt idx="1412">
                  <c:v>0.35581018518521529</c:v>
                </c:pt>
                <c:pt idx="1413">
                  <c:v>0.35582175925928916</c:v>
                </c:pt>
                <c:pt idx="1414">
                  <c:v>0.35583333333336231</c:v>
                </c:pt>
                <c:pt idx="1415">
                  <c:v>0.35584490740743702</c:v>
                </c:pt>
                <c:pt idx="1416">
                  <c:v>0.35585648148151089</c:v>
                </c:pt>
                <c:pt idx="1417">
                  <c:v>0.35586805555558432</c:v>
                </c:pt>
                <c:pt idx="1418">
                  <c:v>0.35587962962965991</c:v>
                </c:pt>
                <c:pt idx="1419">
                  <c:v>0.35589120370373251</c:v>
                </c:pt>
                <c:pt idx="1420">
                  <c:v>0.3559027777778086</c:v>
                </c:pt>
                <c:pt idx="1421">
                  <c:v>0.35591435185188164</c:v>
                </c:pt>
                <c:pt idx="1422">
                  <c:v>0.35592592592595629</c:v>
                </c:pt>
                <c:pt idx="1423">
                  <c:v>0.35593750000002883</c:v>
                </c:pt>
                <c:pt idx="1424">
                  <c:v>0.35594907407410298</c:v>
                </c:pt>
                <c:pt idx="1425">
                  <c:v>0.35596064814817707</c:v>
                </c:pt>
                <c:pt idx="1426">
                  <c:v>0.3559722222222525</c:v>
                </c:pt>
                <c:pt idx="1427">
                  <c:v>0.35598379629632532</c:v>
                </c:pt>
                <c:pt idx="1428">
                  <c:v>0.35599537037039936</c:v>
                </c:pt>
                <c:pt idx="1429">
                  <c:v>0.35600694444447417</c:v>
                </c:pt>
                <c:pt idx="1430">
                  <c:v>0.35601851851854782</c:v>
                </c:pt>
                <c:pt idx="1431">
                  <c:v>0.35603009259262181</c:v>
                </c:pt>
                <c:pt idx="1432">
                  <c:v>0.35604166666669584</c:v>
                </c:pt>
                <c:pt idx="1433">
                  <c:v>0.35605324074076983</c:v>
                </c:pt>
                <c:pt idx="1434">
                  <c:v>0.35606481481484559</c:v>
                </c:pt>
                <c:pt idx="1435">
                  <c:v>0.3560763888889189</c:v>
                </c:pt>
                <c:pt idx="1436">
                  <c:v>0.35608796296299344</c:v>
                </c:pt>
                <c:pt idx="1437">
                  <c:v>0.35609953703706632</c:v>
                </c:pt>
                <c:pt idx="1438">
                  <c:v>0.3561111111111403</c:v>
                </c:pt>
                <c:pt idx="1439">
                  <c:v>0.35612268518521589</c:v>
                </c:pt>
                <c:pt idx="1440">
                  <c:v>0.35613425925928882</c:v>
                </c:pt>
                <c:pt idx="1441">
                  <c:v>0.35614583333336258</c:v>
                </c:pt>
                <c:pt idx="1442">
                  <c:v>0.35615740740743668</c:v>
                </c:pt>
                <c:pt idx="1443">
                  <c:v>0.35616898148151088</c:v>
                </c:pt>
                <c:pt idx="1444">
                  <c:v>0.35618055555558487</c:v>
                </c:pt>
                <c:pt idx="1445">
                  <c:v>0.35619212962965985</c:v>
                </c:pt>
                <c:pt idx="1446">
                  <c:v>0.35620370370373305</c:v>
                </c:pt>
                <c:pt idx="1447">
                  <c:v>0.35621527777780837</c:v>
                </c:pt>
                <c:pt idx="1448">
                  <c:v>0.35622685185188208</c:v>
                </c:pt>
                <c:pt idx="1449">
                  <c:v>0.35623842592595606</c:v>
                </c:pt>
                <c:pt idx="1450">
                  <c:v>0.35625000000002943</c:v>
                </c:pt>
                <c:pt idx="1451">
                  <c:v>0.35626157407410358</c:v>
                </c:pt>
                <c:pt idx="1452">
                  <c:v>0.35627314814817729</c:v>
                </c:pt>
                <c:pt idx="1453">
                  <c:v>0.35628472222225294</c:v>
                </c:pt>
                <c:pt idx="1454">
                  <c:v>0.35629629629632575</c:v>
                </c:pt>
                <c:pt idx="1455">
                  <c:v>0.35630787037040129</c:v>
                </c:pt>
                <c:pt idx="1456">
                  <c:v>0.35631944444447466</c:v>
                </c:pt>
                <c:pt idx="1457">
                  <c:v>0.35633101851854809</c:v>
                </c:pt>
                <c:pt idx="1458">
                  <c:v>0.35634259259262302</c:v>
                </c:pt>
                <c:pt idx="1459">
                  <c:v>0.356354166666697</c:v>
                </c:pt>
                <c:pt idx="1460">
                  <c:v>0.35636574074077038</c:v>
                </c:pt>
                <c:pt idx="1461">
                  <c:v>0.35637731481484597</c:v>
                </c:pt>
                <c:pt idx="1462">
                  <c:v>0.35638888888892006</c:v>
                </c:pt>
                <c:pt idx="1463">
                  <c:v>0.35640046296299388</c:v>
                </c:pt>
                <c:pt idx="1464">
                  <c:v>0.35641203703706775</c:v>
                </c:pt>
                <c:pt idx="1465">
                  <c:v>0.35642361111114162</c:v>
                </c:pt>
                <c:pt idx="1466">
                  <c:v>0.35643518518521561</c:v>
                </c:pt>
                <c:pt idx="1467">
                  <c:v>0.35644675925929015</c:v>
                </c:pt>
                <c:pt idx="1468">
                  <c:v>0.35645833333336402</c:v>
                </c:pt>
                <c:pt idx="1469">
                  <c:v>0.35646990740743795</c:v>
                </c:pt>
                <c:pt idx="1470">
                  <c:v>0.35648148148151132</c:v>
                </c:pt>
                <c:pt idx="1471">
                  <c:v>0.35649305555558525</c:v>
                </c:pt>
                <c:pt idx="1472">
                  <c:v>0.35650462962966101</c:v>
                </c:pt>
                <c:pt idx="1473">
                  <c:v>0.35651620370373382</c:v>
                </c:pt>
                <c:pt idx="1474">
                  <c:v>0.35652777777780942</c:v>
                </c:pt>
                <c:pt idx="1475">
                  <c:v>0.35653935185188185</c:v>
                </c:pt>
                <c:pt idx="1476">
                  <c:v>0.35655092592595722</c:v>
                </c:pt>
                <c:pt idx="1477">
                  <c:v>0.35656250000002998</c:v>
                </c:pt>
                <c:pt idx="1478">
                  <c:v>0.35657407407410496</c:v>
                </c:pt>
                <c:pt idx="1479">
                  <c:v>0.35658564814817817</c:v>
                </c:pt>
                <c:pt idx="1480">
                  <c:v>0.35659722222225232</c:v>
                </c:pt>
                <c:pt idx="1481">
                  <c:v>0.35660879629632636</c:v>
                </c:pt>
                <c:pt idx="1482">
                  <c:v>0.3566203703704019</c:v>
                </c:pt>
                <c:pt idx="1483">
                  <c:v>0.35663194444447455</c:v>
                </c:pt>
                <c:pt idx="1484">
                  <c:v>0.35664351851854864</c:v>
                </c:pt>
                <c:pt idx="1485">
                  <c:v>0.35665509259262285</c:v>
                </c:pt>
                <c:pt idx="1486">
                  <c:v>0.3566666666666975</c:v>
                </c:pt>
                <c:pt idx="1487">
                  <c:v>0.35667824074077092</c:v>
                </c:pt>
                <c:pt idx="1488">
                  <c:v>0.35668981481484652</c:v>
                </c:pt>
                <c:pt idx="1489">
                  <c:v>0.35670138888891911</c:v>
                </c:pt>
                <c:pt idx="1490">
                  <c:v>0.35671296296299437</c:v>
                </c:pt>
                <c:pt idx="1491">
                  <c:v>0.35672453703706808</c:v>
                </c:pt>
                <c:pt idx="1492">
                  <c:v>0.3567361111111414</c:v>
                </c:pt>
                <c:pt idx="1493">
                  <c:v>0.35674768518521582</c:v>
                </c:pt>
                <c:pt idx="1494">
                  <c:v>0.35675925925928981</c:v>
                </c:pt>
                <c:pt idx="1495">
                  <c:v>0.35677083333336446</c:v>
                </c:pt>
                <c:pt idx="1496">
                  <c:v>0.35678240740743788</c:v>
                </c:pt>
                <c:pt idx="1497">
                  <c:v>0.35679398148151176</c:v>
                </c:pt>
                <c:pt idx="1498">
                  <c:v>0.35680555555558596</c:v>
                </c:pt>
                <c:pt idx="1499">
                  <c:v>0.35681712962966139</c:v>
                </c:pt>
                <c:pt idx="1500">
                  <c:v>0.35682870370373537</c:v>
                </c:pt>
                <c:pt idx="1501">
                  <c:v>0.3568402777778098</c:v>
                </c:pt>
                <c:pt idx="1502">
                  <c:v>0.35685185185188306</c:v>
                </c:pt>
                <c:pt idx="1503">
                  <c:v>0.35686342592595766</c:v>
                </c:pt>
                <c:pt idx="1504">
                  <c:v>0.35687500000003058</c:v>
                </c:pt>
                <c:pt idx="1505">
                  <c:v>0.35688657407410612</c:v>
                </c:pt>
                <c:pt idx="1506">
                  <c:v>0.35689814814817872</c:v>
                </c:pt>
                <c:pt idx="1507">
                  <c:v>0.35690972222225376</c:v>
                </c:pt>
                <c:pt idx="1508">
                  <c:v>0.35692129629632691</c:v>
                </c:pt>
                <c:pt idx="1509">
                  <c:v>0.35693287037040233</c:v>
                </c:pt>
                <c:pt idx="1510">
                  <c:v>0.35694444444447532</c:v>
                </c:pt>
                <c:pt idx="1511">
                  <c:v>0.3569560185185493</c:v>
                </c:pt>
                <c:pt idx="1512">
                  <c:v>0.35696759259262401</c:v>
                </c:pt>
                <c:pt idx="1513">
                  <c:v>0.35697916666669738</c:v>
                </c:pt>
                <c:pt idx="1514">
                  <c:v>0.35699074074077147</c:v>
                </c:pt>
                <c:pt idx="1515">
                  <c:v>0.35700231481484707</c:v>
                </c:pt>
                <c:pt idx="1516">
                  <c:v>0.35701388888891988</c:v>
                </c:pt>
                <c:pt idx="1517">
                  <c:v>0.35702546296299476</c:v>
                </c:pt>
                <c:pt idx="1518">
                  <c:v>0.35703703703706785</c:v>
                </c:pt>
                <c:pt idx="1519">
                  <c:v>0.35704861111114261</c:v>
                </c:pt>
                <c:pt idx="1520">
                  <c:v>0.35706018518521726</c:v>
                </c:pt>
                <c:pt idx="1521">
                  <c:v>0.35707175925929102</c:v>
                </c:pt>
                <c:pt idx="1522">
                  <c:v>0.35708333333336501</c:v>
                </c:pt>
                <c:pt idx="1523">
                  <c:v>0.35709490740743832</c:v>
                </c:pt>
                <c:pt idx="1524">
                  <c:v>0.35710648148151242</c:v>
                </c:pt>
                <c:pt idx="1525">
                  <c:v>0.35711805555558651</c:v>
                </c:pt>
                <c:pt idx="1526">
                  <c:v>0.35712962962966188</c:v>
                </c:pt>
                <c:pt idx="1527">
                  <c:v>0.3571412037037347</c:v>
                </c:pt>
                <c:pt idx="1528">
                  <c:v>0.35715277777781029</c:v>
                </c:pt>
                <c:pt idx="1529">
                  <c:v>0.35716435185188355</c:v>
                </c:pt>
                <c:pt idx="1530">
                  <c:v>0.35717592592595815</c:v>
                </c:pt>
                <c:pt idx="1531">
                  <c:v>0.35718750000003108</c:v>
                </c:pt>
                <c:pt idx="1532">
                  <c:v>0.35719907407410517</c:v>
                </c:pt>
                <c:pt idx="1533">
                  <c:v>0.35721064814817927</c:v>
                </c:pt>
                <c:pt idx="1534">
                  <c:v>0.35722222222225436</c:v>
                </c:pt>
                <c:pt idx="1535">
                  <c:v>0.35723379629632729</c:v>
                </c:pt>
                <c:pt idx="1536">
                  <c:v>0.35724537037040188</c:v>
                </c:pt>
                <c:pt idx="1537">
                  <c:v>0.35725694444447581</c:v>
                </c:pt>
                <c:pt idx="1538">
                  <c:v>0.35726851851854985</c:v>
                </c:pt>
                <c:pt idx="1539">
                  <c:v>0.3572800925926245</c:v>
                </c:pt>
                <c:pt idx="1540">
                  <c:v>0.35729166666669793</c:v>
                </c:pt>
                <c:pt idx="1541">
                  <c:v>0.35730324074077202</c:v>
                </c:pt>
                <c:pt idx="1542">
                  <c:v>0.35731481481484811</c:v>
                </c:pt>
                <c:pt idx="1543">
                  <c:v>0.35732638888892138</c:v>
                </c:pt>
                <c:pt idx="1544">
                  <c:v>0.35733796296299525</c:v>
                </c:pt>
                <c:pt idx="1545">
                  <c:v>0.35734953703706912</c:v>
                </c:pt>
                <c:pt idx="1546">
                  <c:v>0.35736111111114288</c:v>
                </c:pt>
                <c:pt idx="1547">
                  <c:v>0.35737268518521836</c:v>
                </c:pt>
                <c:pt idx="1548">
                  <c:v>0.35738425925929218</c:v>
                </c:pt>
                <c:pt idx="1549">
                  <c:v>0.35739583333336544</c:v>
                </c:pt>
                <c:pt idx="1550">
                  <c:v>0.35740740740743887</c:v>
                </c:pt>
                <c:pt idx="1551">
                  <c:v>0.35741898148151385</c:v>
                </c:pt>
                <c:pt idx="1552">
                  <c:v>0.35743055555558706</c:v>
                </c:pt>
                <c:pt idx="1553">
                  <c:v>0.35744212962966238</c:v>
                </c:pt>
                <c:pt idx="1554">
                  <c:v>0.3574537037037353</c:v>
                </c:pt>
                <c:pt idx="1555">
                  <c:v>0.35746527777781079</c:v>
                </c:pt>
                <c:pt idx="1556">
                  <c:v>0.35747685185188466</c:v>
                </c:pt>
                <c:pt idx="1557">
                  <c:v>0.35748842592595925</c:v>
                </c:pt>
                <c:pt idx="1558">
                  <c:v>0.35750000000003168</c:v>
                </c:pt>
                <c:pt idx="1559">
                  <c:v>0.35751157407410639</c:v>
                </c:pt>
                <c:pt idx="1560">
                  <c:v>0.35752314814817976</c:v>
                </c:pt>
                <c:pt idx="1561">
                  <c:v>0.35753472222225474</c:v>
                </c:pt>
                <c:pt idx="1562">
                  <c:v>0.357546296296328</c:v>
                </c:pt>
                <c:pt idx="1563">
                  <c:v>0.35755787037040326</c:v>
                </c:pt>
                <c:pt idx="1564">
                  <c:v>0.3575694444444763</c:v>
                </c:pt>
                <c:pt idx="1565">
                  <c:v>0.35758101851855034</c:v>
                </c:pt>
                <c:pt idx="1566">
                  <c:v>0.35759259259262438</c:v>
                </c:pt>
                <c:pt idx="1567">
                  <c:v>0.35760416666669848</c:v>
                </c:pt>
                <c:pt idx="1568">
                  <c:v>0.35761574074077257</c:v>
                </c:pt>
                <c:pt idx="1569">
                  <c:v>0.357627314814848</c:v>
                </c:pt>
                <c:pt idx="1570">
                  <c:v>0.35763888888892081</c:v>
                </c:pt>
                <c:pt idx="1571">
                  <c:v>0.35765046296299563</c:v>
                </c:pt>
                <c:pt idx="1572">
                  <c:v>0.35766203703706961</c:v>
                </c:pt>
                <c:pt idx="1573">
                  <c:v>0.35767361111114332</c:v>
                </c:pt>
                <c:pt idx="1574">
                  <c:v>0.35768518518521802</c:v>
                </c:pt>
                <c:pt idx="1575">
                  <c:v>0.35769675925929201</c:v>
                </c:pt>
                <c:pt idx="1576">
                  <c:v>0.35770833333336532</c:v>
                </c:pt>
                <c:pt idx="1577">
                  <c:v>0.35771990740743942</c:v>
                </c:pt>
                <c:pt idx="1578">
                  <c:v>0.35773148148151329</c:v>
                </c:pt>
                <c:pt idx="1579">
                  <c:v>0.35774305555558694</c:v>
                </c:pt>
                <c:pt idx="1580">
                  <c:v>0.35775462962966265</c:v>
                </c:pt>
                <c:pt idx="1581">
                  <c:v>0.3577662037037358</c:v>
                </c:pt>
                <c:pt idx="1582">
                  <c:v>0.35777777777781122</c:v>
                </c:pt>
                <c:pt idx="1583">
                  <c:v>0.35778935185188432</c:v>
                </c:pt>
                <c:pt idx="1584">
                  <c:v>0.35780092592595958</c:v>
                </c:pt>
                <c:pt idx="1585">
                  <c:v>0.35781250000003295</c:v>
                </c:pt>
                <c:pt idx="1586">
                  <c:v>0.35782407407410743</c:v>
                </c:pt>
                <c:pt idx="1587">
                  <c:v>0.35783564814818025</c:v>
                </c:pt>
                <c:pt idx="1588">
                  <c:v>0.35784722222225518</c:v>
                </c:pt>
                <c:pt idx="1589">
                  <c:v>0.35785879629632888</c:v>
                </c:pt>
                <c:pt idx="1590">
                  <c:v>0.35787037037040437</c:v>
                </c:pt>
                <c:pt idx="1591">
                  <c:v>0.35788194444447757</c:v>
                </c:pt>
                <c:pt idx="1592">
                  <c:v>0.35789351851855083</c:v>
                </c:pt>
                <c:pt idx="1593">
                  <c:v>0.35790509259262498</c:v>
                </c:pt>
                <c:pt idx="1594">
                  <c:v>0.35791666666669991</c:v>
                </c:pt>
                <c:pt idx="1595">
                  <c:v>0.3579282407407739</c:v>
                </c:pt>
                <c:pt idx="1596">
                  <c:v>0.35793981481484838</c:v>
                </c:pt>
                <c:pt idx="1597">
                  <c:v>0.35795138888892131</c:v>
                </c:pt>
                <c:pt idx="1598">
                  <c:v>0.3579629629629969</c:v>
                </c:pt>
                <c:pt idx="1599">
                  <c:v>0.35797453703707077</c:v>
                </c:pt>
                <c:pt idx="1600">
                  <c:v>0.35798611111114453</c:v>
                </c:pt>
                <c:pt idx="1601">
                  <c:v>0.35799768518521852</c:v>
                </c:pt>
                <c:pt idx="1602">
                  <c:v>0.35800925925929244</c:v>
                </c:pt>
                <c:pt idx="1603">
                  <c:v>0.35802083333336704</c:v>
                </c:pt>
                <c:pt idx="1604">
                  <c:v>0.35803240740743997</c:v>
                </c:pt>
                <c:pt idx="1605">
                  <c:v>0.35804398148151406</c:v>
                </c:pt>
                <c:pt idx="1606">
                  <c:v>0.35805555555558816</c:v>
                </c:pt>
                <c:pt idx="1607">
                  <c:v>0.35806712962966325</c:v>
                </c:pt>
                <c:pt idx="1608">
                  <c:v>0.35807870370373707</c:v>
                </c:pt>
                <c:pt idx="1609">
                  <c:v>0.35809027777781166</c:v>
                </c:pt>
                <c:pt idx="1610">
                  <c:v>0.35810185185188481</c:v>
                </c:pt>
                <c:pt idx="1611">
                  <c:v>0.35811342592595952</c:v>
                </c:pt>
                <c:pt idx="1612">
                  <c:v>0.35812500000003272</c:v>
                </c:pt>
                <c:pt idx="1613">
                  <c:v>0.35813657407410682</c:v>
                </c:pt>
                <c:pt idx="1614">
                  <c:v>0.35814814814818074</c:v>
                </c:pt>
                <c:pt idx="1615">
                  <c:v>0.35815972222225573</c:v>
                </c:pt>
                <c:pt idx="1616">
                  <c:v>0.3581712962963291</c:v>
                </c:pt>
                <c:pt idx="1617">
                  <c:v>0.35818287037040469</c:v>
                </c:pt>
                <c:pt idx="1618">
                  <c:v>0.35819444444447734</c:v>
                </c:pt>
                <c:pt idx="1619">
                  <c:v>0.35820601851855133</c:v>
                </c:pt>
                <c:pt idx="1620">
                  <c:v>0.35821759259262548</c:v>
                </c:pt>
                <c:pt idx="1621">
                  <c:v>0.35822916666669957</c:v>
                </c:pt>
                <c:pt idx="1622">
                  <c:v>0.35824074074077367</c:v>
                </c:pt>
                <c:pt idx="1623">
                  <c:v>0.35825231481484893</c:v>
                </c:pt>
                <c:pt idx="1624">
                  <c:v>0.35826388888892186</c:v>
                </c:pt>
                <c:pt idx="1625">
                  <c:v>0.35827546296299667</c:v>
                </c:pt>
                <c:pt idx="1626">
                  <c:v>0.35828703703707032</c:v>
                </c:pt>
                <c:pt idx="1627">
                  <c:v>0.35829861111114431</c:v>
                </c:pt>
                <c:pt idx="1628">
                  <c:v>0.35831018518521973</c:v>
                </c:pt>
                <c:pt idx="1629">
                  <c:v>0.35832175925929355</c:v>
                </c:pt>
                <c:pt idx="1630">
                  <c:v>0.35833333333336642</c:v>
                </c:pt>
                <c:pt idx="1631">
                  <c:v>0.35834490740744207</c:v>
                </c:pt>
                <c:pt idx="1632">
                  <c:v>0.35835648148151528</c:v>
                </c:pt>
                <c:pt idx="1633">
                  <c:v>0.35836805555558882</c:v>
                </c:pt>
                <c:pt idx="1634">
                  <c:v>0.3583796296296643</c:v>
                </c:pt>
                <c:pt idx="1635">
                  <c:v>0.35839120370373689</c:v>
                </c:pt>
                <c:pt idx="1636">
                  <c:v>0.35840277777781293</c:v>
                </c:pt>
                <c:pt idx="1637">
                  <c:v>0.35841435185188603</c:v>
                </c:pt>
                <c:pt idx="1638">
                  <c:v>0.35842592592596068</c:v>
                </c:pt>
                <c:pt idx="1639">
                  <c:v>0.35843750000003327</c:v>
                </c:pt>
                <c:pt idx="1640">
                  <c:v>0.35844907407410737</c:v>
                </c:pt>
                <c:pt idx="1641">
                  <c:v>0.35846064814818146</c:v>
                </c:pt>
                <c:pt idx="1642">
                  <c:v>0.35847222222225689</c:v>
                </c:pt>
                <c:pt idx="1643">
                  <c:v>0.35848379629632982</c:v>
                </c:pt>
                <c:pt idx="1644">
                  <c:v>0.35849537037040458</c:v>
                </c:pt>
                <c:pt idx="1645">
                  <c:v>0.35850694444447856</c:v>
                </c:pt>
                <c:pt idx="1646">
                  <c:v>0.35851851851855232</c:v>
                </c:pt>
                <c:pt idx="1647">
                  <c:v>0.35853009259262608</c:v>
                </c:pt>
                <c:pt idx="1648">
                  <c:v>0.35854166666670012</c:v>
                </c:pt>
                <c:pt idx="1649">
                  <c:v>0.35855324074077422</c:v>
                </c:pt>
                <c:pt idx="1650">
                  <c:v>0.35856481481484997</c:v>
                </c:pt>
                <c:pt idx="1651">
                  <c:v>0.35857638888892324</c:v>
                </c:pt>
                <c:pt idx="1652">
                  <c:v>0.35858796296299783</c:v>
                </c:pt>
                <c:pt idx="1653">
                  <c:v>0.35859953703707081</c:v>
                </c:pt>
                <c:pt idx="1654">
                  <c:v>0.3586111111111448</c:v>
                </c:pt>
                <c:pt idx="1655">
                  <c:v>0.35862268518522022</c:v>
                </c:pt>
                <c:pt idx="1656">
                  <c:v>0.35863425925929288</c:v>
                </c:pt>
                <c:pt idx="1657">
                  <c:v>0.35864583333336697</c:v>
                </c:pt>
                <c:pt idx="1658">
                  <c:v>0.35865740740744184</c:v>
                </c:pt>
                <c:pt idx="1659">
                  <c:v>0.35866898148151538</c:v>
                </c:pt>
                <c:pt idx="1660">
                  <c:v>0.35868055555558931</c:v>
                </c:pt>
                <c:pt idx="1661">
                  <c:v>0.35869212962966412</c:v>
                </c:pt>
                <c:pt idx="1662">
                  <c:v>0.35870370370373744</c:v>
                </c:pt>
                <c:pt idx="1663">
                  <c:v>0.35871527777781265</c:v>
                </c:pt>
                <c:pt idx="1664">
                  <c:v>0.35872685185188652</c:v>
                </c:pt>
                <c:pt idx="1665">
                  <c:v>0.35873842592596045</c:v>
                </c:pt>
                <c:pt idx="1666">
                  <c:v>0.35875000000003376</c:v>
                </c:pt>
                <c:pt idx="1667">
                  <c:v>0.35876157407410791</c:v>
                </c:pt>
                <c:pt idx="1668">
                  <c:v>0.35877314814818179</c:v>
                </c:pt>
                <c:pt idx="1669">
                  <c:v>0.35878472222225727</c:v>
                </c:pt>
                <c:pt idx="1670">
                  <c:v>0.3587962962963302</c:v>
                </c:pt>
                <c:pt idx="1671">
                  <c:v>0.35880787037040579</c:v>
                </c:pt>
                <c:pt idx="1672">
                  <c:v>0.35881944444447905</c:v>
                </c:pt>
                <c:pt idx="1673">
                  <c:v>0.35883101851855226</c:v>
                </c:pt>
                <c:pt idx="1674">
                  <c:v>0.35884259259262746</c:v>
                </c:pt>
                <c:pt idx="1675">
                  <c:v>0.35885416666670134</c:v>
                </c:pt>
                <c:pt idx="1676">
                  <c:v>0.35886574074077482</c:v>
                </c:pt>
                <c:pt idx="1677">
                  <c:v>0.35887731481485036</c:v>
                </c:pt>
                <c:pt idx="1678">
                  <c:v>0.3588888888889244</c:v>
                </c:pt>
                <c:pt idx="1679">
                  <c:v>0.35890046296299827</c:v>
                </c:pt>
                <c:pt idx="1680">
                  <c:v>0.35891203703707214</c:v>
                </c:pt>
                <c:pt idx="1681">
                  <c:v>0.35892361111114601</c:v>
                </c:pt>
                <c:pt idx="1682">
                  <c:v>0.35893518518521988</c:v>
                </c:pt>
                <c:pt idx="1683">
                  <c:v>0.35894675925929442</c:v>
                </c:pt>
                <c:pt idx="1684">
                  <c:v>0.35895833333336841</c:v>
                </c:pt>
                <c:pt idx="1685">
                  <c:v>0.35896990740744295</c:v>
                </c:pt>
                <c:pt idx="1686">
                  <c:v>0.35898148148151582</c:v>
                </c:pt>
                <c:pt idx="1687">
                  <c:v>0.35899305555558975</c:v>
                </c:pt>
                <c:pt idx="1688">
                  <c:v>0.35900462962966539</c:v>
                </c:pt>
                <c:pt idx="1689">
                  <c:v>0.35901620370373832</c:v>
                </c:pt>
                <c:pt idx="1690">
                  <c:v>0.35902777777781358</c:v>
                </c:pt>
                <c:pt idx="1691">
                  <c:v>0.35903935185188618</c:v>
                </c:pt>
                <c:pt idx="1692">
                  <c:v>0.35905092592596144</c:v>
                </c:pt>
                <c:pt idx="1693">
                  <c:v>0.35906250000003437</c:v>
                </c:pt>
                <c:pt idx="1694">
                  <c:v>0.35907407407410935</c:v>
                </c:pt>
                <c:pt idx="1695">
                  <c:v>0.35908564814818256</c:v>
                </c:pt>
                <c:pt idx="1696">
                  <c:v>0.35909722222225682</c:v>
                </c:pt>
                <c:pt idx="1697">
                  <c:v>0.3591087962963308</c:v>
                </c:pt>
                <c:pt idx="1698">
                  <c:v>0.35912037037040623</c:v>
                </c:pt>
                <c:pt idx="1699">
                  <c:v>0.35913194444447893</c:v>
                </c:pt>
                <c:pt idx="1700">
                  <c:v>0.35914351851855303</c:v>
                </c:pt>
                <c:pt idx="1701">
                  <c:v>0.35915509259262712</c:v>
                </c:pt>
                <c:pt idx="1702">
                  <c:v>0.35916666666670138</c:v>
                </c:pt>
                <c:pt idx="1703">
                  <c:v>0.35917824074077531</c:v>
                </c:pt>
                <c:pt idx="1704">
                  <c:v>0.35918981481485096</c:v>
                </c:pt>
                <c:pt idx="1705">
                  <c:v>0.3592013888889235</c:v>
                </c:pt>
                <c:pt idx="1706">
                  <c:v>0.35921296296299876</c:v>
                </c:pt>
                <c:pt idx="1707">
                  <c:v>0.35922453703707252</c:v>
                </c:pt>
                <c:pt idx="1708">
                  <c:v>0.35923611111114578</c:v>
                </c:pt>
                <c:pt idx="1709">
                  <c:v>0.35924768518521988</c:v>
                </c:pt>
                <c:pt idx="1710">
                  <c:v>0.35925925925929397</c:v>
                </c:pt>
                <c:pt idx="1711">
                  <c:v>0.35927083333336884</c:v>
                </c:pt>
                <c:pt idx="1712">
                  <c:v>0.35928240740744338</c:v>
                </c:pt>
                <c:pt idx="1713">
                  <c:v>0.35929398148151626</c:v>
                </c:pt>
                <c:pt idx="1714">
                  <c:v>0.35930555555559035</c:v>
                </c:pt>
                <c:pt idx="1715">
                  <c:v>0.35931712962966578</c:v>
                </c:pt>
                <c:pt idx="1716">
                  <c:v>0.35932870370373976</c:v>
                </c:pt>
                <c:pt idx="1717">
                  <c:v>0.35934027777781413</c:v>
                </c:pt>
                <c:pt idx="1718">
                  <c:v>0.3593518518518875</c:v>
                </c:pt>
                <c:pt idx="1719">
                  <c:v>0.35936342592596193</c:v>
                </c:pt>
                <c:pt idx="1720">
                  <c:v>0.35937500000003492</c:v>
                </c:pt>
                <c:pt idx="1721">
                  <c:v>0.35938657407411051</c:v>
                </c:pt>
                <c:pt idx="1722">
                  <c:v>0.35939814814818311</c:v>
                </c:pt>
                <c:pt idx="1723">
                  <c:v>0.35940972222225814</c:v>
                </c:pt>
                <c:pt idx="1724">
                  <c:v>0.35942129629633135</c:v>
                </c:pt>
                <c:pt idx="1725">
                  <c:v>0.35943287037040672</c:v>
                </c:pt>
                <c:pt idx="1726">
                  <c:v>0.35944444444447948</c:v>
                </c:pt>
                <c:pt idx="1727">
                  <c:v>0.35945601851855358</c:v>
                </c:pt>
                <c:pt idx="1728">
                  <c:v>0.35946759259262845</c:v>
                </c:pt>
                <c:pt idx="1729">
                  <c:v>0.35947916666670182</c:v>
                </c:pt>
                <c:pt idx="1730">
                  <c:v>0.35949074074077586</c:v>
                </c:pt>
                <c:pt idx="1731">
                  <c:v>0.35950231481485145</c:v>
                </c:pt>
                <c:pt idx="1732">
                  <c:v>0.35951388888892438</c:v>
                </c:pt>
                <c:pt idx="1733">
                  <c:v>0.35952546296299914</c:v>
                </c:pt>
                <c:pt idx="1734">
                  <c:v>0.35953703703707235</c:v>
                </c:pt>
                <c:pt idx="1735">
                  <c:v>0.359548611111147</c:v>
                </c:pt>
                <c:pt idx="1736">
                  <c:v>0.35956018518522165</c:v>
                </c:pt>
                <c:pt idx="1737">
                  <c:v>0.35957175925929541</c:v>
                </c:pt>
                <c:pt idx="1738">
                  <c:v>0.35958333333336939</c:v>
                </c:pt>
                <c:pt idx="1739">
                  <c:v>0.35959490740744388</c:v>
                </c:pt>
                <c:pt idx="1740">
                  <c:v>0.3596064814815168</c:v>
                </c:pt>
                <c:pt idx="1741">
                  <c:v>0.3596180555555909</c:v>
                </c:pt>
                <c:pt idx="1742">
                  <c:v>0.35962962962966627</c:v>
                </c:pt>
                <c:pt idx="1743">
                  <c:v>0.35964120370373909</c:v>
                </c:pt>
                <c:pt idx="1744">
                  <c:v>0.35965277777781468</c:v>
                </c:pt>
                <c:pt idx="1745">
                  <c:v>0.35966435185188794</c:v>
                </c:pt>
                <c:pt idx="1746">
                  <c:v>0.35967592592596254</c:v>
                </c:pt>
                <c:pt idx="1747">
                  <c:v>0.35968750000003546</c:v>
                </c:pt>
                <c:pt idx="1748">
                  <c:v>0.35969907407410956</c:v>
                </c:pt>
                <c:pt idx="1749">
                  <c:v>0.35971064814818365</c:v>
                </c:pt>
                <c:pt idx="1750">
                  <c:v>0.35972222222225875</c:v>
                </c:pt>
                <c:pt idx="1751">
                  <c:v>0.35973379629633179</c:v>
                </c:pt>
                <c:pt idx="1752">
                  <c:v>0.35974537037040638</c:v>
                </c:pt>
                <c:pt idx="1753">
                  <c:v>0.35975694444448031</c:v>
                </c:pt>
                <c:pt idx="1754">
                  <c:v>0.35976851851855418</c:v>
                </c:pt>
                <c:pt idx="1755">
                  <c:v>0.35978009259262889</c:v>
                </c:pt>
                <c:pt idx="1756">
                  <c:v>0.35979166666670226</c:v>
                </c:pt>
                <c:pt idx="1757">
                  <c:v>0.35980324074077641</c:v>
                </c:pt>
                <c:pt idx="1758">
                  <c:v>0.3598148148148525</c:v>
                </c:pt>
                <c:pt idx="1759">
                  <c:v>0.35982638888892576</c:v>
                </c:pt>
                <c:pt idx="1760">
                  <c:v>0.35983796296299958</c:v>
                </c:pt>
                <c:pt idx="1761">
                  <c:v>0.35984953703707356</c:v>
                </c:pt>
                <c:pt idx="1762">
                  <c:v>0.35986111111114688</c:v>
                </c:pt>
                <c:pt idx="1763">
                  <c:v>0.3598726851852227</c:v>
                </c:pt>
                <c:pt idx="1764">
                  <c:v>0.35988425925929657</c:v>
                </c:pt>
                <c:pt idx="1765">
                  <c:v>0.35989583333336983</c:v>
                </c:pt>
                <c:pt idx="1766">
                  <c:v>0.35990740740744426</c:v>
                </c:pt>
                <c:pt idx="1767">
                  <c:v>0.35991898148151813</c:v>
                </c:pt>
                <c:pt idx="1768">
                  <c:v>0.35993055555559145</c:v>
                </c:pt>
                <c:pt idx="1769">
                  <c:v>0.35994212962966676</c:v>
                </c:pt>
                <c:pt idx="1770">
                  <c:v>0.3599537037037398</c:v>
                </c:pt>
                <c:pt idx="1771">
                  <c:v>0.35996527777781523</c:v>
                </c:pt>
                <c:pt idx="1772">
                  <c:v>0.35997685185188893</c:v>
                </c:pt>
                <c:pt idx="1773">
                  <c:v>0.35998842592596358</c:v>
                </c:pt>
                <c:pt idx="1774">
                  <c:v>0.36000000000003601</c:v>
                </c:pt>
                <c:pt idx="1775">
                  <c:v>0.36001157407411077</c:v>
                </c:pt>
                <c:pt idx="1776">
                  <c:v>0.3600231481481842</c:v>
                </c:pt>
                <c:pt idx="1777">
                  <c:v>0.36003472222225907</c:v>
                </c:pt>
                <c:pt idx="1778">
                  <c:v>0.36004629629633239</c:v>
                </c:pt>
                <c:pt idx="1779">
                  <c:v>0.36005787037040765</c:v>
                </c:pt>
                <c:pt idx="1780">
                  <c:v>0.36006944444448058</c:v>
                </c:pt>
                <c:pt idx="1781">
                  <c:v>0.36008101851855467</c:v>
                </c:pt>
                <c:pt idx="1782">
                  <c:v>0.36009259259262882</c:v>
                </c:pt>
                <c:pt idx="1783">
                  <c:v>0.36010416666670286</c:v>
                </c:pt>
                <c:pt idx="1784">
                  <c:v>0.36011574074077696</c:v>
                </c:pt>
                <c:pt idx="1785">
                  <c:v>0.36012731481485227</c:v>
                </c:pt>
                <c:pt idx="1786">
                  <c:v>0.36013888888892531</c:v>
                </c:pt>
                <c:pt idx="1787">
                  <c:v>0.36015046296300007</c:v>
                </c:pt>
                <c:pt idx="1788">
                  <c:v>0.360162037037074</c:v>
                </c:pt>
                <c:pt idx="1789">
                  <c:v>0.36017361111114748</c:v>
                </c:pt>
                <c:pt idx="1790">
                  <c:v>0.36018518518522241</c:v>
                </c:pt>
                <c:pt idx="1791">
                  <c:v>0.3601967592592964</c:v>
                </c:pt>
                <c:pt idx="1792">
                  <c:v>0.36020833333336982</c:v>
                </c:pt>
                <c:pt idx="1793">
                  <c:v>0.36021990740744475</c:v>
                </c:pt>
                <c:pt idx="1794">
                  <c:v>0.36023148148151779</c:v>
                </c:pt>
                <c:pt idx="1795">
                  <c:v>0.36024305555559122</c:v>
                </c:pt>
                <c:pt idx="1796">
                  <c:v>0.36025462962966703</c:v>
                </c:pt>
                <c:pt idx="1797">
                  <c:v>0.36026620370374102</c:v>
                </c:pt>
                <c:pt idx="1798">
                  <c:v>0.36027777777781561</c:v>
                </c:pt>
                <c:pt idx="1799">
                  <c:v>0.36028935185188837</c:v>
                </c:pt>
                <c:pt idx="1800">
                  <c:v>0.36030092592596397</c:v>
                </c:pt>
                <c:pt idx="1801">
                  <c:v>0.36031250000003734</c:v>
                </c:pt>
                <c:pt idx="1802">
                  <c:v>0.36032407407411188</c:v>
                </c:pt>
                <c:pt idx="1803">
                  <c:v>0.36033564814818475</c:v>
                </c:pt>
                <c:pt idx="1804">
                  <c:v>0.36034722222225957</c:v>
                </c:pt>
                <c:pt idx="1805">
                  <c:v>0.36035879629633338</c:v>
                </c:pt>
                <c:pt idx="1806">
                  <c:v>0.36037037037040875</c:v>
                </c:pt>
                <c:pt idx="1807">
                  <c:v>0.36038194444448202</c:v>
                </c:pt>
                <c:pt idx="1808">
                  <c:v>0.36039351851855522</c:v>
                </c:pt>
                <c:pt idx="1809">
                  <c:v>0.36040509259262932</c:v>
                </c:pt>
                <c:pt idx="1810">
                  <c:v>0.36041666666670424</c:v>
                </c:pt>
                <c:pt idx="1811">
                  <c:v>0.36042824074077823</c:v>
                </c:pt>
                <c:pt idx="1812">
                  <c:v>0.36043981481485277</c:v>
                </c:pt>
                <c:pt idx="1813">
                  <c:v>0.36045138888892581</c:v>
                </c:pt>
                <c:pt idx="1814">
                  <c:v>0.36046296296300129</c:v>
                </c:pt>
                <c:pt idx="1815">
                  <c:v>0.36047453703707505</c:v>
                </c:pt>
                <c:pt idx="1816">
                  <c:v>0.36048611111114898</c:v>
                </c:pt>
                <c:pt idx="1817">
                  <c:v>0.36049768518522296</c:v>
                </c:pt>
                <c:pt idx="1818">
                  <c:v>0.36050925925929683</c:v>
                </c:pt>
                <c:pt idx="1819">
                  <c:v>0.36052083333337143</c:v>
                </c:pt>
                <c:pt idx="1820">
                  <c:v>0.36053240740744513</c:v>
                </c:pt>
                <c:pt idx="1821">
                  <c:v>0.36054398148151845</c:v>
                </c:pt>
                <c:pt idx="1822">
                  <c:v>0.36055555555559254</c:v>
                </c:pt>
                <c:pt idx="1823">
                  <c:v>0.36056712962966764</c:v>
                </c:pt>
                <c:pt idx="1824">
                  <c:v>0.36057870370374223</c:v>
                </c:pt>
                <c:pt idx="1825">
                  <c:v>0.36059027777781605</c:v>
                </c:pt>
                <c:pt idx="1826">
                  <c:v>0.36060185185188892</c:v>
                </c:pt>
                <c:pt idx="1827">
                  <c:v>0.3606134259259639</c:v>
                </c:pt>
                <c:pt idx="1828">
                  <c:v>0.36062500000003711</c:v>
                </c:pt>
                <c:pt idx="1829">
                  <c:v>0.36063657407411132</c:v>
                </c:pt>
                <c:pt idx="1830">
                  <c:v>0.36064814814818524</c:v>
                </c:pt>
                <c:pt idx="1831">
                  <c:v>0.36065972222226012</c:v>
                </c:pt>
                <c:pt idx="1832">
                  <c:v>0.36067129629633349</c:v>
                </c:pt>
                <c:pt idx="1833">
                  <c:v>0.36068287037040908</c:v>
                </c:pt>
                <c:pt idx="1834">
                  <c:v>0.36069444444448168</c:v>
                </c:pt>
                <c:pt idx="1835">
                  <c:v>0.36070601851855577</c:v>
                </c:pt>
                <c:pt idx="1836">
                  <c:v>0.36071759259262987</c:v>
                </c:pt>
                <c:pt idx="1837">
                  <c:v>0.36072916666670396</c:v>
                </c:pt>
                <c:pt idx="1838">
                  <c:v>0.36074074074077805</c:v>
                </c:pt>
                <c:pt idx="1839">
                  <c:v>0.36075231481485337</c:v>
                </c:pt>
                <c:pt idx="1840">
                  <c:v>0.3607638888889263</c:v>
                </c:pt>
                <c:pt idx="1841">
                  <c:v>0.36077546296300106</c:v>
                </c:pt>
                <c:pt idx="1842">
                  <c:v>0.36078703703707482</c:v>
                </c:pt>
                <c:pt idx="1843">
                  <c:v>0.36079861111114858</c:v>
                </c:pt>
                <c:pt idx="1844">
                  <c:v>0.36081018518522412</c:v>
                </c:pt>
                <c:pt idx="1845">
                  <c:v>0.36082175925929794</c:v>
                </c:pt>
                <c:pt idx="1846">
                  <c:v>0.36083333333337081</c:v>
                </c:pt>
                <c:pt idx="1847">
                  <c:v>0.36084490740744646</c:v>
                </c:pt>
                <c:pt idx="1848">
                  <c:v>0.36085648148151966</c:v>
                </c:pt>
                <c:pt idx="1849">
                  <c:v>0.36086805555559331</c:v>
                </c:pt>
                <c:pt idx="1850">
                  <c:v>0.36087962962966869</c:v>
                </c:pt>
                <c:pt idx="1851">
                  <c:v>0.360891203703742</c:v>
                </c:pt>
                <c:pt idx="1852">
                  <c:v>0.36090277777781726</c:v>
                </c:pt>
                <c:pt idx="1853">
                  <c:v>0.36091435185189047</c:v>
                </c:pt>
                <c:pt idx="1854">
                  <c:v>0.36092592592596506</c:v>
                </c:pt>
                <c:pt idx="1855">
                  <c:v>0.36093750000003766</c:v>
                </c:pt>
                <c:pt idx="1856">
                  <c:v>0.36094907407411181</c:v>
                </c:pt>
                <c:pt idx="1857">
                  <c:v>0.36096064814818585</c:v>
                </c:pt>
                <c:pt idx="1858">
                  <c:v>0.36097222222226127</c:v>
                </c:pt>
                <c:pt idx="1859">
                  <c:v>0.36098379629633431</c:v>
                </c:pt>
                <c:pt idx="1860">
                  <c:v>0.36099537037040902</c:v>
                </c:pt>
                <c:pt idx="1861">
                  <c:v>0.36100694444448295</c:v>
                </c:pt>
                <c:pt idx="1862">
                  <c:v>0.36101851851855632</c:v>
                </c:pt>
                <c:pt idx="1863">
                  <c:v>0.36103009259263041</c:v>
                </c:pt>
                <c:pt idx="1864">
                  <c:v>0.36104166666670451</c:v>
                </c:pt>
                <c:pt idx="1865">
                  <c:v>0.3610532407407786</c:v>
                </c:pt>
                <c:pt idx="1866">
                  <c:v>0.36106481481485436</c:v>
                </c:pt>
                <c:pt idx="1867">
                  <c:v>0.36107638888892757</c:v>
                </c:pt>
                <c:pt idx="1868">
                  <c:v>0.36108796296300216</c:v>
                </c:pt>
                <c:pt idx="1869">
                  <c:v>0.36109953703707498</c:v>
                </c:pt>
                <c:pt idx="1870">
                  <c:v>0.36111111111114907</c:v>
                </c:pt>
                <c:pt idx="1871">
                  <c:v>0.3611226851852245</c:v>
                </c:pt>
                <c:pt idx="1872">
                  <c:v>0.36113425925929732</c:v>
                </c:pt>
                <c:pt idx="1873">
                  <c:v>0.36114583333337136</c:v>
                </c:pt>
                <c:pt idx="1874">
                  <c:v>0.36115740740744617</c:v>
                </c:pt>
                <c:pt idx="1875">
                  <c:v>0.36116898148151982</c:v>
                </c:pt>
                <c:pt idx="1876">
                  <c:v>0.36118055555559381</c:v>
                </c:pt>
                <c:pt idx="1877">
                  <c:v>0.36119212962966851</c:v>
                </c:pt>
                <c:pt idx="1878">
                  <c:v>0.36120370370374238</c:v>
                </c:pt>
                <c:pt idx="1879">
                  <c:v>0.36121527777781692</c:v>
                </c:pt>
                <c:pt idx="1880">
                  <c:v>0.36122685185189091</c:v>
                </c:pt>
                <c:pt idx="1881">
                  <c:v>0.36123842592596478</c:v>
                </c:pt>
                <c:pt idx="1882">
                  <c:v>0.36125000000003821</c:v>
                </c:pt>
                <c:pt idx="1883">
                  <c:v>0.3612615740741123</c:v>
                </c:pt>
                <c:pt idx="1884">
                  <c:v>0.36127314814818623</c:v>
                </c:pt>
                <c:pt idx="1885">
                  <c:v>0.36128472222226166</c:v>
                </c:pt>
                <c:pt idx="1886">
                  <c:v>0.36129629629633453</c:v>
                </c:pt>
                <c:pt idx="1887">
                  <c:v>0.36130787037041018</c:v>
                </c:pt>
                <c:pt idx="1888">
                  <c:v>0.36131944444448288</c:v>
                </c:pt>
                <c:pt idx="1889">
                  <c:v>0.36133101851855676</c:v>
                </c:pt>
                <c:pt idx="1890">
                  <c:v>0.36134259259263185</c:v>
                </c:pt>
                <c:pt idx="1891">
                  <c:v>0.36135416666670572</c:v>
                </c:pt>
                <c:pt idx="1892">
                  <c:v>0.36136574074077932</c:v>
                </c:pt>
                <c:pt idx="1893">
                  <c:v>0.3613773148148548</c:v>
                </c:pt>
                <c:pt idx="1894">
                  <c:v>0.36138888888892873</c:v>
                </c:pt>
                <c:pt idx="1895">
                  <c:v>0.36140046296300266</c:v>
                </c:pt>
                <c:pt idx="1896">
                  <c:v>0.36141203703707653</c:v>
                </c:pt>
                <c:pt idx="1897">
                  <c:v>0.3614236111111504</c:v>
                </c:pt>
                <c:pt idx="1898">
                  <c:v>0.36143518518522388</c:v>
                </c:pt>
                <c:pt idx="1899">
                  <c:v>0.36144675925929876</c:v>
                </c:pt>
                <c:pt idx="1900">
                  <c:v>0.36145833333337274</c:v>
                </c:pt>
                <c:pt idx="1901">
                  <c:v>0.36146990740744733</c:v>
                </c:pt>
                <c:pt idx="1902">
                  <c:v>0.36148148148152032</c:v>
                </c:pt>
                <c:pt idx="1903">
                  <c:v>0.36149305555559419</c:v>
                </c:pt>
                <c:pt idx="1904">
                  <c:v>0.36150462962966973</c:v>
                </c:pt>
                <c:pt idx="1905">
                  <c:v>0.36151620370374354</c:v>
                </c:pt>
                <c:pt idx="1906">
                  <c:v>0.36152777777781797</c:v>
                </c:pt>
                <c:pt idx="1907">
                  <c:v>0.36153935185189057</c:v>
                </c:pt>
                <c:pt idx="1908">
                  <c:v>0.36155092592596588</c:v>
                </c:pt>
                <c:pt idx="1909">
                  <c:v>0.36156250000003881</c:v>
                </c:pt>
                <c:pt idx="1910">
                  <c:v>0.36157407407411363</c:v>
                </c:pt>
                <c:pt idx="1911">
                  <c:v>0.36158564814818694</c:v>
                </c:pt>
                <c:pt idx="1912">
                  <c:v>0.36159722222226132</c:v>
                </c:pt>
                <c:pt idx="1913">
                  <c:v>0.3616087962963353</c:v>
                </c:pt>
                <c:pt idx="1914">
                  <c:v>0.36162037037041073</c:v>
                </c:pt>
                <c:pt idx="1915">
                  <c:v>0.36163194444448327</c:v>
                </c:pt>
                <c:pt idx="1916">
                  <c:v>0.36164351851855725</c:v>
                </c:pt>
                <c:pt idx="1917">
                  <c:v>0.36165509259263151</c:v>
                </c:pt>
                <c:pt idx="1918">
                  <c:v>0.36166666666670588</c:v>
                </c:pt>
                <c:pt idx="1919">
                  <c:v>0.36167824074077981</c:v>
                </c:pt>
                <c:pt idx="1920">
                  <c:v>0.36168981481485529</c:v>
                </c:pt>
                <c:pt idx="1921">
                  <c:v>0.36170138888892789</c:v>
                </c:pt>
                <c:pt idx="1922">
                  <c:v>0.36171296296300315</c:v>
                </c:pt>
                <c:pt idx="1923">
                  <c:v>0.36172453703707697</c:v>
                </c:pt>
                <c:pt idx="1924">
                  <c:v>0.36173611111115017</c:v>
                </c:pt>
                <c:pt idx="1925">
                  <c:v>0.36174768518522432</c:v>
                </c:pt>
                <c:pt idx="1926">
                  <c:v>0.36175925925929836</c:v>
                </c:pt>
                <c:pt idx="1927">
                  <c:v>0.36177083333337318</c:v>
                </c:pt>
                <c:pt idx="1928">
                  <c:v>0.36178240740744777</c:v>
                </c:pt>
                <c:pt idx="1929">
                  <c:v>0.36179398148152064</c:v>
                </c:pt>
                <c:pt idx="1930">
                  <c:v>0.36180555555559485</c:v>
                </c:pt>
                <c:pt idx="1931">
                  <c:v>0.36181712962967016</c:v>
                </c:pt>
                <c:pt idx="1932">
                  <c:v>0.36182870370374492</c:v>
                </c:pt>
                <c:pt idx="1933">
                  <c:v>0.36184027777781852</c:v>
                </c:pt>
                <c:pt idx="1934">
                  <c:v>0.36185185185189189</c:v>
                </c:pt>
                <c:pt idx="1935">
                  <c:v>0.36186342592596638</c:v>
                </c:pt>
                <c:pt idx="1936">
                  <c:v>0.3618750000000393</c:v>
                </c:pt>
                <c:pt idx="1937">
                  <c:v>0.3618865740741149</c:v>
                </c:pt>
                <c:pt idx="1938">
                  <c:v>0.36189814814818749</c:v>
                </c:pt>
                <c:pt idx="1939">
                  <c:v>0.36190972222226253</c:v>
                </c:pt>
                <c:pt idx="1940">
                  <c:v>0.36192129629633568</c:v>
                </c:pt>
                <c:pt idx="1941">
                  <c:v>0.36193287037041111</c:v>
                </c:pt>
                <c:pt idx="1942">
                  <c:v>0.36194444444448387</c:v>
                </c:pt>
                <c:pt idx="1943">
                  <c:v>0.36195601851855796</c:v>
                </c:pt>
                <c:pt idx="1944">
                  <c:v>0.36196759259263284</c:v>
                </c:pt>
                <c:pt idx="1945">
                  <c:v>0.36197916666670632</c:v>
                </c:pt>
                <c:pt idx="1946">
                  <c:v>0.3619907407407803</c:v>
                </c:pt>
                <c:pt idx="1947">
                  <c:v>0.36200231481485579</c:v>
                </c:pt>
                <c:pt idx="1948">
                  <c:v>0.36201388888892888</c:v>
                </c:pt>
                <c:pt idx="1949">
                  <c:v>0.36202546296300353</c:v>
                </c:pt>
                <c:pt idx="1950">
                  <c:v>0.36203703703707668</c:v>
                </c:pt>
                <c:pt idx="1951">
                  <c:v>0.36204861111115139</c:v>
                </c:pt>
                <c:pt idx="1952">
                  <c:v>0.36206018518522587</c:v>
                </c:pt>
                <c:pt idx="1953">
                  <c:v>0.36207175925929974</c:v>
                </c:pt>
                <c:pt idx="1954">
                  <c:v>0.36208333333337372</c:v>
                </c:pt>
                <c:pt idx="1955">
                  <c:v>0.36209490740744826</c:v>
                </c:pt>
                <c:pt idx="1956">
                  <c:v>0.3621064814815213</c:v>
                </c:pt>
                <c:pt idx="1957">
                  <c:v>0.36211805555559534</c:v>
                </c:pt>
                <c:pt idx="1958">
                  <c:v>0.36212962962967055</c:v>
                </c:pt>
                <c:pt idx="1959">
                  <c:v>0.36214120370374348</c:v>
                </c:pt>
                <c:pt idx="1960">
                  <c:v>0.36215277777781907</c:v>
                </c:pt>
                <c:pt idx="1961">
                  <c:v>0.36216435185189233</c:v>
                </c:pt>
                <c:pt idx="1962">
                  <c:v>0.36217592592596676</c:v>
                </c:pt>
                <c:pt idx="1963">
                  <c:v>0.36218750000003985</c:v>
                </c:pt>
                <c:pt idx="1964">
                  <c:v>0.36219907407411395</c:v>
                </c:pt>
                <c:pt idx="1965">
                  <c:v>0.36221064814818804</c:v>
                </c:pt>
                <c:pt idx="1966">
                  <c:v>0.36222222222226302</c:v>
                </c:pt>
                <c:pt idx="1967">
                  <c:v>0.36223379629633623</c:v>
                </c:pt>
                <c:pt idx="1968">
                  <c:v>0.36224537037041032</c:v>
                </c:pt>
                <c:pt idx="1969">
                  <c:v>0.36225694444448442</c:v>
                </c:pt>
                <c:pt idx="1970">
                  <c:v>0.36226851851855851</c:v>
                </c:pt>
                <c:pt idx="1971">
                  <c:v>0.36228009259263327</c:v>
                </c:pt>
                <c:pt idx="1972">
                  <c:v>0.3622916666667067</c:v>
                </c:pt>
                <c:pt idx="1973">
                  <c:v>0.3623032407407808</c:v>
                </c:pt>
                <c:pt idx="1974">
                  <c:v>0.36231481481485689</c:v>
                </c:pt>
                <c:pt idx="1975">
                  <c:v>0.36232638888893015</c:v>
                </c:pt>
                <c:pt idx="1976">
                  <c:v>0.36233796296300397</c:v>
                </c:pt>
                <c:pt idx="1977">
                  <c:v>0.36234953703707795</c:v>
                </c:pt>
                <c:pt idx="1978">
                  <c:v>0.36236111111115132</c:v>
                </c:pt>
                <c:pt idx="1979">
                  <c:v>0.36237268518522686</c:v>
                </c:pt>
                <c:pt idx="1980">
                  <c:v>0.36238425925930096</c:v>
                </c:pt>
                <c:pt idx="1981">
                  <c:v>0.36239583333337388</c:v>
                </c:pt>
                <c:pt idx="1982">
                  <c:v>0.36240740740744865</c:v>
                </c:pt>
                <c:pt idx="1983">
                  <c:v>0.36241898148152257</c:v>
                </c:pt>
                <c:pt idx="1984">
                  <c:v>0.36243055555559583</c:v>
                </c:pt>
                <c:pt idx="1985">
                  <c:v>0.36244212962967115</c:v>
                </c:pt>
                <c:pt idx="1986">
                  <c:v>0.36245370370374491</c:v>
                </c:pt>
                <c:pt idx="1987">
                  <c:v>0.36246527777781962</c:v>
                </c:pt>
                <c:pt idx="1988">
                  <c:v>0.36247685185189338</c:v>
                </c:pt>
                <c:pt idx="1989">
                  <c:v>0.36248842592596786</c:v>
                </c:pt>
                <c:pt idx="1990">
                  <c:v>0.36250000000004112</c:v>
                </c:pt>
                <c:pt idx="1991">
                  <c:v>0.36251157407411488</c:v>
                </c:pt>
                <c:pt idx="1992">
                  <c:v>0.36252314814818859</c:v>
                </c:pt>
                <c:pt idx="1993">
                  <c:v>0.36253472222226352</c:v>
                </c:pt>
                <c:pt idx="1994">
                  <c:v>0.36254629629633678</c:v>
                </c:pt>
                <c:pt idx="1995">
                  <c:v>0.36255787037041204</c:v>
                </c:pt>
                <c:pt idx="1996">
                  <c:v>0.36256944444448497</c:v>
                </c:pt>
                <c:pt idx="1997">
                  <c:v>0.36258101851855906</c:v>
                </c:pt>
                <c:pt idx="1998">
                  <c:v>0.36259259259263332</c:v>
                </c:pt>
                <c:pt idx="1999">
                  <c:v>0.36260416666670731</c:v>
                </c:pt>
                <c:pt idx="2000">
                  <c:v>0.36261574074078134</c:v>
                </c:pt>
                <c:pt idx="2001">
                  <c:v>0.36262731481485666</c:v>
                </c:pt>
                <c:pt idx="2002">
                  <c:v>0.36263888888892981</c:v>
                </c:pt>
                <c:pt idx="2003">
                  <c:v>0.36265046296300452</c:v>
                </c:pt>
                <c:pt idx="2004">
                  <c:v>0.36266203703707839</c:v>
                </c:pt>
                <c:pt idx="2005">
                  <c:v>0.36267361111115182</c:v>
                </c:pt>
                <c:pt idx="2006">
                  <c:v>0.36268518518522674</c:v>
                </c:pt>
                <c:pt idx="2007">
                  <c:v>0.36269675925930073</c:v>
                </c:pt>
                <c:pt idx="2008">
                  <c:v>0.36270833333337432</c:v>
                </c:pt>
                <c:pt idx="2009">
                  <c:v>0.36271990740744914</c:v>
                </c:pt>
                <c:pt idx="2010">
                  <c:v>0.36273148148152229</c:v>
                </c:pt>
                <c:pt idx="2011">
                  <c:v>0.36274305555559561</c:v>
                </c:pt>
                <c:pt idx="2012">
                  <c:v>0.36275462962967148</c:v>
                </c:pt>
                <c:pt idx="2013">
                  <c:v>0.36276620370374546</c:v>
                </c:pt>
                <c:pt idx="2014">
                  <c:v>0.36277777777782</c:v>
                </c:pt>
                <c:pt idx="2015">
                  <c:v>0.36278935185189282</c:v>
                </c:pt>
                <c:pt idx="2016">
                  <c:v>0.36280092592596835</c:v>
                </c:pt>
                <c:pt idx="2017">
                  <c:v>0.36281250000004239</c:v>
                </c:pt>
                <c:pt idx="2018">
                  <c:v>0.36282407407411627</c:v>
                </c:pt>
                <c:pt idx="2019">
                  <c:v>0.36283564814818914</c:v>
                </c:pt>
                <c:pt idx="2020">
                  <c:v>0.36284722222226401</c:v>
                </c:pt>
                <c:pt idx="2021">
                  <c:v>0.36285879629633738</c:v>
                </c:pt>
                <c:pt idx="2022">
                  <c:v>0.36287037037041309</c:v>
                </c:pt>
                <c:pt idx="2023">
                  <c:v>0.3628819444444864</c:v>
                </c:pt>
                <c:pt idx="2024">
                  <c:v>0.36289351851855961</c:v>
                </c:pt>
                <c:pt idx="2025">
                  <c:v>0.36290509259263382</c:v>
                </c:pt>
                <c:pt idx="2026">
                  <c:v>0.36291666666670858</c:v>
                </c:pt>
                <c:pt idx="2027">
                  <c:v>0.36292824074078261</c:v>
                </c:pt>
                <c:pt idx="2028">
                  <c:v>0.36293981481485715</c:v>
                </c:pt>
                <c:pt idx="2029">
                  <c:v>0.36295138888893008</c:v>
                </c:pt>
                <c:pt idx="2030">
                  <c:v>0.36296296296300568</c:v>
                </c:pt>
                <c:pt idx="2031">
                  <c:v>0.36297453703707944</c:v>
                </c:pt>
                <c:pt idx="2032">
                  <c:v>0.36298611111115336</c:v>
                </c:pt>
                <c:pt idx="2033">
                  <c:v>0.36299768518522735</c:v>
                </c:pt>
                <c:pt idx="2034">
                  <c:v>0.36300925925930122</c:v>
                </c:pt>
                <c:pt idx="2035">
                  <c:v>0.36302083333337587</c:v>
                </c:pt>
                <c:pt idx="2036">
                  <c:v>0.36303240740744958</c:v>
                </c:pt>
                <c:pt idx="2037">
                  <c:v>0.36304398148152284</c:v>
                </c:pt>
                <c:pt idx="2038">
                  <c:v>0.36305555555559693</c:v>
                </c:pt>
                <c:pt idx="2039">
                  <c:v>0.36306712962967203</c:v>
                </c:pt>
                <c:pt idx="2040">
                  <c:v>0.36307870370374662</c:v>
                </c:pt>
                <c:pt idx="2041">
                  <c:v>0.36309027777782044</c:v>
                </c:pt>
                <c:pt idx="2042">
                  <c:v>0.36310185185189331</c:v>
                </c:pt>
                <c:pt idx="2043">
                  <c:v>0.36311342592596824</c:v>
                </c:pt>
                <c:pt idx="2044">
                  <c:v>0.36312500000004216</c:v>
                </c:pt>
                <c:pt idx="2045">
                  <c:v>0.36313657407411581</c:v>
                </c:pt>
                <c:pt idx="2046">
                  <c:v>0.36314814814818969</c:v>
                </c:pt>
                <c:pt idx="2047">
                  <c:v>0.3631597222222645</c:v>
                </c:pt>
                <c:pt idx="2048">
                  <c:v>0.36317129629633776</c:v>
                </c:pt>
                <c:pt idx="2049">
                  <c:v>0.36318287037041347</c:v>
                </c:pt>
                <c:pt idx="2050">
                  <c:v>0.36319444444448606</c:v>
                </c:pt>
                <c:pt idx="2051">
                  <c:v>0.36320601851856016</c:v>
                </c:pt>
                <c:pt idx="2052">
                  <c:v>0.36321759259263431</c:v>
                </c:pt>
                <c:pt idx="2053">
                  <c:v>0.36322916666670835</c:v>
                </c:pt>
                <c:pt idx="2054">
                  <c:v>0.36324074074078244</c:v>
                </c:pt>
                <c:pt idx="2055">
                  <c:v>0.36325231481485754</c:v>
                </c:pt>
                <c:pt idx="2056">
                  <c:v>0.3632638888889308</c:v>
                </c:pt>
                <c:pt idx="2057">
                  <c:v>0.36327546296300539</c:v>
                </c:pt>
                <c:pt idx="2058">
                  <c:v>0.36328703703707882</c:v>
                </c:pt>
                <c:pt idx="2059">
                  <c:v>0.36329861111115291</c:v>
                </c:pt>
                <c:pt idx="2060">
                  <c:v>0.36331018518522851</c:v>
                </c:pt>
                <c:pt idx="2061">
                  <c:v>0.36332175925930227</c:v>
                </c:pt>
                <c:pt idx="2062">
                  <c:v>0.36333333333337531</c:v>
                </c:pt>
                <c:pt idx="2063">
                  <c:v>0.36334490740745079</c:v>
                </c:pt>
                <c:pt idx="2064">
                  <c:v>0.36335648148152405</c:v>
                </c:pt>
                <c:pt idx="2065">
                  <c:v>0.36336805555559748</c:v>
                </c:pt>
                <c:pt idx="2066">
                  <c:v>0.36337962962967302</c:v>
                </c:pt>
                <c:pt idx="2067">
                  <c:v>0.36339120370374633</c:v>
                </c:pt>
                <c:pt idx="2068">
                  <c:v>0.36340277777782176</c:v>
                </c:pt>
                <c:pt idx="2069">
                  <c:v>0.36341435185189463</c:v>
                </c:pt>
                <c:pt idx="2070">
                  <c:v>0.3634259259259694</c:v>
                </c:pt>
                <c:pt idx="2071">
                  <c:v>0.36343750000004232</c:v>
                </c:pt>
                <c:pt idx="2072">
                  <c:v>0.36344907407411631</c:v>
                </c:pt>
                <c:pt idx="2073">
                  <c:v>0.36346064814819035</c:v>
                </c:pt>
                <c:pt idx="2074">
                  <c:v>0.36347222222226555</c:v>
                </c:pt>
                <c:pt idx="2075">
                  <c:v>0.36348379629633842</c:v>
                </c:pt>
                <c:pt idx="2076">
                  <c:v>0.36349537037041341</c:v>
                </c:pt>
                <c:pt idx="2077">
                  <c:v>0.36350694444448728</c:v>
                </c:pt>
                <c:pt idx="2078">
                  <c:v>0.36351851851856082</c:v>
                </c:pt>
                <c:pt idx="2079">
                  <c:v>0.3635300925926348</c:v>
                </c:pt>
                <c:pt idx="2080">
                  <c:v>0.3635416666667089</c:v>
                </c:pt>
                <c:pt idx="2081">
                  <c:v>0.36355324074078299</c:v>
                </c:pt>
                <c:pt idx="2082">
                  <c:v>0.36356481481485858</c:v>
                </c:pt>
                <c:pt idx="2083">
                  <c:v>0.36357638888893196</c:v>
                </c:pt>
                <c:pt idx="2084">
                  <c:v>0.36358796296300644</c:v>
                </c:pt>
                <c:pt idx="2085">
                  <c:v>0.36359953703707937</c:v>
                </c:pt>
                <c:pt idx="2086">
                  <c:v>0.36361111111115346</c:v>
                </c:pt>
                <c:pt idx="2087">
                  <c:v>0.36362268518522889</c:v>
                </c:pt>
                <c:pt idx="2088">
                  <c:v>0.36363425925930182</c:v>
                </c:pt>
                <c:pt idx="2089">
                  <c:v>0.3636458333333758</c:v>
                </c:pt>
                <c:pt idx="2090">
                  <c:v>0.36365740740745056</c:v>
                </c:pt>
                <c:pt idx="2091">
                  <c:v>0.36366898148152432</c:v>
                </c:pt>
                <c:pt idx="2092">
                  <c:v>0.36368055555559808</c:v>
                </c:pt>
                <c:pt idx="2093">
                  <c:v>0.3636921296296729</c:v>
                </c:pt>
                <c:pt idx="2094">
                  <c:v>0.36370370370374638</c:v>
                </c:pt>
                <c:pt idx="2095">
                  <c:v>0.36371527777782126</c:v>
                </c:pt>
                <c:pt idx="2096">
                  <c:v>0.36372685185189524</c:v>
                </c:pt>
                <c:pt idx="2097">
                  <c:v>0.36373842592596917</c:v>
                </c:pt>
                <c:pt idx="2098">
                  <c:v>0.36375000000004282</c:v>
                </c:pt>
                <c:pt idx="2099">
                  <c:v>0.3637615740741168</c:v>
                </c:pt>
                <c:pt idx="2100">
                  <c:v>0.36377314814819073</c:v>
                </c:pt>
                <c:pt idx="2101">
                  <c:v>0.36378472222226604</c:v>
                </c:pt>
                <c:pt idx="2102">
                  <c:v>0.36379629629633875</c:v>
                </c:pt>
                <c:pt idx="2103">
                  <c:v>0.36380787037041457</c:v>
                </c:pt>
                <c:pt idx="2104">
                  <c:v>0.36381944444448738</c:v>
                </c:pt>
                <c:pt idx="2105">
                  <c:v>0.36383101851856126</c:v>
                </c:pt>
                <c:pt idx="2106">
                  <c:v>0.36384259259263613</c:v>
                </c:pt>
                <c:pt idx="2107">
                  <c:v>0.36385416666671011</c:v>
                </c:pt>
                <c:pt idx="2108">
                  <c:v>0.36386574074078382</c:v>
                </c:pt>
                <c:pt idx="2109">
                  <c:v>0.36387731481485913</c:v>
                </c:pt>
                <c:pt idx="2110">
                  <c:v>0.36388888888893323</c:v>
                </c:pt>
                <c:pt idx="2111">
                  <c:v>0.36390046296300693</c:v>
                </c:pt>
                <c:pt idx="2112">
                  <c:v>0.36391203703708092</c:v>
                </c:pt>
                <c:pt idx="2113">
                  <c:v>0.36392361111115473</c:v>
                </c:pt>
                <c:pt idx="2114">
                  <c:v>0.36393518518522838</c:v>
                </c:pt>
                <c:pt idx="2115">
                  <c:v>0.36394675925930314</c:v>
                </c:pt>
                <c:pt idx="2116">
                  <c:v>0.36395833333337713</c:v>
                </c:pt>
                <c:pt idx="2117">
                  <c:v>0.36396990740745172</c:v>
                </c:pt>
                <c:pt idx="2118">
                  <c:v>0.36398148148152448</c:v>
                </c:pt>
                <c:pt idx="2119">
                  <c:v>0.36399305555559824</c:v>
                </c:pt>
                <c:pt idx="2120">
                  <c:v>0.36400462962967411</c:v>
                </c:pt>
                <c:pt idx="2121">
                  <c:v>0.36401620370374793</c:v>
                </c:pt>
                <c:pt idx="2122">
                  <c:v>0.36402777777782236</c:v>
                </c:pt>
                <c:pt idx="2123">
                  <c:v>0.36403935185189495</c:v>
                </c:pt>
                <c:pt idx="2124">
                  <c:v>0.36405092592597027</c:v>
                </c:pt>
                <c:pt idx="2125">
                  <c:v>0.36406250000004414</c:v>
                </c:pt>
                <c:pt idx="2126">
                  <c:v>0.36407407407411807</c:v>
                </c:pt>
                <c:pt idx="2127">
                  <c:v>0.36408564814819133</c:v>
                </c:pt>
                <c:pt idx="2128">
                  <c:v>0.36409722222226548</c:v>
                </c:pt>
                <c:pt idx="2129">
                  <c:v>0.36410879629633952</c:v>
                </c:pt>
                <c:pt idx="2130">
                  <c:v>0.36412037037041511</c:v>
                </c:pt>
                <c:pt idx="2131">
                  <c:v>0.36413194444448771</c:v>
                </c:pt>
                <c:pt idx="2132">
                  <c:v>0.36414351851856175</c:v>
                </c:pt>
                <c:pt idx="2133">
                  <c:v>0.3641550925926359</c:v>
                </c:pt>
                <c:pt idx="2134">
                  <c:v>0.36416666666671038</c:v>
                </c:pt>
                <c:pt idx="2135">
                  <c:v>0.36417824074078431</c:v>
                </c:pt>
                <c:pt idx="2136">
                  <c:v>0.36418981481485968</c:v>
                </c:pt>
                <c:pt idx="2137">
                  <c:v>0.36420138888893228</c:v>
                </c:pt>
                <c:pt idx="2138">
                  <c:v>0.36421296296300754</c:v>
                </c:pt>
                <c:pt idx="2139">
                  <c:v>0.36422453703708135</c:v>
                </c:pt>
                <c:pt idx="2140">
                  <c:v>0.36423611111115456</c:v>
                </c:pt>
                <c:pt idx="2141">
                  <c:v>0.36424768518522882</c:v>
                </c:pt>
                <c:pt idx="2142">
                  <c:v>0.3642592592593028</c:v>
                </c:pt>
                <c:pt idx="2143">
                  <c:v>0.36427083333337756</c:v>
                </c:pt>
                <c:pt idx="2144">
                  <c:v>0.36428240740745216</c:v>
                </c:pt>
                <c:pt idx="2145">
                  <c:v>0.36429398148152503</c:v>
                </c:pt>
                <c:pt idx="2146">
                  <c:v>0.36430555555559918</c:v>
                </c:pt>
                <c:pt idx="2147">
                  <c:v>0.36431712962967455</c:v>
                </c:pt>
                <c:pt idx="2148">
                  <c:v>0.36432870370374904</c:v>
                </c:pt>
                <c:pt idx="2149">
                  <c:v>0.36434027777782291</c:v>
                </c:pt>
                <c:pt idx="2150">
                  <c:v>0.36435185185189617</c:v>
                </c:pt>
                <c:pt idx="2151">
                  <c:v>0.36436342592597076</c:v>
                </c:pt>
                <c:pt idx="2152">
                  <c:v>0.36437500000004452</c:v>
                </c:pt>
                <c:pt idx="2153">
                  <c:v>0.36438657407411928</c:v>
                </c:pt>
                <c:pt idx="2154">
                  <c:v>0.36439814814819177</c:v>
                </c:pt>
                <c:pt idx="2155">
                  <c:v>0.36440972222226697</c:v>
                </c:pt>
                <c:pt idx="2156">
                  <c:v>0.36442129629634085</c:v>
                </c:pt>
                <c:pt idx="2157">
                  <c:v>0.36443287037041544</c:v>
                </c:pt>
                <c:pt idx="2158">
                  <c:v>0.36444444444448831</c:v>
                </c:pt>
                <c:pt idx="2159">
                  <c:v>0.36445601851856235</c:v>
                </c:pt>
                <c:pt idx="2160">
                  <c:v>0.36446759259263711</c:v>
                </c:pt>
                <c:pt idx="2161">
                  <c:v>0.36447916666671082</c:v>
                </c:pt>
                <c:pt idx="2162">
                  <c:v>0.3644907407407848</c:v>
                </c:pt>
                <c:pt idx="2163">
                  <c:v>0.36450231481486023</c:v>
                </c:pt>
                <c:pt idx="2164">
                  <c:v>0.36451388888893282</c:v>
                </c:pt>
                <c:pt idx="2165">
                  <c:v>0.36452546296300792</c:v>
                </c:pt>
                <c:pt idx="2166">
                  <c:v>0.36453703703708101</c:v>
                </c:pt>
                <c:pt idx="2167">
                  <c:v>0.36454861111115577</c:v>
                </c:pt>
                <c:pt idx="2168">
                  <c:v>0.36456018518523015</c:v>
                </c:pt>
                <c:pt idx="2169">
                  <c:v>0.36457175925930407</c:v>
                </c:pt>
                <c:pt idx="2170">
                  <c:v>0.36458333333337806</c:v>
                </c:pt>
                <c:pt idx="2171">
                  <c:v>0.36459490740745265</c:v>
                </c:pt>
                <c:pt idx="2172">
                  <c:v>0.36460648148152558</c:v>
                </c:pt>
                <c:pt idx="2173">
                  <c:v>0.36461805555559967</c:v>
                </c:pt>
                <c:pt idx="2174">
                  <c:v>0.36462962962967493</c:v>
                </c:pt>
                <c:pt idx="2175">
                  <c:v>0.36464120370374786</c:v>
                </c:pt>
                <c:pt idx="2176">
                  <c:v>0.36465277777782346</c:v>
                </c:pt>
                <c:pt idx="2177">
                  <c:v>0.36466435185189638</c:v>
                </c:pt>
                <c:pt idx="2178">
                  <c:v>0.36467592592597114</c:v>
                </c:pt>
                <c:pt idx="2179">
                  <c:v>0.36468750000004507</c:v>
                </c:pt>
                <c:pt idx="2180">
                  <c:v>0.36469907407411833</c:v>
                </c:pt>
                <c:pt idx="2181">
                  <c:v>0.36471064814819243</c:v>
                </c:pt>
                <c:pt idx="2182">
                  <c:v>0.36472222222226741</c:v>
                </c:pt>
                <c:pt idx="2183">
                  <c:v>0.36473379629634062</c:v>
                </c:pt>
                <c:pt idx="2184">
                  <c:v>0.36474537037041482</c:v>
                </c:pt>
                <c:pt idx="2185">
                  <c:v>0.36475694444448881</c:v>
                </c:pt>
                <c:pt idx="2186">
                  <c:v>0.3647685185185629</c:v>
                </c:pt>
                <c:pt idx="2187">
                  <c:v>0.36478009259263738</c:v>
                </c:pt>
                <c:pt idx="2188">
                  <c:v>0.36479166666671109</c:v>
                </c:pt>
                <c:pt idx="2189">
                  <c:v>0.36480324074078518</c:v>
                </c:pt>
                <c:pt idx="2190">
                  <c:v>0.36481481481486128</c:v>
                </c:pt>
                <c:pt idx="2191">
                  <c:v>0.36482638888893454</c:v>
                </c:pt>
                <c:pt idx="2192">
                  <c:v>0.36483796296300836</c:v>
                </c:pt>
                <c:pt idx="2193">
                  <c:v>0.36484953703708234</c:v>
                </c:pt>
                <c:pt idx="2194">
                  <c:v>0.36486111111115582</c:v>
                </c:pt>
                <c:pt idx="2195">
                  <c:v>0.36487268518523136</c:v>
                </c:pt>
                <c:pt idx="2196">
                  <c:v>0.36488425925930529</c:v>
                </c:pt>
                <c:pt idx="2197">
                  <c:v>0.36489583333337838</c:v>
                </c:pt>
                <c:pt idx="2198">
                  <c:v>0.36490740740745303</c:v>
                </c:pt>
                <c:pt idx="2199">
                  <c:v>0.36491898148152702</c:v>
                </c:pt>
                <c:pt idx="2200">
                  <c:v>0.36493055555560089</c:v>
                </c:pt>
                <c:pt idx="2201">
                  <c:v>0.36494212962967543</c:v>
                </c:pt>
                <c:pt idx="2202">
                  <c:v>0.36495370370374924</c:v>
                </c:pt>
                <c:pt idx="2203">
                  <c:v>0.364965277777824</c:v>
                </c:pt>
                <c:pt idx="2204">
                  <c:v>0.36497685185189777</c:v>
                </c:pt>
                <c:pt idx="2205">
                  <c:v>0.36498842592597219</c:v>
                </c:pt>
                <c:pt idx="2206">
                  <c:v>0.36500000000004557</c:v>
                </c:pt>
                <c:pt idx="2207">
                  <c:v>0.36501157407411888</c:v>
                </c:pt>
                <c:pt idx="2208">
                  <c:v>0.36502314814819276</c:v>
                </c:pt>
                <c:pt idx="2209">
                  <c:v>0.36503472222226796</c:v>
                </c:pt>
                <c:pt idx="2210">
                  <c:v>0.36504629629634183</c:v>
                </c:pt>
                <c:pt idx="2211">
                  <c:v>0.36505787037041643</c:v>
                </c:pt>
                <c:pt idx="2212">
                  <c:v>0.36506944444448935</c:v>
                </c:pt>
                <c:pt idx="2213">
                  <c:v>0.36508101851856345</c:v>
                </c:pt>
                <c:pt idx="2214">
                  <c:v>0.36509259259263782</c:v>
                </c:pt>
                <c:pt idx="2215">
                  <c:v>0.3651041666667118</c:v>
                </c:pt>
                <c:pt idx="2216">
                  <c:v>0.36511574074078584</c:v>
                </c:pt>
                <c:pt idx="2217">
                  <c:v>0.36512731481486105</c:v>
                </c:pt>
                <c:pt idx="2218">
                  <c:v>0.36513888888893392</c:v>
                </c:pt>
                <c:pt idx="2219">
                  <c:v>0.3651504629630089</c:v>
                </c:pt>
                <c:pt idx="2220">
                  <c:v>0.36516203703708278</c:v>
                </c:pt>
                <c:pt idx="2221">
                  <c:v>0.36517361111115632</c:v>
                </c:pt>
                <c:pt idx="2222">
                  <c:v>0.36518518518523108</c:v>
                </c:pt>
                <c:pt idx="2223">
                  <c:v>0.36519675925930511</c:v>
                </c:pt>
                <c:pt idx="2224">
                  <c:v>0.36520833333337882</c:v>
                </c:pt>
                <c:pt idx="2225">
                  <c:v>0.36521990740745353</c:v>
                </c:pt>
                <c:pt idx="2226">
                  <c:v>0.36523148148152629</c:v>
                </c:pt>
                <c:pt idx="2227">
                  <c:v>0.36524305555560077</c:v>
                </c:pt>
                <c:pt idx="2228">
                  <c:v>0.36525462962967586</c:v>
                </c:pt>
                <c:pt idx="2229">
                  <c:v>0.36526620370374985</c:v>
                </c:pt>
                <c:pt idx="2230">
                  <c:v>0.36527777777782439</c:v>
                </c:pt>
                <c:pt idx="2231">
                  <c:v>0.36528935185189731</c:v>
                </c:pt>
                <c:pt idx="2232">
                  <c:v>0.3653009259259728</c:v>
                </c:pt>
                <c:pt idx="2233">
                  <c:v>0.36531250000004672</c:v>
                </c:pt>
                <c:pt idx="2234">
                  <c:v>0.36532407407412065</c:v>
                </c:pt>
                <c:pt idx="2235">
                  <c:v>0.36533564814819353</c:v>
                </c:pt>
                <c:pt idx="2236">
                  <c:v>0.3653472222222684</c:v>
                </c:pt>
                <c:pt idx="2237">
                  <c:v>0.36535879629634294</c:v>
                </c:pt>
                <c:pt idx="2238">
                  <c:v>0.36537037037041747</c:v>
                </c:pt>
                <c:pt idx="2239">
                  <c:v>0.36538194444449074</c:v>
                </c:pt>
                <c:pt idx="2240">
                  <c:v>0.365393518518564</c:v>
                </c:pt>
                <c:pt idx="2241">
                  <c:v>0.36540509259263831</c:v>
                </c:pt>
                <c:pt idx="2242">
                  <c:v>0.36541666666671302</c:v>
                </c:pt>
                <c:pt idx="2243">
                  <c:v>0.365428240740787</c:v>
                </c:pt>
                <c:pt idx="2244">
                  <c:v>0.36543981481486154</c:v>
                </c:pt>
                <c:pt idx="2245">
                  <c:v>0.36545138888893447</c:v>
                </c:pt>
                <c:pt idx="2246">
                  <c:v>0.36546296296301006</c:v>
                </c:pt>
                <c:pt idx="2247">
                  <c:v>0.36547453703708388</c:v>
                </c:pt>
                <c:pt idx="2248">
                  <c:v>0.36548611111115775</c:v>
                </c:pt>
                <c:pt idx="2249">
                  <c:v>0.36549768518523157</c:v>
                </c:pt>
                <c:pt idx="2250">
                  <c:v>0.36550925925930561</c:v>
                </c:pt>
                <c:pt idx="2251">
                  <c:v>0.36552083333338004</c:v>
                </c:pt>
                <c:pt idx="2252">
                  <c:v>0.36553240740745402</c:v>
                </c:pt>
                <c:pt idx="2253">
                  <c:v>0.36554398148152722</c:v>
                </c:pt>
                <c:pt idx="2254">
                  <c:v>0.36555555555560132</c:v>
                </c:pt>
                <c:pt idx="2255">
                  <c:v>0.36556712962967625</c:v>
                </c:pt>
                <c:pt idx="2256">
                  <c:v>0.36557870370375101</c:v>
                </c:pt>
                <c:pt idx="2257">
                  <c:v>0.36559027777782477</c:v>
                </c:pt>
                <c:pt idx="2258">
                  <c:v>0.36560185185189781</c:v>
                </c:pt>
                <c:pt idx="2259">
                  <c:v>0.36561342592597257</c:v>
                </c:pt>
                <c:pt idx="2260">
                  <c:v>0.36562500000004655</c:v>
                </c:pt>
                <c:pt idx="2261">
                  <c:v>0.36563657407411998</c:v>
                </c:pt>
                <c:pt idx="2262">
                  <c:v>0.36564814814819374</c:v>
                </c:pt>
                <c:pt idx="2263">
                  <c:v>0.36565972222226883</c:v>
                </c:pt>
                <c:pt idx="2264">
                  <c:v>0.36567129629634232</c:v>
                </c:pt>
                <c:pt idx="2265">
                  <c:v>0.36568287037041786</c:v>
                </c:pt>
                <c:pt idx="2266">
                  <c:v>0.36569444444449045</c:v>
                </c:pt>
                <c:pt idx="2267">
                  <c:v>0.36570601851856455</c:v>
                </c:pt>
                <c:pt idx="2268">
                  <c:v>0.36571759259263881</c:v>
                </c:pt>
                <c:pt idx="2269">
                  <c:v>0.36572916666671285</c:v>
                </c:pt>
                <c:pt idx="2270">
                  <c:v>0.36574074074078683</c:v>
                </c:pt>
                <c:pt idx="2271">
                  <c:v>0.36575231481486192</c:v>
                </c:pt>
                <c:pt idx="2272">
                  <c:v>0.36576388888893502</c:v>
                </c:pt>
                <c:pt idx="2273">
                  <c:v>0.36577546296300978</c:v>
                </c:pt>
                <c:pt idx="2274">
                  <c:v>0.36578703703708332</c:v>
                </c:pt>
                <c:pt idx="2275">
                  <c:v>0.3657986111111573</c:v>
                </c:pt>
                <c:pt idx="2276">
                  <c:v>0.36581018518523289</c:v>
                </c:pt>
                <c:pt idx="2277">
                  <c:v>0.36582175925930666</c:v>
                </c:pt>
                <c:pt idx="2278">
                  <c:v>0.36583333333337958</c:v>
                </c:pt>
                <c:pt idx="2279">
                  <c:v>0.36584490740745518</c:v>
                </c:pt>
                <c:pt idx="2280">
                  <c:v>0.36585648148152788</c:v>
                </c:pt>
                <c:pt idx="2281">
                  <c:v>0.36586805555560287</c:v>
                </c:pt>
                <c:pt idx="2282">
                  <c:v>0.36587962962967746</c:v>
                </c:pt>
                <c:pt idx="2283">
                  <c:v>0.36589120370375072</c:v>
                </c:pt>
                <c:pt idx="2284">
                  <c:v>0.36590277777782609</c:v>
                </c:pt>
                <c:pt idx="2285">
                  <c:v>0.36591435185189908</c:v>
                </c:pt>
                <c:pt idx="2286">
                  <c:v>0.36592592592597373</c:v>
                </c:pt>
                <c:pt idx="2287">
                  <c:v>0.36593750000004682</c:v>
                </c:pt>
                <c:pt idx="2288">
                  <c:v>0.36594907407412058</c:v>
                </c:pt>
                <c:pt idx="2289">
                  <c:v>0.36596064814819462</c:v>
                </c:pt>
                <c:pt idx="2290">
                  <c:v>0.36597222222226994</c:v>
                </c:pt>
                <c:pt idx="2291">
                  <c:v>0.36598379629634376</c:v>
                </c:pt>
                <c:pt idx="2292">
                  <c:v>0.36599537037041774</c:v>
                </c:pt>
                <c:pt idx="2293">
                  <c:v>0.36600694444449167</c:v>
                </c:pt>
                <c:pt idx="2294">
                  <c:v>0.36601851851856532</c:v>
                </c:pt>
                <c:pt idx="2295">
                  <c:v>0.3660300925926393</c:v>
                </c:pt>
                <c:pt idx="2296">
                  <c:v>0.36604166666671328</c:v>
                </c:pt>
                <c:pt idx="2297">
                  <c:v>0.36605324074078727</c:v>
                </c:pt>
                <c:pt idx="2298">
                  <c:v>0.36606481481486297</c:v>
                </c:pt>
                <c:pt idx="2299">
                  <c:v>0.36607638888893634</c:v>
                </c:pt>
                <c:pt idx="2300">
                  <c:v>0.36608796296301088</c:v>
                </c:pt>
                <c:pt idx="2301">
                  <c:v>0.36609953703708381</c:v>
                </c:pt>
                <c:pt idx="2302">
                  <c:v>0.36611111111115785</c:v>
                </c:pt>
                <c:pt idx="2303">
                  <c:v>0.36612268518523328</c:v>
                </c:pt>
                <c:pt idx="2304">
                  <c:v>0.36613425925930632</c:v>
                </c:pt>
                <c:pt idx="2305">
                  <c:v>0.3661458333333803</c:v>
                </c:pt>
                <c:pt idx="2306">
                  <c:v>0.366157407407455</c:v>
                </c:pt>
                <c:pt idx="2307">
                  <c:v>0.36616898148152832</c:v>
                </c:pt>
                <c:pt idx="2308">
                  <c:v>0.36618055555560342</c:v>
                </c:pt>
                <c:pt idx="2309">
                  <c:v>0.36619212962967723</c:v>
                </c:pt>
                <c:pt idx="2310">
                  <c:v>0.36620370370375088</c:v>
                </c:pt>
                <c:pt idx="2311">
                  <c:v>0.36621527777782564</c:v>
                </c:pt>
                <c:pt idx="2312">
                  <c:v>0.36622685185189963</c:v>
                </c:pt>
                <c:pt idx="2313">
                  <c:v>0.36623842592597355</c:v>
                </c:pt>
                <c:pt idx="2314">
                  <c:v>0.36625000000004698</c:v>
                </c:pt>
                <c:pt idx="2315">
                  <c:v>0.36626157407412108</c:v>
                </c:pt>
                <c:pt idx="2316">
                  <c:v>0.36627314814819473</c:v>
                </c:pt>
                <c:pt idx="2317">
                  <c:v>0.36628472222227043</c:v>
                </c:pt>
                <c:pt idx="2318">
                  <c:v>0.36629629629634336</c:v>
                </c:pt>
                <c:pt idx="2319">
                  <c:v>0.36630787037041895</c:v>
                </c:pt>
                <c:pt idx="2320">
                  <c:v>0.36631944444449188</c:v>
                </c:pt>
                <c:pt idx="2321">
                  <c:v>0.36633101851856564</c:v>
                </c:pt>
                <c:pt idx="2322">
                  <c:v>0.36634259259264107</c:v>
                </c:pt>
                <c:pt idx="2323">
                  <c:v>0.3663541666667145</c:v>
                </c:pt>
                <c:pt idx="2324">
                  <c:v>0.36636574074078798</c:v>
                </c:pt>
                <c:pt idx="2325">
                  <c:v>0.36637731481486352</c:v>
                </c:pt>
                <c:pt idx="2326">
                  <c:v>0.36638888888893761</c:v>
                </c:pt>
                <c:pt idx="2327">
                  <c:v>0.36640046296301138</c:v>
                </c:pt>
                <c:pt idx="2328">
                  <c:v>0.36641203703708525</c:v>
                </c:pt>
                <c:pt idx="2329">
                  <c:v>0.36642361111115912</c:v>
                </c:pt>
                <c:pt idx="2330">
                  <c:v>0.36643518518523288</c:v>
                </c:pt>
                <c:pt idx="2331">
                  <c:v>0.36644675925930753</c:v>
                </c:pt>
                <c:pt idx="2332">
                  <c:v>0.36645833333338151</c:v>
                </c:pt>
                <c:pt idx="2333">
                  <c:v>0.36646990740745611</c:v>
                </c:pt>
                <c:pt idx="2334">
                  <c:v>0.36648148148152887</c:v>
                </c:pt>
                <c:pt idx="2335">
                  <c:v>0.36649305555560296</c:v>
                </c:pt>
                <c:pt idx="2336">
                  <c:v>0.36650462962967845</c:v>
                </c:pt>
                <c:pt idx="2337">
                  <c:v>0.36651620370375237</c:v>
                </c:pt>
                <c:pt idx="2338">
                  <c:v>0.36652777777782686</c:v>
                </c:pt>
                <c:pt idx="2339">
                  <c:v>0.36653935185189934</c:v>
                </c:pt>
                <c:pt idx="2340">
                  <c:v>0.36655092592597466</c:v>
                </c:pt>
                <c:pt idx="2341">
                  <c:v>0.36656250000004853</c:v>
                </c:pt>
                <c:pt idx="2342">
                  <c:v>0.36657407407412246</c:v>
                </c:pt>
                <c:pt idx="2343">
                  <c:v>0.36658564814819572</c:v>
                </c:pt>
                <c:pt idx="2344">
                  <c:v>0.36659722222226981</c:v>
                </c:pt>
                <c:pt idx="2345">
                  <c:v>0.36660879629634474</c:v>
                </c:pt>
                <c:pt idx="2346">
                  <c:v>0.36662037037041934</c:v>
                </c:pt>
                <c:pt idx="2347">
                  <c:v>0.3666319444444921</c:v>
                </c:pt>
                <c:pt idx="2348">
                  <c:v>0.36664351851856619</c:v>
                </c:pt>
                <c:pt idx="2349">
                  <c:v>0.36665509259264106</c:v>
                </c:pt>
                <c:pt idx="2350">
                  <c:v>0.36666666666671438</c:v>
                </c:pt>
                <c:pt idx="2351">
                  <c:v>0.36667824074078847</c:v>
                </c:pt>
                <c:pt idx="2352">
                  <c:v>0.36668981481486407</c:v>
                </c:pt>
                <c:pt idx="2353">
                  <c:v>0.36670138888893666</c:v>
                </c:pt>
                <c:pt idx="2354">
                  <c:v>0.36671296296301176</c:v>
                </c:pt>
                <c:pt idx="2355">
                  <c:v>0.36672453703708563</c:v>
                </c:pt>
                <c:pt idx="2356">
                  <c:v>0.36673611111115895</c:v>
                </c:pt>
                <c:pt idx="2357">
                  <c:v>0.36674768518523332</c:v>
                </c:pt>
                <c:pt idx="2358">
                  <c:v>0.3667592592593073</c:v>
                </c:pt>
                <c:pt idx="2359">
                  <c:v>0.36677083333338201</c:v>
                </c:pt>
                <c:pt idx="2360">
                  <c:v>0.36678240740745643</c:v>
                </c:pt>
                <c:pt idx="2361">
                  <c:v>0.36679398148152925</c:v>
                </c:pt>
                <c:pt idx="2362">
                  <c:v>0.36680555555560423</c:v>
                </c:pt>
                <c:pt idx="2363">
                  <c:v>0.36681712962967888</c:v>
                </c:pt>
                <c:pt idx="2364">
                  <c:v>0.36682870370375342</c:v>
                </c:pt>
                <c:pt idx="2365">
                  <c:v>0.36684027777782729</c:v>
                </c:pt>
                <c:pt idx="2366">
                  <c:v>0.36685185185190056</c:v>
                </c:pt>
                <c:pt idx="2367">
                  <c:v>0.36686342592597515</c:v>
                </c:pt>
                <c:pt idx="2368">
                  <c:v>0.36687500000004897</c:v>
                </c:pt>
                <c:pt idx="2369">
                  <c:v>0.36688657407412362</c:v>
                </c:pt>
                <c:pt idx="2370">
                  <c:v>0.36689814814819627</c:v>
                </c:pt>
                <c:pt idx="2371">
                  <c:v>0.36690972222227136</c:v>
                </c:pt>
                <c:pt idx="2372">
                  <c:v>0.36692129629634518</c:v>
                </c:pt>
                <c:pt idx="2373">
                  <c:v>0.36693287037041977</c:v>
                </c:pt>
                <c:pt idx="2374">
                  <c:v>0.36694444444449281</c:v>
                </c:pt>
                <c:pt idx="2375">
                  <c:v>0.3669560185185668</c:v>
                </c:pt>
                <c:pt idx="2376">
                  <c:v>0.36696759259264217</c:v>
                </c:pt>
                <c:pt idx="2377">
                  <c:v>0.36697916666671498</c:v>
                </c:pt>
                <c:pt idx="2378">
                  <c:v>0.36699074074078902</c:v>
                </c:pt>
                <c:pt idx="2379">
                  <c:v>0.36700231481486462</c:v>
                </c:pt>
                <c:pt idx="2380">
                  <c:v>0.36701388888893732</c:v>
                </c:pt>
                <c:pt idx="2381">
                  <c:v>0.36702546296301225</c:v>
                </c:pt>
                <c:pt idx="2382">
                  <c:v>0.3670370370370854</c:v>
                </c:pt>
                <c:pt idx="2383">
                  <c:v>0.36704861111115988</c:v>
                </c:pt>
                <c:pt idx="2384">
                  <c:v>0.36706018518523453</c:v>
                </c:pt>
                <c:pt idx="2385">
                  <c:v>0.36707175925930852</c:v>
                </c:pt>
                <c:pt idx="2386">
                  <c:v>0.36708333333338244</c:v>
                </c:pt>
                <c:pt idx="2387">
                  <c:v>0.36709490740745704</c:v>
                </c:pt>
                <c:pt idx="2388">
                  <c:v>0.36710648148152997</c:v>
                </c:pt>
                <c:pt idx="2389">
                  <c:v>0.36711805555560484</c:v>
                </c:pt>
                <c:pt idx="2390">
                  <c:v>0.36712962962967938</c:v>
                </c:pt>
                <c:pt idx="2391">
                  <c:v>0.36714120370375231</c:v>
                </c:pt>
                <c:pt idx="2392">
                  <c:v>0.36715277777782779</c:v>
                </c:pt>
                <c:pt idx="2393">
                  <c:v>0.36716435185190088</c:v>
                </c:pt>
                <c:pt idx="2394">
                  <c:v>0.36717592592597553</c:v>
                </c:pt>
                <c:pt idx="2395">
                  <c:v>0.36718750000004952</c:v>
                </c:pt>
                <c:pt idx="2396">
                  <c:v>0.36719907407412272</c:v>
                </c:pt>
                <c:pt idx="2397">
                  <c:v>0.36721064814819676</c:v>
                </c:pt>
                <c:pt idx="2398">
                  <c:v>0.36722222222227174</c:v>
                </c:pt>
                <c:pt idx="2399">
                  <c:v>0.36723379629634501</c:v>
                </c:pt>
                <c:pt idx="2400">
                  <c:v>0.36724537037041932</c:v>
                </c:pt>
                <c:pt idx="2401">
                  <c:v>0.36725694444449331</c:v>
                </c:pt>
                <c:pt idx="2402">
                  <c:v>0.36726851851856734</c:v>
                </c:pt>
                <c:pt idx="2403">
                  <c:v>0.36728009259264255</c:v>
                </c:pt>
                <c:pt idx="2404">
                  <c:v>0.36729166666671526</c:v>
                </c:pt>
                <c:pt idx="2405">
                  <c:v>0.36730324074078957</c:v>
                </c:pt>
                <c:pt idx="2406">
                  <c:v>0.36731481481486566</c:v>
                </c:pt>
                <c:pt idx="2407">
                  <c:v>0.36732638888893893</c:v>
                </c:pt>
                <c:pt idx="2408">
                  <c:v>0.36733796296301263</c:v>
                </c:pt>
                <c:pt idx="2409">
                  <c:v>0.36734953703708667</c:v>
                </c:pt>
                <c:pt idx="2410">
                  <c:v>0.36736111111116032</c:v>
                </c:pt>
                <c:pt idx="2411">
                  <c:v>0.36737268518523569</c:v>
                </c:pt>
                <c:pt idx="2412">
                  <c:v>0.36738425925930973</c:v>
                </c:pt>
                <c:pt idx="2413">
                  <c:v>0.36739583333338238</c:v>
                </c:pt>
                <c:pt idx="2414">
                  <c:v>0.36740740740745742</c:v>
                </c:pt>
                <c:pt idx="2415">
                  <c:v>0.3674189814815314</c:v>
                </c:pt>
                <c:pt idx="2416">
                  <c:v>0.36743055555560528</c:v>
                </c:pt>
                <c:pt idx="2417">
                  <c:v>0.36744212962967987</c:v>
                </c:pt>
                <c:pt idx="2418">
                  <c:v>0.36745370370375358</c:v>
                </c:pt>
                <c:pt idx="2419">
                  <c:v>0.36746527777782839</c:v>
                </c:pt>
                <c:pt idx="2420">
                  <c:v>0.36747685185190215</c:v>
                </c:pt>
                <c:pt idx="2421">
                  <c:v>0.36748842592597658</c:v>
                </c:pt>
                <c:pt idx="2422">
                  <c:v>0.36750000000004995</c:v>
                </c:pt>
                <c:pt idx="2423">
                  <c:v>0.36751157407412338</c:v>
                </c:pt>
                <c:pt idx="2424">
                  <c:v>0.36752314814819725</c:v>
                </c:pt>
                <c:pt idx="2425">
                  <c:v>0.36753472222227235</c:v>
                </c:pt>
                <c:pt idx="2426">
                  <c:v>0.36754629629634622</c:v>
                </c:pt>
                <c:pt idx="2427">
                  <c:v>0.36755787037042087</c:v>
                </c:pt>
                <c:pt idx="2428">
                  <c:v>0.3675694444444938</c:v>
                </c:pt>
                <c:pt idx="2429">
                  <c:v>0.36758101851856784</c:v>
                </c:pt>
                <c:pt idx="2430">
                  <c:v>0.36759259259264315</c:v>
                </c:pt>
                <c:pt idx="2431">
                  <c:v>0.36760416666671608</c:v>
                </c:pt>
                <c:pt idx="2432">
                  <c:v>0.36761574074079012</c:v>
                </c:pt>
                <c:pt idx="2433">
                  <c:v>0.36762731481486544</c:v>
                </c:pt>
                <c:pt idx="2434">
                  <c:v>0.36763888888893831</c:v>
                </c:pt>
                <c:pt idx="2435">
                  <c:v>0.36765046296301318</c:v>
                </c:pt>
                <c:pt idx="2436">
                  <c:v>0.36766203703708716</c:v>
                </c:pt>
                <c:pt idx="2437">
                  <c:v>0.36767361111116081</c:v>
                </c:pt>
                <c:pt idx="2438">
                  <c:v>0.36768518518523552</c:v>
                </c:pt>
                <c:pt idx="2439">
                  <c:v>0.36769675925930945</c:v>
                </c:pt>
                <c:pt idx="2440">
                  <c:v>0.36770833333338288</c:v>
                </c:pt>
                <c:pt idx="2441">
                  <c:v>0.36771990740745791</c:v>
                </c:pt>
                <c:pt idx="2442">
                  <c:v>0.36773148148153079</c:v>
                </c:pt>
                <c:pt idx="2443">
                  <c:v>0.36774305555560516</c:v>
                </c:pt>
                <c:pt idx="2444">
                  <c:v>0.36775462962968025</c:v>
                </c:pt>
                <c:pt idx="2445">
                  <c:v>0.36776620370375407</c:v>
                </c:pt>
                <c:pt idx="2446">
                  <c:v>0.36777777777782877</c:v>
                </c:pt>
                <c:pt idx="2447">
                  <c:v>0.36778935185190181</c:v>
                </c:pt>
                <c:pt idx="2448">
                  <c:v>0.36780092592597713</c:v>
                </c:pt>
                <c:pt idx="2449">
                  <c:v>0.36781250000005106</c:v>
                </c:pt>
                <c:pt idx="2450">
                  <c:v>0.36782407407412493</c:v>
                </c:pt>
                <c:pt idx="2451">
                  <c:v>0.36783564814819775</c:v>
                </c:pt>
                <c:pt idx="2452">
                  <c:v>0.36784722222227273</c:v>
                </c:pt>
                <c:pt idx="2453">
                  <c:v>0.36785879629634727</c:v>
                </c:pt>
                <c:pt idx="2454">
                  <c:v>0.36787037037042186</c:v>
                </c:pt>
                <c:pt idx="2455">
                  <c:v>0.36788194444449507</c:v>
                </c:pt>
                <c:pt idx="2456">
                  <c:v>0.36789351851856839</c:v>
                </c:pt>
                <c:pt idx="2457">
                  <c:v>0.36790509259264348</c:v>
                </c:pt>
                <c:pt idx="2458">
                  <c:v>0.36791666666671746</c:v>
                </c:pt>
                <c:pt idx="2459">
                  <c:v>0.36792824074079133</c:v>
                </c:pt>
                <c:pt idx="2460">
                  <c:v>0.36793981481486593</c:v>
                </c:pt>
                <c:pt idx="2461">
                  <c:v>0.36795138888893886</c:v>
                </c:pt>
                <c:pt idx="2462">
                  <c:v>0.36796296296301439</c:v>
                </c:pt>
                <c:pt idx="2463">
                  <c:v>0.36797453703708827</c:v>
                </c:pt>
                <c:pt idx="2464">
                  <c:v>0.36798611111116214</c:v>
                </c:pt>
                <c:pt idx="2465">
                  <c:v>0.36799768518523601</c:v>
                </c:pt>
                <c:pt idx="2466">
                  <c:v>0.36800925925930938</c:v>
                </c:pt>
                <c:pt idx="2467">
                  <c:v>0.36802083333338442</c:v>
                </c:pt>
                <c:pt idx="2468">
                  <c:v>0.36803240740745841</c:v>
                </c:pt>
                <c:pt idx="2469">
                  <c:v>0.36804398148153161</c:v>
                </c:pt>
                <c:pt idx="2470">
                  <c:v>0.36805555555560582</c:v>
                </c:pt>
                <c:pt idx="2471">
                  <c:v>0.36806712962968058</c:v>
                </c:pt>
                <c:pt idx="2472">
                  <c:v>0.36807870370375539</c:v>
                </c:pt>
                <c:pt idx="2473">
                  <c:v>0.36809027777782916</c:v>
                </c:pt>
                <c:pt idx="2474">
                  <c:v>0.36810185185190208</c:v>
                </c:pt>
                <c:pt idx="2475">
                  <c:v>0.36811342592597696</c:v>
                </c:pt>
                <c:pt idx="2476">
                  <c:v>0.36812500000005038</c:v>
                </c:pt>
                <c:pt idx="2477">
                  <c:v>0.36813657407412437</c:v>
                </c:pt>
                <c:pt idx="2478">
                  <c:v>0.36814814814819824</c:v>
                </c:pt>
                <c:pt idx="2479">
                  <c:v>0.36815972222227322</c:v>
                </c:pt>
                <c:pt idx="2480">
                  <c:v>0.36817129629634682</c:v>
                </c:pt>
                <c:pt idx="2481">
                  <c:v>0.3681828703704223</c:v>
                </c:pt>
                <c:pt idx="2482">
                  <c:v>0.36819444444449484</c:v>
                </c:pt>
                <c:pt idx="2483">
                  <c:v>0.36820601851856893</c:v>
                </c:pt>
                <c:pt idx="2484">
                  <c:v>0.36821759259264403</c:v>
                </c:pt>
                <c:pt idx="2485">
                  <c:v>0.36822916666671712</c:v>
                </c:pt>
                <c:pt idx="2486">
                  <c:v>0.36824074074079122</c:v>
                </c:pt>
                <c:pt idx="2487">
                  <c:v>0.36825231481486626</c:v>
                </c:pt>
                <c:pt idx="2488">
                  <c:v>0.36826388888893941</c:v>
                </c:pt>
                <c:pt idx="2489">
                  <c:v>0.36827546296301417</c:v>
                </c:pt>
                <c:pt idx="2490">
                  <c:v>0.36828703703708782</c:v>
                </c:pt>
                <c:pt idx="2491">
                  <c:v>0.3682986111111618</c:v>
                </c:pt>
                <c:pt idx="2492">
                  <c:v>0.36831018518523723</c:v>
                </c:pt>
                <c:pt idx="2493">
                  <c:v>0.36832175925931104</c:v>
                </c:pt>
                <c:pt idx="2494">
                  <c:v>0.36833333333338397</c:v>
                </c:pt>
                <c:pt idx="2495">
                  <c:v>0.36834490740745957</c:v>
                </c:pt>
                <c:pt idx="2496">
                  <c:v>0.36835648148153238</c:v>
                </c:pt>
                <c:pt idx="2497">
                  <c:v>0.36836805555560725</c:v>
                </c:pt>
                <c:pt idx="2498">
                  <c:v>0.36837962962968179</c:v>
                </c:pt>
                <c:pt idx="2499">
                  <c:v>0.36839120370375511</c:v>
                </c:pt>
                <c:pt idx="2500">
                  <c:v>0.36840277777783043</c:v>
                </c:pt>
                <c:pt idx="2501">
                  <c:v>0.36841435185190352</c:v>
                </c:pt>
                <c:pt idx="2502">
                  <c:v>0.36842592592597823</c:v>
                </c:pt>
                <c:pt idx="2503">
                  <c:v>0.36843750000005082</c:v>
                </c:pt>
                <c:pt idx="2504">
                  <c:v>0.36844907407412492</c:v>
                </c:pt>
                <c:pt idx="2505">
                  <c:v>0.36846064814819901</c:v>
                </c:pt>
                <c:pt idx="2506">
                  <c:v>0.36847222222227438</c:v>
                </c:pt>
                <c:pt idx="2507">
                  <c:v>0.36848379629634814</c:v>
                </c:pt>
                <c:pt idx="2508">
                  <c:v>0.36849537037042213</c:v>
                </c:pt>
                <c:pt idx="2509">
                  <c:v>0.36850694444449605</c:v>
                </c:pt>
                <c:pt idx="2510">
                  <c:v>0.36851851851856948</c:v>
                </c:pt>
                <c:pt idx="2511">
                  <c:v>0.36853009259264446</c:v>
                </c:pt>
                <c:pt idx="2512">
                  <c:v>0.36854166666671767</c:v>
                </c:pt>
                <c:pt idx="2513">
                  <c:v>0.36855324074079177</c:v>
                </c:pt>
                <c:pt idx="2514">
                  <c:v>0.36856481481486736</c:v>
                </c:pt>
                <c:pt idx="2515">
                  <c:v>0.3685763888889414</c:v>
                </c:pt>
                <c:pt idx="2516">
                  <c:v>0.36858796296301527</c:v>
                </c:pt>
                <c:pt idx="2517">
                  <c:v>0.36859953703708831</c:v>
                </c:pt>
                <c:pt idx="2518">
                  <c:v>0.36861111111116235</c:v>
                </c:pt>
                <c:pt idx="2519">
                  <c:v>0.36862268518523766</c:v>
                </c:pt>
                <c:pt idx="2520">
                  <c:v>0.36863425925931048</c:v>
                </c:pt>
                <c:pt idx="2521">
                  <c:v>0.36864583333338452</c:v>
                </c:pt>
                <c:pt idx="2522">
                  <c:v>0.36865740740745939</c:v>
                </c:pt>
                <c:pt idx="2523">
                  <c:v>0.36866898148153282</c:v>
                </c:pt>
                <c:pt idx="2524">
                  <c:v>0.36868055555560775</c:v>
                </c:pt>
                <c:pt idx="2525">
                  <c:v>0.36869212962968162</c:v>
                </c:pt>
                <c:pt idx="2526">
                  <c:v>0.36870370370375538</c:v>
                </c:pt>
                <c:pt idx="2527">
                  <c:v>0.36871527777783003</c:v>
                </c:pt>
                <c:pt idx="2528">
                  <c:v>0.36872685185190401</c:v>
                </c:pt>
                <c:pt idx="2529">
                  <c:v>0.36873842592597794</c:v>
                </c:pt>
                <c:pt idx="2530">
                  <c:v>0.36875000000005137</c:v>
                </c:pt>
                <c:pt idx="2531">
                  <c:v>0.36876157407412546</c:v>
                </c:pt>
                <c:pt idx="2532">
                  <c:v>0.36877314814819923</c:v>
                </c:pt>
                <c:pt idx="2533">
                  <c:v>0.36878472222227487</c:v>
                </c:pt>
                <c:pt idx="2534">
                  <c:v>0.3687962962963478</c:v>
                </c:pt>
                <c:pt idx="2535">
                  <c:v>0.36880787037042329</c:v>
                </c:pt>
                <c:pt idx="2536">
                  <c:v>0.36881944444449632</c:v>
                </c:pt>
                <c:pt idx="2537">
                  <c:v>0.36883101851857003</c:v>
                </c:pt>
                <c:pt idx="2538">
                  <c:v>0.36884259259264568</c:v>
                </c:pt>
                <c:pt idx="2539">
                  <c:v>0.36885416666671889</c:v>
                </c:pt>
                <c:pt idx="2540">
                  <c:v>0.36886574074079231</c:v>
                </c:pt>
                <c:pt idx="2541">
                  <c:v>0.36887731481486791</c:v>
                </c:pt>
                <c:pt idx="2542">
                  <c:v>0.3688888888889425</c:v>
                </c:pt>
                <c:pt idx="2543">
                  <c:v>0.36890046296301576</c:v>
                </c:pt>
                <c:pt idx="2544">
                  <c:v>0.36891203703708952</c:v>
                </c:pt>
                <c:pt idx="2545">
                  <c:v>0.36892361111116356</c:v>
                </c:pt>
                <c:pt idx="2546">
                  <c:v>0.36893518518523688</c:v>
                </c:pt>
                <c:pt idx="2547">
                  <c:v>0.36894675925931197</c:v>
                </c:pt>
                <c:pt idx="2548">
                  <c:v>0.36895833333338585</c:v>
                </c:pt>
                <c:pt idx="2549">
                  <c:v>0.36896990740746044</c:v>
                </c:pt>
                <c:pt idx="2550">
                  <c:v>0.36898148148153331</c:v>
                </c:pt>
                <c:pt idx="2551">
                  <c:v>0.36899305555560735</c:v>
                </c:pt>
                <c:pt idx="2552">
                  <c:v>0.36900462962968278</c:v>
                </c:pt>
                <c:pt idx="2553">
                  <c:v>0.36901620370375676</c:v>
                </c:pt>
                <c:pt idx="2554">
                  <c:v>0.36902777777783113</c:v>
                </c:pt>
                <c:pt idx="2555">
                  <c:v>0.36903935185190384</c:v>
                </c:pt>
                <c:pt idx="2556">
                  <c:v>0.36905092592597893</c:v>
                </c:pt>
                <c:pt idx="2557">
                  <c:v>0.36906250000005292</c:v>
                </c:pt>
                <c:pt idx="2558">
                  <c:v>0.36907407407412673</c:v>
                </c:pt>
                <c:pt idx="2559">
                  <c:v>0.36908564814820038</c:v>
                </c:pt>
                <c:pt idx="2560">
                  <c:v>0.36909722222227431</c:v>
                </c:pt>
                <c:pt idx="2561">
                  <c:v>0.36910879629634907</c:v>
                </c:pt>
                <c:pt idx="2562">
                  <c:v>0.36912037037042372</c:v>
                </c:pt>
                <c:pt idx="2563">
                  <c:v>0.36913194444449643</c:v>
                </c:pt>
                <c:pt idx="2564">
                  <c:v>0.36914351851857025</c:v>
                </c:pt>
                <c:pt idx="2565">
                  <c:v>0.36915509259264545</c:v>
                </c:pt>
                <c:pt idx="2566">
                  <c:v>0.36916666666671882</c:v>
                </c:pt>
                <c:pt idx="2567">
                  <c:v>0.36917824074079286</c:v>
                </c:pt>
                <c:pt idx="2568">
                  <c:v>0.36918981481486846</c:v>
                </c:pt>
                <c:pt idx="2569">
                  <c:v>0.36920138888894138</c:v>
                </c:pt>
                <c:pt idx="2570">
                  <c:v>0.36921296296301614</c:v>
                </c:pt>
                <c:pt idx="2571">
                  <c:v>0.36922453703709007</c:v>
                </c:pt>
                <c:pt idx="2572">
                  <c:v>0.36923611111116333</c:v>
                </c:pt>
                <c:pt idx="2573">
                  <c:v>0.36924768518523748</c:v>
                </c:pt>
                <c:pt idx="2574">
                  <c:v>0.36925925925931152</c:v>
                </c:pt>
                <c:pt idx="2575">
                  <c:v>0.36927083333338639</c:v>
                </c:pt>
                <c:pt idx="2576">
                  <c:v>0.36928240740746088</c:v>
                </c:pt>
                <c:pt idx="2577">
                  <c:v>0.36929398148153375</c:v>
                </c:pt>
                <c:pt idx="2578">
                  <c:v>0.36930555555560862</c:v>
                </c:pt>
                <c:pt idx="2579">
                  <c:v>0.36931712962968327</c:v>
                </c:pt>
                <c:pt idx="2580">
                  <c:v>0.36932870370375787</c:v>
                </c:pt>
                <c:pt idx="2581">
                  <c:v>0.36934027777783168</c:v>
                </c:pt>
                <c:pt idx="2582">
                  <c:v>0.36935185185190494</c:v>
                </c:pt>
                <c:pt idx="2583">
                  <c:v>0.36936342592597954</c:v>
                </c:pt>
                <c:pt idx="2584">
                  <c:v>0.36937500000005336</c:v>
                </c:pt>
                <c:pt idx="2585">
                  <c:v>0.369386574074128</c:v>
                </c:pt>
                <c:pt idx="2586">
                  <c:v>0.36939814814820082</c:v>
                </c:pt>
                <c:pt idx="2587">
                  <c:v>0.36940972222227575</c:v>
                </c:pt>
                <c:pt idx="2588">
                  <c:v>0.36942129629634957</c:v>
                </c:pt>
                <c:pt idx="2589">
                  <c:v>0.36943287037042416</c:v>
                </c:pt>
                <c:pt idx="2590">
                  <c:v>0.36944444444449731</c:v>
                </c:pt>
                <c:pt idx="2591">
                  <c:v>0.36945601851857118</c:v>
                </c:pt>
                <c:pt idx="2592">
                  <c:v>0.36946759259264655</c:v>
                </c:pt>
                <c:pt idx="2593">
                  <c:v>0.36947916666671932</c:v>
                </c:pt>
                <c:pt idx="2594">
                  <c:v>0.36949074074079341</c:v>
                </c:pt>
                <c:pt idx="2595">
                  <c:v>0.369502314814869</c:v>
                </c:pt>
                <c:pt idx="2596">
                  <c:v>0.36951388888894277</c:v>
                </c:pt>
                <c:pt idx="2597">
                  <c:v>0.36952546296301664</c:v>
                </c:pt>
                <c:pt idx="2598">
                  <c:v>0.36953703703708984</c:v>
                </c:pt>
                <c:pt idx="2599">
                  <c:v>0.36954861111116388</c:v>
                </c:pt>
                <c:pt idx="2600">
                  <c:v>0.36956018518523898</c:v>
                </c:pt>
                <c:pt idx="2601">
                  <c:v>0.36957175925931296</c:v>
                </c:pt>
                <c:pt idx="2602">
                  <c:v>0.36958333333338683</c:v>
                </c:pt>
                <c:pt idx="2603">
                  <c:v>0.36959490740746143</c:v>
                </c:pt>
                <c:pt idx="2604">
                  <c:v>0.36960648148153435</c:v>
                </c:pt>
                <c:pt idx="2605">
                  <c:v>0.36961805555560917</c:v>
                </c:pt>
                <c:pt idx="2606">
                  <c:v>0.36962962962968376</c:v>
                </c:pt>
                <c:pt idx="2607">
                  <c:v>0.3696412037037568</c:v>
                </c:pt>
                <c:pt idx="2608">
                  <c:v>0.36965277777783223</c:v>
                </c:pt>
                <c:pt idx="2609">
                  <c:v>0.36966435185190488</c:v>
                </c:pt>
                <c:pt idx="2610">
                  <c:v>0.36967592592597992</c:v>
                </c:pt>
                <c:pt idx="2611">
                  <c:v>0.3696875000000539</c:v>
                </c:pt>
                <c:pt idx="2612">
                  <c:v>0.36969907407412711</c:v>
                </c:pt>
                <c:pt idx="2613">
                  <c:v>0.36971064814820132</c:v>
                </c:pt>
                <c:pt idx="2614">
                  <c:v>0.36972222222227608</c:v>
                </c:pt>
                <c:pt idx="2615">
                  <c:v>0.36973379629634939</c:v>
                </c:pt>
                <c:pt idx="2616">
                  <c:v>0.36974537037042382</c:v>
                </c:pt>
                <c:pt idx="2617">
                  <c:v>0.36975694444449758</c:v>
                </c:pt>
                <c:pt idx="2618">
                  <c:v>0.36976851851857168</c:v>
                </c:pt>
                <c:pt idx="2619">
                  <c:v>0.36978009259264694</c:v>
                </c:pt>
                <c:pt idx="2620">
                  <c:v>0.36979166666671975</c:v>
                </c:pt>
                <c:pt idx="2621">
                  <c:v>0.36980324074079396</c:v>
                </c:pt>
                <c:pt idx="2622">
                  <c:v>0.36981481481487005</c:v>
                </c:pt>
                <c:pt idx="2623">
                  <c:v>0.36982638888894398</c:v>
                </c:pt>
                <c:pt idx="2624">
                  <c:v>0.36983796296301708</c:v>
                </c:pt>
                <c:pt idx="2625">
                  <c:v>0.36984953703709106</c:v>
                </c:pt>
                <c:pt idx="2626">
                  <c:v>0.36986111111116482</c:v>
                </c:pt>
                <c:pt idx="2627">
                  <c:v>0.36987268518524008</c:v>
                </c:pt>
                <c:pt idx="2628">
                  <c:v>0.36988425925931412</c:v>
                </c:pt>
                <c:pt idx="2629">
                  <c:v>0.36989583333338688</c:v>
                </c:pt>
                <c:pt idx="2630">
                  <c:v>0.36990740740746175</c:v>
                </c:pt>
                <c:pt idx="2631">
                  <c:v>0.36991898148153568</c:v>
                </c:pt>
                <c:pt idx="2632">
                  <c:v>0.36993055555560966</c:v>
                </c:pt>
                <c:pt idx="2633">
                  <c:v>0.36994212962968404</c:v>
                </c:pt>
                <c:pt idx="2634">
                  <c:v>0.36995370370375802</c:v>
                </c:pt>
                <c:pt idx="2635">
                  <c:v>0.36996527777783261</c:v>
                </c:pt>
                <c:pt idx="2636">
                  <c:v>0.36997685185190654</c:v>
                </c:pt>
                <c:pt idx="2637">
                  <c:v>0.36998842592598097</c:v>
                </c:pt>
                <c:pt idx="2638">
                  <c:v>0.37000000000005434</c:v>
                </c:pt>
                <c:pt idx="2639">
                  <c:v>0.37001157407412782</c:v>
                </c:pt>
                <c:pt idx="2640">
                  <c:v>0.37002314814820181</c:v>
                </c:pt>
                <c:pt idx="2641">
                  <c:v>0.37003472222227657</c:v>
                </c:pt>
                <c:pt idx="2642">
                  <c:v>0.37004629629635061</c:v>
                </c:pt>
                <c:pt idx="2643">
                  <c:v>0.37005787037042503</c:v>
                </c:pt>
                <c:pt idx="2644">
                  <c:v>0.3700694444444983</c:v>
                </c:pt>
                <c:pt idx="2645">
                  <c:v>0.37008101851857222</c:v>
                </c:pt>
                <c:pt idx="2646">
                  <c:v>0.37009259259264743</c:v>
                </c:pt>
                <c:pt idx="2647">
                  <c:v>0.37010416666672041</c:v>
                </c:pt>
                <c:pt idx="2648">
                  <c:v>0.37011574074079451</c:v>
                </c:pt>
                <c:pt idx="2649">
                  <c:v>0.37012731481486977</c:v>
                </c:pt>
                <c:pt idx="2650">
                  <c:v>0.37013888888894364</c:v>
                </c:pt>
                <c:pt idx="2651">
                  <c:v>0.37015046296301757</c:v>
                </c:pt>
                <c:pt idx="2652">
                  <c:v>0.37016203703709138</c:v>
                </c:pt>
                <c:pt idx="2653">
                  <c:v>0.37017361111116498</c:v>
                </c:pt>
                <c:pt idx="2654">
                  <c:v>0.37018518518523996</c:v>
                </c:pt>
                <c:pt idx="2655">
                  <c:v>0.37019675925931383</c:v>
                </c:pt>
                <c:pt idx="2656">
                  <c:v>0.37020833333338732</c:v>
                </c:pt>
                <c:pt idx="2657">
                  <c:v>0.37021990740746213</c:v>
                </c:pt>
                <c:pt idx="2658">
                  <c:v>0.37023148148153529</c:v>
                </c:pt>
                <c:pt idx="2659">
                  <c:v>0.37024305555560955</c:v>
                </c:pt>
                <c:pt idx="2660">
                  <c:v>0.37025462962968464</c:v>
                </c:pt>
                <c:pt idx="2661">
                  <c:v>0.37026620370375851</c:v>
                </c:pt>
                <c:pt idx="2662">
                  <c:v>0.37027777777783305</c:v>
                </c:pt>
                <c:pt idx="2663">
                  <c:v>0.37028935185190592</c:v>
                </c:pt>
                <c:pt idx="2664">
                  <c:v>0.37030092592598157</c:v>
                </c:pt>
                <c:pt idx="2665">
                  <c:v>0.37031250000005544</c:v>
                </c:pt>
                <c:pt idx="2666">
                  <c:v>0.37032407407412937</c:v>
                </c:pt>
                <c:pt idx="2667">
                  <c:v>0.3703356481482023</c:v>
                </c:pt>
                <c:pt idx="2668">
                  <c:v>0.37034722222227712</c:v>
                </c:pt>
                <c:pt idx="2669">
                  <c:v>0.37035879629635166</c:v>
                </c:pt>
                <c:pt idx="2670">
                  <c:v>0.37037037037042608</c:v>
                </c:pt>
                <c:pt idx="2671">
                  <c:v>0.37038194444449946</c:v>
                </c:pt>
                <c:pt idx="2672">
                  <c:v>0.37039351851857277</c:v>
                </c:pt>
                <c:pt idx="2673">
                  <c:v>0.37040509259264787</c:v>
                </c:pt>
                <c:pt idx="2674">
                  <c:v>0.37041666666672185</c:v>
                </c:pt>
                <c:pt idx="2675">
                  <c:v>0.37042824074079572</c:v>
                </c:pt>
                <c:pt idx="2676">
                  <c:v>0.37043981481487037</c:v>
                </c:pt>
                <c:pt idx="2677">
                  <c:v>0.37045138888894408</c:v>
                </c:pt>
                <c:pt idx="2678">
                  <c:v>0.37046296296301873</c:v>
                </c:pt>
                <c:pt idx="2679">
                  <c:v>0.37047453703709265</c:v>
                </c:pt>
                <c:pt idx="2680">
                  <c:v>0.37048611111116653</c:v>
                </c:pt>
                <c:pt idx="2681">
                  <c:v>0.37049768518524073</c:v>
                </c:pt>
                <c:pt idx="2682">
                  <c:v>0.37050925925931388</c:v>
                </c:pt>
                <c:pt idx="2683">
                  <c:v>0.37052083333338875</c:v>
                </c:pt>
                <c:pt idx="2684">
                  <c:v>0.37053240740746274</c:v>
                </c:pt>
                <c:pt idx="2685">
                  <c:v>0.370543981481536</c:v>
                </c:pt>
                <c:pt idx="2686">
                  <c:v>0.37055555555561032</c:v>
                </c:pt>
                <c:pt idx="2687">
                  <c:v>0.37056712962968502</c:v>
                </c:pt>
                <c:pt idx="2688">
                  <c:v>0.37057870370375973</c:v>
                </c:pt>
                <c:pt idx="2689">
                  <c:v>0.37059027777783354</c:v>
                </c:pt>
                <c:pt idx="2690">
                  <c:v>0.37060185185190647</c:v>
                </c:pt>
                <c:pt idx="2691">
                  <c:v>0.37061342592598134</c:v>
                </c:pt>
                <c:pt idx="2692">
                  <c:v>0.37062500000005488</c:v>
                </c:pt>
                <c:pt idx="2693">
                  <c:v>0.37063657407412881</c:v>
                </c:pt>
                <c:pt idx="2694">
                  <c:v>0.37064814814820285</c:v>
                </c:pt>
                <c:pt idx="2695">
                  <c:v>0.37065972222227761</c:v>
                </c:pt>
                <c:pt idx="2696">
                  <c:v>0.37067129629635132</c:v>
                </c:pt>
                <c:pt idx="2697">
                  <c:v>0.37068287037042663</c:v>
                </c:pt>
                <c:pt idx="2698">
                  <c:v>0.37069444444449928</c:v>
                </c:pt>
                <c:pt idx="2699">
                  <c:v>0.37070601851857327</c:v>
                </c:pt>
                <c:pt idx="2700">
                  <c:v>0.37071759259264842</c:v>
                </c:pt>
                <c:pt idx="2701">
                  <c:v>0.37072916666672151</c:v>
                </c:pt>
                <c:pt idx="2702">
                  <c:v>0.3707407407407956</c:v>
                </c:pt>
                <c:pt idx="2703">
                  <c:v>0.37075231481487064</c:v>
                </c:pt>
                <c:pt idx="2704">
                  <c:v>0.37076388888894463</c:v>
                </c:pt>
                <c:pt idx="2705">
                  <c:v>0.37077546296301855</c:v>
                </c:pt>
                <c:pt idx="2706">
                  <c:v>0.37078703703709198</c:v>
                </c:pt>
                <c:pt idx="2707">
                  <c:v>0.37079861111116608</c:v>
                </c:pt>
                <c:pt idx="2708">
                  <c:v>0.37081018518524217</c:v>
                </c:pt>
                <c:pt idx="2709">
                  <c:v>0.37082175925931543</c:v>
                </c:pt>
                <c:pt idx="2710">
                  <c:v>0.37083333333338836</c:v>
                </c:pt>
                <c:pt idx="2711">
                  <c:v>0.37084490740746395</c:v>
                </c:pt>
                <c:pt idx="2712">
                  <c:v>0.37085648148153688</c:v>
                </c:pt>
                <c:pt idx="2713">
                  <c:v>0.37086805555561164</c:v>
                </c:pt>
                <c:pt idx="2714">
                  <c:v>0.37087962962968629</c:v>
                </c:pt>
                <c:pt idx="2715">
                  <c:v>0.3708912037037595</c:v>
                </c:pt>
                <c:pt idx="2716">
                  <c:v>0.37090277777783487</c:v>
                </c:pt>
                <c:pt idx="2717">
                  <c:v>0.37091435185190791</c:v>
                </c:pt>
                <c:pt idx="2718">
                  <c:v>0.37092592592598261</c:v>
                </c:pt>
                <c:pt idx="2719">
                  <c:v>0.37093750000005532</c:v>
                </c:pt>
                <c:pt idx="2720">
                  <c:v>0.3709490740741293</c:v>
                </c:pt>
                <c:pt idx="2721">
                  <c:v>0.37096064814820412</c:v>
                </c:pt>
                <c:pt idx="2722">
                  <c:v>0.37097222222227877</c:v>
                </c:pt>
                <c:pt idx="2723">
                  <c:v>0.37098379629635253</c:v>
                </c:pt>
                <c:pt idx="2724">
                  <c:v>0.37099537037042651</c:v>
                </c:pt>
                <c:pt idx="2725">
                  <c:v>0.37100694444450044</c:v>
                </c:pt>
                <c:pt idx="2726">
                  <c:v>0.37101851851857387</c:v>
                </c:pt>
                <c:pt idx="2727">
                  <c:v>0.37103009259264885</c:v>
                </c:pt>
                <c:pt idx="2728">
                  <c:v>0.37104166666672206</c:v>
                </c:pt>
                <c:pt idx="2729">
                  <c:v>0.37105324074079615</c:v>
                </c:pt>
                <c:pt idx="2730">
                  <c:v>0.3710648148148718</c:v>
                </c:pt>
                <c:pt idx="2731">
                  <c:v>0.37107638888894579</c:v>
                </c:pt>
                <c:pt idx="2732">
                  <c:v>0.37108796296301966</c:v>
                </c:pt>
                <c:pt idx="2733">
                  <c:v>0.37109953703709281</c:v>
                </c:pt>
                <c:pt idx="2734">
                  <c:v>0.37111111111116662</c:v>
                </c:pt>
                <c:pt idx="2735">
                  <c:v>0.37112268518524266</c:v>
                </c:pt>
                <c:pt idx="2736">
                  <c:v>0.37113425925931481</c:v>
                </c:pt>
                <c:pt idx="2737">
                  <c:v>0.37114583333338891</c:v>
                </c:pt>
                <c:pt idx="2738">
                  <c:v>0.37115740740746367</c:v>
                </c:pt>
                <c:pt idx="2739">
                  <c:v>0.37116898148153732</c:v>
                </c:pt>
                <c:pt idx="2740">
                  <c:v>0.37118055555561202</c:v>
                </c:pt>
                <c:pt idx="2741">
                  <c:v>0.37119212962968606</c:v>
                </c:pt>
                <c:pt idx="2742">
                  <c:v>0.37120370370375938</c:v>
                </c:pt>
                <c:pt idx="2743">
                  <c:v>0.37121527777783447</c:v>
                </c:pt>
                <c:pt idx="2744">
                  <c:v>0.37122685185190835</c:v>
                </c:pt>
                <c:pt idx="2745">
                  <c:v>0.37123842592598233</c:v>
                </c:pt>
                <c:pt idx="2746">
                  <c:v>0.37125000000005581</c:v>
                </c:pt>
                <c:pt idx="2747">
                  <c:v>0.37126157407412985</c:v>
                </c:pt>
                <c:pt idx="2748">
                  <c:v>0.37127314814820395</c:v>
                </c:pt>
                <c:pt idx="2749">
                  <c:v>0.37128472222227926</c:v>
                </c:pt>
                <c:pt idx="2750">
                  <c:v>0.3712962962963523</c:v>
                </c:pt>
                <c:pt idx="2751">
                  <c:v>0.37130787037042773</c:v>
                </c:pt>
                <c:pt idx="2752">
                  <c:v>0.37131944444450032</c:v>
                </c:pt>
                <c:pt idx="2753">
                  <c:v>0.37133101851857425</c:v>
                </c:pt>
                <c:pt idx="2754">
                  <c:v>0.37134259259265001</c:v>
                </c:pt>
                <c:pt idx="2755">
                  <c:v>0.37135416666672288</c:v>
                </c:pt>
                <c:pt idx="2756">
                  <c:v>0.37136574074079681</c:v>
                </c:pt>
                <c:pt idx="2757">
                  <c:v>0.37137731481487229</c:v>
                </c:pt>
                <c:pt idx="2758">
                  <c:v>0.37138888888894689</c:v>
                </c:pt>
                <c:pt idx="2759">
                  <c:v>0.37140046296302015</c:v>
                </c:pt>
                <c:pt idx="2760">
                  <c:v>0.37141203703709397</c:v>
                </c:pt>
                <c:pt idx="2761">
                  <c:v>0.37142361111116795</c:v>
                </c:pt>
                <c:pt idx="2762">
                  <c:v>0.37143518518524243</c:v>
                </c:pt>
                <c:pt idx="2763">
                  <c:v>0.37144675925931636</c:v>
                </c:pt>
                <c:pt idx="2764">
                  <c:v>0.37145833333339018</c:v>
                </c:pt>
                <c:pt idx="2765">
                  <c:v>0.37146990740746477</c:v>
                </c:pt>
                <c:pt idx="2766">
                  <c:v>0.37148148148153781</c:v>
                </c:pt>
                <c:pt idx="2767">
                  <c:v>0.3714930555556118</c:v>
                </c:pt>
                <c:pt idx="2768">
                  <c:v>0.37150462962968717</c:v>
                </c:pt>
                <c:pt idx="2769">
                  <c:v>0.37151620370376115</c:v>
                </c:pt>
                <c:pt idx="2770">
                  <c:v>0.37152777777783552</c:v>
                </c:pt>
                <c:pt idx="2771">
                  <c:v>0.37153935185190812</c:v>
                </c:pt>
                <c:pt idx="2772">
                  <c:v>0.37155092592598338</c:v>
                </c:pt>
                <c:pt idx="2773">
                  <c:v>0.37156250000005725</c:v>
                </c:pt>
                <c:pt idx="2774">
                  <c:v>0.37157407407413112</c:v>
                </c:pt>
                <c:pt idx="2775">
                  <c:v>0.37158564814820488</c:v>
                </c:pt>
                <c:pt idx="2776">
                  <c:v>0.37159722222227881</c:v>
                </c:pt>
                <c:pt idx="2777">
                  <c:v>0.37160879629635352</c:v>
                </c:pt>
                <c:pt idx="2778">
                  <c:v>0.37162037037042811</c:v>
                </c:pt>
                <c:pt idx="2779">
                  <c:v>0.37163194444450076</c:v>
                </c:pt>
                <c:pt idx="2780">
                  <c:v>0.37164351851857474</c:v>
                </c:pt>
                <c:pt idx="2781">
                  <c:v>0.37165509259264984</c:v>
                </c:pt>
                <c:pt idx="2782">
                  <c:v>0.37166666666672332</c:v>
                </c:pt>
                <c:pt idx="2783">
                  <c:v>0.37167824074079731</c:v>
                </c:pt>
                <c:pt idx="2784">
                  <c:v>0.37168981481487279</c:v>
                </c:pt>
                <c:pt idx="2785">
                  <c:v>0.37170138888894588</c:v>
                </c:pt>
                <c:pt idx="2786">
                  <c:v>0.37171296296302053</c:v>
                </c:pt>
                <c:pt idx="2787">
                  <c:v>0.37172453703709452</c:v>
                </c:pt>
                <c:pt idx="2788">
                  <c:v>0.37173611111116772</c:v>
                </c:pt>
                <c:pt idx="2789">
                  <c:v>0.37174768518524293</c:v>
                </c:pt>
                <c:pt idx="2790">
                  <c:v>0.37175925925931591</c:v>
                </c:pt>
                <c:pt idx="2791">
                  <c:v>0.37177083333339073</c:v>
                </c:pt>
                <c:pt idx="2792">
                  <c:v>0.37178240740746527</c:v>
                </c:pt>
                <c:pt idx="2793">
                  <c:v>0.37179398148153819</c:v>
                </c:pt>
                <c:pt idx="2794">
                  <c:v>0.37180555555561307</c:v>
                </c:pt>
                <c:pt idx="2795">
                  <c:v>0.37181712962968755</c:v>
                </c:pt>
                <c:pt idx="2796">
                  <c:v>0.3718287037037622</c:v>
                </c:pt>
                <c:pt idx="2797">
                  <c:v>0.37184027777783607</c:v>
                </c:pt>
                <c:pt idx="2798">
                  <c:v>0.37185185185190933</c:v>
                </c:pt>
                <c:pt idx="2799">
                  <c:v>0.37186342592598393</c:v>
                </c:pt>
                <c:pt idx="2800">
                  <c:v>0.37187500000005763</c:v>
                </c:pt>
                <c:pt idx="2801">
                  <c:v>0.37188657407413239</c:v>
                </c:pt>
                <c:pt idx="2802">
                  <c:v>0.37189814814820532</c:v>
                </c:pt>
                <c:pt idx="2803">
                  <c:v>0.37190972222228014</c:v>
                </c:pt>
                <c:pt idx="2804">
                  <c:v>0.37192129629635401</c:v>
                </c:pt>
                <c:pt idx="2805">
                  <c:v>0.37193287037042855</c:v>
                </c:pt>
                <c:pt idx="2806">
                  <c:v>0.37194444444450142</c:v>
                </c:pt>
                <c:pt idx="2807">
                  <c:v>0.37195601851857552</c:v>
                </c:pt>
                <c:pt idx="2808">
                  <c:v>0.37196759259265094</c:v>
                </c:pt>
                <c:pt idx="2809">
                  <c:v>0.37197916666672382</c:v>
                </c:pt>
                <c:pt idx="2810">
                  <c:v>0.3719907407407978</c:v>
                </c:pt>
                <c:pt idx="2811">
                  <c:v>0.37200231481487339</c:v>
                </c:pt>
                <c:pt idx="2812">
                  <c:v>0.37201388888894715</c:v>
                </c:pt>
                <c:pt idx="2813">
                  <c:v>0.37202546296302103</c:v>
                </c:pt>
                <c:pt idx="2814">
                  <c:v>0.37203703703709418</c:v>
                </c:pt>
                <c:pt idx="2815">
                  <c:v>0.37204861111116838</c:v>
                </c:pt>
                <c:pt idx="2816">
                  <c:v>0.37206018518524403</c:v>
                </c:pt>
                <c:pt idx="2817">
                  <c:v>0.37207175925931735</c:v>
                </c:pt>
                <c:pt idx="2818">
                  <c:v>0.37208333333339122</c:v>
                </c:pt>
                <c:pt idx="2819">
                  <c:v>0.37209490740746587</c:v>
                </c:pt>
                <c:pt idx="2820">
                  <c:v>0.3721064814815388</c:v>
                </c:pt>
                <c:pt idx="2821">
                  <c:v>0.37211805555561356</c:v>
                </c:pt>
                <c:pt idx="2822">
                  <c:v>0.37212962962968815</c:v>
                </c:pt>
                <c:pt idx="2823">
                  <c:v>0.37214120370376108</c:v>
                </c:pt>
                <c:pt idx="2824">
                  <c:v>0.37215277777783662</c:v>
                </c:pt>
                <c:pt idx="2825">
                  <c:v>0.37216435185190938</c:v>
                </c:pt>
                <c:pt idx="2826">
                  <c:v>0.37217592592598425</c:v>
                </c:pt>
                <c:pt idx="2827">
                  <c:v>0.37218750000005818</c:v>
                </c:pt>
                <c:pt idx="2828">
                  <c:v>0.3721990740741315</c:v>
                </c:pt>
                <c:pt idx="2829">
                  <c:v>0.37221064814820581</c:v>
                </c:pt>
                <c:pt idx="2830">
                  <c:v>0.37222222222228052</c:v>
                </c:pt>
                <c:pt idx="2831">
                  <c:v>0.37223379629635378</c:v>
                </c:pt>
                <c:pt idx="2832">
                  <c:v>0.37224537037042787</c:v>
                </c:pt>
                <c:pt idx="2833">
                  <c:v>0.37225694444450197</c:v>
                </c:pt>
                <c:pt idx="2834">
                  <c:v>0.37226851851857606</c:v>
                </c:pt>
                <c:pt idx="2835">
                  <c:v>0.37228009259265138</c:v>
                </c:pt>
                <c:pt idx="2836">
                  <c:v>0.37229166666672425</c:v>
                </c:pt>
                <c:pt idx="2837">
                  <c:v>0.37230324074079835</c:v>
                </c:pt>
                <c:pt idx="2838">
                  <c:v>0.37231481481487444</c:v>
                </c:pt>
                <c:pt idx="2839">
                  <c:v>0.37232638888894826</c:v>
                </c:pt>
                <c:pt idx="2840">
                  <c:v>0.37233796296302152</c:v>
                </c:pt>
                <c:pt idx="2841">
                  <c:v>0.37234953703709539</c:v>
                </c:pt>
                <c:pt idx="2842">
                  <c:v>0.37236111111116882</c:v>
                </c:pt>
                <c:pt idx="2843">
                  <c:v>0.37237268518524513</c:v>
                </c:pt>
                <c:pt idx="2844">
                  <c:v>0.37238425925931851</c:v>
                </c:pt>
                <c:pt idx="2845">
                  <c:v>0.37239583333339132</c:v>
                </c:pt>
                <c:pt idx="2846">
                  <c:v>0.37240740740746614</c:v>
                </c:pt>
                <c:pt idx="2847">
                  <c:v>0.37241898148154012</c:v>
                </c:pt>
                <c:pt idx="2848">
                  <c:v>0.37243055555561388</c:v>
                </c:pt>
                <c:pt idx="2849">
                  <c:v>0.37244212962968848</c:v>
                </c:pt>
                <c:pt idx="2850">
                  <c:v>0.37245370370376246</c:v>
                </c:pt>
                <c:pt idx="2851">
                  <c:v>0.372465277777837</c:v>
                </c:pt>
                <c:pt idx="2852">
                  <c:v>0.37247685185191093</c:v>
                </c:pt>
                <c:pt idx="2853">
                  <c:v>0.37248842592598536</c:v>
                </c:pt>
                <c:pt idx="2854">
                  <c:v>0.37250000000005867</c:v>
                </c:pt>
                <c:pt idx="2855">
                  <c:v>0.37251157407413232</c:v>
                </c:pt>
                <c:pt idx="2856">
                  <c:v>0.37252314814820631</c:v>
                </c:pt>
                <c:pt idx="2857">
                  <c:v>0.37253472222228101</c:v>
                </c:pt>
                <c:pt idx="2858">
                  <c:v>0.37254629629635438</c:v>
                </c:pt>
                <c:pt idx="2859">
                  <c:v>0.37255787037042942</c:v>
                </c:pt>
                <c:pt idx="2860">
                  <c:v>0.37256944444450252</c:v>
                </c:pt>
                <c:pt idx="2861">
                  <c:v>0.37258101851857661</c:v>
                </c:pt>
                <c:pt idx="2862">
                  <c:v>0.37259259259265187</c:v>
                </c:pt>
                <c:pt idx="2863">
                  <c:v>0.3726041666667248</c:v>
                </c:pt>
                <c:pt idx="2864">
                  <c:v>0.3726157407407989</c:v>
                </c:pt>
                <c:pt idx="2865">
                  <c:v>0.37262731481487416</c:v>
                </c:pt>
                <c:pt idx="2866">
                  <c:v>0.37263888888894803</c:v>
                </c:pt>
                <c:pt idx="2867">
                  <c:v>0.37265046296302196</c:v>
                </c:pt>
                <c:pt idx="2868">
                  <c:v>0.37266203703709538</c:v>
                </c:pt>
                <c:pt idx="2869">
                  <c:v>0.37267361111116937</c:v>
                </c:pt>
                <c:pt idx="2870">
                  <c:v>0.37268518518524496</c:v>
                </c:pt>
                <c:pt idx="2871">
                  <c:v>0.37269675925931822</c:v>
                </c:pt>
                <c:pt idx="2872">
                  <c:v>0.37270833333339182</c:v>
                </c:pt>
                <c:pt idx="2873">
                  <c:v>0.37271990740746658</c:v>
                </c:pt>
                <c:pt idx="2874">
                  <c:v>0.37273148148153973</c:v>
                </c:pt>
                <c:pt idx="2875">
                  <c:v>0.37274305555561393</c:v>
                </c:pt>
                <c:pt idx="2876">
                  <c:v>0.37275462962968903</c:v>
                </c:pt>
                <c:pt idx="2877">
                  <c:v>0.3727662037037629</c:v>
                </c:pt>
                <c:pt idx="2878">
                  <c:v>0.37277777777783744</c:v>
                </c:pt>
                <c:pt idx="2879">
                  <c:v>0.37278935185191031</c:v>
                </c:pt>
                <c:pt idx="2880">
                  <c:v>0.37280092592598596</c:v>
                </c:pt>
                <c:pt idx="2881">
                  <c:v>0.37281250000005983</c:v>
                </c:pt>
                <c:pt idx="2882">
                  <c:v>0.37282407407413376</c:v>
                </c:pt>
                <c:pt idx="2883">
                  <c:v>0.3728356481482068</c:v>
                </c:pt>
                <c:pt idx="2884">
                  <c:v>0.3728472222222815</c:v>
                </c:pt>
                <c:pt idx="2885">
                  <c:v>0.37285879629635604</c:v>
                </c:pt>
                <c:pt idx="2886">
                  <c:v>0.37287037037043047</c:v>
                </c:pt>
                <c:pt idx="2887">
                  <c:v>0.37288194444450384</c:v>
                </c:pt>
                <c:pt idx="2888">
                  <c:v>0.37289351851857716</c:v>
                </c:pt>
                <c:pt idx="2889">
                  <c:v>0.37290509259265225</c:v>
                </c:pt>
                <c:pt idx="2890">
                  <c:v>0.37291666666672613</c:v>
                </c:pt>
                <c:pt idx="2891">
                  <c:v>0.37292824074080022</c:v>
                </c:pt>
                <c:pt idx="2892">
                  <c:v>0.37293981481487476</c:v>
                </c:pt>
                <c:pt idx="2893">
                  <c:v>0.37295138888894852</c:v>
                </c:pt>
                <c:pt idx="2894">
                  <c:v>0.37296296296302323</c:v>
                </c:pt>
                <c:pt idx="2895">
                  <c:v>0.37297453703709693</c:v>
                </c:pt>
                <c:pt idx="2896">
                  <c:v>0.37298611111117091</c:v>
                </c:pt>
                <c:pt idx="2897">
                  <c:v>0.37299768518524551</c:v>
                </c:pt>
                <c:pt idx="2898">
                  <c:v>0.37300925925931838</c:v>
                </c:pt>
                <c:pt idx="2899">
                  <c:v>0.37302083333339314</c:v>
                </c:pt>
                <c:pt idx="2900">
                  <c:v>0.37303240740746713</c:v>
                </c:pt>
                <c:pt idx="2901">
                  <c:v>0.37304398148154105</c:v>
                </c:pt>
                <c:pt idx="2902">
                  <c:v>0.37305555555561448</c:v>
                </c:pt>
                <c:pt idx="2903">
                  <c:v>0.37306712962968946</c:v>
                </c:pt>
                <c:pt idx="2904">
                  <c:v>0.37307870370376411</c:v>
                </c:pt>
                <c:pt idx="2905">
                  <c:v>0.37309027777783793</c:v>
                </c:pt>
                <c:pt idx="2906">
                  <c:v>0.37310185185191086</c:v>
                </c:pt>
                <c:pt idx="2907">
                  <c:v>0.37311342592598568</c:v>
                </c:pt>
                <c:pt idx="2908">
                  <c:v>0.37312500000005938</c:v>
                </c:pt>
                <c:pt idx="2909">
                  <c:v>0.37313657407413331</c:v>
                </c:pt>
                <c:pt idx="2910">
                  <c:v>0.37314814814820735</c:v>
                </c:pt>
                <c:pt idx="2911">
                  <c:v>0.373159722222282</c:v>
                </c:pt>
                <c:pt idx="2912">
                  <c:v>0.37317129629635548</c:v>
                </c:pt>
                <c:pt idx="2913">
                  <c:v>0.37318287037043102</c:v>
                </c:pt>
                <c:pt idx="2914">
                  <c:v>0.37319444444450361</c:v>
                </c:pt>
                <c:pt idx="2915">
                  <c:v>0.37320601851857771</c:v>
                </c:pt>
                <c:pt idx="2916">
                  <c:v>0.37321759259265275</c:v>
                </c:pt>
                <c:pt idx="2917">
                  <c:v>0.3732291666667259</c:v>
                </c:pt>
                <c:pt idx="2918">
                  <c:v>0.37324074074079999</c:v>
                </c:pt>
                <c:pt idx="2919">
                  <c:v>0.37325231481487503</c:v>
                </c:pt>
                <c:pt idx="2920">
                  <c:v>0.37326388888894901</c:v>
                </c:pt>
                <c:pt idx="2921">
                  <c:v>0.37327546296302294</c:v>
                </c:pt>
                <c:pt idx="2922">
                  <c:v>0.37328703703709637</c:v>
                </c:pt>
                <c:pt idx="2923">
                  <c:v>0.37329861111117046</c:v>
                </c:pt>
                <c:pt idx="2924">
                  <c:v>0.37331018518524661</c:v>
                </c:pt>
                <c:pt idx="2925">
                  <c:v>0.37332175925931987</c:v>
                </c:pt>
                <c:pt idx="2926">
                  <c:v>0.3733333333333928</c:v>
                </c:pt>
                <c:pt idx="2927">
                  <c:v>0.37334490740746828</c:v>
                </c:pt>
                <c:pt idx="2928">
                  <c:v>0.37335648148154216</c:v>
                </c:pt>
                <c:pt idx="2929">
                  <c:v>0.37336805555561603</c:v>
                </c:pt>
                <c:pt idx="2930">
                  <c:v>0.37337962962969062</c:v>
                </c:pt>
                <c:pt idx="2931">
                  <c:v>0.37339120370376389</c:v>
                </c:pt>
                <c:pt idx="2932">
                  <c:v>0.37340277777783898</c:v>
                </c:pt>
                <c:pt idx="2933">
                  <c:v>0.37341435185191224</c:v>
                </c:pt>
                <c:pt idx="2934">
                  <c:v>0.37342592592598683</c:v>
                </c:pt>
                <c:pt idx="2935">
                  <c:v>0.37343750000005982</c:v>
                </c:pt>
                <c:pt idx="2936">
                  <c:v>0.3734490740741338</c:v>
                </c:pt>
                <c:pt idx="2937">
                  <c:v>0.37346064814820856</c:v>
                </c:pt>
                <c:pt idx="2938">
                  <c:v>0.37347222222228305</c:v>
                </c:pt>
                <c:pt idx="2939">
                  <c:v>0.37348379629635697</c:v>
                </c:pt>
                <c:pt idx="2940">
                  <c:v>0.37349537037043085</c:v>
                </c:pt>
                <c:pt idx="2941">
                  <c:v>0.37350694444450483</c:v>
                </c:pt>
                <c:pt idx="2942">
                  <c:v>0.37351851851857831</c:v>
                </c:pt>
                <c:pt idx="2943">
                  <c:v>0.37353009259265313</c:v>
                </c:pt>
                <c:pt idx="2944">
                  <c:v>0.37354166666672645</c:v>
                </c:pt>
                <c:pt idx="2945">
                  <c:v>0.37355324074080082</c:v>
                </c:pt>
                <c:pt idx="2946">
                  <c:v>0.37356481481487613</c:v>
                </c:pt>
                <c:pt idx="2947">
                  <c:v>0.37357638888895023</c:v>
                </c:pt>
                <c:pt idx="2948">
                  <c:v>0.37358796296302393</c:v>
                </c:pt>
                <c:pt idx="2949">
                  <c:v>0.37359953703709692</c:v>
                </c:pt>
                <c:pt idx="2950">
                  <c:v>0.37361111111117101</c:v>
                </c:pt>
                <c:pt idx="2951">
                  <c:v>0.37362268518524711</c:v>
                </c:pt>
                <c:pt idx="2952">
                  <c:v>0.37363425925931931</c:v>
                </c:pt>
                <c:pt idx="2953">
                  <c:v>0.3736458333333933</c:v>
                </c:pt>
                <c:pt idx="2954">
                  <c:v>0.37365740740746806</c:v>
                </c:pt>
                <c:pt idx="2955">
                  <c:v>0.37366898148154265</c:v>
                </c:pt>
                <c:pt idx="2956">
                  <c:v>0.37368055555561647</c:v>
                </c:pt>
                <c:pt idx="2957">
                  <c:v>0.37369212962969045</c:v>
                </c:pt>
                <c:pt idx="2958">
                  <c:v>0.37370370370376382</c:v>
                </c:pt>
                <c:pt idx="2959">
                  <c:v>0.37371527777783886</c:v>
                </c:pt>
                <c:pt idx="2960">
                  <c:v>0.37372685185191268</c:v>
                </c:pt>
                <c:pt idx="2961">
                  <c:v>0.37373842592598638</c:v>
                </c:pt>
                <c:pt idx="2962">
                  <c:v>0.37375000000006031</c:v>
                </c:pt>
                <c:pt idx="2963">
                  <c:v>0.3737615740741343</c:v>
                </c:pt>
                <c:pt idx="2964">
                  <c:v>0.37377314814820833</c:v>
                </c:pt>
                <c:pt idx="2965">
                  <c:v>0.37378472222228365</c:v>
                </c:pt>
                <c:pt idx="2966">
                  <c:v>0.37379629629635652</c:v>
                </c:pt>
                <c:pt idx="2967">
                  <c:v>0.37380787037043212</c:v>
                </c:pt>
                <c:pt idx="2968">
                  <c:v>0.37381944444450482</c:v>
                </c:pt>
                <c:pt idx="2969">
                  <c:v>0.37383101851857875</c:v>
                </c:pt>
                <c:pt idx="2970">
                  <c:v>0.3738425925926544</c:v>
                </c:pt>
                <c:pt idx="2971">
                  <c:v>0.37385416666672738</c:v>
                </c:pt>
                <c:pt idx="2972">
                  <c:v>0.37386574074080203</c:v>
                </c:pt>
                <c:pt idx="2973">
                  <c:v>0.37387731481487668</c:v>
                </c:pt>
                <c:pt idx="2974">
                  <c:v>0.37388888888895128</c:v>
                </c:pt>
                <c:pt idx="2975">
                  <c:v>0.37390046296302454</c:v>
                </c:pt>
                <c:pt idx="2976">
                  <c:v>0.37391203703709835</c:v>
                </c:pt>
                <c:pt idx="2977">
                  <c:v>0.37392361111117234</c:v>
                </c:pt>
                <c:pt idx="2978">
                  <c:v>0.37393518518524688</c:v>
                </c:pt>
                <c:pt idx="2979">
                  <c:v>0.37394675925932075</c:v>
                </c:pt>
                <c:pt idx="2980">
                  <c:v>0.37395833333339457</c:v>
                </c:pt>
                <c:pt idx="2981">
                  <c:v>0.37396990740746916</c:v>
                </c:pt>
                <c:pt idx="2982">
                  <c:v>0.37398148148154303</c:v>
                </c:pt>
                <c:pt idx="2983">
                  <c:v>0.37399305555561618</c:v>
                </c:pt>
                <c:pt idx="2984">
                  <c:v>0.37400462962969155</c:v>
                </c:pt>
                <c:pt idx="2985">
                  <c:v>0.37401620370376543</c:v>
                </c:pt>
                <c:pt idx="2986">
                  <c:v>0.37402777777783991</c:v>
                </c:pt>
                <c:pt idx="2987">
                  <c:v>0.3740393518519125</c:v>
                </c:pt>
                <c:pt idx="2988">
                  <c:v>0.37405092592598777</c:v>
                </c:pt>
                <c:pt idx="2989">
                  <c:v>0.37406250000006164</c:v>
                </c:pt>
                <c:pt idx="2990">
                  <c:v>0.37407407407413557</c:v>
                </c:pt>
                <c:pt idx="2991">
                  <c:v>0.37408564814820888</c:v>
                </c:pt>
                <c:pt idx="2992">
                  <c:v>0.37409722222228298</c:v>
                </c:pt>
                <c:pt idx="2993">
                  <c:v>0.37410879629635796</c:v>
                </c:pt>
                <c:pt idx="2994">
                  <c:v>0.3741203703704325</c:v>
                </c:pt>
                <c:pt idx="2995">
                  <c:v>0.37413194444450526</c:v>
                </c:pt>
                <c:pt idx="2996">
                  <c:v>0.37414351851857924</c:v>
                </c:pt>
                <c:pt idx="2997">
                  <c:v>0.37415509259265417</c:v>
                </c:pt>
                <c:pt idx="2998">
                  <c:v>0.37416666666672782</c:v>
                </c:pt>
                <c:pt idx="2999">
                  <c:v>0.37417824074080264</c:v>
                </c:pt>
                <c:pt idx="3000">
                  <c:v>0.37418981481487723</c:v>
                </c:pt>
                <c:pt idx="3001">
                  <c:v>0.37420138888894988</c:v>
                </c:pt>
                <c:pt idx="3002">
                  <c:v>0.37421296296302492</c:v>
                </c:pt>
                <c:pt idx="3003">
                  <c:v>0.3742245370370989</c:v>
                </c:pt>
                <c:pt idx="3004">
                  <c:v>0.37423611111117211</c:v>
                </c:pt>
                <c:pt idx="3005">
                  <c:v>0.37424768518524737</c:v>
                </c:pt>
                <c:pt idx="3006">
                  <c:v>0.3742592592593203</c:v>
                </c:pt>
                <c:pt idx="3007">
                  <c:v>0.37427083333339511</c:v>
                </c:pt>
                <c:pt idx="3008">
                  <c:v>0.37428240740746965</c:v>
                </c:pt>
                <c:pt idx="3009">
                  <c:v>0.37429398148154258</c:v>
                </c:pt>
                <c:pt idx="3010">
                  <c:v>0.37430555555561745</c:v>
                </c:pt>
                <c:pt idx="3011">
                  <c:v>0.37431712962969194</c:v>
                </c:pt>
                <c:pt idx="3012">
                  <c:v>0.37432870370376653</c:v>
                </c:pt>
                <c:pt idx="3013">
                  <c:v>0.37434027777784062</c:v>
                </c:pt>
                <c:pt idx="3014">
                  <c:v>0.37435185185191372</c:v>
                </c:pt>
                <c:pt idx="3015">
                  <c:v>0.37436342592598826</c:v>
                </c:pt>
                <c:pt idx="3016">
                  <c:v>0.37437500000006207</c:v>
                </c:pt>
                <c:pt idx="3017">
                  <c:v>0.37438657407413667</c:v>
                </c:pt>
                <c:pt idx="3018">
                  <c:v>0.37439814814820982</c:v>
                </c:pt>
                <c:pt idx="3019">
                  <c:v>0.37440972222228447</c:v>
                </c:pt>
                <c:pt idx="3020">
                  <c:v>0.3744212962963584</c:v>
                </c:pt>
                <c:pt idx="3021">
                  <c:v>0.37443287037043294</c:v>
                </c:pt>
                <c:pt idx="3022">
                  <c:v>0.37444444444450581</c:v>
                </c:pt>
                <c:pt idx="3023">
                  <c:v>0.3744560185185799</c:v>
                </c:pt>
                <c:pt idx="3024">
                  <c:v>0.37446759259265533</c:v>
                </c:pt>
                <c:pt idx="3025">
                  <c:v>0.37447916666672831</c:v>
                </c:pt>
                <c:pt idx="3026">
                  <c:v>0.37449074074080302</c:v>
                </c:pt>
                <c:pt idx="3027">
                  <c:v>0.37450231481487761</c:v>
                </c:pt>
                <c:pt idx="3028">
                  <c:v>0.37451388888895154</c:v>
                </c:pt>
                <c:pt idx="3029">
                  <c:v>0.37452546296302536</c:v>
                </c:pt>
                <c:pt idx="3030">
                  <c:v>0.37453703703709856</c:v>
                </c:pt>
                <c:pt idx="3031">
                  <c:v>0.37454861111117282</c:v>
                </c:pt>
                <c:pt idx="3032">
                  <c:v>0.37456018518524836</c:v>
                </c:pt>
                <c:pt idx="3033">
                  <c:v>0.37457175925932157</c:v>
                </c:pt>
                <c:pt idx="3034">
                  <c:v>0.37458333333339561</c:v>
                </c:pt>
                <c:pt idx="3035">
                  <c:v>0.37459490740747003</c:v>
                </c:pt>
                <c:pt idx="3036">
                  <c:v>0.37460648148154402</c:v>
                </c:pt>
                <c:pt idx="3037">
                  <c:v>0.37461805555561789</c:v>
                </c:pt>
                <c:pt idx="3038">
                  <c:v>0.37462962962969243</c:v>
                </c:pt>
                <c:pt idx="3039">
                  <c:v>0.37464120370376541</c:v>
                </c:pt>
                <c:pt idx="3040">
                  <c:v>0.37465277777784134</c:v>
                </c:pt>
                <c:pt idx="3041">
                  <c:v>0.37466435185191382</c:v>
                </c:pt>
                <c:pt idx="3042">
                  <c:v>0.37467592592598864</c:v>
                </c:pt>
                <c:pt idx="3043">
                  <c:v>0.37468750000006257</c:v>
                </c:pt>
                <c:pt idx="3044">
                  <c:v>0.37469907407413583</c:v>
                </c:pt>
                <c:pt idx="3045">
                  <c:v>0.37471064814820998</c:v>
                </c:pt>
                <c:pt idx="3046">
                  <c:v>0.37472222222228496</c:v>
                </c:pt>
                <c:pt idx="3047">
                  <c:v>0.37473379629635817</c:v>
                </c:pt>
                <c:pt idx="3048">
                  <c:v>0.37474537037043232</c:v>
                </c:pt>
                <c:pt idx="3049">
                  <c:v>0.37475694444450636</c:v>
                </c:pt>
                <c:pt idx="3050">
                  <c:v>0.37476851851858045</c:v>
                </c:pt>
                <c:pt idx="3051">
                  <c:v>0.37478009259265577</c:v>
                </c:pt>
                <c:pt idx="3052">
                  <c:v>0.37479166666672864</c:v>
                </c:pt>
                <c:pt idx="3053">
                  <c:v>0.37480324074080351</c:v>
                </c:pt>
                <c:pt idx="3054">
                  <c:v>0.37481481481487883</c:v>
                </c:pt>
                <c:pt idx="3055">
                  <c:v>0.37482638888895259</c:v>
                </c:pt>
                <c:pt idx="3056">
                  <c:v>0.37483796296302591</c:v>
                </c:pt>
                <c:pt idx="3057">
                  <c:v>0.37484953703709978</c:v>
                </c:pt>
                <c:pt idx="3058">
                  <c:v>0.37486111111117332</c:v>
                </c:pt>
                <c:pt idx="3059">
                  <c:v>0.37487268518524952</c:v>
                </c:pt>
                <c:pt idx="3060">
                  <c:v>0.37488425925932289</c:v>
                </c:pt>
                <c:pt idx="3061">
                  <c:v>0.37489583333339582</c:v>
                </c:pt>
                <c:pt idx="3062">
                  <c:v>0.37490740740747053</c:v>
                </c:pt>
                <c:pt idx="3063">
                  <c:v>0.37491898148154518</c:v>
                </c:pt>
                <c:pt idx="3064">
                  <c:v>0.37493055555561788</c:v>
                </c:pt>
                <c:pt idx="3065">
                  <c:v>0.37494212962969287</c:v>
                </c:pt>
                <c:pt idx="3066">
                  <c:v>0.37495370370376685</c:v>
                </c:pt>
                <c:pt idx="3067">
                  <c:v>0.37496527777784205</c:v>
                </c:pt>
                <c:pt idx="3068">
                  <c:v>0.37497685185191537</c:v>
                </c:pt>
                <c:pt idx="3069">
                  <c:v>0.3749884259259898</c:v>
                </c:pt>
                <c:pt idx="3070">
                  <c:v>0.37500000000006306</c:v>
                </c:pt>
                <c:pt idx="3071">
                  <c:v>0.37501157407413682</c:v>
                </c:pt>
                <c:pt idx="3072">
                  <c:v>0.37502314814821058</c:v>
                </c:pt>
                <c:pt idx="3073">
                  <c:v>0.3750347222222854</c:v>
                </c:pt>
                <c:pt idx="3074">
                  <c:v>0.37504629629635888</c:v>
                </c:pt>
                <c:pt idx="3075">
                  <c:v>0.37505787037043375</c:v>
                </c:pt>
                <c:pt idx="3076">
                  <c:v>0.37506944444450691</c:v>
                </c:pt>
                <c:pt idx="3077">
                  <c:v>0.375081018518581</c:v>
                </c:pt>
                <c:pt idx="3078">
                  <c:v>0.37509259259265626</c:v>
                </c:pt>
                <c:pt idx="3079">
                  <c:v>0.3751041666667293</c:v>
                </c:pt>
                <c:pt idx="3080">
                  <c:v>0.375115740740804</c:v>
                </c:pt>
                <c:pt idx="3081">
                  <c:v>0.37512731481487854</c:v>
                </c:pt>
                <c:pt idx="3082">
                  <c:v>0.37513888888895247</c:v>
                </c:pt>
                <c:pt idx="3083">
                  <c:v>0.37515046296302634</c:v>
                </c:pt>
                <c:pt idx="3084">
                  <c:v>0.37516203703709988</c:v>
                </c:pt>
                <c:pt idx="3085">
                  <c:v>0.37517361111117381</c:v>
                </c:pt>
                <c:pt idx="3086">
                  <c:v>0.37518518518524929</c:v>
                </c:pt>
                <c:pt idx="3087">
                  <c:v>0.37519675925932261</c:v>
                </c:pt>
                <c:pt idx="3088">
                  <c:v>0.37520833333339632</c:v>
                </c:pt>
                <c:pt idx="3089">
                  <c:v>0.37521990740747102</c:v>
                </c:pt>
                <c:pt idx="3090">
                  <c:v>0.37523148148154428</c:v>
                </c:pt>
                <c:pt idx="3091">
                  <c:v>0.37524305555561827</c:v>
                </c:pt>
                <c:pt idx="3092">
                  <c:v>0.37525462962969341</c:v>
                </c:pt>
                <c:pt idx="3093">
                  <c:v>0.37526620370376723</c:v>
                </c:pt>
                <c:pt idx="3094">
                  <c:v>0.3752777777778426</c:v>
                </c:pt>
                <c:pt idx="3095">
                  <c:v>0.37528935185191481</c:v>
                </c:pt>
                <c:pt idx="3096">
                  <c:v>0.37530092592599029</c:v>
                </c:pt>
                <c:pt idx="3097">
                  <c:v>0.37531250000006422</c:v>
                </c:pt>
                <c:pt idx="3098">
                  <c:v>0.37532407407413815</c:v>
                </c:pt>
                <c:pt idx="3099">
                  <c:v>0.37533564814821108</c:v>
                </c:pt>
                <c:pt idx="3100">
                  <c:v>0.37534722222228595</c:v>
                </c:pt>
                <c:pt idx="3101">
                  <c:v>0.37535879629636043</c:v>
                </c:pt>
                <c:pt idx="3102">
                  <c:v>0.37537037037043486</c:v>
                </c:pt>
                <c:pt idx="3103">
                  <c:v>0.37538194444450818</c:v>
                </c:pt>
                <c:pt idx="3104">
                  <c:v>0.37539351851858155</c:v>
                </c:pt>
                <c:pt idx="3105">
                  <c:v>0.37540509259265664</c:v>
                </c:pt>
                <c:pt idx="3106">
                  <c:v>0.37541666666673057</c:v>
                </c:pt>
                <c:pt idx="3107">
                  <c:v>0.37542824074080516</c:v>
                </c:pt>
                <c:pt idx="3108">
                  <c:v>0.37543981481487904</c:v>
                </c:pt>
                <c:pt idx="3109">
                  <c:v>0.37545138888895291</c:v>
                </c:pt>
                <c:pt idx="3110">
                  <c:v>0.37546296296302756</c:v>
                </c:pt>
                <c:pt idx="3111">
                  <c:v>0.37547453703710137</c:v>
                </c:pt>
                <c:pt idx="3112">
                  <c:v>0.37548611111117514</c:v>
                </c:pt>
                <c:pt idx="3113">
                  <c:v>0.3754976851852499</c:v>
                </c:pt>
                <c:pt idx="3114">
                  <c:v>0.37550925925932288</c:v>
                </c:pt>
                <c:pt idx="3115">
                  <c:v>0.37552083333339753</c:v>
                </c:pt>
                <c:pt idx="3116">
                  <c:v>0.37553240740747146</c:v>
                </c:pt>
                <c:pt idx="3117">
                  <c:v>0.37554398148154544</c:v>
                </c:pt>
                <c:pt idx="3118">
                  <c:v>0.37555555555561887</c:v>
                </c:pt>
                <c:pt idx="3119">
                  <c:v>0.37556712962969385</c:v>
                </c:pt>
                <c:pt idx="3120">
                  <c:v>0.37557870370376839</c:v>
                </c:pt>
                <c:pt idx="3121">
                  <c:v>0.3755902777778431</c:v>
                </c:pt>
                <c:pt idx="3122">
                  <c:v>0.3756018518519153</c:v>
                </c:pt>
                <c:pt idx="3123">
                  <c:v>0.37561342592599006</c:v>
                </c:pt>
                <c:pt idx="3124">
                  <c:v>0.37562500000006382</c:v>
                </c:pt>
                <c:pt idx="3125">
                  <c:v>0.37563657407413781</c:v>
                </c:pt>
                <c:pt idx="3126">
                  <c:v>0.37564814814821162</c:v>
                </c:pt>
                <c:pt idx="3127">
                  <c:v>0.37565972222228639</c:v>
                </c:pt>
                <c:pt idx="3128">
                  <c:v>0.37567129629635981</c:v>
                </c:pt>
                <c:pt idx="3129">
                  <c:v>0.37568287037043541</c:v>
                </c:pt>
                <c:pt idx="3130">
                  <c:v>0.375694444444508</c:v>
                </c:pt>
                <c:pt idx="3131">
                  <c:v>0.3757060185185821</c:v>
                </c:pt>
                <c:pt idx="3132">
                  <c:v>0.37571759259265702</c:v>
                </c:pt>
                <c:pt idx="3133">
                  <c:v>0.37572916666673034</c:v>
                </c:pt>
                <c:pt idx="3134">
                  <c:v>0.37574074074080438</c:v>
                </c:pt>
                <c:pt idx="3135">
                  <c:v>0.37575231481487947</c:v>
                </c:pt>
                <c:pt idx="3136">
                  <c:v>0.37576388888895335</c:v>
                </c:pt>
                <c:pt idx="3137">
                  <c:v>0.37577546296302688</c:v>
                </c:pt>
                <c:pt idx="3138">
                  <c:v>0.37578703703710081</c:v>
                </c:pt>
                <c:pt idx="3139">
                  <c:v>0.37579861111117485</c:v>
                </c:pt>
                <c:pt idx="3140">
                  <c:v>0.37581018518525094</c:v>
                </c:pt>
                <c:pt idx="3141">
                  <c:v>0.37582175925932426</c:v>
                </c:pt>
                <c:pt idx="3142">
                  <c:v>0.3758333333333973</c:v>
                </c:pt>
                <c:pt idx="3143">
                  <c:v>0.37584490740747273</c:v>
                </c:pt>
                <c:pt idx="3144">
                  <c:v>0.37585648148154643</c:v>
                </c:pt>
                <c:pt idx="3145">
                  <c:v>0.37586805555562042</c:v>
                </c:pt>
                <c:pt idx="3146">
                  <c:v>0.37587962962969501</c:v>
                </c:pt>
                <c:pt idx="3147">
                  <c:v>0.37589120370376788</c:v>
                </c:pt>
                <c:pt idx="3148">
                  <c:v>0.37590277777784403</c:v>
                </c:pt>
                <c:pt idx="3149">
                  <c:v>0.37591435185191657</c:v>
                </c:pt>
                <c:pt idx="3150">
                  <c:v>0.37592592592599122</c:v>
                </c:pt>
                <c:pt idx="3151">
                  <c:v>0.37593750000006398</c:v>
                </c:pt>
                <c:pt idx="3152">
                  <c:v>0.37594907407413808</c:v>
                </c:pt>
                <c:pt idx="3153">
                  <c:v>0.37596064814821295</c:v>
                </c:pt>
                <c:pt idx="3154">
                  <c:v>0.37597222222228743</c:v>
                </c:pt>
                <c:pt idx="3155">
                  <c:v>0.37598379629636136</c:v>
                </c:pt>
                <c:pt idx="3156">
                  <c:v>0.37599537037043518</c:v>
                </c:pt>
                <c:pt idx="3157">
                  <c:v>0.37600694444450888</c:v>
                </c:pt>
                <c:pt idx="3158">
                  <c:v>0.37601851851858281</c:v>
                </c:pt>
                <c:pt idx="3159">
                  <c:v>0.37603009259265757</c:v>
                </c:pt>
                <c:pt idx="3160">
                  <c:v>0.37604166666673083</c:v>
                </c:pt>
                <c:pt idx="3161">
                  <c:v>0.37605324074080498</c:v>
                </c:pt>
                <c:pt idx="3162">
                  <c:v>0.37606481481488052</c:v>
                </c:pt>
                <c:pt idx="3163">
                  <c:v>0.37607638888895462</c:v>
                </c:pt>
                <c:pt idx="3164">
                  <c:v>0.37608796296302838</c:v>
                </c:pt>
                <c:pt idx="3165">
                  <c:v>0.37609953703710131</c:v>
                </c:pt>
                <c:pt idx="3166">
                  <c:v>0.3761111111111754</c:v>
                </c:pt>
                <c:pt idx="3167">
                  <c:v>0.37612268518525149</c:v>
                </c:pt>
                <c:pt idx="3168">
                  <c:v>0.37613425925932381</c:v>
                </c:pt>
                <c:pt idx="3169">
                  <c:v>0.37614583333339768</c:v>
                </c:pt>
                <c:pt idx="3170">
                  <c:v>0.37615740740747244</c:v>
                </c:pt>
                <c:pt idx="3171">
                  <c:v>0.37616898148154704</c:v>
                </c:pt>
                <c:pt idx="3172">
                  <c:v>0.37618055555562085</c:v>
                </c:pt>
                <c:pt idx="3173">
                  <c:v>0.37619212962969484</c:v>
                </c:pt>
                <c:pt idx="3174">
                  <c:v>0.37620370370376832</c:v>
                </c:pt>
                <c:pt idx="3175">
                  <c:v>0.37621527777784386</c:v>
                </c:pt>
                <c:pt idx="3176">
                  <c:v>0.37622685185191707</c:v>
                </c:pt>
                <c:pt idx="3177">
                  <c:v>0.37623842592599088</c:v>
                </c:pt>
                <c:pt idx="3178">
                  <c:v>0.37625000000006481</c:v>
                </c:pt>
                <c:pt idx="3179">
                  <c:v>0.37626157407413868</c:v>
                </c:pt>
                <c:pt idx="3180">
                  <c:v>0.37627314814821272</c:v>
                </c:pt>
                <c:pt idx="3181">
                  <c:v>0.37628472222228793</c:v>
                </c:pt>
                <c:pt idx="3182">
                  <c:v>0.37629629629636091</c:v>
                </c:pt>
                <c:pt idx="3183">
                  <c:v>0.3763078703704365</c:v>
                </c:pt>
                <c:pt idx="3184">
                  <c:v>0.37631944444450932</c:v>
                </c:pt>
                <c:pt idx="3185">
                  <c:v>0.37633101851858319</c:v>
                </c:pt>
                <c:pt idx="3186">
                  <c:v>0.37634259259265879</c:v>
                </c:pt>
                <c:pt idx="3187">
                  <c:v>0.37635416666673138</c:v>
                </c:pt>
                <c:pt idx="3188">
                  <c:v>0.37636574074080648</c:v>
                </c:pt>
                <c:pt idx="3189">
                  <c:v>0.37637731481488107</c:v>
                </c:pt>
                <c:pt idx="3190">
                  <c:v>0.37638888888895566</c:v>
                </c:pt>
                <c:pt idx="3191">
                  <c:v>0.37640046296302893</c:v>
                </c:pt>
                <c:pt idx="3192">
                  <c:v>0.37641203703710263</c:v>
                </c:pt>
                <c:pt idx="3193">
                  <c:v>0.37642361111117667</c:v>
                </c:pt>
                <c:pt idx="3194">
                  <c:v>0.37643518518525126</c:v>
                </c:pt>
                <c:pt idx="3195">
                  <c:v>0.37644675925932514</c:v>
                </c:pt>
                <c:pt idx="3196">
                  <c:v>0.37645833333339901</c:v>
                </c:pt>
                <c:pt idx="3197">
                  <c:v>0.37646990740747355</c:v>
                </c:pt>
                <c:pt idx="3198">
                  <c:v>0.37648148148154742</c:v>
                </c:pt>
                <c:pt idx="3199">
                  <c:v>0.37649305555562051</c:v>
                </c:pt>
                <c:pt idx="3200">
                  <c:v>0.37650462962969594</c:v>
                </c:pt>
                <c:pt idx="3201">
                  <c:v>0.37651620370376987</c:v>
                </c:pt>
                <c:pt idx="3202">
                  <c:v>0.37652777777784502</c:v>
                </c:pt>
                <c:pt idx="3203">
                  <c:v>0.37653935185191689</c:v>
                </c:pt>
                <c:pt idx="3204">
                  <c:v>0.37655092592599215</c:v>
                </c:pt>
                <c:pt idx="3205">
                  <c:v>0.37656250000006602</c:v>
                </c:pt>
                <c:pt idx="3206">
                  <c:v>0.37657407407413995</c:v>
                </c:pt>
                <c:pt idx="3207">
                  <c:v>0.37658564814821338</c:v>
                </c:pt>
                <c:pt idx="3208">
                  <c:v>0.37659722222228736</c:v>
                </c:pt>
                <c:pt idx="3209">
                  <c:v>0.37660879629636224</c:v>
                </c:pt>
                <c:pt idx="3210">
                  <c:v>0.37662037037043689</c:v>
                </c:pt>
                <c:pt idx="3211">
                  <c:v>0.37663194444450965</c:v>
                </c:pt>
                <c:pt idx="3212">
                  <c:v>0.37664351851858374</c:v>
                </c:pt>
                <c:pt idx="3213">
                  <c:v>0.3766550925926585</c:v>
                </c:pt>
                <c:pt idx="3214">
                  <c:v>0.37666666666673232</c:v>
                </c:pt>
                <c:pt idx="3215">
                  <c:v>0.37667824074080697</c:v>
                </c:pt>
                <c:pt idx="3216">
                  <c:v>0.37668981481488162</c:v>
                </c:pt>
                <c:pt idx="3217">
                  <c:v>0.37670138888895432</c:v>
                </c:pt>
                <c:pt idx="3218">
                  <c:v>0.37671296296302925</c:v>
                </c:pt>
                <c:pt idx="3219">
                  <c:v>0.37672453703710312</c:v>
                </c:pt>
                <c:pt idx="3220">
                  <c:v>0.3767361111111765</c:v>
                </c:pt>
                <c:pt idx="3221">
                  <c:v>0.37674768518525154</c:v>
                </c:pt>
                <c:pt idx="3222">
                  <c:v>0.3767592592593248</c:v>
                </c:pt>
                <c:pt idx="3223">
                  <c:v>0.37677083333339945</c:v>
                </c:pt>
                <c:pt idx="3224">
                  <c:v>0.37678240740747404</c:v>
                </c:pt>
                <c:pt idx="3225">
                  <c:v>0.37679398148154697</c:v>
                </c:pt>
                <c:pt idx="3226">
                  <c:v>0.37680555555562184</c:v>
                </c:pt>
                <c:pt idx="3227">
                  <c:v>0.37681712962969638</c:v>
                </c:pt>
                <c:pt idx="3228">
                  <c:v>0.37682870370377086</c:v>
                </c:pt>
                <c:pt idx="3229">
                  <c:v>0.37684027777784534</c:v>
                </c:pt>
                <c:pt idx="3230">
                  <c:v>0.37685185185191811</c:v>
                </c:pt>
                <c:pt idx="3231">
                  <c:v>0.37686342592599253</c:v>
                </c:pt>
                <c:pt idx="3232">
                  <c:v>0.37687500000006652</c:v>
                </c:pt>
                <c:pt idx="3233">
                  <c:v>0.37688657407414156</c:v>
                </c:pt>
                <c:pt idx="3234">
                  <c:v>0.37689814814821382</c:v>
                </c:pt>
                <c:pt idx="3235">
                  <c:v>0.37690972222228875</c:v>
                </c:pt>
                <c:pt idx="3236">
                  <c:v>0.37692129629636273</c:v>
                </c:pt>
                <c:pt idx="3237">
                  <c:v>0.37693287037043727</c:v>
                </c:pt>
                <c:pt idx="3238">
                  <c:v>0.37694444444451031</c:v>
                </c:pt>
                <c:pt idx="3239">
                  <c:v>0.37695601851858435</c:v>
                </c:pt>
                <c:pt idx="3240">
                  <c:v>0.37696759259265955</c:v>
                </c:pt>
                <c:pt idx="3241">
                  <c:v>0.37697916666673248</c:v>
                </c:pt>
                <c:pt idx="3242">
                  <c:v>0.37699074074080746</c:v>
                </c:pt>
                <c:pt idx="3243">
                  <c:v>0.377002314814882</c:v>
                </c:pt>
                <c:pt idx="3244">
                  <c:v>0.37701388888895593</c:v>
                </c:pt>
                <c:pt idx="3245">
                  <c:v>0.37702546296302963</c:v>
                </c:pt>
                <c:pt idx="3246">
                  <c:v>0.37703703703710295</c:v>
                </c:pt>
                <c:pt idx="3247">
                  <c:v>0.37704861111117732</c:v>
                </c:pt>
                <c:pt idx="3248">
                  <c:v>0.37706018518525269</c:v>
                </c:pt>
                <c:pt idx="3249">
                  <c:v>0.37707175925932601</c:v>
                </c:pt>
                <c:pt idx="3250">
                  <c:v>0.37708333333339938</c:v>
                </c:pt>
                <c:pt idx="3251">
                  <c:v>0.37709490740747442</c:v>
                </c:pt>
                <c:pt idx="3252">
                  <c:v>0.37710648148154841</c:v>
                </c:pt>
                <c:pt idx="3253">
                  <c:v>0.37711805555562228</c:v>
                </c:pt>
                <c:pt idx="3254">
                  <c:v>0.37712962962969687</c:v>
                </c:pt>
                <c:pt idx="3255">
                  <c:v>0.3771412037037698</c:v>
                </c:pt>
                <c:pt idx="3256">
                  <c:v>0.37715277777784595</c:v>
                </c:pt>
                <c:pt idx="3257">
                  <c:v>0.37716435185191832</c:v>
                </c:pt>
                <c:pt idx="3258">
                  <c:v>0.37717592592599303</c:v>
                </c:pt>
                <c:pt idx="3259">
                  <c:v>0.37718750000006696</c:v>
                </c:pt>
                <c:pt idx="3260">
                  <c:v>0.37719907407414038</c:v>
                </c:pt>
                <c:pt idx="3261">
                  <c:v>0.37721064814821437</c:v>
                </c:pt>
                <c:pt idx="3262">
                  <c:v>0.37722222222228935</c:v>
                </c:pt>
                <c:pt idx="3263">
                  <c:v>0.37723379629636256</c:v>
                </c:pt>
                <c:pt idx="3264">
                  <c:v>0.37724537037043682</c:v>
                </c:pt>
                <c:pt idx="3265">
                  <c:v>0.3772569444445108</c:v>
                </c:pt>
                <c:pt idx="3266">
                  <c:v>0.37726851851858484</c:v>
                </c:pt>
                <c:pt idx="3267">
                  <c:v>0.37728009259266015</c:v>
                </c:pt>
                <c:pt idx="3268">
                  <c:v>0.37729166666673303</c:v>
                </c:pt>
                <c:pt idx="3269">
                  <c:v>0.3773032407408079</c:v>
                </c:pt>
                <c:pt idx="3270">
                  <c:v>0.37731481481488316</c:v>
                </c:pt>
                <c:pt idx="3271">
                  <c:v>0.37732638888895698</c:v>
                </c:pt>
                <c:pt idx="3272">
                  <c:v>0.37733796296303024</c:v>
                </c:pt>
                <c:pt idx="3273">
                  <c:v>0.37734953703710417</c:v>
                </c:pt>
                <c:pt idx="3274">
                  <c:v>0.37736111111117782</c:v>
                </c:pt>
                <c:pt idx="3275">
                  <c:v>0.37737268518525396</c:v>
                </c:pt>
                <c:pt idx="3276">
                  <c:v>0.37738425925932723</c:v>
                </c:pt>
                <c:pt idx="3277">
                  <c:v>0.37739583333339988</c:v>
                </c:pt>
                <c:pt idx="3278">
                  <c:v>0.37740740740747497</c:v>
                </c:pt>
                <c:pt idx="3279">
                  <c:v>0.37741898148154956</c:v>
                </c:pt>
                <c:pt idx="3280">
                  <c:v>0.37743055555562238</c:v>
                </c:pt>
                <c:pt idx="3281">
                  <c:v>0.37744212962969725</c:v>
                </c:pt>
                <c:pt idx="3282">
                  <c:v>0.37745370370377113</c:v>
                </c:pt>
                <c:pt idx="3283">
                  <c:v>0.37746527777784644</c:v>
                </c:pt>
                <c:pt idx="3284">
                  <c:v>0.37747685185191976</c:v>
                </c:pt>
                <c:pt idx="3285">
                  <c:v>0.37748842592599413</c:v>
                </c:pt>
                <c:pt idx="3286">
                  <c:v>0.3775000000000675</c:v>
                </c:pt>
                <c:pt idx="3287">
                  <c:v>0.37751157407414193</c:v>
                </c:pt>
                <c:pt idx="3288">
                  <c:v>0.37752314814821492</c:v>
                </c:pt>
                <c:pt idx="3289">
                  <c:v>0.37753472222228973</c:v>
                </c:pt>
                <c:pt idx="3290">
                  <c:v>0.37754629629636338</c:v>
                </c:pt>
                <c:pt idx="3291">
                  <c:v>0.37755787037043814</c:v>
                </c:pt>
                <c:pt idx="3292">
                  <c:v>0.37756944444451135</c:v>
                </c:pt>
                <c:pt idx="3293">
                  <c:v>0.37758101851858539</c:v>
                </c:pt>
                <c:pt idx="3294">
                  <c:v>0.37759259259266065</c:v>
                </c:pt>
                <c:pt idx="3295">
                  <c:v>0.37760416666673358</c:v>
                </c:pt>
                <c:pt idx="3296">
                  <c:v>0.37761574074080845</c:v>
                </c:pt>
                <c:pt idx="3297">
                  <c:v>0.37762731481488293</c:v>
                </c:pt>
                <c:pt idx="3298">
                  <c:v>0.37763888888895686</c:v>
                </c:pt>
                <c:pt idx="3299">
                  <c:v>0.37765046296303068</c:v>
                </c:pt>
                <c:pt idx="3300">
                  <c:v>0.37766203703710438</c:v>
                </c:pt>
                <c:pt idx="3301">
                  <c:v>0.37767361111117831</c:v>
                </c:pt>
                <c:pt idx="3302">
                  <c:v>0.37768518518525379</c:v>
                </c:pt>
                <c:pt idx="3303">
                  <c:v>0.377696759259327</c:v>
                </c:pt>
                <c:pt idx="3304">
                  <c:v>0.37770833333340154</c:v>
                </c:pt>
                <c:pt idx="3305">
                  <c:v>0.37771990740747541</c:v>
                </c:pt>
                <c:pt idx="3306">
                  <c:v>0.37773148148154861</c:v>
                </c:pt>
                <c:pt idx="3307">
                  <c:v>0.37774305555562271</c:v>
                </c:pt>
                <c:pt idx="3308">
                  <c:v>0.37775462962969764</c:v>
                </c:pt>
                <c:pt idx="3309">
                  <c:v>0.37776620370377162</c:v>
                </c:pt>
                <c:pt idx="3310">
                  <c:v>0.37777777777784693</c:v>
                </c:pt>
                <c:pt idx="3311">
                  <c:v>0.37778935185191931</c:v>
                </c:pt>
                <c:pt idx="3312">
                  <c:v>0.37780092592599468</c:v>
                </c:pt>
                <c:pt idx="3313">
                  <c:v>0.37781250000006861</c:v>
                </c:pt>
                <c:pt idx="3314">
                  <c:v>0.37782407407414303</c:v>
                </c:pt>
                <c:pt idx="3315">
                  <c:v>0.37783564814821546</c:v>
                </c:pt>
                <c:pt idx="3316">
                  <c:v>0.37784722222229022</c:v>
                </c:pt>
                <c:pt idx="3317">
                  <c:v>0.37785879629636487</c:v>
                </c:pt>
                <c:pt idx="3318">
                  <c:v>0.3778703703704393</c:v>
                </c:pt>
                <c:pt idx="3319">
                  <c:v>0.37788194444451256</c:v>
                </c:pt>
                <c:pt idx="3320">
                  <c:v>0.37789351851858594</c:v>
                </c:pt>
                <c:pt idx="3321">
                  <c:v>0.37790509259266103</c:v>
                </c:pt>
                <c:pt idx="3322">
                  <c:v>0.3779166666667349</c:v>
                </c:pt>
                <c:pt idx="3323">
                  <c:v>0.37792824074080955</c:v>
                </c:pt>
                <c:pt idx="3324">
                  <c:v>0.37793981481488326</c:v>
                </c:pt>
                <c:pt idx="3325">
                  <c:v>0.37795138888895724</c:v>
                </c:pt>
                <c:pt idx="3326">
                  <c:v>0.37796296296303183</c:v>
                </c:pt>
                <c:pt idx="3327">
                  <c:v>0.37797453703710576</c:v>
                </c:pt>
                <c:pt idx="3328">
                  <c:v>0.37798611111117952</c:v>
                </c:pt>
                <c:pt idx="3329">
                  <c:v>0.37799768518525423</c:v>
                </c:pt>
                <c:pt idx="3330">
                  <c:v>0.37800925925932688</c:v>
                </c:pt>
                <c:pt idx="3331">
                  <c:v>0.37802083333340258</c:v>
                </c:pt>
                <c:pt idx="3332">
                  <c:v>0.37803240740747585</c:v>
                </c:pt>
                <c:pt idx="3333">
                  <c:v>0.37804398148154938</c:v>
                </c:pt>
                <c:pt idx="3334">
                  <c:v>0.37805555555562331</c:v>
                </c:pt>
                <c:pt idx="3335">
                  <c:v>0.37806712962969813</c:v>
                </c:pt>
                <c:pt idx="3336">
                  <c:v>0.37807870370377278</c:v>
                </c:pt>
                <c:pt idx="3337">
                  <c:v>0.37809027777784743</c:v>
                </c:pt>
                <c:pt idx="3338">
                  <c:v>0.3781018518519198</c:v>
                </c:pt>
                <c:pt idx="3339">
                  <c:v>0.37811342592599451</c:v>
                </c:pt>
                <c:pt idx="3340">
                  <c:v>0.37812500000006782</c:v>
                </c:pt>
                <c:pt idx="3341">
                  <c:v>0.37813657407414292</c:v>
                </c:pt>
                <c:pt idx="3342">
                  <c:v>0.37814814814821601</c:v>
                </c:pt>
                <c:pt idx="3343">
                  <c:v>0.37815972222229038</c:v>
                </c:pt>
                <c:pt idx="3344">
                  <c:v>0.37817129629636431</c:v>
                </c:pt>
                <c:pt idx="3345">
                  <c:v>0.37818287037043979</c:v>
                </c:pt>
                <c:pt idx="3346">
                  <c:v>0.37819444444451239</c:v>
                </c:pt>
                <c:pt idx="3347">
                  <c:v>0.37820601851858643</c:v>
                </c:pt>
                <c:pt idx="3348">
                  <c:v>0.37821759259266147</c:v>
                </c:pt>
                <c:pt idx="3349">
                  <c:v>0.37822916666673467</c:v>
                </c:pt>
                <c:pt idx="3350">
                  <c:v>0.37824074074080882</c:v>
                </c:pt>
                <c:pt idx="3351">
                  <c:v>0.37825231481488386</c:v>
                </c:pt>
                <c:pt idx="3352">
                  <c:v>0.37826388888895768</c:v>
                </c:pt>
                <c:pt idx="3353">
                  <c:v>0.37827546296303138</c:v>
                </c:pt>
                <c:pt idx="3354">
                  <c:v>0.37828703703710531</c:v>
                </c:pt>
                <c:pt idx="3355">
                  <c:v>0.37829861111117935</c:v>
                </c:pt>
                <c:pt idx="3356">
                  <c:v>0.37831018518525533</c:v>
                </c:pt>
                <c:pt idx="3357">
                  <c:v>0.37832175925932865</c:v>
                </c:pt>
                <c:pt idx="3358">
                  <c:v>0.37833333333340241</c:v>
                </c:pt>
                <c:pt idx="3359">
                  <c:v>0.37834490740747712</c:v>
                </c:pt>
                <c:pt idx="3360">
                  <c:v>0.37835648148155088</c:v>
                </c:pt>
                <c:pt idx="3361">
                  <c:v>0.37836805555562475</c:v>
                </c:pt>
                <c:pt idx="3362">
                  <c:v>0.3783796296296994</c:v>
                </c:pt>
                <c:pt idx="3363">
                  <c:v>0.37839120370377238</c:v>
                </c:pt>
                <c:pt idx="3364">
                  <c:v>0.37840277777784848</c:v>
                </c:pt>
                <c:pt idx="3365">
                  <c:v>0.37841435185192102</c:v>
                </c:pt>
                <c:pt idx="3366">
                  <c:v>0.37842592592599561</c:v>
                </c:pt>
                <c:pt idx="3367">
                  <c:v>0.37843750000006837</c:v>
                </c:pt>
                <c:pt idx="3368">
                  <c:v>0.37844907407414335</c:v>
                </c:pt>
                <c:pt idx="3369">
                  <c:v>0.37846064814821734</c:v>
                </c:pt>
                <c:pt idx="3370">
                  <c:v>0.37847222222229188</c:v>
                </c:pt>
                <c:pt idx="3371">
                  <c:v>0.37848379629636575</c:v>
                </c:pt>
                <c:pt idx="3372">
                  <c:v>0.37849537037043957</c:v>
                </c:pt>
                <c:pt idx="3373">
                  <c:v>0.37850694444451338</c:v>
                </c:pt>
                <c:pt idx="3374">
                  <c:v>0.37851851851858731</c:v>
                </c:pt>
                <c:pt idx="3375">
                  <c:v>0.37853009259266202</c:v>
                </c:pt>
                <c:pt idx="3376">
                  <c:v>0.37854166666673522</c:v>
                </c:pt>
                <c:pt idx="3377">
                  <c:v>0.37855324074080932</c:v>
                </c:pt>
                <c:pt idx="3378">
                  <c:v>0.37856481481488491</c:v>
                </c:pt>
                <c:pt idx="3379">
                  <c:v>0.378576388888959</c:v>
                </c:pt>
                <c:pt idx="3380">
                  <c:v>0.37858796296303276</c:v>
                </c:pt>
                <c:pt idx="3381">
                  <c:v>0.3785995370371058</c:v>
                </c:pt>
                <c:pt idx="3382">
                  <c:v>0.37861111111117984</c:v>
                </c:pt>
                <c:pt idx="3383">
                  <c:v>0.37862268518525583</c:v>
                </c:pt>
                <c:pt idx="3384">
                  <c:v>0.37863425925932798</c:v>
                </c:pt>
                <c:pt idx="3385">
                  <c:v>0.37864583333340296</c:v>
                </c:pt>
                <c:pt idx="3386">
                  <c:v>0.37865740740747683</c:v>
                </c:pt>
                <c:pt idx="3387">
                  <c:v>0.37866898148155143</c:v>
                </c:pt>
                <c:pt idx="3388">
                  <c:v>0.37868055555562513</c:v>
                </c:pt>
                <c:pt idx="3389">
                  <c:v>0.37869212962969917</c:v>
                </c:pt>
                <c:pt idx="3390">
                  <c:v>0.37870370370377282</c:v>
                </c:pt>
                <c:pt idx="3391">
                  <c:v>0.37871527777784819</c:v>
                </c:pt>
                <c:pt idx="3392">
                  <c:v>0.37872685185192151</c:v>
                </c:pt>
                <c:pt idx="3393">
                  <c:v>0.37873842592599488</c:v>
                </c:pt>
                <c:pt idx="3394">
                  <c:v>0.37875000000006892</c:v>
                </c:pt>
                <c:pt idx="3395">
                  <c:v>0.3787615740741439</c:v>
                </c:pt>
                <c:pt idx="3396">
                  <c:v>0.37877314814821711</c:v>
                </c:pt>
                <c:pt idx="3397">
                  <c:v>0.37878472222229237</c:v>
                </c:pt>
                <c:pt idx="3398">
                  <c:v>0.3787962962963653</c:v>
                </c:pt>
                <c:pt idx="3399">
                  <c:v>0.37880787037044117</c:v>
                </c:pt>
                <c:pt idx="3400">
                  <c:v>0.37881944444451382</c:v>
                </c:pt>
                <c:pt idx="3401">
                  <c:v>0.37883101851858753</c:v>
                </c:pt>
                <c:pt idx="3402">
                  <c:v>0.37884259259266317</c:v>
                </c:pt>
                <c:pt idx="3403">
                  <c:v>0.37885416666673588</c:v>
                </c:pt>
                <c:pt idx="3404">
                  <c:v>0.37886574074081086</c:v>
                </c:pt>
                <c:pt idx="3405">
                  <c:v>0.37887731481488546</c:v>
                </c:pt>
                <c:pt idx="3406">
                  <c:v>0.37888888888896</c:v>
                </c:pt>
                <c:pt idx="3407">
                  <c:v>0.37890046296303326</c:v>
                </c:pt>
                <c:pt idx="3408">
                  <c:v>0.37891203703710707</c:v>
                </c:pt>
                <c:pt idx="3409">
                  <c:v>0.378923611111181</c:v>
                </c:pt>
                <c:pt idx="3410">
                  <c:v>0.37893518518525565</c:v>
                </c:pt>
                <c:pt idx="3411">
                  <c:v>0.37894675925932947</c:v>
                </c:pt>
                <c:pt idx="3412">
                  <c:v>0.37895833333340412</c:v>
                </c:pt>
                <c:pt idx="3413">
                  <c:v>0.37896990740747788</c:v>
                </c:pt>
                <c:pt idx="3414">
                  <c:v>0.37898148148155175</c:v>
                </c:pt>
                <c:pt idx="3415">
                  <c:v>0.3789930555556249</c:v>
                </c:pt>
                <c:pt idx="3416">
                  <c:v>0.37900462962970033</c:v>
                </c:pt>
                <c:pt idx="3417">
                  <c:v>0.37901620370377404</c:v>
                </c:pt>
                <c:pt idx="3418">
                  <c:v>0.37902777777784935</c:v>
                </c:pt>
                <c:pt idx="3419">
                  <c:v>0.37903935185192128</c:v>
                </c:pt>
                <c:pt idx="3420">
                  <c:v>0.37905092592599654</c:v>
                </c:pt>
                <c:pt idx="3421">
                  <c:v>0.37906250000007036</c:v>
                </c:pt>
                <c:pt idx="3422">
                  <c:v>0.37907407407414501</c:v>
                </c:pt>
                <c:pt idx="3423">
                  <c:v>0.37908564814821782</c:v>
                </c:pt>
                <c:pt idx="3424">
                  <c:v>0.37909722222229181</c:v>
                </c:pt>
                <c:pt idx="3425">
                  <c:v>0.37910879629636657</c:v>
                </c:pt>
                <c:pt idx="3426">
                  <c:v>0.37912037037044183</c:v>
                </c:pt>
                <c:pt idx="3427">
                  <c:v>0.37913194444451404</c:v>
                </c:pt>
                <c:pt idx="3428">
                  <c:v>0.37914351851858813</c:v>
                </c:pt>
                <c:pt idx="3429">
                  <c:v>0.37915509259266289</c:v>
                </c:pt>
                <c:pt idx="3430">
                  <c:v>0.37916666666673632</c:v>
                </c:pt>
                <c:pt idx="3431">
                  <c:v>0.37917824074081125</c:v>
                </c:pt>
                <c:pt idx="3432">
                  <c:v>0.37918981481488601</c:v>
                </c:pt>
                <c:pt idx="3433">
                  <c:v>0.37920138888895882</c:v>
                </c:pt>
                <c:pt idx="3434">
                  <c:v>0.37921296296303364</c:v>
                </c:pt>
                <c:pt idx="3435">
                  <c:v>0.37922453703710757</c:v>
                </c:pt>
                <c:pt idx="3436">
                  <c:v>0.37923611111118083</c:v>
                </c:pt>
                <c:pt idx="3437">
                  <c:v>0.37924768518525598</c:v>
                </c:pt>
                <c:pt idx="3438">
                  <c:v>0.37925925925932907</c:v>
                </c:pt>
                <c:pt idx="3439">
                  <c:v>0.3792708333334045</c:v>
                </c:pt>
                <c:pt idx="3440">
                  <c:v>0.37928240740747843</c:v>
                </c:pt>
                <c:pt idx="3441">
                  <c:v>0.37929398148155136</c:v>
                </c:pt>
                <c:pt idx="3442">
                  <c:v>0.37930555555562617</c:v>
                </c:pt>
                <c:pt idx="3443">
                  <c:v>0.37931712962970077</c:v>
                </c:pt>
                <c:pt idx="3444">
                  <c:v>0.37932870370377519</c:v>
                </c:pt>
                <c:pt idx="3445">
                  <c:v>0.37934027777784984</c:v>
                </c:pt>
                <c:pt idx="3446">
                  <c:v>0.37935185185192188</c:v>
                </c:pt>
                <c:pt idx="3447">
                  <c:v>0.37936342592599692</c:v>
                </c:pt>
                <c:pt idx="3448">
                  <c:v>0.37937500000007091</c:v>
                </c:pt>
                <c:pt idx="3449">
                  <c:v>0.37938657407414611</c:v>
                </c:pt>
                <c:pt idx="3450">
                  <c:v>0.37939814814821832</c:v>
                </c:pt>
                <c:pt idx="3451">
                  <c:v>0.37940972222229308</c:v>
                </c:pt>
                <c:pt idx="3452">
                  <c:v>0.37942129629636712</c:v>
                </c:pt>
                <c:pt idx="3453">
                  <c:v>0.37943287037044243</c:v>
                </c:pt>
                <c:pt idx="3454">
                  <c:v>0.37944444444451458</c:v>
                </c:pt>
                <c:pt idx="3455">
                  <c:v>0.37945601851858868</c:v>
                </c:pt>
                <c:pt idx="3456">
                  <c:v>0.37946759259266394</c:v>
                </c:pt>
                <c:pt idx="3457">
                  <c:v>0.37947916666673687</c:v>
                </c:pt>
                <c:pt idx="3458">
                  <c:v>0.37949074074081185</c:v>
                </c:pt>
                <c:pt idx="3459">
                  <c:v>0.37950231481488639</c:v>
                </c:pt>
                <c:pt idx="3460">
                  <c:v>0.37951388888896037</c:v>
                </c:pt>
                <c:pt idx="3461">
                  <c:v>0.37952546296303408</c:v>
                </c:pt>
                <c:pt idx="3462">
                  <c:v>0.37953703703710734</c:v>
                </c:pt>
                <c:pt idx="3463">
                  <c:v>0.37954861111118182</c:v>
                </c:pt>
                <c:pt idx="3464">
                  <c:v>0.37956018518525708</c:v>
                </c:pt>
                <c:pt idx="3465">
                  <c:v>0.3795717592593304</c:v>
                </c:pt>
                <c:pt idx="3466">
                  <c:v>0.37958333333340494</c:v>
                </c:pt>
                <c:pt idx="3467">
                  <c:v>0.37959490740747875</c:v>
                </c:pt>
                <c:pt idx="3468">
                  <c:v>0.37960648148155274</c:v>
                </c:pt>
                <c:pt idx="3469">
                  <c:v>0.37961805555562667</c:v>
                </c:pt>
                <c:pt idx="3470">
                  <c:v>0.37962962962970126</c:v>
                </c:pt>
                <c:pt idx="3471">
                  <c:v>0.3796412037037743</c:v>
                </c:pt>
                <c:pt idx="3472">
                  <c:v>0.37965277777785028</c:v>
                </c:pt>
                <c:pt idx="3473">
                  <c:v>0.37966435185192238</c:v>
                </c:pt>
                <c:pt idx="3474">
                  <c:v>0.37967592592599747</c:v>
                </c:pt>
                <c:pt idx="3475">
                  <c:v>0.37968750000007134</c:v>
                </c:pt>
                <c:pt idx="3476">
                  <c:v>0.37969907407414488</c:v>
                </c:pt>
                <c:pt idx="3477">
                  <c:v>0.37971064814821881</c:v>
                </c:pt>
                <c:pt idx="3478">
                  <c:v>0.37972222222229363</c:v>
                </c:pt>
                <c:pt idx="3479">
                  <c:v>0.37973379629636694</c:v>
                </c:pt>
                <c:pt idx="3480">
                  <c:v>0.37974537037044226</c:v>
                </c:pt>
                <c:pt idx="3481">
                  <c:v>0.3797569444445153</c:v>
                </c:pt>
                <c:pt idx="3482">
                  <c:v>0.37976851851858928</c:v>
                </c:pt>
                <c:pt idx="3483">
                  <c:v>0.37978009259266443</c:v>
                </c:pt>
                <c:pt idx="3484">
                  <c:v>0.37979166666673725</c:v>
                </c:pt>
                <c:pt idx="3485">
                  <c:v>0.37980324074081223</c:v>
                </c:pt>
                <c:pt idx="3486">
                  <c:v>0.3798148148148876</c:v>
                </c:pt>
                <c:pt idx="3487">
                  <c:v>0.37982638888896142</c:v>
                </c:pt>
                <c:pt idx="3488">
                  <c:v>0.37983796296303463</c:v>
                </c:pt>
                <c:pt idx="3489">
                  <c:v>0.37984953703710855</c:v>
                </c:pt>
                <c:pt idx="3490">
                  <c:v>0.37986111111118198</c:v>
                </c:pt>
                <c:pt idx="3491">
                  <c:v>0.37987268518525835</c:v>
                </c:pt>
                <c:pt idx="3492">
                  <c:v>0.37988425925933161</c:v>
                </c:pt>
                <c:pt idx="3493">
                  <c:v>0.37989583333340543</c:v>
                </c:pt>
                <c:pt idx="3494">
                  <c:v>0.37990740740747936</c:v>
                </c:pt>
                <c:pt idx="3495">
                  <c:v>0.37991898148155395</c:v>
                </c:pt>
                <c:pt idx="3496">
                  <c:v>0.37993055555562688</c:v>
                </c:pt>
                <c:pt idx="3497">
                  <c:v>0.37994212962970164</c:v>
                </c:pt>
                <c:pt idx="3498">
                  <c:v>0.37995370370377557</c:v>
                </c:pt>
                <c:pt idx="3499">
                  <c:v>0.37996527777785083</c:v>
                </c:pt>
                <c:pt idx="3500">
                  <c:v>0.37997685185192404</c:v>
                </c:pt>
                <c:pt idx="3501">
                  <c:v>0.37998842592599852</c:v>
                </c:pt>
                <c:pt idx="3502">
                  <c:v>0.38000000000007184</c:v>
                </c:pt>
                <c:pt idx="3503">
                  <c:v>0.38001157407414637</c:v>
                </c:pt>
                <c:pt idx="3504">
                  <c:v>0.3800231481482193</c:v>
                </c:pt>
                <c:pt idx="3505">
                  <c:v>0.38003472222229412</c:v>
                </c:pt>
                <c:pt idx="3506">
                  <c:v>0.38004629629636782</c:v>
                </c:pt>
                <c:pt idx="3507">
                  <c:v>0.38005787037044336</c:v>
                </c:pt>
                <c:pt idx="3508">
                  <c:v>0.38006944444451568</c:v>
                </c:pt>
                <c:pt idx="3509">
                  <c:v>0.38008101851858977</c:v>
                </c:pt>
                <c:pt idx="3510">
                  <c:v>0.38009259259266487</c:v>
                </c:pt>
                <c:pt idx="3511">
                  <c:v>0.38010416666673796</c:v>
                </c:pt>
                <c:pt idx="3512">
                  <c:v>0.38011574074081272</c:v>
                </c:pt>
                <c:pt idx="3513">
                  <c:v>0.38012731481488737</c:v>
                </c:pt>
                <c:pt idx="3514">
                  <c:v>0.38013888888896108</c:v>
                </c:pt>
                <c:pt idx="3515">
                  <c:v>0.38015046296303506</c:v>
                </c:pt>
                <c:pt idx="3516">
                  <c:v>0.38016203703710882</c:v>
                </c:pt>
                <c:pt idx="3517">
                  <c:v>0.38017361111118281</c:v>
                </c:pt>
                <c:pt idx="3518">
                  <c:v>0.38018518518525812</c:v>
                </c:pt>
                <c:pt idx="3519">
                  <c:v>0.38019675925933138</c:v>
                </c:pt>
                <c:pt idx="3520">
                  <c:v>0.38020833333340576</c:v>
                </c:pt>
                <c:pt idx="3521">
                  <c:v>0.38021990740747974</c:v>
                </c:pt>
                <c:pt idx="3522">
                  <c:v>0.380231481481553</c:v>
                </c:pt>
                <c:pt idx="3523">
                  <c:v>0.3802430555556271</c:v>
                </c:pt>
                <c:pt idx="3524">
                  <c:v>0.38025462962970202</c:v>
                </c:pt>
                <c:pt idx="3525">
                  <c:v>0.38026620370377606</c:v>
                </c:pt>
                <c:pt idx="3526">
                  <c:v>0.38027777777785127</c:v>
                </c:pt>
                <c:pt idx="3527">
                  <c:v>0.38028935185192347</c:v>
                </c:pt>
                <c:pt idx="3528">
                  <c:v>0.38030092592599907</c:v>
                </c:pt>
                <c:pt idx="3529">
                  <c:v>0.38031250000007288</c:v>
                </c:pt>
                <c:pt idx="3530">
                  <c:v>0.38032407407414748</c:v>
                </c:pt>
                <c:pt idx="3531">
                  <c:v>0.38033564814821985</c:v>
                </c:pt>
                <c:pt idx="3532">
                  <c:v>0.38034722222229461</c:v>
                </c:pt>
                <c:pt idx="3533">
                  <c:v>0.38035879629636926</c:v>
                </c:pt>
                <c:pt idx="3534">
                  <c:v>0.38037037037044441</c:v>
                </c:pt>
                <c:pt idx="3535">
                  <c:v>0.38038194444451701</c:v>
                </c:pt>
                <c:pt idx="3536">
                  <c:v>0.38039351851859027</c:v>
                </c:pt>
                <c:pt idx="3537">
                  <c:v>0.38040509259266542</c:v>
                </c:pt>
                <c:pt idx="3538">
                  <c:v>0.38041666666673923</c:v>
                </c:pt>
                <c:pt idx="3539">
                  <c:v>0.38042824074081388</c:v>
                </c:pt>
                <c:pt idx="3540">
                  <c:v>0.38043981481488764</c:v>
                </c:pt>
                <c:pt idx="3541">
                  <c:v>0.38045138888896157</c:v>
                </c:pt>
                <c:pt idx="3542">
                  <c:v>0.38046296296303622</c:v>
                </c:pt>
                <c:pt idx="3543">
                  <c:v>0.38047453703711015</c:v>
                </c:pt>
                <c:pt idx="3544">
                  <c:v>0.38048611111118397</c:v>
                </c:pt>
                <c:pt idx="3545">
                  <c:v>0.38049768518525862</c:v>
                </c:pt>
                <c:pt idx="3546">
                  <c:v>0.38050925925933132</c:v>
                </c:pt>
                <c:pt idx="3547">
                  <c:v>0.38052083333340686</c:v>
                </c:pt>
                <c:pt idx="3548">
                  <c:v>0.38053240740748018</c:v>
                </c:pt>
                <c:pt idx="3549">
                  <c:v>0.38054398148155388</c:v>
                </c:pt>
                <c:pt idx="3550">
                  <c:v>0.38055555555562781</c:v>
                </c:pt>
                <c:pt idx="3551">
                  <c:v>0.38056712962970257</c:v>
                </c:pt>
                <c:pt idx="3552">
                  <c:v>0.38057870370377717</c:v>
                </c:pt>
                <c:pt idx="3553">
                  <c:v>0.38059027777785193</c:v>
                </c:pt>
                <c:pt idx="3554">
                  <c:v>0.38060185185192402</c:v>
                </c:pt>
                <c:pt idx="3555">
                  <c:v>0.38061342592599889</c:v>
                </c:pt>
                <c:pt idx="3556">
                  <c:v>0.38062500000007232</c:v>
                </c:pt>
                <c:pt idx="3557">
                  <c:v>0.38063657407414725</c:v>
                </c:pt>
                <c:pt idx="3558">
                  <c:v>0.3806481481482204</c:v>
                </c:pt>
                <c:pt idx="3559">
                  <c:v>0.38065972222229488</c:v>
                </c:pt>
                <c:pt idx="3560">
                  <c:v>0.38067129629636881</c:v>
                </c:pt>
                <c:pt idx="3561">
                  <c:v>0.38068287037044468</c:v>
                </c:pt>
                <c:pt idx="3562">
                  <c:v>0.38069444444451678</c:v>
                </c:pt>
                <c:pt idx="3563">
                  <c:v>0.38070601851859076</c:v>
                </c:pt>
                <c:pt idx="3564">
                  <c:v>0.38071759259266585</c:v>
                </c:pt>
                <c:pt idx="3565">
                  <c:v>0.38072916666673906</c:v>
                </c:pt>
                <c:pt idx="3566">
                  <c:v>0.38074074074081332</c:v>
                </c:pt>
                <c:pt idx="3567">
                  <c:v>0.38075231481488825</c:v>
                </c:pt>
                <c:pt idx="3568">
                  <c:v>0.38076388888896207</c:v>
                </c:pt>
                <c:pt idx="3569">
                  <c:v>0.38077546296303588</c:v>
                </c:pt>
                <c:pt idx="3570">
                  <c:v>0.38078703703710981</c:v>
                </c:pt>
                <c:pt idx="3571">
                  <c:v>0.38079861111118368</c:v>
                </c:pt>
                <c:pt idx="3572">
                  <c:v>0.38081018518525972</c:v>
                </c:pt>
                <c:pt idx="3573">
                  <c:v>0.38082175925933293</c:v>
                </c:pt>
                <c:pt idx="3574">
                  <c:v>0.38083333333340674</c:v>
                </c:pt>
                <c:pt idx="3575">
                  <c:v>0.3808449074074815</c:v>
                </c:pt>
                <c:pt idx="3576">
                  <c:v>0.38085648148155526</c:v>
                </c:pt>
                <c:pt idx="3577">
                  <c:v>0.38086805555562914</c:v>
                </c:pt>
                <c:pt idx="3578">
                  <c:v>0.38087962962970379</c:v>
                </c:pt>
                <c:pt idx="3579">
                  <c:v>0.38089120370377638</c:v>
                </c:pt>
                <c:pt idx="3580">
                  <c:v>0.38090277777785286</c:v>
                </c:pt>
                <c:pt idx="3581">
                  <c:v>0.38091435185192546</c:v>
                </c:pt>
                <c:pt idx="3582">
                  <c:v>0.380925925926</c:v>
                </c:pt>
                <c:pt idx="3583">
                  <c:v>0.38093750000007282</c:v>
                </c:pt>
                <c:pt idx="3584">
                  <c:v>0.38094907407414763</c:v>
                </c:pt>
                <c:pt idx="3585">
                  <c:v>0.38096064814822167</c:v>
                </c:pt>
                <c:pt idx="3586">
                  <c:v>0.38097222222229626</c:v>
                </c:pt>
                <c:pt idx="3587">
                  <c:v>0.38098379629637014</c:v>
                </c:pt>
                <c:pt idx="3588">
                  <c:v>0.38099537037044473</c:v>
                </c:pt>
                <c:pt idx="3589">
                  <c:v>0.38100694444451738</c:v>
                </c:pt>
                <c:pt idx="3590">
                  <c:v>0.38101851851859142</c:v>
                </c:pt>
                <c:pt idx="3591">
                  <c:v>0.3810300925926664</c:v>
                </c:pt>
                <c:pt idx="3592">
                  <c:v>0.38104166666673961</c:v>
                </c:pt>
                <c:pt idx="3593">
                  <c:v>0.38105324074081381</c:v>
                </c:pt>
                <c:pt idx="3594">
                  <c:v>0.3810648148148893</c:v>
                </c:pt>
                <c:pt idx="3595">
                  <c:v>0.38107638888896328</c:v>
                </c:pt>
                <c:pt idx="3596">
                  <c:v>0.38108796296303715</c:v>
                </c:pt>
                <c:pt idx="3597">
                  <c:v>0.38109953703711008</c:v>
                </c:pt>
                <c:pt idx="3598">
                  <c:v>0.38111111111118418</c:v>
                </c:pt>
                <c:pt idx="3599">
                  <c:v>0.38112268518526027</c:v>
                </c:pt>
                <c:pt idx="3600">
                  <c:v>0.38113425925933236</c:v>
                </c:pt>
                <c:pt idx="3601">
                  <c:v>0.38114583333340724</c:v>
                </c:pt>
                <c:pt idx="3602">
                  <c:v>0.38115740740748122</c:v>
                </c:pt>
                <c:pt idx="3603">
                  <c:v>0.38116898148155565</c:v>
                </c:pt>
                <c:pt idx="3604">
                  <c:v>0.38118055555562957</c:v>
                </c:pt>
                <c:pt idx="3605">
                  <c:v>0.3811921296297035</c:v>
                </c:pt>
                <c:pt idx="3606">
                  <c:v>0.38120370370377732</c:v>
                </c:pt>
                <c:pt idx="3607">
                  <c:v>0.38121527777785252</c:v>
                </c:pt>
                <c:pt idx="3608">
                  <c:v>0.3812268518519259</c:v>
                </c:pt>
                <c:pt idx="3609">
                  <c:v>0.38123842592599932</c:v>
                </c:pt>
                <c:pt idx="3610">
                  <c:v>0.38125000000007331</c:v>
                </c:pt>
                <c:pt idx="3611">
                  <c:v>0.38126157407414812</c:v>
                </c:pt>
                <c:pt idx="3612">
                  <c:v>0.3812731481482215</c:v>
                </c:pt>
                <c:pt idx="3613">
                  <c:v>0.38128472222229653</c:v>
                </c:pt>
                <c:pt idx="3614">
                  <c:v>0.3812962962963698</c:v>
                </c:pt>
                <c:pt idx="3615">
                  <c:v>0.38130787037044578</c:v>
                </c:pt>
                <c:pt idx="3616">
                  <c:v>0.38131944444451787</c:v>
                </c:pt>
                <c:pt idx="3617">
                  <c:v>0.38133101851859175</c:v>
                </c:pt>
                <c:pt idx="3618">
                  <c:v>0.38134259259266751</c:v>
                </c:pt>
                <c:pt idx="3619">
                  <c:v>0.38135416666674138</c:v>
                </c:pt>
                <c:pt idx="3620">
                  <c:v>0.38136574074081525</c:v>
                </c:pt>
                <c:pt idx="3621">
                  <c:v>0.38137731481488979</c:v>
                </c:pt>
                <c:pt idx="3622">
                  <c:v>0.38138888888896444</c:v>
                </c:pt>
                <c:pt idx="3623">
                  <c:v>0.38140046296303753</c:v>
                </c:pt>
                <c:pt idx="3624">
                  <c:v>0.38141203703711152</c:v>
                </c:pt>
                <c:pt idx="3625">
                  <c:v>0.38142361111118539</c:v>
                </c:pt>
                <c:pt idx="3626">
                  <c:v>0.38143518518525993</c:v>
                </c:pt>
                <c:pt idx="3627">
                  <c:v>0.38144675925933375</c:v>
                </c:pt>
                <c:pt idx="3628">
                  <c:v>0.38145833333340851</c:v>
                </c:pt>
                <c:pt idx="3629">
                  <c:v>0.38146990740748227</c:v>
                </c:pt>
                <c:pt idx="3630">
                  <c:v>0.38148148148155614</c:v>
                </c:pt>
                <c:pt idx="3631">
                  <c:v>0.38149305555562935</c:v>
                </c:pt>
                <c:pt idx="3632">
                  <c:v>0.38150462962970455</c:v>
                </c:pt>
                <c:pt idx="3633">
                  <c:v>0.38151620370377848</c:v>
                </c:pt>
                <c:pt idx="3634">
                  <c:v>0.38152777777785368</c:v>
                </c:pt>
                <c:pt idx="3635">
                  <c:v>0.38153935185192567</c:v>
                </c:pt>
                <c:pt idx="3636">
                  <c:v>0.38155092592600093</c:v>
                </c:pt>
                <c:pt idx="3637">
                  <c:v>0.38156250000007463</c:v>
                </c:pt>
                <c:pt idx="3638">
                  <c:v>0.38157407407414939</c:v>
                </c:pt>
                <c:pt idx="3639">
                  <c:v>0.38158564814822232</c:v>
                </c:pt>
                <c:pt idx="3640">
                  <c:v>0.38159722222229631</c:v>
                </c:pt>
                <c:pt idx="3641">
                  <c:v>0.38160879629637101</c:v>
                </c:pt>
                <c:pt idx="3642">
                  <c:v>0.38162037037044633</c:v>
                </c:pt>
                <c:pt idx="3643">
                  <c:v>0.38163194444451826</c:v>
                </c:pt>
                <c:pt idx="3644">
                  <c:v>0.38164351851859224</c:v>
                </c:pt>
                <c:pt idx="3645">
                  <c:v>0.38165509259266728</c:v>
                </c:pt>
                <c:pt idx="3646">
                  <c:v>0.38166666666674187</c:v>
                </c:pt>
                <c:pt idx="3647">
                  <c:v>0.38167824074081558</c:v>
                </c:pt>
                <c:pt idx="3648">
                  <c:v>0.38168981481489039</c:v>
                </c:pt>
                <c:pt idx="3649">
                  <c:v>0.38170138888896332</c:v>
                </c:pt>
                <c:pt idx="3650">
                  <c:v>0.38171296296303803</c:v>
                </c:pt>
                <c:pt idx="3651">
                  <c:v>0.38172453703711196</c:v>
                </c:pt>
                <c:pt idx="3652">
                  <c:v>0.38173611111118527</c:v>
                </c:pt>
                <c:pt idx="3653">
                  <c:v>0.38174768518526037</c:v>
                </c:pt>
                <c:pt idx="3654">
                  <c:v>0.38175925925933346</c:v>
                </c:pt>
                <c:pt idx="3655">
                  <c:v>0.38177083333340889</c:v>
                </c:pt>
                <c:pt idx="3656">
                  <c:v>0.38178240740748287</c:v>
                </c:pt>
                <c:pt idx="3657">
                  <c:v>0.3817939814815558</c:v>
                </c:pt>
                <c:pt idx="3658">
                  <c:v>0.38180555555563056</c:v>
                </c:pt>
                <c:pt idx="3659">
                  <c:v>0.38181712962970515</c:v>
                </c:pt>
                <c:pt idx="3660">
                  <c:v>0.38182870370377958</c:v>
                </c:pt>
                <c:pt idx="3661">
                  <c:v>0.38184027777785418</c:v>
                </c:pt>
                <c:pt idx="3662">
                  <c:v>0.38185185185192638</c:v>
                </c:pt>
                <c:pt idx="3663">
                  <c:v>0.38186342592600125</c:v>
                </c:pt>
                <c:pt idx="3664">
                  <c:v>0.38187500000007524</c:v>
                </c:pt>
                <c:pt idx="3665">
                  <c:v>0.3818865740741505</c:v>
                </c:pt>
                <c:pt idx="3666">
                  <c:v>0.38189814814822282</c:v>
                </c:pt>
                <c:pt idx="3667">
                  <c:v>0.38190972222229752</c:v>
                </c:pt>
                <c:pt idx="3668">
                  <c:v>0.3819212962963715</c:v>
                </c:pt>
                <c:pt idx="3669">
                  <c:v>0.38193287037044676</c:v>
                </c:pt>
                <c:pt idx="3670">
                  <c:v>0.38194444444451897</c:v>
                </c:pt>
                <c:pt idx="3671">
                  <c:v>0.38195601851859307</c:v>
                </c:pt>
                <c:pt idx="3672">
                  <c:v>0.38196759259266838</c:v>
                </c:pt>
                <c:pt idx="3673">
                  <c:v>0.38197916666674225</c:v>
                </c:pt>
                <c:pt idx="3674">
                  <c:v>0.38199074074081613</c:v>
                </c:pt>
                <c:pt idx="3675">
                  <c:v>0.38200231481489078</c:v>
                </c:pt>
                <c:pt idx="3676">
                  <c:v>0.38201388888896476</c:v>
                </c:pt>
                <c:pt idx="3677">
                  <c:v>0.38202546296303852</c:v>
                </c:pt>
                <c:pt idx="3678">
                  <c:v>0.38203703703711178</c:v>
                </c:pt>
                <c:pt idx="3679">
                  <c:v>0.38204861111118582</c:v>
                </c:pt>
                <c:pt idx="3680">
                  <c:v>0.38206018518526147</c:v>
                </c:pt>
                <c:pt idx="3681">
                  <c:v>0.38207175925933473</c:v>
                </c:pt>
                <c:pt idx="3682">
                  <c:v>0.38208333333340938</c:v>
                </c:pt>
                <c:pt idx="3683">
                  <c:v>0.38209490740748314</c:v>
                </c:pt>
                <c:pt idx="3684">
                  <c:v>0.38210648148155713</c:v>
                </c:pt>
                <c:pt idx="3685">
                  <c:v>0.38211805555563105</c:v>
                </c:pt>
                <c:pt idx="3686">
                  <c:v>0.38212962962970565</c:v>
                </c:pt>
                <c:pt idx="3687">
                  <c:v>0.38214120370377858</c:v>
                </c:pt>
                <c:pt idx="3688">
                  <c:v>0.38215277777785467</c:v>
                </c:pt>
                <c:pt idx="3689">
                  <c:v>0.38216435185192682</c:v>
                </c:pt>
                <c:pt idx="3690">
                  <c:v>0.38217592592600186</c:v>
                </c:pt>
                <c:pt idx="3691">
                  <c:v>0.38218750000007568</c:v>
                </c:pt>
                <c:pt idx="3692">
                  <c:v>0.38219907407414938</c:v>
                </c:pt>
                <c:pt idx="3693">
                  <c:v>0.38221064814822331</c:v>
                </c:pt>
                <c:pt idx="3694">
                  <c:v>0.38222222222229807</c:v>
                </c:pt>
                <c:pt idx="3695">
                  <c:v>0.38223379629637133</c:v>
                </c:pt>
                <c:pt idx="3696">
                  <c:v>0.38224537037044648</c:v>
                </c:pt>
                <c:pt idx="3697">
                  <c:v>0.38225694444451952</c:v>
                </c:pt>
                <c:pt idx="3698">
                  <c:v>0.38226851851859361</c:v>
                </c:pt>
                <c:pt idx="3699">
                  <c:v>0.38228009259266887</c:v>
                </c:pt>
                <c:pt idx="3700">
                  <c:v>0.3822916666667418</c:v>
                </c:pt>
                <c:pt idx="3701">
                  <c:v>0.38230324074081662</c:v>
                </c:pt>
                <c:pt idx="3702">
                  <c:v>0.38231481481489193</c:v>
                </c:pt>
                <c:pt idx="3703">
                  <c:v>0.38232638888896586</c:v>
                </c:pt>
                <c:pt idx="3704">
                  <c:v>0.38233796296303896</c:v>
                </c:pt>
                <c:pt idx="3705">
                  <c:v>0.38234953703711294</c:v>
                </c:pt>
                <c:pt idx="3706">
                  <c:v>0.38236111111118637</c:v>
                </c:pt>
                <c:pt idx="3707">
                  <c:v>0.38237268518526268</c:v>
                </c:pt>
                <c:pt idx="3708">
                  <c:v>0.38238425925933589</c:v>
                </c:pt>
                <c:pt idx="3709">
                  <c:v>0.38239583333340987</c:v>
                </c:pt>
                <c:pt idx="3710">
                  <c:v>0.38240740740748358</c:v>
                </c:pt>
                <c:pt idx="3711">
                  <c:v>0.38241898148155823</c:v>
                </c:pt>
                <c:pt idx="3712">
                  <c:v>0.38243055555563132</c:v>
                </c:pt>
                <c:pt idx="3713">
                  <c:v>0.38244212962970603</c:v>
                </c:pt>
                <c:pt idx="3714">
                  <c:v>0.3824537037037799</c:v>
                </c:pt>
                <c:pt idx="3715">
                  <c:v>0.38246527777785516</c:v>
                </c:pt>
                <c:pt idx="3716">
                  <c:v>0.38247685185192826</c:v>
                </c:pt>
                <c:pt idx="3717">
                  <c:v>0.38248842592600291</c:v>
                </c:pt>
                <c:pt idx="3718">
                  <c:v>0.38250000000007617</c:v>
                </c:pt>
                <c:pt idx="3719">
                  <c:v>0.38251157407415076</c:v>
                </c:pt>
                <c:pt idx="3720">
                  <c:v>0.3825231481482238</c:v>
                </c:pt>
                <c:pt idx="3721">
                  <c:v>0.38253472222229851</c:v>
                </c:pt>
                <c:pt idx="3722">
                  <c:v>0.38254629629637188</c:v>
                </c:pt>
                <c:pt idx="3723">
                  <c:v>0.38255787037044747</c:v>
                </c:pt>
                <c:pt idx="3724">
                  <c:v>0.38256944444452007</c:v>
                </c:pt>
                <c:pt idx="3725">
                  <c:v>0.38258101851859416</c:v>
                </c:pt>
                <c:pt idx="3726">
                  <c:v>0.38259259259266926</c:v>
                </c:pt>
                <c:pt idx="3727">
                  <c:v>0.38260416666674313</c:v>
                </c:pt>
                <c:pt idx="3728">
                  <c:v>0.38261574074081711</c:v>
                </c:pt>
                <c:pt idx="3729">
                  <c:v>0.38262731481489176</c:v>
                </c:pt>
                <c:pt idx="3730">
                  <c:v>0.38263888888896552</c:v>
                </c:pt>
                <c:pt idx="3731">
                  <c:v>0.38265046296303951</c:v>
                </c:pt>
                <c:pt idx="3732">
                  <c:v>0.38266203703711282</c:v>
                </c:pt>
                <c:pt idx="3733">
                  <c:v>0.38267361111118692</c:v>
                </c:pt>
                <c:pt idx="3734">
                  <c:v>0.38268518518526251</c:v>
                </c:pt>
                <c:pt idx="3735">
                  <c:v>0.38269675925933538</c:v>
                </c:pt>
                <c:pt idx="3736">
                  <c:v>0.38270833333341014</c:v>
                </c:pt>
                <c:pt idx="3737">
                  <c:v>0.38271990740748407</c:v>
                </c:pt>
                <c:pt idx="3738">
                  <c:v>0.38273148148155739</c:v>
                </c:pt>
                <c:pt idx="3739">
                  <c:v>0.38274305555563143</c:v>
                </c:pt>
                <c:pt idx="3740">
                  <c:v>0.38275462962970647</c:v>
                </c:pt>
                <c:pt idx="3741">
                  <c:v>0.38276620370378045</c:v>
                </c:pt>
                <c:pt idx="3742">
                  <c:v>0.38277777777785577</c:v>
                </c:pt>
                <c:pt idx="3743">
                  <c:v>0.38278935185192786</c:v>
                </c:pt>
                <c:pt idx="3744">
                  <c:v>0.38280092592600345</c:v>
                </c:pt>
                <c:pt idx="3745">
                  <c:v>0.38281250000007727</c:v>
                </c:pt>
                <c:pt idx="3746">
                  <c:v>0.38282407407415187</c:v>
                </c:pt>
                <c:pt idx="3747">
                  <c:v>0.38283564814822435</c:v>
                </c:pt>
                <c:pt idx="3748">
                  <c:v>0.382847222222299</c:v>
                </c:pt>
                <c:pt idx="3749">
                  <c:v>0.38285879629637365</c:v>
                </c:pt>
                <c:pt idx="3750">
                  <c:v>0.38287037037044874</c:v>
                </c:pt>
                <c:pt idx="3751">
                  <c:v>0.38288194444452139</c:v>
                </c:pt>
                <c:pt idx="3752">
                  <c:v>0.38289351851859471</c:v>
                </c:pt>
                <c:pt idx="3753">
                  <c:v>0.38290509259266975</c:v>
                </c:pt>
                <c:pt idx="3754">
                  <c:v>0.3829166666667444</c:v>
                </c:pt>
                <c:pt idx="3755">
                  <c:v>0.38292824074081827</c:v>
                </c:pt>
                <c:pt idx="3756">
                  <c:v>0.38293981481489203</c:v>
                </c:pt>
                <c:pt idx="3757">
                  <c:v>0.38295138888896602</c:v>
                </c:pt>
                <c:pt idx="3758">
                  <c:v>0.38296296296304089</c:v>
                </c:pt>
                <c:pt idx="3759">
                  <c:v>0.38297453703711454</c:v>
                </c:pt>
                <c:pt idx="3760">
                  <c:v>0.38298611111118835</c:v>
                </c:pt>
                <c:pt idx="3761">
                  <c:v>0.382997685185263</c:v>
                </c:pt>
                <c:pt idx="3762">
                  <c:v>0.38300925925933582</c:v>
                </c:pt>
                <c:pt idx="3763">
                  <c:v>0.38302083333341136</c:v>
                </c:pt>
                <c:pt idx="3764">
                  <c:v>0.38303240740748457</c:v>
                </c:pt>
                <c:pt idx="3765">
                  <c:v>0.38304398148155838</c:v>
                </c:pt>
                <c:pt idx="3766">
                  <c:v>0.38305555555563231</c:v>
                </c:pt>
                <c:pt idx="3767">
                  <c:v>0.38306712962970701</c:v>
                </c:pt>
                <c:pt idx="3768">
                  <c:v>0.38307870370378155</c:v>
                </c:pt>
                <c:pt idx="3769">
                  <c:v>0.38309027777785626</c:v>
                </c:pt>
                <c:pt idx="3770">
                  <c:v>0.38310185185192841</c:v>
                </c:pt>
                <c:pt idx="3771">
                  <c:v>0.38311342592600323</c:v>
                </c:pt>
                <c:pt idx="3772">
                  <c:v>0.38312500000007682</c:v>
                </c:pt>
                <c:pt idx="3773">
                  <c:v>0.38313657407415164</c:v>
                </c:pt>
                <c:pt idx="3774">
                  <c:v>0.38314814814822484</c:v>
                </c:pt>
                <c:pt idx="3775">
                  <c:v>0.38315972222229888</c:v>
                </c:pt>
                <c:pt idx="3776">
                  <c:v>0.38317129629637298</c:v>
                </c:pt>
                <c:pt idx="3777">
                  <c:v>0.38318287037044918</c:v>
                </c:pt>
                <c:pt idx="3778">
                  <c:v>0.38319444444452117</c:v>
                </c:pt>
                <c:pt idx="3779">
                  <c:v>0.38320601851859526</c:v>
                </c:pt>
                <c:pt idx="3780">
                  <c:v>0.38321759259267013</c:v>
                </c:pt>
                <c:pt idx="3781">
                  <c:v>0.38322916666674417</c:v>
                </c:pt>
                <c:pt idx="3782">
                  <c:v>0.38324074074081782</c:v>
                </c:pt>
                <c:pt idx="3783">
                  <c:v>0.38325231481489264</c:v>
                </c:pt>
                <c:pt idx="3784">
                  <c:v>0.38326388888896651</c:v>
                </c:pt>
                <c:pt idx="3785">
                  <c:v>0.38327546296303988</c:v>
                </c:pt>
                <c:pt idx="3786">
                  <c:v>0.38328703703711392</c:v>
                </c:pt>
                <c:pt idx="3787">
                  <c:v>0.38329861111118801</c:v>
                </c:pt>
                <c:pt idx="3788">
                  <c:v>0.38331018518526411</c:v>
                </c:pt>
                <c:pt idx="3789">
                  <c:v>0.38332175925933726</c:v>
                </c:pt>
                <c:pt idx="3790">
                  <c:v>0.38333333333341107</c:v>
                </c:pt>
                <c:pt idx="3791">
                  <c:v>0.38334490740748578</c:v>
                </c:pt>
                <c:pt idx="3792">
                  <c:v>0.38335648148155965</c:v>
                </c:pt>
                <c:pt idx="3793">
                  <c:v>0.38336805555563347</c:v>
                </c:pt>
                <c:pt idx="3794">
                  <c:v>0.38337962962970817</c:v>
                </c:pt>
                <c:pt idx="3795">
                  <c:v>0.38339120370378088</c:v>
                </c:pt>
                <c:pt idx="3796">
                  <c:v>0.38340277777785725</c:v>
                </c:pt>
                <c:pt idx="3797">
                  <c:v>0.38341435185192968</c:v>
                </c:pt>
                <c:pt idx="3798">
                  <c:v>0.38342592592600439</c:v>
                </c:pt>
                <c:pt idx="3799">
                  <c:v>0.38343750000007731</c:v>
                </c:pt>
                <c:pt idx="3800">
                  <c:v>0.38344907407415207</c:v>
                </c:pt>
                <c:pt idx="3801">
                  <c:v>0.383460648148226</c:v>
                </c:pt>
                <c:pt idx="3802">
                  <c:v>0.38347222222230065</c:v>
                </c:pt>
                <c:pt idx="3803">
                  <c:v>0.38348379629637441</c:v>
                </c:pt>
                <c:pt idx="3804">
                  <c:v>0.38349537037044912</c:v>
                </c:pt>
                <c:pt idx="3805">
                  <c:v>0.38350694444452182</c:v>
                </c:pt>
                <c:pt idx="3806">
                  <c:v>0.38351851851859581</c:v>
                </c:pt>
                <c:pt idx="3807">
                  <c:v>0.38353009259267062</c:v>
                </c:pt>
                <c:pt idx="3808">
                  <c:v>0.38354166666674466</c:v>
                </c:pt>
                <c:pt idx="3809">
                  <c:v>0.38355324074081831</c:v>
                </c:pt>
                <c:pt idx="3810">
                  <c:v>0.38356481481489363</c:v>
                </c:pt>
                <c:pt idx="3811">
                  <c:v>0.38357638888896761</c:v>
                </c:pt>
                <c:pt idx="3812">
                  <c:v>0.38358796296304226</c:v>
                </c:pt>
                <c:pt idx="3813">
                  <c:v>0.38359953703711447</c:v>
                </c:pt>
                <c:pt idx="3814">
                  <c:v>0.38361111111118856</c:v>
                </c:pt>
                <c:pt idx="3815">
                  <c:v>0.3836226851852646</c:v>
                </c:pt>
                <c:pt idx="3816">
                  <c:v>0.38363425925933681</c:v>
                </c:pt>
                <c:pt idx="3817">
                  <c:v>0.38364583333341157</c:v>
                </c:pt>
                <c:pt idx="3818">
                  <c:v>0.38365740740748538</c:v>
                </c:pt>
                <c:pt idx="3819">
                  <c:v>0.38366898148156003</c:v>
                </c:pt>
                <c:pt idx="3820">
                  <c:v>0.38368055555563402</c:v>
                </c:pt>
                <c:pt idx="3821">
                  <c:v>0.38369212962970789</c:v>
                </c:pt>
                <c:pt idx="3822">
                  <c:v>0.38370370370378132</c:v>
                </c:pt>
                <c:pt idx="3823">
                  <c:v>0.38371527777785691</c:v>
                </c:pt>
                <c:pt idx="3824">
                  <c:v>0.38372685185193023</c:v>
                </c:pt>
                <c:pt idx="3825">
                  <c:v>0.38373842592600382</c:v>
                </c:pt>
                <c:pt idx="3826">
                  <c:v>0.38375000000007781</c:v>
                </c:pt>
                <c:pt idx="3827">
                  <c:v>0.38376157407415257</c:v>
                </c:pt>
                <c:pt idx="3828">
                  <c:v>0.38377314814822583</c:v>
                </c:pt>
                <c:pt idx="3829">
                  <c:v>0.38378472222230098</c:v>
                </c:pt>
                <c:pt idx="3830">
                  <c:v>0.38379629629637407</c:v>
                </c:pt>
                <c:pt idx="3831">
                  <c:v>0.38380787037045017</c:v>
                </c:pt>
                <c:pt idx="3832">
                  <c:v>0.38381944444452232</c:v>
                </c:pt>
                <c:pt idx="3833">
                  <c:v>0.38383101851859625</c:v>
                </c:pt>
                <c:pt idx="3834">
                  <c:v>0.38384259259267189</c:v>
                </c:pt>
                <c:pt idx="3835">
                  <c:v>0.38385416666674577</c:v>
                </c:pt>
                <c:pt idx="3836">
                  <c:v>0.38386574074081964</c:v>
                </c:pt>
                <c:pt idx="3837">
                  <c:v>0.38387731481489423</c:v>
                </c:pt>
                <c:pt idx="3838">
                  <c:v>0.38388888888896883</c:v>
                </c:pt>
                <c:pt idx="3839">
                  <c:v>0.38390046296304259</c:v>
                </c:pt>
                <c:pt idx="3840">
                  <c:v>0.38391203703711591</c:v>
                </c:pt>
                <c:pt idx="3841">
                  <c:v>0.38392361111118978</c:v>
                </c:pt>
                <c:pt idx="3842">
                  <c:v>0.38393518518526437</c:v>
                </c:pt>
                <c:pt idx="3843">
                  <c:v>0.38394675925933808</c:v>
                </c:pt>
                <c:pt idx="3844">
                  <c:v>0.38395833333341289</c:v>
                </c:pt>
                <c:pt idx="3845">
                  <c:v>0.38396990740748665</c:v>
                </c:pt>
                <c:pt idx="3846">
                  <c:v>0.38398148148156053</c:v>
                </c:pt>
                <c:pt idx="3847">
                  <c:v>0.38399305555563368</c:v>
                </c:pt>
                <c:pt idx="3848">
                  <c:v>0.38400462962970894</c:v>
                </c:pt>
                <c:pt idx="3849">
                  <c:v>0.38401620370378287</c:v>
                </c:pt>
                <c:pt idx="3850">
                  <c:v>0.38402777777785801</c:v>
                </c:pt>
                <c:pt idx="3851">
                  <c:v>0.38403935185193006</c:v>
                </c:pt>
                <c:pt idx="3852">
                  <c:v>0.38405092592600537</c:v>
                </c:pt>
                <c:pt idx="3853">
                  <c:v>0.38406250000007908</c:v>
                </c:pt>
                <c:pt idx="3854">
                  <c:v>0.38407407407415373</c:v>
                </c:pt>
                <c:pt idx="3855">
                  <c:v>0.38408564814822682</c:v>
                </c:pt>
                <c:pt idx="3856">
                  <c:v>0.38409722222230058</c:v>
                </c:pt>
                <c:pt idx="3857">
                  <c:v>0.3841087962963754</c:v>
                </c:pt>
                <c:pt idx="3858">
                  <c:v>0.38412037037045066</c:v>
                </c:pt>
                <c:pt idx="3859">
                  <c:v>0.38413194444452275</c:v>
                </c:pt>
                <c:pt idx="3860">
                  <c:v>0.38414351851859679</c:v>
                </c:pt>
                <c:pt idx="3861">
                  <c:v>0.38415509259267167</c:v>
                </c:pt>
                <c:pt idx="3862">
                  <c:v>0.38416666666674626</c:v>
                </c:pt>
                <c:pt idx="3863">
                  <c:v>0.38417824074082002</c:v>
                </c:pt>
                <c:pt idx="3864">
                  <c:v>0.38418981481489473</c:v>
                </c:pt>
                <c:pt idx="3865">
                  <c:v>0.38420138888896738</c:v>
                </c:pt>
                <c:pt idx="3866">
                  <c:v>0.38421296296304297</c:v>
                </c:pt>
                <c:pt idx="3867">
                  <c:v>0.38422453703711634</c:v>
                </c:pt>
                <c:pt idx="3868">
                  <c:v>0.38423611111118966</c:v>
                </c:pt>
                <c:pt idx="3869">
                  <c:v>0.38424768518526475</c:v>
                </c:pt>
                <c:pt idx="3870">
                  <c:v>0.38425925925933785</c:v>
                </c:pt>
                <c:pt idx="3871">
                  <c:v>0.38427083333341328</c:v>
                </c:pt>
                <c:pt idx="3872">
                  <c:v>0.38428240740748726</c:v>
                </c:pt>
                <c:pt idx="3873">
                  <c:v>0.3842939814815603</c:v>
                </c:pt>
                <c:pt idx="3874">
                  <c:v>0.384305555555635</c:v>
                </c:pt>
                <c:pt idx="3875">
                  <c:v>0.38431712962970943</c:v>
                </c:pt>
                <c:pt idx="3876">
                  <c:v>0.38432870370378397</c:v>
                </c:pt>
                <c:pt idx="3877">
                  <c:v>0.38434027777785851</c:v>
                </c:pt>
                <c:pt idx="3878">
                  <c:v>0.38435185185193088</c:v>
                </c:pt>
                <c:pt idx="3879">
                  <c:v>0.38436342592600564</c:v>
                </c:pt>
                <c:pt idx="3880">
                  <c:v>0.38437500000007963</c:v>
                </c:pt>
                <c:pt idx="3881">
                  <c:v>0.38438657407415489</c:v>
                </c:pt>
                <c:pt idx="3882">
                  <c:v>0.38439814814822698</c:v>
                </c:pt>
                <c:pt idx="3883">
                  <c:v>0.38440972222230196</c:v>
                </c:pt>
                <c:pt idx="3884">
                  <c:v>0.38442129629637595</c:v>
                </c:pt>
                <c:pt idx="3885">
                  <c:v>0.38443287037045126</c:v>
                </c:pt>
                <c:pt idx="3886">
                  <c:v>0.38444444444452336</c:v>
                </c:pt>
                <c:pt idx="3887">
                  <c:v>0.38445601851859745</c:v>
                </c:pt>
                <c:pt idx="3888">
                  <c:v>0.38446759259267277</c:v>
                </c:pt>
                <c:pt idx="3889">
                  <c:v>0.38447916666674664</c:v>
                </c:pt>
                <c:pt idx="3890">
                  <c:v>0.38449074074082051</c:v>
                </c:pt>
                <c:pt idx="3891">
                  <c:v>0.38450231481489516</c:v>
                </c:pt>
                <c:pt idx="3892">
                  <c:v>0.38451388888896898</c:v>
                </c:pt>
                <c:pt idx="3893">
                  <c:v>0.38452546296304352</c:v>
                </c:pt>
                <c:pt idx="3894">
                  <c:v>0.38453703703711611</c:v>
                </c:pt>
                <c:pt idx="3895">
                  <c:v>0.38454861111119032</c:v>
                </c:pt>
                <c:pt idx="3896">
                  <c:v>0.3845601851852658</c:v>
                </c:pt>
                <c:pt idx="3897">
                  <c:v>0.38457175925933912</c:v>
                </c:pt>
                <c:pt idx="3898">
                  <c:v>0.38458333333341366</c:v>
                </c:pt>
                <c:pt idx="3899">
                  <c:v>0.38459490740748753</c:v>
                </c:pt>
                <c:pt idx="3900">
                  <c:v>0.38460648148156146</c:v>
                </c:pt>
                <c:pt idx="3901">
                  <c:v>0.38461805555563544</c:v>
                </c:pt>
                <c:pt idx="3902">
                  <c:v>0.38462962962970987</c:v>
                </c:pt>
                <c:pt idx="3903">
                  <c:v>0.38464120370378296</c:v>
                </c:pt>
                <c:pt idx="3904">
                  <c:v>0.38465277777785906</c:v>
                </c:pt>
                <c:pt idx="3905">
                  <c:v>0.38466435185193132</c:v>
                </c:pt>
                <c:pt idx="3906">
                  <c:v>0.38467592592600608</c:v>
                </c:pt>
                <c:pt idx="3907">
                  <c:v>0.38468750000008006</c:v>
                </c:pt>
                <c:pt idx="3908">
                  <c:v>0.38469907407415382</c:v>
                </c:pt>
                <c:pt idx="3909">
                  <c:v>0.38471064814822781</c:v>
                </c:pt>
                <c:pt idx="3910">
                  <c:v>0.3847222222223024</c:v>
                </c:pt>
                <c:pt idx="3911">
                  <c:v>0.38473379629637572</c:v>
                </c:pt>
                <c:pt idx="3912">
                  <c:v>0.38474537037045076</c:v>
                </c:pt>
                <c:pt idx="3913">
                  <c:v>0.38475694444452391</c:v>
                </c:pt>
                <c:pt idx="3914">
                  <c:v>0.384768518518598</c:v>
                </c:pt>
                <c:pt idx="3915">
                  <c:v>0.38478009259267326</c:v>
                </c:pt>
                <c:pt idx="3916">
                  <c:v>0.3847916666667463</c:v>
                </c:pt>
                <c:pt idx="3917">
                  <c:v>0.38480324074082101</c:v>
                </c:pt>
                <c:pt idx="3918">
                  <c:v>0.38481481481489627</c:v>
                </c:pt>
                <c:pt idx="3919">
                  <c:v>0.38482638888896997</c:v>
                </c:pt>
                <c:pt idx="3920">
                  <c:v>0.38483796296304407</c:v>
                </c:pt>
                <c:pt idx="3921">
                  <c:v>0.38484953703711688</c:v>
                </c:pt>
                <c:pt idx="3922">
                  <c:v>0.38486111111119081</c:v>
                </c:pt>
                <c:pt idx="3923">
                  <c:v>0.38487268518526685</c:v>
                </c:pt>
                <c:pt idx="3924">
                  <c:v>0.38488425925934039</c:v>
                </c:pt>
                <c:pt idx="3925">
                  <c:v>0.38489583333341426</c:v>
                </c:pt>
                <c:pt idx="3926">
                  <c:v>0.38490740740748802</c:v>
                </c:pt>
                <c:pt idx="3927">
                  <c:v>0.38491898148156273</c:v>
                </c:pt>
                <c:pt idx="3928">
                  <c:v>0.38493055555563532</c:v>
                </c:pt>
                <c:pt idx="3929">
                  <c:v>0.38494212962971042</c:v>
                </c:pt>
                <c:pt idx="3930">
                  <c:v>0.38495370370378423</c:v>
                </c:pt>
                <c:pt idx="3931">
                  <c:v>0.3849652777778596</c:v>
                </c:pt>
                <c:pt idx="3932">
                  <c:v>0.38497685185193264</c:v>
                </c:pt>
                <c:pt idx="3933">
                  <c:v>0.38498842592600729</c:v>
                </c:pt>
                <c:pt idx="3934">
                  <c:v>0.38500000000008056</c:v>
                </c:pt>
                <c:pt idx="3935">
                  <c:v>0.38501157407415515</c:v>
                </c:pt>
                <c:pt idx="3936">
                  <c:v>0.38502314814822808</c:v>
                </c:pt>
                <c:pt idx="3937">
                  <c:v>0.38503472222230295</c:v>
                </c:pt>
                <c:pt idx="3938">
                  <c:v>0.38504629629637632</c:v>
                </c:pt>
                <c:pt idx="3939">
                  <c:v>0.38505787037045186</c:v>
                </c:pt>
                <c:pt idx="3940">
                  <c:v>0.38506944444452446</c:v>
                </c:pt>
                <c:pt idx="3941">
                  <c:v>0.38508101851859855</c:v>
                </c:pt>
                <c:pt idx="3942">
                  <c:v>0.38509259259267364</c:v>
                </c:pt>
                <c:pt idx="3943">
                  <c:v>0.38510416666674757</c:v>
                </c:pt>
                <c:pt idx="3944">
                  <c:v>0.3851157407408215</c:v>
                </c:pt>
                <c:pt idx="3945">
                  <c:v>0.38512731481489615</c:v>
                </c:pt>
                <c:pt idx="3946">
                  <c:v>0.38513888888896991</c:v>
                </c:pt>
                <c:pt idx="3947">
                  <c:v>0.38515046296304462</c:v>
                </c:pt>
                <c:pt idx="3948">
                  <c:v>0.38516203703711732</c:v>
                </c:pt>
                <c:pt idx="3949">
                  <c:v>0.38517361111119131</c:v>
                </c:pt>
                <c:pt idx="3950">
                  <c:v>0.3851851851852669</c:v>
                </c:pt>
                <c:pt idx="3951">
                  <c:v>0.38519675925933988</c:v>
                </c:pt>
                <c:pt idx="3952">
                  <c:v>0.38520833333341453</c:v>
                </c:pt>
                <c:pt idx="3953">
                  <c:v>0.38521990740748852</c:v>
                </c:pt>
                <c:pt idx="3954">
                  <c:v>0.38523148148156178</c:v>
                </c:pt>
                <c:pt idx="3955">
                  <c:v>0.38524305555563576</c:v>
                </c:pt>
                <c:pt idx="3956">
                  <c:v>0.38525462962971085</c:v>
                </c:pt>
                <c:pt idx="3957">
                  <c:v>0.38526620370378484</c:v>
                </c:pt>
                <c:pt idx="3958">
                  <c:v>0.3852777777778601</c:v>
                </c:pt>
                <c:pt idx="3959">
                  <c:v>0.3852893518519323</c:v>
                </c:pt>
                <c:pt idx="3960">
                  <c:v>0.38530092592600779</c:v>
                </c:pt>
                <c:pt idx="3961">
                  <c:v>0.38531250000008166</c:v>
                </c:pt>
                <c:pt idx="3962">
                  <c:v>0.38532407407415625</c:v>
                </c:pt>
                <c:pt idx="3963">
                  <c:v>0.38533564814822868</c:v>
                </c:pt>
                <c:pt idx="3964">
                  <c:v>0.38534722222230339</c:v>
                </c:pt>
                <c:pt idx="3965">
                  <c:v>0.38535879629637793</c:v>
                </c:pt>
                <c:pt idx="3966">
                  <c:v>0.38537037037045313</c:v>
                </c:pt>
                <c:pt idx="3967">
                  <c:v>0.38538194444452573</c:v>
                </c:pt>
                <c:pt idx="3968">
                  <c:v>0.3853935185185991</c:v>
                </c:pt>
                <c:pt idx="3969">
                  <c:v>0.38540509259267414</c:v>
                </c:pt>
                <c:pt idx="3970">
                  <c:v>0.38541666666674879</c:v>
                </c:pt>
                <c:pt idx="3971">
                  <c:v>0.38542824074082255</c:v>
                </c:pt>
                <c:pt idx="3972">
                  <c:v>0.38543981481489648</c:v>
                </c:pt>
                <c:pt idx="3973">
                  <c:v>0.38545138888897046</c:v>
                </c:pt>
                <c:pt idx="3974">
                  <c:v>0.38546296296304566</c:v>
                </c:pt>
                <c:pt idx="3975">
                  <c:v>0.38547453703711893</c:v>
                </c:pt>
                <c:pt idx="3976">
                  <c:v>0.38548611111119263</c:v>
                </c:pt>
                <c:pt idx="3977">
                  <c:v>0.38549768518526734</c:v>
                </c:pt>
                <c:pt idx="3978">
                  <c:v>0.38550925925934126</c:v>
                </c:pt>
                <c:pt idx="3979">
                  <c:v>0.38552083333341569</c:v>
                </c:pt>
                <c:pt idx="3980">
                  <c:v>0.38553240740748901</c:v>
                </c:pt>
                <c:pt idx="3981">
                  <c:v>0.38554398148156238</c:v>
                </c:pt>
                <c:pt idx="3982">
                  <c:v>0.38555555555563642</c:v>
                </c:pt>
                <c:pt idx="3983">
                  <c:v>0.3855671296297114</c:v>
                </c:pt>
                <c:pt idx="3984">
                  <c:v>0.38557870370378594</c:v>
                </c:pt>
                <c:pt idx="3985">
                  <c:v>0.38559027777786042</c:v>
                </c:pt>
                <c:pt idx="3986">
                  <c:v>0.3856018518519328</c:v>
                </c:pt>
                <c:pt idx="3987">
                  <c:v>0.38561342592600761</c:v>
                </c:pt>
                <c:pt idx="3988">
                  <c:v>0.38562500000008132</c:v>
                </c:pt>
                <c:pt idx="3989">
                  <c:v>0.38563657407415597</c:v>
                </c:pt>
                <c:pt idx="3990">
                  <c:v>0.38564814814822918</c:v>
                </c:pt>
                <c:pt idx="3991">
                  <c:v>0.38565972222230338</c:v>
                </c:pt>
                <c:pt idx="3992">
                  <c:v>0.38567129629637736</c:v>
                </c:pt>
                <c:pt idx="3993">
                  <c:v>0.38568287037045351</c:v>
                </c:pt>
                <c:pt idx="3994">
                  <c:v>0.38569444444452555</c:v>
                </c:pt>
                <c:pt idx="3995">
                  <c:v>0.38570601851859965</c:v>
                </c:pt>
                <c:pt idx="3996">
                  <c:v>0.38571759259267457</c:v>
                </c:pt>
                <c:pt idx="3997">
                  <c:v>0.3857291666667485</c:v>
                </c:pt>
                <c:pt idx="3998">
                  <c:v>0.38574074074082232</c:v>
                </c:pt>
                <c:pt idx="3999">
                  <c:v>0.38575231481489691</c:v>
                </c:pt>
                <c:pt idx="4000">
                  <c:v>0.3857638888889709</c:v>
                </c:pt>
                <c:pt idx="4001">
                  <c:v>0.38577546296304538</c:v>
                </c:pt>
                <c:pt idx="4002">
                  <c:v>0.38578703703711831</c:v>
                </c:pt>
                <c:pt idx="4003">
                  <c:v>0.3857986111111924</c:v>
                </c:pt>
                <c:pt idx="4004">
                  <c:v>0.38581018518526849</c:v>
                </c:pt>
                <c:pt idx="4005">
                  <c:v>0.38582175925934237</c:v>
                </c:pt>
                <c:pt idx="4006">
                  <c:v>0.38583333333341552</c:v>
                </c:pt>
                <c:pt idx="4007">
                  <c:v>0.38584490740749011</c:v>
                </c:pt>
                <c:pt idx="4008">
                  <c:v>0.38585648148156404</c:v>
                </c:pt>
                <c:pt idx="4009">
                  <c:v>0.38586805555563786</c:v>
                </c:pt>
                <c:pt idx="4010">
                  <c:v>0.38587962962971251</c:v>
                </c:pt>
                <c:pt idx="4011">
                  <c:v>0.38589120370378532</c:v>
                </c:pt>
                <c:pt idx="4012">
                  <c:v>0.38590277777786164</c:v>
                </c:pt>
                <c:pt idx="4013">
                  <c:v>0.38591435185193407</c:v>
                </c:pt>
                <c:pt idx="4014">
                  <c:v>0.38592592592600866</c:v>
                </c:pt>
                <c:pt idx="4015">
                  <c:v>0.38593750000008181</c:v>
                </c:pt>
                <c:pt idx="4016">
                  <c:v>0.38594907407415652</c:v>
                </c:pt>
                <c:pt idx="4017">
                  <c:v>0.38596064814823039</c:v>
                </c:pt>
                <c:pt idx="4018">
                  <c:v>0.38597222222230493</c:v>
                </c:pt>
                <c:pt idx="4019">
                  <c:v>0.38598379629637874</c:v>
                </c:pt>
                <c:pt idx="4020">
                  <c:v>0.38599537037045351</c:v>
                </c:pt>
                <c:pt idx="4021">
                  <c:v>0.38600694444452632</c:v>
                </c:pt>
                <c:pt idx="4022">
                  <c:v>0.38601851851860114</c:v>
                </c:pt>
                <c:pt idx="4023">
                  <c:v>0.38603009259267507</c:v>
                </c:pt>
                <c:pt idx="4024">
                  <c:v>0.38604166666674838</c:v>
                </c:pt>
                <c:pt idx="4025">
                  <c:v>0.38605324074082248</c:v>
                </c:pt>
                <c:pt idx="4026">
                  <c:v>0.38606481481489807</c:v>
                </c:pt>
                <c:pt idx="4027">
                  <c:v>0.386076388888972</c:v>
                </c:pt>
                <c:pt idx="4028">
                  <c:v>0.38608796296304676</c:v>
                </c:pt>
                <c:pt idx="4029">
                  <c:v>0.38609953703711886</c:v>
                </c:pt>
                <c:pt idx="4030">
                  <c:v>0.38611111111119295</c:v>
                </c:pt>
                <c:pt idx="4031">
                  <c:v>0.38612268518526893</c:v>
                </c:pt>
                <c:pt idx="4032">
                  <c:v>0.38613425925934214</c:v>
                </c:pt>
                <c:pt idx="4033">
                  <c:v>0.38614583333341601</c:v>
                </c:pt>
                <c:pt idx="4034">
                  <c:v>0.38615740740748938</c:v>
                </c:pt>
                <c:pt idx="4035">
                  <c:v>0.38616898148156442</c:v>
                </c:pt>
                <c:pt idx="4036">
                  <c:v>0.38618055555563841</c:v>
                </c:pt>
                <c:pt idx="4037">
                  <c:v>0.38619212962971228</c:v>
                </c:pt>
                <c:pt idx="4038">
                  <c:v>0.38620370370378582</c:v>
                </c:pt>
                <c:pt idx="4039">
                  <c:v>0.3862152777778613</c:v>
                </c:pt>
                <c:pt idx="4040">
                  <c:v>0.38622685185193462</c:v>
                </c:pt>
                <c:pt idx="4041">
                  <c:v>0.38623842592600832</c:v>
                </c:pt>
                <c:pt idx="4042">
                  <c:v>0.38625000000008208</c:v>
                </c:pt>
                <c:pt idx="4043">
                  <c:v>0.38626157407415695</c:v>
                </c:pt>
                <c:pt idx="4044">
                  <c:v>0.38627314814823027</c:v>
                </c:pt>
                <c:pt idx="4045">
                  <c:v>0.38628472222230537</c:v>
                </c:pt>
                <c:pt idx="4046">
                  <c:v>0.38629629629637846</c:v>
                </c:pt>
                <c:pt idx="4047">
                  <c:v>0.38630787037045455</c:v>
                </c:pt>
                <c:pt idx="4048">
                  <c:v>0.38631944444452682</c:v>
                </c:pt>
                <c:pt idx="4049">
                  <c:v>0.3863310185186008</c:v>
                </c:pt>
                <c:pt idx="4050">
                  <c:v>0.38634259259267623</c:v>
                </c:pt>
                <c:pt idx="4051">
                  <c:v>0.38635416666675015</c:v>
                </c:pt>
                <c:pt idx="4052">
                  <c:v>0.38636574074082403</c:v>
                </c:pt>
                <c:pt idx="4053">
                  <c:v>0.38637731481489862</c:v>
                </c:pt>
                <c:pt idx="4054">
                  <c:v>0.38638888888897316</c:v>
                </c:pt>
                <c:pt idx="4055">
                  <c:v>0.38640046296304698</c:v>
                </c:pt>
                <c:pt idx="4056">
                  <c:v>0.38641203703712024</c:v>
                </c:pt>
                <c:pt idx="4057">
                  <c:v>0.38642361111119417</c:v>
                </c:pt>
                <c:pt idx="4058">
                  <c:v>0.38643518518526876</c:v>
                </c:pt>
                <c:pt idx="4059">
                  <c:v>0.38644675925934319</c:v>
                </c:pt>
                <c:pt idx="4060">
                  <c:v>0.38645833333341723</c:v>
                </c:pt>
                <c:pt idx="4061">
                  <c:v>0.38646990740749104</c:v>
                </c:pt>
                <c:pt idx="4062">
                  <c:v>0.38648148148156497</c:v>
                </c:pt>
                <c:pt idx="4063">
                  <c:v>0.38649305555563807</c:v>
                </c:pt>
                <c:pt idx="4064">
                  <c:v>0.38650462962971338</c:v>
                </c:pt>
                <c:pt idx="4065">
                  <c:v>0.38651620370378725</c:v>
                </c:pt>
                <c:pt idx="4066">
                  <c:v>0.38652777777786235</c:v>
                </c:pt>
                <c:pt idx="4067">
                  <c:v>0.38653935185193444</c:v>
                </c:pt>
                <c:pt idx="4068">
                  <c:v>0.38655092592600976</c:v>
                </c:pt>
                <c:pt idx="4069">
                  <c:v>0.38656250000008352</c:v>
                </c:pt>
                <c:pt idx="4070">
                  <c:v>0.38657407407415822</c:v>
                </c:pt>
                <c:pt idx="4071">
                  <c:v>0.38658564814823082</c:v>
                </c:pt>
                <c:pt idx="4072">
                  <c:v>0.38659722222230491</c:v>
                </c:pt>
                <c:pt idx="4073">
                  <c:v>0.38660879629637973</c:v>
                </c:pt>
                <c:pt idx="4074">
                  <c:v>0.3866203703704551</c:v>
                </c:pt>
                <c:pt idx="4075">
                  <c:v>0.3866319444445272</c:v>
                </c:pt>
                <c:pt idx="4076">
                  <c:v>0.38664351851860135</c:v>
                </c:pt>
                <c:pt idx="4077">
                  <c:v>0.38665509259267605</c:v>
                </c:pt>
                <c:pt idx="4078">
                  <c:v>0.38666666666675054</c:v>
                </c:pt>
                <c:pt idx="4079">
                  <c:v>0.38667824074082446</c:v>
                </c:pt>
                <c:pt idx="4080">
                  <c:v>0.38668981481489906</c:v>
                </c:pt>
                <c:pt idx="4081">
                  <c:v>0.38670138888897182</c:v>
                </c:pt>
                <c:pt idx="4082">
                  <c:v>0.38671296296304736</c:v>
                </c:pt>
                <c:pt idx="4083">
                  <c:v>0.38672453703712067</c:v>
                </c:pt>
                <c:pt idx="4084">
                  <c:v>0.38673611111119405</c:v>
                </c:pt>
                <c:pt idx="4085">
                  <c:v>0.38674768518526914</c:v>
                </c:pt>
                <c:pt idx="4086">
                  <c:v>0.38675925925934301</c:v>
                </c:pt>
                <c:pt idx="4087">
                  <c:v>0.38677083333341766</c:v>
                </c:pt>
                <c:pt idx="4088">
                  <c:v>0.38678240740749148</c:v>
                </c:pt>
                <c:pt idx="4089">
                  <c:v>0.38679398148156452</c:v>
                </c:pt>
                <c:pt idx="4090">
                  <c:v>0.38680555555563928</c:v>
                </c:pt>
                <c:pt idx="4091">
                  <c:v>0.38681712962971387</c:v>
                </c:pt>
                <c:pt idx="4092">
                  <c:v>0.3868287037037883</c:v>
                </c:pt>
                <c:pt idx="4093">
                  <c:v>0.38684027777786301</c:v>
                </c:pt>
                <c:pt idx="4094">
                  <c:v>0.38685185185193532</c:v>
                </c:pt>
                <c:pt idx="4095">
                  <c:v>0.38686342592601003</c:v>
                </c:pt>
                <c:pt idx="4096">
                  <c:v>0.38687500000008396</c:v>
                </c:pt>
                <c:pt idx="4097">
                  <c:v>0.38688657407415927</c:v>
                </c:pt>
                <c:pt idx="4098">
                  <c:v>0.38689814814823137</c:v>
                </c:pt>
                <c:pt idx="4099">
                  <c:v>0.38690972222230635</c:v>
                </c:pt>
                <c:pt idx="4100">
                  <c:v>0.38692129629638022</c:v>
                </c:pt>
                <c:pt idx="4101">
                  <c:v>0.38693287037045559</c:v>
                </c:pt>
                <c:pt idx="4102">
                  <c:v>0.3869444444445278</c:v>
                </c:pt>
                <c:pt idx="4103">
                  <c:v>0.38695601851860256</c:v>
                </c:pt>
                <c:pt idx="4104">
                  <c:v>0.38696759259267716</c:v>
                </c:pt>
                <c:pt idx="4105">
                  <c:v>0.38697916666675103</c:v>
                </c:pt>
                <c:pt idx="4106">
                  <c:v>0.3869907407408249</c:v>
                </c:pt>
                <c:pt idx="4107">
                  <c:v>0.38700231481489944</c:v>
                </c:pt>
                <c:pt idx="4108">
                  <c:v>0.38701388888897326</c:v>
                </c:pt>
                <c:pt idx="4109">
                  <c:v>0.38702546296304796</c:v>
                </c:pt>
                <c:pt idx="4110">
                  <c:v>0.3870370370371205</c:v>
                </c:pt>
                <c:pt idx="4111">
                  <c:v>0.38704861111119482</c:v>
                </c:pt>
                <c:pt idx="4112">
                  <c:v>0.38706018518527019</c:v>
                </c:pt>
                <c:pt idx="4113">
                  <c:v>0.38707175925934423</c:v>
                </c:pt>
                <c:pt idx="4114">
                  <c:v>0.38708333333341804</c:v>
                </c:pt>
                <c:pt idx="4115">
                  <c:v>0.38709490740749197</c:v>
                </c:pt>
                <c:pt idx="4116">
                  <c:v>0.38710648148156585</c:v>
                </c:pt>
                <c:pt idx="4117">
                  <c:v>0.38711805555563938</c:v>
                </c:pt>
                <c:pt idx="4118">
                  <c:v>0.38712962962971426</c:v>
                </c:pt>
                <c:pt idx="4119">
                  <c:v>0.38714120370378735</c:v>
                </c:pt>
                <c:pt idx="4120">
                  <c:v>0.38715277777786344</c:v>
                </c:pt>
                <c:pt idx="4121">
                  <c:v>0.38716435185193582</c:v>
                </c:pt>
                <c:pt idx="4122">
                  <c:v>0.38717592592601052</c:v>
                </c:pt>
                <c:pt idx="4123">
                  <c:v>0.38718750000008451</c:v>
                </c:pt>
                <c:pt idx="4124">
                  <c:v>0.38719907407415782</c:v>
                </c:pt>
                <c:pt idx="4125">
                  <c:v>0.38721064814823192</c:v>
                </c:pt>
                <c:pt idx="4126">
                  <c:v>0.38722222222230673</c:v>
                </c:pt>
                <c:pt idx="4127">
                  <c:v>0.38723379629638011</c:v>
                </c:pt>
                <c:pt idx="4128">
                  <c:v>0.38724537037045514</c:v>
                </c:pt>
                <c:pt idx="4129">
                  <c:v>0.38725694444452835</c:v>
                </c:pt>
                <c:pt idx="4130">
                  <c:v>0.38726851851860306</c:v>
                </c:pt>
                <c:pt idx="4131">
                  <c:v>0.38728009259267765</c:v>
                </c:pt>
                <c:pt idx="4132">
                  <c:v>0.38729166666675058</c:v>
                </c:pt>
                <c:pt idx="4133">
                  <c:v>0.38730324074082545</c:v>
                </c:pt>
                <c:pt idx="4134">
                  <c:v>0.38731481481490077</c:v>
                </c:pt>
                <c:pt idx="4135">
                  <c:v>0.38732638888897436</c:v>
                </c:pt>
                <c:pt idx="4136">
                  <c:v>0.38733796296304845</c:v>
                </c:pt>
                <c:pt idx="4137">
                  <c:v>0.38734953703712138</c:v>
                </c:pt>
                <c:pt idx="4138">
                  <c:v>0.38736111111119531</c:v>
                </c:pt>
                <c:pt idx="4139">
                  <c:v>0.38737268518527135</c:v>
                </c:pt>
                <c:pt idx="4140">
                  <c:v>0.38738425925934533</c:v>
                </c:pt>
                <c:pt idx="4141">
                  <c:v>0.38739583333341865</c:v>
                </c:pt>
                <c:pt idx="4142">
                  <c:v>0.38740740740749241</c:v>
                </c:pt>
                <c:pt idx="4143">
                  <c:v>0.38741898148156712</c:v>
                </c:pt>
                <c:pt idx="4144">
                  <c:v>0.38743055555563982</c:v>
                </c:pt>
                <c:pt idx="4145">
                  <c:v>0.38744212962971475</c:v>
                </c:pt>
                <c:pt idx="4146">
                  <c:v>0.38745370370378862</c:v>
                </c:pt>
                <c:pt idx="4147">
                  <c:v>0.38746527777786399</c:v>
                </c:pt>
                <c:pt idx="4148">
                  <c:v>0.38747685185193703</c:v>
                </c:pt>
                <c:pt idx="4149">
                  <c:v>0.38748842592601168</c:v>
                </c:pt>
                <c:pt idx="4150">
                  <c:v>0.38750000000008494</c:v>
                </c:pt>
                <c:pt idx="4151">
                  <c:v>0.38751157407415954</c:v>
                </c:pt>
                <c:pt idx="4152">
                  <c:v>0.38752314814823247</c:v>
                </c:pt>
                <c:pt idx="4153">
                  <c:v>0.38753472222230734</c:v>
                </c:pt>
                <c:pt idx="4154">
                  <c:v>0.38754629629638082</c:v>
                </c:pt>
                <c:pt idx="4155">
                  <c:v>0.38755787037045636</c:v>
                </c:pt>
                <c:pt idx="4156">
                  <c:v>0.38756944444452884</c:v>
                </c:pt>
                <c:pt idx="4157">
                  <c:v>0.38758101851860338</c:v>
                </c:pt>
                <c:pt idx="4158">
                  <c:v>0.38759259259267803</c:v>
                </c:pt>
                <c:pt idx="4159">
                  <c:v>0.38760416666675201</c:v>
                </c:pt>
                <c:pt idx="4160">
                  <c:v>0.38761574074082589</c:v>
                </c:pt>
                <c:pt idx="4161">
                  <c:v>0.38762731481490043</c:v>
                </c:pt>
                <c:pt idx="4162">
                  <c:v>0.38763888888897424</c:v>
                </c:pt>
                <c:pt idx="4163">
                  <c:v>0.387650462963049</c:v>
                </c:pt>
                <c:pt idx="4164">
                  <c:v>0.38766203703712182</c:v>
                </c:pt>
                <c:pt idx="4165">
                  <c:v>0.3876736111111958</c:v>
                </c:pt>
                <c:pt idx="4166">
                  <c:v>0.38768518518527129</c:v>
                </c:pt>
                <c:pt idx="4167">
                  <c:v>0.38769675925934505</c:v>
                </c:pt>
                <c:pt idx="4168">
                  <c:v>0.38770833333341898</c:v>
                </c:pt>
                <c:pt idx="4169">
                  <c:v>0.38771990740749296</c:v>
                </c:pt>
                <c:pt idx="4170">
                  <c:v>0.38773148148156616</c:v>
                </c:pt>
                <c:pt idx="4171">
                  <c:v>0.38774305555564031</c:v>
                </c:pt>
                <c:pt idx="4172">
                  <c:v>0.38775462962971513</c:v>
                </c:pt>
                <c:pt idx="4173">
                  <c:v>0.38776620370378917</c:v>
                </c:pt>
                <c:pt idx="4174">
                  <c:v>0.38777777777786443</c:v>
                </c:pt>
                <c:pt idx="4175">
                  <c:v>0.3877893518519368</c:v>
                </c:pt>
                <c:pt idx="4176">
                  <c:v>0.38780092592601223</c:v>
                </c:pt>
                <c:pt idx="4177">
                  <c:v>0.38781250000008605</c:v>
                </c:pt>
                <c:pt idx="4178">
                  <c:v>0.38782407407416059</c:v>
                </c:pt>
                <c:pt idx="4179">
                  <c:v>0.38783564814823301</c:v>
                </c:pt>
                <c:pt idx="4180">
                  <c:v>0.38784722222230777</c:v>
                </c:pt>
                <c:pt idx="4181">
                  <c:v>0.38785879629638226</c:v>
                </c:pt>
                <c:pt idx="4182">
                  <c:v>0.38787037037045752</c:v>
                </c:pt>
                <c:pt idx="4183">
                  <c:v>0.38788194444453006</c:v>
                </c:pt>
                <c:pt idx="4184">
                  <c:v>0.38789351851860382</c:v>
                </c:pt>
                <c:pt idx="4185">
                  <c:v>0.38790509259267847</c:v>
                </c:pt>
                <c:pt idx="4186">
                  <c:v>0.38791666666675317</c:v>
                </c:pt>
                <c:pt idx="4187">
                  <c:v>0.38792824074082694</c:v>
                </c:pt>
                <c:pt idx="4188">
                  <c:v>0.38793981481490086</c:v>
                </c:pt>
                <c:pt idx="4189">
                  <c:v>0.38795138888897468</c:v>
                </c:pt>
                <c:pt idx="4190">
                  <c:v>0.38796296296305</c:v>
                </c:pt>
                <c:pt idx="4191">
                  <c:v>0.38797453703712315</c:v>
                </c:pt>
                <c:pt idx="4192">
                  <c:v>0.38798611111119707</c:v>
                </c:pt>
                <c:pt idx="4193">
                  <c:v>0.38799768518527167</c:v>
                </c:pt>
                <c:pt idx="4194">
                  <c:v>0.38800925925934565</c:v>
                </c:pt>
                <c:pt idx="4195">
                  <c:v>0.38802083333342002</c:v>
                </c:pt>
                <c:pt idx="4196">
                  <c:v>0.3880324074074934</c:v>
                </c:pt>
                <c:pt idx="4197">
                  <c:v>0.38804398148156682</c:v>
                </c:pt>
                <c:pt idx="4198">
                  <c:v>0.38805555555564175</c:v>
                </c:pt>
                <c:pt idx="4199">
                  <c:v>0.38806712962971562</c:v>
                </c:pt>
                <c:pt idx="4200">
                  <c:v>0.38807870370379027</c:v>
                </c:pt>
                <c:pt idx="4201">
                  <c:v>0.38809027777786487</c:v>
                </c:pt>
                <c:pt idx="4202">
                  <c:v>0.3881018518519373</c:v>
                </c:pt>
                <c:pt idx="4203">
                  <c:v>0.38811342592601195</c:v>
                </c:pt>
                <c:pt idx="4204">
                  <c:v>0.38812500000008537</c:v>
                </c:pt>
                <c:pt idx="4205">
                  <c:v>0.38813657407416036</c:v>
                </c:pt>
                <c:pt idx="4206">
                  <c:v>0.38814814814823356</c:v>
                </c:pt>
                <c:pt idx="4207">
                  <c:v>0.38815972222230782</c:v>
                </c:pt>
                <c:pt idx="4208">
                  <c:v>0.38817129629638181</c:v>
                </c:pt>
                <c:pt idx="4209">
                  <c:v>0.38818287037045784</c:v>
                </c:pt>
                <c:pt idx="4210">
                  <c:v>0.38819444444452994</c:v>
                </c:pt>
                <c:pt idx="4211">
                  <c:v>0.38820601851860431</c:v>
                </c:pt>
                <c:pt idx="4212">
                  <c:v>0.38821759259267902</c:v>
                </c:pt>
                <c:pt idx="4213">
                  <c:v>0.38822916666675289</c:v>
                </c:pt>
                <c:pt idx="4214">
                  <c:v>0.38824074074082632</c:v>
                </c:pt>
                <c:pt idx="4215">
                  <c:v>0.38825231481490124</c:v>
                </c:pt>
                <c:pt idx="4216">
                  <c:v>0.38826388888897523</c:v>
                </c:pt>
                <c:pt idx="4217">
                  <c:v>0.38827546296304977</c:v>
                </c:pt>
                <c:pt idx="4218">
                  <c:v>0.38828703703712281</c:v>
                </c:pt>
                <c:pt idx="4219">
                  <c:v>0.38829861111119685</c:v>
                </c:pt>
                <c:pt idx="4220">
                  <c:v>0.38831018518527283</c:v>
                </c:pt>
                <c:pt idx="4221">
                  <c:v>0.3883217592593467</c:v>
                </c:pt>
                <c:pt idx="4222">
                  <c:v>0.38833333333341996</c:v>
                </c:pt>
                <c:pt idx="4223">
                  <c:v>0.3883449074074945</c:v>
                </c:pt>
                <c:pt idx="4224">
                  <c:v>0.38835648148156843</c:v>
                </c:pt>
                <c:pt idx="4225">
                  <c:v>0.38836805555564285</c:v>
                </c:pt>
                <c:pt idx="4226">
                  <c:v>0.38837962962971689</c:v>
                </c:pt>
                <c:pt idx="4227">
                  <c:v>0.38839120370378982</c:v>
                </c:pt>
                <c:pt idx="4228">
                  <c:v>0.38840277777786603</c:v>
                </c:pt>
                <c:pt idx="4229">
                  <c:v>0.38841435185193851</c:v>
                </c:pt>
                <c:pt idx="4230">
                  <c:v>0.38842592592601305</c:v>
                </c:pt>
                <c:pt idx="4231">
                  <c:v>0.38843750000008592</c:v>
                </c:pt>
                <c:pt idx="4232">
                  <c:v>0.3884490740741609</c:v>
                </c:pt>
                <c:pt idx="4233">
                  <c:v>0.38846064814823478</c:v>
                </c:pt>
                <c:pt idx="4234">
                  <c:v>0.38847222222230937</c:v>
                </c:pt>
                <c:pt idx="4235">
                  <c:v>0.38848379629638308</c:v>
                </c:pt>
                <c:pt idx="4236">
                  <c:v>0.38849537037045789</c:v>
                </c:pt>
                <c:pt idx="4237">
                  <c:v>0.38850694444453082</c:v>
                </c:pt>
                <c:pt idx="4238">
                  <c:v>0.38851851851860553</c:v>
                </c:pt>
                <c:pt idx="4239">
                  <c:v>0.38853009259267945</c:v>
                </c:pt>
                <c:pt idx="4240">
                  <c:v>0.38854166666675288</c:v>
                </c:pt>
                <c:pt idx="4241">
                  <c:v>0.38855324074082687</c:v>
                </c:pt>
                <c:pt idx="4242">
                  <c:v>0.38856481481490246</c:v>
                </c:pt>
                <c:pt idx="4243">
                  <c:v>0.38857638888897639</c:v>
                </c:pt>
                <c:pt idx="4244">
                  <c:v>0.38858796296305109</c:v>
                </c:pt>
                <c:pt idx="4245">
                  <c:v>0.3885995370371233</c:v>
                </c:pt>
                <c:pt idx="4246">
                  <c:v>0.38861111111119734</c:v>
                </c:pt>
                <c:pt idx="4247">
                  <c:v>0.38862268518527343</c:v>
                </c:pt>
                <c:pt idx="4248">
                  <c:v>0.38863425925934653</c:v>
                </c:pt>
                <c:pt idx="4249">
                  <c:v>0.3886458333334204</c:v>
                </c:pt>
                <c:pt idx="4250">
                  <c:v>0.38865740740749388</c:v>
                </c:pt>
                <c:pt idx="4251">
                  <c:v>0.38866898148156875</c:v>
                </c:pt>
                <c:pt idx="4252">
                  <c:v>0.38868055555564346</c:v>
                </c:pt>
                <c:pt idx="4253">
                  <c:v>0.38869212962971667</c:v>
                </c:pt>
                <c:pt idx="4254">
                  <c:v>0.38870370370379032</c:v>
                </c:pt>
                <c:pt idx="4255">
                  <c:v>0.38871527777786569</c:v>
                </c:pt>
                <c:pt idx="4256">
                  <c:v>0.388726851851939</c:v>
                </c:pt>
                <c:pt idx="4257">
                  <c:v>0.38873842592601238</c:v>
                </c:pt>
                <c:pt idx="4258">
                  <c:v>0.38875000000008647</c:v>
                </c:pt>
                <c:pt idx="4259">
                  <c:v>0.38876157407416134</c:v>
                </c:pt>
                <c:pt idx="4260">
                  <c:v>0.38877314814823466</c:v>
                </c:pt>
                <c:pt idx="4261">
                  <c:v>0.38878472222230975</c:v>
                </c:pt>
                <c:pt idx="4262">
                  <c:v>0.38879629629638285</c:v>
                </c:pt>
                <c:pt idx="4263">
                  <c:v>0.38880787037045894</c:v>
                </c:pt>
                <c:pt idx="4264">
                  <c:v>0.38881944444453131</c:v>
                </c:pt>
                <c:pt idx="4265">
                  <c:v>0.3888310185186053</c:v>
                </c:pt>
                <c:pt idx="4266">
                  <c:v>0.38884259259268072</c:v>
                </c:pt>
                <c:pt idx="4267">
                  <c:v>0.38885416666675443</c:v>
                </c:pt>
                <c:pt idx="4268">
                  <c:v>0.38886574074082841</c:v>
                </c:pt>
                <c:pt idx="4269">
                  <c:v>0.38887731481490301</c:v>
                </c:pt>
                <c:pt idx="4270">
                  <c:v>0.3888888888889776</c:v>
                </c:pt>
                <c:pt idx="4271">
                  <c:v>0.38890046296305142</c:v>
                </c:pt>
                <c:pt idx="4272">
                  <c:v>0.38891203703712462</c:v>
                </c:pt>
                <c:pt idx="4273">
                  <c:v>0.38892361111119855</c:v>
                </c:pt>
                <c:pt idx="4274">
                  <c:v>0.38893518518527304</c:v>
                </c:pt>
                <c:pt idx="4275">
                  <c:v>0.38894675925934757</c:v>
                </c:pt>
                <c:pt idx="4276">
                  <c:v>0.3889583333334215</c:v>
                </c:pt>
                <c:pt idx="4277">
                  <c:v>0.38896990740749543</c:v>
                </c:pt>
                <c:pt idx="4278">
                  <c:v>0.38898148148156925</c:v>
                </c:pt>
                <c:pt idx="4279">
                  <c:v>0.38899305555564317</c:v>
                </c:pt>
                <c:pt idx="4280">
                  <c:v>0.38900462962971777</c:v>
                </c:pt>
                <c:pt idx="4281">
                  <c:v>0.38901620370379164</c:v>
                </c:pt>
                <c:pt idx="4282">
                  <c:v>0.38902777777786685</c:v>
                </c:pt>
                <c:pt idx="4283">
                  <c:v>0.38903935185193883</c:v>
                </c:pt>
                <c:pt idx="4284">
                  <c:v>0.38905092592601392</c:v>
                </c:pt>
                <c:pt idx="4285">
                  <c:v>0.38906250000008791</c:v>
                </c:pt>
                <c:pt idx="4286">
                  <c:v>0.38907407407416245</c:v>
                </c:pt>
                <c:pt idx="4287">
                  <c:v>0.38908564814823532</c:v>
                </c:pt>
                <c:pt idx="4288">
                  <c:v>0.3890972222223093</c:v>
                </c:pt>
                <c:pt idx="4289">
                  <c:v>0.38910879629638412</c:v>
                </c:pt>
                <c:pt idx="4290">
                  <c:v>0.38912037037045943</c:v>
                </c:pt>
                <c:pt idx="4291">
                  <c:v>0.38913194444453159</c:v>
                </c:pt>
                <c:pt idx="4292">
                  <c:v>0.38914351851860568</c:v>
                </c:pt>
                <c:pt idx="4293">
                  <c:v>0.38915509259268038</c:v>
                </c:pt>
                <c:pt idx="4294">
                  <c:v>0.38916666666675487</c:v>
                </c:pt>
                <c:pt idx="4295">
                  <c:v>0.38917824074082885</c:v>
                </c:pt>
                <c:pt idx="4296">
                  <c:v>0.38918981481490339</c:v>
                </c:pt>
                <c:pt idx="4297">
                  <c:v>0.38920138888897632</c:v>
                </c:pt>
                <c:pt idx="4298">
                  <c:v>0.3892129629630518</c:v>
                </c:pt>
                <c:pt idx="4299">
                  <c:v>0.38922453703712506</c:v>
                </c:pt>
                <c:pt idx="4300">
                  <c:v>0.38923611111119844</c:v>
                </c:pt>
                <c:pt idx="4301">
                  <c:v>0.38924768518527353</c:v>
                </c:pt>
                <c:pt idx="4302">
                  <c:v>0.3892592592593474</c:v>
                </c:pt>
                <c:pt idx="4303">
                  <c:v>0.38927083333342194</c:v>
                </c:pt>
                <c:pt idx="4304">
                  <c:v>0.38928240740749576</c:v>
                </c:pt>
                <c:pt idx="4305">
                  <c:v>0.38929398148156891</c:v>
                </c:pt>
                <c:pt idx="4306">
                  <c:v>0.38930555555564433</c:v>
                </c:pt>
                <c:pt idx="4307">
                  <c:v>0.38931712962971826</c:v>
                </c:pt>
                <c:pt idx="4308">
                  <c:v>0.38932870370379269</c:v>
                </c:pt>
                <c:pt idx="4309">
                  <c:v>0.38934027777786728</c:v>
                </c:pt>
                <c:pt idx="4310">
                  <c:v>0.38935185185193938</c:v>
                </c:pt>
                <c:pt idx="4311">
                  <c:v>0.38936342592601447</c:v>
                </c:pt>
                <c:pt idx="4312">
                  <c:v>0.38937500000008834</c:v>
                </c:pt>
                <c:pt idx="4313">
                  <c:v>0.38938657407416366</c:v>
                </c:pt>
                <c:pt idx="4314">
                  <c:v>0.38939814814823581</c:v>
                </c:pt>
                <c:pt idx="4315">
                  <c:v>0.38940972222231063</c:v>
                </c:pt>
                <c:pt idx="4316">
                  <c:v>0.38942129629638461</c:v>
                </c:pt>
                <c:pt idx="4317">
                  <c:v>0.38943287037045993</c:v>
                </c:pt>
                <c:pt idx="4318">
                  <c:v>0.3894444444445323</c:v>
                </c:pt>
                <c:pt idx="4319">
                  <c:v>0.38945601851860701</c:v>
                </c:pt>
                <c:pt idx="4320">
                  <c:v>0.38946759259268143</c:v>
                </c:pt>
                <c:pt idx="4321">
                  <c:v>0.38947916666675542</c:v>
                </c:pt>
                <c:pt idx="4322">
                  <c:v>0.38949074074082923</c:v>
                </c:pt>
                <c:pt idx="4323">
                  <c:v>0.38950231481490388</c:v>
                </c:pt>
                <c:pt idx="4324">
                  <c:v>0.38951388888897764</c:v>
                </c:pt>
                <c:pt idx="4325">
                  <c:v>0.38952546296305229</c:v>
                </c:pt>
                <c:pt idx="4326">
                  <c:v>0.38953703703712489</c:v>
                </c:pt>
                <c:pt idx="4327">
                  <c:v>0.38954861111119898</c:v>
                </c:pt>
                <c:pt idx="4328">
                  <c:v>0.38956018518527458</c:v>
                </c:pt>
                <c:pt idx="4329">
                  <c:v>0.38957175925934862</c:v>
                </c:pt>
                <c:pt idx="4330">
                  <c:v>0.38958333333342243</c:v>
                </c:pt>
                <c:pt idx="4331">
                  <c:v>0.38959490740749636</c:v>
                </c:pt>
                <c:pt idx="4332">
                  <c:v>0.38960648148157018</c:v>
                </c:pt>
                <c:pt idx="4333">
                  <c:v>0.38961805555564477</c:v>
                </c:pt>
                <c:pt idx="4334">
                  <c:v>0.38962962962971864</c:v>
                </c:pt>
                <c:pt idx="4335">
                  <c:v>0.38964120370379185</c:v>
                </c:pt>
                <c:pt idx="4336">
                  <c:v>0.38965277777786783</c:v>
                </c:pt>
                <c:pt idx="4337">
                  <c:v>0.38966435185193998</c:v>
                </c:pt>
                <c:pt idx="4338">
                  <c:v>0.38967592592601491</c:v>
                </c:pt>
                <c:pt idx="4339">
                  <c:v>0.38968750000008889</c:v>
                </c:pt>
                <c:pt idx="4340">
                  <c:v>0.38969907407416232</c:v>
                </c:pt>
                <c:pt idx="4341">
                  <c:v>0.3897106481482363</c:v>
                </c:pt>
                <c:pt idx="4342">
                  <c:v>0.38972222222231112</c:v>
                </c:pt>
                <c:pt idx="4343">
                  <c:v>0.38973379629638449</c:v>
                </c:pt>
                <c:pt idx="4344">
                  <c:v>0.38974537037045953</c:v>
                </c:pt>
                <c:pt idx="4345">
                  <c:v>0.38975694444453268</c:v>
                </c:pt>
                <c:pt idx="4346">
                  <c:v>0.38976851851860744</c:v>
                </c:pt>
                <c:pt idx="4347">
                  <c:v>0.38978009259268204</c:v>
                </c:pt>
                <c:pt idx="4348">
                  <c:v>0.38979166666675497</c:v>
                </c:pt>
                <c:pt idx="4349">
                  <c:v>0.38980324074082984</c:v>
                </c:pt>
                <c:pt idx="4350">
                  <c:v>0.3898148148149051</c:v>
                </c:pt>
                <c:pt idx="4351">
                  <c:v>0.38982638888897886</c:v>
                </c:pt>
                <c:pt idx="4352">
                  <c:v>0.38983796296305279</c:v>
                </c:pt>
                <c:pt idx="4353">
                  <c:v>0.38984953703712588</c:v>
                </c:pt>
                <c:pt idx="4354">
                  <c:v>0.38986111111119981</c:v>
                </c:pt>
                <c:pt idx="4355">
                  <c:v>0.38987268518527568</c:v>
                </c:pt>
                <c:pt idx="4356">
                  <c:v>0.38988425925934972</c:v>
                </c:pt>
                <c:pt idx="4357">
                  <c:v>0.38989583333342293</c:v>
                </c:pt>
                <c:pt idx="4358">
                  <c:v>0.38990740740749674</c:v>
                </c:pt>
                <c:pt idx="4359">
                  <c:v>0.3899189814815715</c:v>
                </c:pt>
                <c:pt idx="4360">
                  <c:v>0.38993055555564526</c:v>
                </c:pt>
                <c:pt idx="4361">
                  <c:v>0.38994212962971914</c:v>
                </c:pt>
                <c:pt idx="4362">
                  <c:v>0.38995370370379306</c:v>
                </c:pt>
                <c:pt idx="4363">
                  <c:v>0.38996527777786827</c:v>
                </c:pt>
                <c:pt idx="4364">
                  <c:v>0.3899768518519422</c:v>
                </c:pt>
                <c:pt idx="4365">
                  <c:v>0.38998842592601607</c:v>
                </c:pt>
                <c:pt idx="4366">
                  <c:v>0.39000000000008933</c:v>
                </c:pt>
                <c:pt idx="4367">
                  <c:v>0.39001157407416392</c:v>
                </c:pt>
                <c:pt idx="4368">
                  <c:v>0.39002314814823685</c:v>
                </c:pt>
                <c:pt idx="4369">
                  <c:v>0.39003472222231167</c:v>
                </c:pt>
                <c:pt idx="4370">
                  <c:v>0.39004629629638532</c:v>
                </c:pt>
                <c:pt idx="4371">
                  <c:v>0.39005787037046069</c:v>
                </c:pt>
                <c:pt idx="4372">
                  <c:v>0.39006944444453334</c:v>
                </c:pt>
                <c:pt idx="4373">
                  <c:v>0.39008101851860738</c:v>
                </c:pt>
                <c:pt idx="4374">
                  <c:v>0.39009259259268242</c:v>
                </c:pt>
                <c:pt idx="4375">
                  <c:v>0.39010416666675635</c:v>
                </c:pt>
                <c:pt idx="4376">
                  <c:v>0.39011574074083027</c:v>
                </c:pt>
                <c:pt idx="4377">
                  <c:v>0.39012731481490465</c:v>
                </c:pt>
                <c:pt idx="4378">
                  <c:v>0.39013888888897857</c:v>
                </c:pt>
                <c:pt idx="4379">
                  <c:v>0.39015046296305322</c:v>
                </c:pt>
                <c:pt idx="4380">
                  <c:v>0.39016203703712632</c:v>
                </c:pt>
                <c:pt idx="4381">
                  <c:v>0.39017361111120097</c:v>
                </c:pt>
                <c:pt idx="4382">
                  <c:v>0.39018518518527567</c:v>
                </c:pt>
                <c:pt idx="4383">
                  <c:v>0.39019675925934943</c:v>
                </c:pt>
                <c:pt idx="4384">
                  <c:v>0.39020833333342336</c:v>
                </c:pt>
                <c:pt idx="4385">
                  <c:v>0.39021990740749718</c:v>
                </c:pt>
                <c:pt idx="4386">
                  <c:v>0.39023148148157055</c:v>
                </c:pt>
                <c:pt idx="4387">
                  <c:v>0.39024305555564481</c:v>
                </c:pt>
                <c:pt idx="4388">
                  <c:v>0.39025462962971957</c:v>
                </c:pt>
                <c:pt idx="4389">
                  <c:v>0.3902662037037935</c:v>
                </c:pt>
                <c:pt idx="4390">
                  <c:v>0.39027777777786893</c:v>
                </c:pt>
                <c:pt idx="4391">
                  <c:v>0.39028935185194191</c:v>
                </c:pt>
                <c:pt idx="4392">
                  <c:v>0.39030092592601662</c:v>
                </c:pt>
                <c:pt idx="4393">
                  <c:v>0.39031250000009038</c:v>
                </c:pt>
                <c:pt idx="4394">
                  <c:v>0.39032407407416486</c:v>
                </c:pt>
                <c:pt idx="4395">
                  <c:v>0.3903356481482374</c:v>
                </c:pt>
                <c:pt idx="4396">
                  <c:v>0.39034722222231188</c:v>
                </c:pt>
                <c:pt idx="4397">
                  <c:v>0.39035879629638653</c:v>
                </c:pt>
                <c:pt idx="4398">
                  <c:v>0.39037037037046185</c:v>
                </c:pt>
                <c:pt idx="4399">
                  <c:v>0.39038194444453445</c:v>
                </c:pt>
                <c:pt idx="4400">
                  <c:v>0.39039351851860787</c:v>
                </c:pt>
                <c:pt idx="4401">
                  <c:v>0.39040509259268286</c:v>
                </c:pt>
                <c:pt idx="4402">
                  <c:v>0.39041666666675751</c:v>
                </c:pt>
                <c:pt idx="4403">
                  <c:v>0.39042824074083138</c:v>
                </c:pt>
                <c:pt idx="4404">
                  <c:v>0.39043981481490525</c:v>
                </c:pt>
                <c:pt idx="4405">
                  <c:v>0.39045138888897907</c:v>
                </c:pt>
                <c:pt idx="4406">
                  <c:v>0.39046296296305444</c:v>
                </c:pt>
                <c:pt idx="4407">
                  <c:v>0.39047453703712753</c:v>
                </c:pt>
                <c:pt idx="4408">
                  <c:v>0.39048611111120218</c:v>
                </c:pt>
                <c:pt idx="4409">
                  <c:v>0.39049768518527606</c:v>
                </c:pt>
                <c:pt idx="4410">
                  <c:v>0.39050925925934993</c:v>
                </c:pt>
                <c:pt idx="4411">
                  <c:v>0.39052083333342441</c:v>
                </c:pt>
                <c:pt idx="4412">
                  <c:v>0.39053240740749773</c:v>
                </c:pt>
                <c:pt idx="4413">
                  <c:v>0.39054398148157132</c:v>
                </c:pt>
                <c:pt idx="4414">
                  <c:v>0.39055555555564614</c:v>
                </c:pt>
                <c:pt idx="4415">
                  <c:v>0.39056712962972007</c:v>
                </c:pt>
                <c:pt idx="4416">
                  <c:v>0.39057870370379455</c:v>
                </c:pt>
                <c:pt idx="4417">
                  <c:v>0.3905902777778692</c:v>
                </c:pt>
                <c:pt idx="4418">
                  <c:v>0.39060185185194246</c:v>
                </c:pt>
                <c:pt idx="4419">
                  <c:v>0.39061342592601633</c:v>
                </c:pt>
                <c:pt idx="4420">
                  <c:v>0.39062500000008982</c:v>
                </c:pt>
                <c:pt idx="4421">
                  <c:v>0.39063657407416463</c:v>
                </c:pt>
                <c:pt idx="4422">
                  <c:v>0.39064814814823795</c:v>
                </c:pt>
                <c:pt idx="4423">
                  <c:v>0.39065972222231232</c:v>
                </c:pt>
                <c:pt idx="4424">
                  <c:v>0.39067129629638631</c:v>
                </c:pt>
                <c:pt idx="4425">
                  <c:v>0.39068287037046234</c:v>
                </c:pt>
                <c:pt idx="4426">
                  <c:v>0.39069444444453433</c:v>
                </c:pt>
                <c:pt idx="4427">
                  <c:v>0.39070601851860842</c:v>
                </c:pt>
                <c:pt idx="4428">
                  <c:v>0.3907175925926834</c:v>
                </c:pt>
                <c:pt idx="4429">
                  <c:v>0.39072916666675728</c:v>
                </c:pt>
                <c:pt idx="4430">
                  <c:v>0.39074074074083082</c:v>
                </c:pt>
                <c:pt idx="4431">
                  <c:v>0.39075231481490558</c:v>
                </c:pt>
                <c:pt idx="4432">
                  <c:v>0.39076388888897962</c:v>
                </c:pt>
                <c:pt idx="4433">
                  <c:v>0.39077546296305415</c:v>
                </c:pt>
                <c:pt idx="4434">
                  <c:v>0.39078703703712708</c:v>
                </c:pt>
                <c:pt idx="4435">
                  <c:v>0.39079861111120195</c:v>
                </c:pt>
                <c:pt idx="4436">
                  <c:v>0.39081018518527727</c:v>
                </c:pt>
                <c:pt idx="4437">
                  <c:v>0.39082175925935103</c:v>
                </c:pt>
                <c:pt idx="4438">
                  <c:v>0.39083333333342435</c:v>
                </c:pt>
                <c:pt idx="4439">
                  <c:v>0.39084490740749889</c:v>
                </c:pt>
                <c:pt idx="4440">
                  <c:v>0.39085648148157287</c:v>
                </c:pt>
                <c:pt idx="4441">
                  <c:v>0.3908680555556473</c:v>
                </c:pt>
                <c:pt idx="4442">
                  <c:v>0.39087962962972123</c:v>
                </c:pt>
                <c:pt idx="4443">
                  <c:v>0.39089120370379432</c:v>
                </c:pt>
                <c:pt idx="4444">
                  <c:v>0.39090277777787047</c:v>
                </c:pt>
                <c:pt idx="4445">
                  <c:v>0.39091435185194362</c:v>
                </c:pt>
                <c:pt idx="4446">
                  <c:v>0.39092592592601744</c:v>
                </c:pt>
                <c:pt idx="4447">
                  <c:v>0.39093750000009031</c:v>
                </c:pt>
                <c:pt idx="4448">
                  <c:v>0.39094907407416524</c:v>
                </c:pt>
                <c:pt idx="4449">
                  <c:v>0.39096064814823916</c:v>
                </c:pt>
                <c:pt idx="4450">
                  <c:v>0.39097222222231376</c:v>
                </c:pt>
                <c:pt idx="4451">
                  <c:v>0.39098379629638752</c:v>
                </c:pt>
                <c:pt idx="4452">
                  <c:v>0.39099537037046223</c:v>
                </c:pt>
                <c:pt idx="4453">
                  <c:v>0.39100694444453488</c:v>
                </c:pt>
                <c:pt idx="4454">
                  <c:v>0.39101851851860997</c:v>
                </c:pt>
                <c:pt idx="4455">
                  <c:v>0.39103009259268384</c:v>
                </c:pt>
                <c:pt idx="4456">
                  <c:v>0.39104166666675738</c:v>
                </c:pt>
                <c:pt idx="4457">
                  <c:v>0.39105324074083131</c:v>
                </c:pt>
                <c:pt idx="4458">
                  <c:v>0.39106481481490679</c:v>
                </c:pt>
                <c:pt idx="4459">
                  <c:v>0.39107638888898077</c:v>
                </c:pt>
                <c:pt idx="4460">
                  <c:v>0.39108796296305537</c:v>
                </c:pt>
                <c:pt idx="4461">
                  <c:v>0.3910995370371278</c:v>
                </c:pt>
                <c:pt idx="4462">
                  <c:v>0.3911111111112025</c:v>
                </c:pt>
                <c:pt idx="4463">
                  <c:v>0.39112268518527776</c:v>
                </c:pt>
                <c:pt idx="4464">
                  <c:v>0.39113425925935091</c:v>
                </c:pt>
                <c:pt idx="4465">
                  <c:v>0.39114583333342473</c:v>
                </c:pt>
                <c:pt idx="4466">
                  <c:v>0.39115740740749838</c:v>
                </c:pt>
                <c:pt idx="4467">
                  <c:v>0.39116898148157314</c:v>
                </c:pt>
                <c:pt idx="4468">
                  <c:v>0.39118055555564779</c:v>
                </c:pt>
                <c:pt idx="4469">
                  <c:v>0.39119212962972105</c:v>
                </c:pt>
                <c:pt idx="4470">
                  <c:v>0.39120370370379448</c:v>
                </c:pt>
                <c:pt idx="4471">
                  <c:v>0.39121527777787007</c:v>
                </c:pt>
                <c:pt idx="4472">
                  <c:v>0.391226851851944</c:v>
                </c:pt>
                <c:pt idx="4473">
                  <c:v>0.39123842592601682</c:v>
                </c:pt>
                <c:pt idx="4474">
                  <c:v>0.39125000000009086</c:v>
                </c:pt>
                <c:pt idx="4475">
                  <c:v>0.39126157407416567</c:v>
                </c:pt>
                <c:pt idx="4476">
                  <c:v>0.39127314814823905</c:v>
                </c:pt>
                <c:pt idx="4477">
                  <c:v>0.39128472222231414</c:v>
                </c:pt>
                <c:pt idx="4478">
                  <c:v>0.39129629629638735</c:v>
                </c:pt>
                <c:pt idx="4479">
                  <c:v>0.39130787037046333</c:v>
                </c:pt>
                <c:pt idx="4480">
                  <c:v>0.39131944444453542</c:v>
                </c:pt>
                <c:pt idx="4481">
                  <c:v>0.39133101851860952</c:v>
                </c:pt>
                <c:pt idx="4482">
                  <c:v>0.39134259259268495</c:v>
                </c:pt>
                <c:pt idx="4483">
                  <c:v>0.39135416666675887</c:v>
                </c:pt>
                <c:pt idx="4484">
                  <c:v>0.39136574074083258</c:v>
                </c:pt>
                <c:pt idx="4485">
                  <c:v>0.3913773148149074</c:v>
                </c:pt>
                <c:pt idx="4486">
                  <c:v>0.39138888888898193</c:v>
                </c:pt>
                <c:pt idx="4487">
                  <c:v>0.3914004629630557</c:v>
                </c:pt>
                <c:pt idx="4488">
                  <c:v>0.39141203703712896</c:v>
                </c:pt>
                <c:pt idx="4489">
                  <c:v>0.39142361111120355</c:v>
                </c:pt>
                <c:pt idx="4490">
                  <c:v>0.39143518518527737</c:v>
                </c:pt>
                <c:pt idx="4491">
                  <c:v>0.39144675925935191</c:v>
                </c:pt>
                <c:pt idx="4492">
                  <c:v>0.39145833333342589</c:v>
                </c:pt>
                <c:pt idx="4493">
                  <c:v>0.39146990740749987</c:v>
                </c:pt>
                <c:pt idx="4494">
                  <c:v>0.39148148148157358</c:v>
                </c:pt>
                <c:pt idx="4495">
                  <c:v>0.39149305555564756</c:v>
                </c:pt>
                <c:pt idx="4496">
                  <c:v>0.39150462962972216</c:v>
                </c:pt>
                <c:pt idx="4497">
                  <c:v>0.39151620370379603</c:v>
                </c:pt>
                <c:pt idx="4498">
                  <c:v>0.39152777777787118</c:v>
                </c:pt>
                <c:pt idx="4499">
                  <c:v>0.39153935185194338</c:v>
                </c:pt>
                <c:pt idx="4500">
                  <c:v>0.39155092592601826</c:v>
                </c:pt>
                <c:pt idx="4501">
                  <c:v>0.39156250000009224</c:v>
                </c:pt>
                <c:pt idx="4502">
                  <c:v>0.39157407407416683</c:v>
                </c:pt>
                <c:pt idx="4503">
                  <c:v>0.39158564814823982</c:v>
                </c:pt>
                <c:pt idx="4504">
                  <c:v>0.3915972222223138</c:v>
                </c:pt>
                <c:pt idx="4505">
                  <c:v>0.39160879629638851</c:v>
                </c:pt>
                <c:pt idx="4506">
                  <c:v>0.39162037037046377</c:v>
                </c:pt>
                <c:pt idx="4507">
                  <c:v>0.39163194444453575</c:v>
                </c:pt>
                <c:pt idx="4508">
                  <c:v>0.39164351851861007</c:v>
                </c:pt>
                <c:pt idx="4509">
                  <c:v>0.39165509259268438</c:v>
                </c:pt>
                <c:pt idx="4510">
                  <c:v>0.39166666666675926</c:v>
                </c:pt>
                <c:pt idx="4511">
                  <c:v>0.39167824074083313</c:v>
                </c:pt>
                <c:pt idx="4512">
                  <c:v>0.39168981481490778</c:v>
                </c:pt>
                <c:pt idx="4513">
                  <c:v>0.39170138888898082</c:v>
                </c:pt>
                <c:pt idx="4514">
                  <c:v>0.39171296296305613</c:v>
                </c:pt>
                <c:pt idx="4515">
                  <c:v>0.39172453703712951</c:v>
                </c:pt>
                <c:pt idx="4516">
                  <c:v>0.39173611111120282</c:v>
                </c:pt>
                <c:pt idx="4517">
                  <c:v>0.39174768518527792</c:v>
                </c:pt>
                <c:pt idx="4518">
                  <c:v>0.39175925925935173</c:v>
                </c:pt>
                <c:pt idx="4519">
                  <c:v>0.39177083333342638</c:v>
                </c:pt>
                <c:pt idx="4520">
                  <c:v>0.39178240740750014</c:v>
                </c:pt>
                <c:pt idx="4521">
                  <c:v>0.39179398148157335</c:v>
                </c:pt>
                <c:pt idx="4522">
                  <c:v>0.39180555555564872</c:v>
                </c:pt>
                <c:pt idx="4523">
                  <c:v>0.39181712962972265</c:v>
                </c:pt>
                <c:pt idx="4524">
                  <c:v>0.39182870370379708</c:v>
                </c:pt>
                <c:pt idx="4525">
                  <c:v>0.39184027777787167</c:v>
                </c:pt>
                <c:pt idx="4526">
                  <c:v>0.39185185185194493</c:v>
                </c:pt>
                <c:pt idx="4527">
                  <c:v>0.39186342592601886</c:v>
                </c:pt>
                <c:pt idx="4528">
                  <c:v>0.39187500000009268</c:v>
                </c:pt>
                <c:pt idx="4529">
                  <c:v>0.39188657407416799</c:v>
                </c:pt>
                <c:pt idx="4530">
                  <c:v>0.39189814814824114</c:v>
                </c:pt>
                <c:pt idx="4531">
                  <c:v>0.39190972222231507</c:v>
                </c:pt>
                <c:pt idx="4532">
                  <c:v>0.391921296296389</c:v>
                </c:pt>
                <c:pt idx="4533">
                  <c:v>0.39193287037046443</c:v>
                </c:pt>
                <c:pt idx="4534">
                  <c:v>0.39194444444453652</c:v>
                </c:pt>
                <c:pt idx="4535">
                  <c:v>0.39195601851861139</c:v>
                </c:pt>
                <c:pt idx="4536">
                  <c:v>0.39196759259268588</c:v>
                </c:pt>
                <c:pt idx="4537">
                  <c:v>0.39197916666675975</c:v>
                </c:pt>
                <c:pt idx="4538">
                  <c:v>0.39199074074083362</c:v>
                </c:pt>
                <c:pt idx="4539">
                  <c:v>0.39200231481490827</c:v>
                </c:pt>
                <c:pt idx="4540">
                  <c:v>0.39201388888898203</c:v>
                </c:pt>
                <c:pt idx="4541">
                  <c:v>0.39202546296305668</c:v>
                </c:pt>
                <c:pt idx="4542">
                  <c:v>0.39203703703712928</c:v>
                </c:pt>
                <c:pt idx="4543">
                  <c:v>0.39204861111120454</c:v>
                </c:pt>
                <c:pt idx="4544">
                  <c:v>0.39206018518527896</c:v>
                </c:pt>
                <c:pt idx="4545">
                  <c:v>0.392071759259353</c:v>
                </c:pt>
                <c:pt idx="4546">
                  <c:v>0.39208333333342688</c:v>
                </c:pt>
                <c:pt idx="4547">
                  <c:v>0.39209490740750075</c:v>
                </c:pt>
                <c:pt idx="4548">
                  <c:v>0.39210648148157456</c:v>
                </c:pt>
                <c:pt idx="4549">
                  <c:v>0.39211805555564916</c:v>
                </c:pt>
                <c:pt idx="4550">
                  <c:v>0.39212962962972303</c:v>
                </c:pt>
                <c:pt idx="4551">
                  <c:v>0.39214120370379618</c:v>
                </c:pt>
                <c:pt idx="4552">
                  <c:v>0.39215277777787222</c:v>
                </c:pt>
                <c:pt idx="4553">
                  <c:v>0.39216435185194543</c:v>
                </c:pt>
                <c:pt idx="4554">
                  <c:v>0.39217592592601924</c:v>
                </c:pt>
                <c:pt idx="4555">
                  <c:v>0.39218750000009323</c:v>
                </c:pt>
                <c:pt idx="4556">
                  <c:v>0.39219907407416682</c:v>
                </c:pt>
                <c:pt idx="4557">
                  <c:v>0.39221064814824164</c:v>
                </c:pt>
                <c:pt idx="4558">
                  <c:v>0.39222222222231556</c:v>
                </c:pt>
                <c:pt idx="4559">
                  <c:v>0.39223379629638883</c:v>
                </c:pt>
                <c:pt idx="4560">
                  <c:v>0.39224537037046397</c:v>
                </c:pt>
                <c:pt idx="4561">
                  <c:v>0.39225694444453707</c:v>
                </c:pt>
                <c:pt idx="4562">
                  <c:v>0.39226851851861183</c:v>
                </c:pt>
                <c:pt idx="4563">
                  <c:v>0.39228009259268642</c:v>
                </c:pt>
                <c:pt idx="4564">
                  <c:v>0.39229166666675935</c:v>
                </c:pt>
                <c:pt idx="4565">
                  <c:v>0.39230324074083417</c:v>
                </c:pt>
                <c:pt idx="4566">
                  <c:v>0.39231481481490943</c:v>
                </c:pt>
                <c:pt idx="4567">
                  <c:v>0.39232638888898319</c:v>
                </c:pt>
                <c:pt idx="4568">
                  <c:v>0.39233796296305723</c:v>
                </c:pt>
                <c:pt idx="4569">
                  <c:v>0.39234953703712988</c:v>
                </c:pt>
                <c:pt idx="4570">
                  <c:v>0.39236111111120492</c:v>
                </c:pt>
                <c:pt idx="4571">
                  <c:v>0.39237268518528001</c:v>
                </c:pt>
                <c:pt idx="4572">
                  <c:v>0.39238425925935411</c:v>
                </c:pt>
                <c:pt idx="4573">
                  <c:v>0.39239583333342715</c:v>
                </c:pt>
                <c:pt idx="4574">
                  <c:v>0.39240740740750107</c:v>
                </c:pt>
                <c:pt idx="4575">
                  <c:v>0.39241898148157572</c:v>
                </c:pt>
                <c:pt idx="4576">
                  <c:v>0.39243055555564965</c:v>
                </c:pt>
                <c:pt idx="4577">
                  <c:v>0.39244212962972347</c:v>
                </c:pt>
                <c:pt idx="4578">
                  <c:v>0.39245370370379745</c:v>
                </c:pt>
                <c:pt idx="4579">
                  <c:v>0.39246527777787277</c:v>
                </c:pt>
                <c:pt idx="4580">
                  <c:v>0.39247685185194647</c:v>
                </c:pt>
                <c:pt idx="4581">
                  <c:v>0.39248842592602046</c:v>
                </c:pt>
                <c:pt idx="4582">
                  <c:v>0.39250000000009372</c:v>
                </c:pt>
                <c:pt idx="4583">
                  <c:v>0.39251157407416815</c:v>
                </c:pt>
                <c:pt idx="4584">
                  <c:v>0.39252314814824207</c:v>
                </c:pt>
                <c:pt idx="4585">
                  <c:v>0.392534722222316</c:v>
                </c:pt>
                <c:pt idx="4586">
                  <c:v>0.39254629629638982</c:v>
                </c:pt>
                <c:pt idx="4587">
                  <c:v>0.39255787037046502</c:v>
                </c:pt>
                <c:pt idx="4588">
                  <c:v>0.39256944444453762</c:v>
                </c:pt>
                <c:pt idx="4589">
                  <c:v>0.39258101851861182</c:v>
                </c:pt>
                <c:pt idx="4590">
                  <c:v>0.39259259259268675</c:v>
                </c:pt>
                <c:pt idx="4591">
                  <c:v>0.39260416666676062</c:v>
                </c:pt>
                <c:pt idx="4592">
                  <c:v>0.39261574074083438</c:v>
                </c:pt>
                <c:pt idx="4593">
                  <c:v>0.39262731481490903</c:v>
                </c:pt>
                <c:pt idx="4594">
                  <c:v>0.39263888888898302</c:v>
                </c:pt>
                <c:pt idx="4595">
                  <c:v>0.39265046296305761</c:v>
                </c:pt>
                <c:pt idx="4596">
                  <c:v>0.39266203703713037</c:v>
                </c:pt>
                <c:pt idx="4597">
                  <c:v>0.39267361111120536</c:v>
                </c:pt>
                <c:pt idx="4598">
                  <c:v>0.39268518518528001</c:v>
                </c:pt>
                <c:pt idx="4599">
                  <c:v>0.39269675925935388</c:v>
                </c:pt>
                <c:pt idx="4600">
                  <c:v>0.39270833333342775</c:v>
                </c:pt>
                <c:pt idx="4601">
                  <c:v>0.39271990740750157</c:v>
                </c:pt>
                <c:pt idx="4602">
                  <c:v>0.39273148148157494</c:v>
                </c:pt>
                <c:pt idx="4603">
                  <c:v>0.39274305555564931</c:v>
                </c:pt>
                <c:pt idx="4604">
                  <c:v>0.39275462962972402</c:v>
                </c:pt>
                <c:pt idx="4605">
                  <c:v>0.39276620370379789</c:v>
                </c:pt>
                <c:pt idx="4606">
                  <c:v>0.39277777777787326</c:v>
                </c:pt>
                <c:pt idx="4607">
                  <c:v>0.39278935185194624</c:v>
                </c:pt>
                <c:pt idx="4608">
                  <c:v>0.39280092592602101</c:v>
                </c:pt>
                <c:pt idx="4609">
                  <c:v>0.39281250000009477</c:v>
                </c:pt>
                <c:pt idx="4610">
                  <c:v>0.39282407407416919</c:v>
                </c:pt>
                <c:pt idx="4611">
                  <c:v>0.39283564814824257</c:v>
                </c:pt>
                <c:pt idx="4612">
                  <c:v>0.39284722222231588</c:v>
                </c:pt>
                <c:pt idx="4613">
                  <c:v>0.39285879629639098</c:v>
                </c:pt>
                <c:pt idx="4614">
                  <c:v>0.39287037037046618</c:v>
                </c:pt>
                <c:pt idx="4615">
                  <c:v>0.39288194444453883</c:v>
                </c:pt>
                <c:pt idx="4616">
                  <c:v>0.39289351851861232</c:v>
                </c:pt>
                <c:pt idx="4617">
                  <c:v>0.39290509259268713</c:v>
                </c:pt>
                <c:pt idx="4618">
                  <c:v>0.39291666666676189</c:v>
                </c:pt>
                <c:pt idx="4619">
                  <c:v>0.39292824074083577</c:v>
                </c:pt>
                <c:pt idx="4620">
                  <c:v>0.39293981481490964</c:v>
                </c:pt>
                <c:pt idx="4621">
                  <c:v>0.39295138888898351</c:v>
                </c:pt>
                <c:pt idx="4622">
                  <c:v>0.39296296296305883</c:v>
                </c:pt>
                <c:pt idx="4623">
                  <c:v>0.39297453703713192</c:v>
                </c:pt>
                <c:pt idx="4624">
                  <c:v>0.39298611111120657</c:v>
                </c:pt>
                <c:pt idx="4625">
                  <c:v>0.39299768518528044</c:v>
                </c:pt>
                <c:pt idx="4626">
                  <c:v>0.39300925925935437</c:v>
                </c:pt>
                <c:pt idx="4627">
                  <c:v>0.3930208333334288</c:v>
                </c:pt>
                <c:pt idx="4628">
                  <c:v>0.39303240740750212</c:v>
                </c:pt>
                <c:pt idx="4629">
                  <c:v>0.39304398148157582</c:v>
                </c:pt>
                <c:pt idx="4630">
                  <c:v>0.39305555555565053</c:v>
                </c:pt>
                <c:pt idx="4631">
                  <c:v>0.39306712962972445</c:v>
                </c:pt>
                <c:pt idx="4632">
                  <c:v>0.39307870370379894</c:v>
                </c:pt>
                <c:pt idx="4633">
                  <c:v>0.39309027777787353</c:v>
                </c:pt>
                <c:pt idx="4634">
                  <c:v>0.39310185185194685</c:v>
                </c:pt>
                <c:pt idx="4635">
                  <c:v>0.39311342592602072</c:v>
                </c:pt>
                <c:pt idx="4636">
                  <c:v>0.39312500000009432</c:v>
                </c:pt>
                <c:pt idx="4637">
                  <c:v>0.39313657407416908</c:v>
                </c:pt>
                <c:pt idx="4638">
                  <c:v>0.39314814814824306</c:v>
                </c:pt>
                <c:pt idx="4639">
                  <c:v>0.39315972222231682</c:v>
                </c:pt>
                <c:pt idx="4640">
                  <c:v>0.39317129629639058</c:v>
                </c:pt>
                <c:pt idx="4641">
                  <c:v>0.39318287037046667</c:v>
                </c:pt>
                <c:pt idx="4642">
                  <c:v>0.39319444444453872</c:v>
                </c:pt>
                <c:pt idx="4643">
                  <c:v>0.39320601851861281</c:v>
                </c:pt>
                <c:pt idx="4644">
                  <c:v>0.39321759259268774</c:v>
                </c:pt>
                <c:pt idx="4645">
                  <c:v>0.39322916666676166</c:v>
                </c:pt>
                <c:pt idx="4646">
                  <c:v>0.39324074074083532</c:v>
                </c:pt>
                <c:pt idx="4647">
                  <c:v>0.39325231481491002</c:v>
                </c:pt>
                <c:pt idx="4648">
                  <c:v>0.393263888888984</c:v>
                </c:pt>
                <c:pt idx="4649">
                  <c:v>0.39327546296305854</c:v>
                </c:pt>
                <c:pt idx="4650">
                  <c:v>0.39328703703713147</c:v>
                </c:pt>
                <c:pt idx="4651">
                  <c:v>0.39329861111120634</c:v>
                </c:pt>
                <c:pt idx="4652">
                  <c:v>0.3933101851852816</c:v>
                </c:pt>
                <c:pt idx="4653">
                  <c:v>0.39332175925935547</c:v>
                </c:pt>
                <c:pt idx="4654">
                  <c:v>0.39333333333342863</c:v>
                </c:pt>
                <c:pt idx="4655">
                  <c:v>0.39334490740750327</c:v>
                </c:pt>
                <c:pt idx="4656">
                  <c:v>0.39335648148157726</c:v>
                </c:pt>
                <c:pt idx="4657">
                  <c:v>0.39336805555565163</c:v>
                </c:pt>
                <c:pt idx="4658">
                  <c:v>0.39337962962972567</c:v>
                </c:pt>
                <c:pt idx="4659">
                  <c:v>0.39339120370379832</c:v>
                </c:pt>
                <c:pt idx="4660">
                  <c:v>0.39340277777787463</c:v>
                </c:pt>
                <c:pt idx="4661">
                  <c:v>0.39341435185194801</c:v>
                </c:pt>
                <c:pt idx="4662">
                  <c:v>0.39342592592602188</c:v>
                </c:pt>
                <c:pt idx="4663">
                  <c:v>0.39343750000009481</c:v>
                </c:pt>
                <c:pt idx="4664">
                  <c:v>0.39344907407416962</c:v>
                </c:pt>
                <c:pt idx="4665">
                  <c:v>0.39346064814824422</c:v>
                </c:pt>
                <c:pt idx="4666">
                  <c:v>0.39347222222231798</c:v>
                </c:pt>
                <c:pt idx="4667">
                  <c:v>0.39348379629639196</c:v>
                </c:pt>
                <c:pt idx="4668">
                  <c:v>0.3934953703704665</c:v>
                </c:pt>
                <c:pt idx="4669">
                  <c:v>0.39350694444453932</c:v>
                </c:pt>
                <c:pt idx="4670">
                  <c:v>0.39351851851861414</c:v>
                </c:pt>
                <c:pt idx="4671">
                  <c:v>0.39353009259268817</c:v>
                </c:pt>
                <c:pt idx="4672">
                  <c:v>0.39354166666676182</c:v>
                </c:pt>
                <c:pt idx="4673">
                  <c:v>0.39355324074083581</c:v>
                </c:pt>
                <c:pt idx="4674">
                  <c:v>0.39356481481491123</c:v>
                </c:pt>
                <c:pt idx="4675">
                  <c:v>0.39357638888898516</c:v>
                </c:pt>
                <c:pt idx="4676">
                  <c:v>0.39358796296305959</c:v>
                </c:pt>
                <c:pt idx="4677">
                  <c:v>0.39359953703713202</c:v>
                </c:pt>
                <c:pt idx="4678">
                  <c:v>0.39361111111120678</c:v>
                </c:pt>
                <c:pt idx="4679">
                  <c:v>0.3936226851852821</c:v>
                </c:pt>
                <c:pt idx="4680">
                  <c:v>0.39363425925935508</c:v>
                </c:pt>
                <c:pt idx="4681">
                  <c:v>0.39364583333342912</c:v>
                </c:pt>
                <c:pt idx="4682">
                  <c:v>0.39365740740750282</c:v>
                </c:pt>
                <c:pt idx="4683">
                  <c:v>0.39366898148157753</c:v>
                </c:pt>
                <c:pt idx="4684">
                  <c:v>0.39368055555565218</c:v>
                </c:pt>
                <c:pt idx="4685">
                  <c:v>0.39369212962972538</c:v>
                </c:pt>
                <c:pt idx="4686">
                  <c:v>0.39370370370379887</c:v>
                </c:pt>
                <c:pt idx="4687">
                  <c:v>0.39371527777787441</c:v>
                </c:pt>
                <c:pt idx="4688">
                  <c:v>0.39372685185194839</c:v>
                </c:pt>
                <c:pt idx="4689">
                  <c:v>0.39373842592602132</c:v>
                </c:pt>
                <c:pt idx="4690">
                  <c:v>0.3937500000000953</c:v>
                </c:pt>
                <c:pt idx="4691">
                  <c:v>0.39376157407417006</c:v>
                </c:pt>
                <c:pt idx="4692">
                  <c:v>0.39377314814824382</c:v>
                </c:pt>
                <c:pt idx="4693">
                  <c:v>0.39378472222231853</c:v>
                </c:pt>
                <c:pt idx="4694">
                  <c:v>0.39379629629639162</c:v>
                </c:pt>
                <c:pt idx="4695">
                  <c:v>0.39380787037046766</c:v>
                </c:pt>
                <c:pt idx="4696">
                  <c:v>0.39381944444453981</c:v>
                </c:pt>
                <c:pt idx="4697">
                  <c:v>0.39383101851861391</c:v>
                </c:pt>
                <c:pt idx="4698">
                  <c:v>0.39384259259268933</c:v>
                </c:pt>
                <c:pt idx="4699">
                  <c:v>0.39385416666676326</c:v>
                </c:pt>
                <c:pt idx="4700">
                  <c:v>0.39386574074083702</c:v>
                </c:pt>
                <c:pt idx="4701">
                  <c:v>0.39387731481491173</c:v>
                </c:pt>
                <c:pt idx="4702">
                  <c:v>0.39388888888898627</c:v>
                </c:pt>
                <c:pt idx="4703">
                  <c:v>0.39390046296305997</c:v>
                </c:pt>
                <c:pt idx="4704">
                  <c:v>0.39391203703713334</c:v>
                </c:pt>
                <c:pt idx="4705">
                  <c:v>0.39392361111120788</c:v>
                </c:pt>
                <c:pt idx="4706">
                  <c:v>0.39393518518528176</c:v>
                </c:pt>
                <c:pt idx="4707">
                  <c:v>0.39394675925935629</c:v>
                </c:pt>
                <c:pt idx="4708">
                  <c:v>0.39395833333343028</c:v>
                </c:pt>
                <c:pt idx="4709">
                  <c:v>0.39396990740750426</c:v>
                </c:pt>
                <c:pt idx="4710">
                  <c:v>0.39398148148157802</c:v>
                </c:pt>
                <c:pt idx="4711">
                  <c:v>0.39399305555565201</c:v>
                </c:pt>
                <c:pt idx="4712">
                  <c:v>0.39400462962972643</c:v>
                </c:pt>
                <c:pt idx="4713">
                  <c:v>0.39401620370380058</c:v>
                </c:pt>
                <c:pt idx="4714">
                  <c:v>0.39402777777787551</c:v>
                </c:pt>
                <c:pt idx="4715">
                  <c:v>0.39403935185194788</c:v>
                </c:pt>
                <c:pt idx="4716">
                  <c:v>0.39405092592602264</c:v>
                </c:pt>
                <c:pt idx="4717">
                  <c:v>0.39406250000009663</c:v>
                </c:pt>
                <c:pt idx="4718">
                  <c:v>0.39407407407417122</c:v>
                </c:pt>
                <c:pt idx="4719">
                  <c:v>0.39408564814824515</c:v>
                </c:pt>
                <c:pt idx="4720">
                  <c:v>0.39409722222231808</c:v>
                </c:pt>
                <c:pt idx="4721">
                  <c:v>0.39410879629639295</c:v>
                </c:pt>
                <c:pt idx="4722">
                  <c:v>0.39412037037046826</c:v>
                </c:pt>
                <c:pt idx="4723">
                  <c:v>0.39413194444454036</c:v>
                </c:pt>
                <c:pt idx="4724">
                  <c:v>0.39414351851861446</c:v>
                </c:pt>
                <c:pt idx="4725">
                  <c:v>0.39415509259268888</c:v>
                </c:pt>
                <c:pt idx="4726">
                  <c:v>0.39416666666676364</c:v>
                </c:pt>
                <c:pt idx="4727">
                  <c:v>0.39417824074083757</c:v>
                </c:pt>
                <c:pt idx="4728">
                  <c:v>0.39418981481491217</c:v>
                </c:pt>
                <c:pt idx="4729">
                  <c:v>0.39420138888898498</c:v>
                </c:pt>
                <c:pt idx="4730">
                  <c:v>0.39421296296306052</c:v>
                </c:pt>
                <c:pt idx="4731">
                  <c:v>0.39422453703713389</c:v>
                </c:pt>
                <c:pt idx="4732">
                  <c:v>0.39423611111120732</c:v>
                </c:pt>
                <c:pt idx="4733">
                  <c:v>0.39424768518528225</c:v>
                </c:pt>
                <c:pt idx="4734">
                  <c:v>0.39425925925935612</c:v>
                </c:pt>
                <c:pt idx="4735">
                  <c:v>0.39427083333343077</c:v>
                </c:pt>
                <c:pt idx="4736">
                  <c:v>0.39428240740750453</c:v>
                </c:pt>
                <c:pt idx="4737">
                  <c:v>0.39429398148157768</c:v>
                </c:pt>
                <c:pt idx="4738">
                  <c:v>0.39430555555565311</c:v>
                </c:pt>
                <c:pt idx="4739">
                  <c:v>0.39431712962972704</c:v>
                </c:pt>
                <c:pt idx="4740">
                  <c:v>0.39432870370380213</c:v>
                </c:pt>
                <c:pt idx="4741">
                  <c:v>0.39434027777787611</c:v>
                </c:pt>
                <c:pt idx="4742">
                  <c:v>0.39435185185194938</c:v>
                </c:pt>
                <c:pt idx="4743">
                  <c:v>0.39436342592602325</c:v>
                </c:pt>
                <c:pt idx="4744">
                  <c:v>0.39437500000009706</c:v>
                </c:pt>
                <c:pt idx="4745">
                  <c:v>0.39438657407417244</c:v>
                </c:pt>
                <c:pt idx="4746">
                  <c:v>0.39439814814824553</c:v>
                </c:pt>
                <c:pt idx="4747">
                  <c:v>0.39440972222231951</c:v>
                </c:pt>
                <c:pt idx="4748">
                  <c:v>0.39442129629639339</c:v>
                </c:pt>
                <c:pt idx="4749">
                  <c:v>0.3944328703704687</c:v>
                </c:pt>
                <c:pt idx="4750">
                  <c:v>0.39444444444454174</c:v>
                </c:pt>
                <c:pt idx="4751">
                  <c:v>0.39445601851861573</c:v>
                </c:pt>
                <c:pt idx="4752">
                  <c:v>0.39446759259269026</c:v>
                </c:pt>
                <c:pt idx="4753">
                  <c:v>0.39447916666676414</c:v>
                </c:pt>
                <c:pt idx="4754">
                  <c:v>0.39449074074083806</c:v>
                </c:pt>
                <c:pt idx="4755">
                  <c:v>0.39450231481491255</c:v>
                </c:pt>
                <c:pt idx="4756">
                  <c:v>0.39451388888898647</c:v>
                </c:pt>
                <c:pt idx="4757">
                  <c:v>0.39452546296306107</c:v>
                </c:pt>
                <c:pt idx="4758">
                  <c:v>0.39453703703713366</c:v>
                </c:pt>
                <c:pt idx="4759">
                  <c:v>0.39454861111120887</c:v>
                </c:pt>
                <c:pt idx="4760">
                  <c:v>0.39456018518528335</c:v>
                </c:pt>
                <c:pt idx="4761">
                  <c:v>0.39457175925935728</c:v>
                </c:pt>
                <c:pt idx="4762">
                  <c:v>0.39458333333343126</c:v>
                </c:pt>
                <c:pt idx="4763">
                  <c:v>0.39459490740750502</c:v>
                </c:pt>
                <c:pt idx="4764">
                  <c:v>0.39460648148157901</c:v>
                </c:pt>
                <c:pt idx="4765">
                  <c:v>0.39461805555565355</c:v>
                </c:pt>
                <c:pt idx="4766">
                  <c:v>0.39462962962972742</c:v>
                </c:pt>
                <c:pt idx="4767">
                  <c:v>0.39464120370380124</c:v>
                </c:pt>
                <c:pt idx="4768">
                  <c:v>0.39465277777787661</c:v>
                </c:pt>
                <c:pt idx="4769">
                  <c:v>0.39466435185194965</c:v>
                </c:pt>
                <c:pt idx="4770">
                  <c:v>0.39467592592602357</c:v>
                </c:pt>
                <c:pt idx="4771">
                  <c:v>0.39468750000009756</c:v>
                </c:pt>
                <c:pt idx="4772">
                  <c:v>0.39469907407417132</c:v>
                </c:pt>
                <c:pt idx="4773">
                  <c:v>0.39471064814824597</c:v>
                </c:pt>
                <c:pt idx="4774">
                  <c:v>0.39472222222231995</c:v>
                </c:pt>
                <c:pt idx="4775">
                  <c:v>0.39473379629639327</c:v>
                </c:pt>
                <c:pt idx="4776">
                  <c:v>0.39474537037046836</c:v>
                </c:pt>
                <c:pt idx="4777">
                  <c:v>0.39475694444454218</c:v>
                </c:pt>
                <c:pt idx="4778">
                  <c:v>0.39476851851861622</c:v>
                </c:pt>
                <c:pt idx="4779">
                  <c:v>0.39478009259269065</c:v>
                </c:pt>
                <c:pt idx="4780">
                  <c:v>0.3947916666667638</c:v>
                </c:pt>
                <c:pt idx="4781">
                  <c:v>0.3948032407408385</c:v>
                </c:pt>
                <c:pt idx="4782">
                  <c:v>0.39481481481491393</c:v>
                </c:pt>
                <c:pt idx="4783">
                  <c:v>0.39482638888898752</c:v>
                </c:pt>
                <c:pt idx="4784">
                  <c:v>0.39483796296306162</c:v>
                </c:pt>
                <c:pt idx="4785">
                  <c:v>0.39484953703713432</c:v>
                </c:pt>
                <c:pt idx="4786">
                  <c:v>0.39486111111120925</c:v>
                </c:pt>
                <c:pt idx="4787">
                  <c:v>0.39487268518528451</c:v>
                </c:pt>
                <c:pt idx="4788">
                  <c:v>0.39488425925935849</c:v>
                </c:pt>
                <c:pt idx="4789">
                  <c:v>0.39489583333343153</c:v>
                </c:pt>
                <c:pt idx="4790">
                  <c:v>0.39490740740750552</c:v>
                </c:pt>
                <c:pt idx="4791">
                  <c:v>0.39491898148158011</c:v>
                </c:pt>
                <c:pt idx="4792">
                  <c:v>0.39493055555565404</c:v>
                </c:pt>
                <c:pt idx="4793">
                  <c:v>0.39494212962972786</c:v>
                </c:pt>
                <c:pt idx="4794">
                  <c:v>0.39495370370380251</c:v>
                </c:pt>
                <c:pt idx="4795">
                  <c:v>0.3949652777778771</c:v>
                </c:pt>
                <c:pt idx="4796">
                  <c:v>0.39497685185195086</c:v>
                </c:pt>
                <c:pt idx="4797">
                  <c:v>0.39498842592602479</c:v>
                </c:pt>
                <c:pt idx="4798">
                  <c:v>0.39500000000009788</c:v>
                </c:pt>
                <c:pt idx="4799">
                  <c:v>0.39501157407417253</c:v>
                </c:pt>
                <c:pt idx="4800">
                  <c:v>0.39502314814824652</c:v>
                </c:pt>
                <c:pt idx="4801">
                  <c:v>0.39503472222232039</c:v>
                </c:pt>
                <c:pt idx="4802">
                  <c:v>0.39504629629639382</c:v>
                </c:pt>
                <c:pt idx="4803">
                  <c:v>0.39505787037046941</c:v>
                </c:pt>
                <c:pt idx="4804">
                  <c:v>0.39506944444454273</c:v>
                </c:pt>
                <c:pt idx="4805">
                  <c:v>0.39508101851861632</c:v>
                </c:pt>
                <c:pt idx="4806">
                  <c:v>0.39509259259269114</c:v>
                </c:pt>
                <c:pt idx="4807">
                  <c:v>0.39510416666676507</c:v>
                </c:pt>
                <c:pt idx="4808">
                  <c:v>0.39511574074083838</c:v>
                </c:pt>
                <c:pt idx="4809">
                  <c:v>0.39512731481491348</c:v>
                </c:pt>
                <c:pt idx="4810">
                  <c:v>0.39513888888898746</c:v>
                </c:pt>
                <c:pt idx="4811">
                  <c:v>0.395150462963062</c:v>
                </c:pt>
                <c:pt idx="4812">
                  <c:v>0.39516203703713482</c:v>
                </c:pt>
                <c:pt idx="4813">
                  <c:v>0.39517361111120963</c:v>
                </c:pt>
                <c:pt idx="4814">
                  <c:v>0.39518518518528439</c:v>
                </c:pt>
                <c:pt idx="4815">
                  <c:v>0.39519675925935827</c:v>
                </c:pt>
                <c:pt idx="4816">
                  <c:v>0.39520833333343214</c:v>
                </c:pt>
                <c:pt idx="4817">
                  <c:v>0.39521990740750601</c:v>
                </c:pt>
                <c:pt idx="4818">
                  <c:v>0.39523148148157933</c:v>
                </c:pt>
                <c:pt idx="4819">
                  <c:v>0.39524305555565342</c:v>
                </c:pt>
                <c:pt idx="4820">
                  <c:v>0.3952546296297284</c:v>
                </c:pt>
                <c:pt idx="4821">
                  <c:v>0.39526620370380294</c:v>
                </c:pt>
                <c:pt idx="4822">
                  <c:v>0.39527777777787759</c:v>
                </c:pt>
                <c:pt idx="4823">
                  <c:v>0.39528935185195058</c:v>
                </c:pt>
                <c:pt idx="4824">
                  <c:v>0.39530092592602539</c:v>
                </c:pt>
                <c:pt idx="4825">
                  <c:v>0.39531250000009915</c:v>
                </c:pt>
                <c:pt idx="4826">
                  <c:v>0.39532407407417358</c:v>
                </c:pt>
                <c:pt idx="4827">
                  <c:v>0.39533564814824695</c:v>
                </c:pt>
                <c:pt idx="4828">
                  <c:v>0.39534722222232038</c:v>
                </c:pt>
                <c:pt idx="4829">
                  <c:v>0.39535879629639537</c:v>
                </c:pt>
                <c:pt idx="4830">
                  <c:v>0.39537037037047051</c:v>
                </c:pt>
                <c:pt idx="4831">
                  <c:v>0.39538194444454389</c:v>
                </c:pt>
                <c:pt idx="4832">
                  <c:v>0.39539351851861682</c:v>
                </c:pt>
                <c:pt idx="4833">
                  <c:v>0.39540509259269158</c:v>
                </c:pt>
                <c:pt idx="4834">
                  <c:v>0.39541666666676623</c:v>
                </c:pt>
                <c:pt idx="4835">
                  <c:v>0.39542824074084021</c:v>
                </c:pt>
                <c:pt idx="4836">
                  <c:v>0.39543981481491403</c:v>
                </c:pt>
                <c:pt idx="4837">
                  <c:v>0.3954513888889879</c:v>
                </c:pt>
                <c:pt idx="4838">
                  <c:v>0.39546296296306316</c:v>
                </c:pt>
                <c:pt idx="4839">
                  <c:v>0.39547453703713625</c:v>
                </c:pt>
                <c:pt idx="4840">
                  <c:v>0.39548611111121096</c:v>
                </c:pt>
                <c:pt idx="4841">
                  <c:v>0.39549768518528483</c:v>
                </c:pt>
                <c:pt idx="4842">
                  <c:v>0.39550925925935876</c:v>
                </c:pt>
                <c:pt idx="4843">
                  <c:v>0.39552083333343319</c:v>
                </c:pt>
                <c:pt idx="4844">
                  <c:v>0.3955324074075065</c:v>
                </c:pt>
                <c:pt idx="4845">
                  <c:v>0.39554398148157988</c:v>
                </c:pt>
                <c:pt idx="4846">
                  <c:v>0.39555555555565497</c:v>
                </c:pt>
                <c:pt idx="4847">
                  <c:v>0.39556712962972884</c:v>
                </c:pt>
                <c:pt idx="4848">
                  <c:v>0.3955787037038041</c:v>
                </c:pt>
                <c:pt idx="4849">
                  <c:v>0.39559027777787797</c:v>
                </c:pt>
                <c:pt idx="4850">
                  <c:v>0.39560185185195113</c:v>
                </c:pt>
                <c:pt idx="4851">
                  <c:v>0.39561342592602511</c:v>
                </c:pt>
                <c:pt idx="4852">
                  <c:v>0.39562500000009881</c:v>
                </c:pt>
                <c:pt idx="4853">
                  <c:v>0.39563657407417352</c:v>
                </c:pt>
                <c:pt idx="4854">
                  <c:v>0.3956481481482475</c:v>
                </c:pt>
                <c:pt idx="4855">
                  <c:v>0.39565972222232082</c:v>
                </c:pt>
                <c:pt idx="4856">
                  <c:v>0.39567129629639491</c:v>
                </c:pt>
                <c:pt idx="4857">
                  <c:v>0.39568287037047101</c:v>
                </c:pt>
                <c:pt idx="4858">
                  <c:v>0.39569444444454338</c:v>
                </c:pt>
                <c:pt idx="4859">
                  <c:v>0.39570601851861731</c:v>
                </c:pt>
                <c:pt idx="4860">
                  <c:v>0.39571759259269207</c:v>
                </c:pt>
                <c:pt idx="4861">
                  <c:v>0.39572916666676605</c:v>
                </c:pt>
                <c:pt idx="4862">
                  <c:v>0.39574074074083948</c:v>
                </c:pt>
                <c:pt idx="4863">
                  <c:v>0.39575231481491446</c:v>
                </c:pt>
                <c:pt idx="4864">
                  <c:v>0.39576388888898834</c:v>
                </c:pt>
                <c:pt idx="4865">
                  <c:v>0.39577546296306293</c:v>
                </c:pt>
                <c:pt idx="4866">
                  <c:v>0.39578703703713586</c:v>
                </c:pt>
                <c:pt idx="4867">
                  <c:v>0.39579861111121067</c:v>
                </c:pt>
                <c:pt idx="4868">
                  <c:v>0.39581018518528593</c:v>
                </c:pt>
                <c:pt idx="4869">
                  <c:v>0.39582175925935986</c:v>
                </c:pt>
                <c:pt idx="4870">
                  <c:v>0.39583333333343301</c:v>
                </c:pt>
                <c:pt idx="4871">
                  <c:v>0.39584490740750766</c:v>
                </c:pt>
                <c:pt idx="4872">
                  <c:v>0.39585648148158142</c:v>
                </c:pt>
                <c:pt idx="4873">
                  <c:v>0.39586805555565602</c:v>
                </c:pt>
                <c:pt idx="4874">
                  <c:v>0.39587962962972995</c:v>
                </c:pt>
                <c:pt idx="4875">
                  <c:v>0.39589120370380387</c:v>
                </c:pt>
                <c:pt idx="4876">
                  <c:v>0.39590277777787902</c:v>
                </c:pt>
                <c:pt idx="4877">
                  <c:v>0.3959143518519524</c:v>
                </c:pt>
                <c:pt idx="4878">
                  <c:v>0.39592592592602616</c:v>
                </c:pt>
                <c:pt idx="4879">
                  <c:v>0.39593750000009931</c:v>
                </c:pt>
                <c:pt idx="4880">
                  <c:v>0.39594907407417396</c:v>
                </c:pt>
                <c:pt idx="4881">
                  <c:v>0.39596064814824844</c:v>
                </c:pt>
                <c:pt idx="4882">
                  <c:v>0.39597222222232237</c:v>
                </c:pt>
                <c:pt idx="4883">
                  <c:v>0.39598379629639635</c:v>
                </c:pt>
                <c:pt idx="4884">
                  <c:v>0.39599537037047089</c:v>
                </c:pt>
                <c:pt idx="4885">
                  <c:v>0.39600694444454487</c:v>
                </c:pt>
                <c:pt idx="4886">
                  <c:v>0.39601851851861858</c:v>
                </c:pt>
                <c:pt idx="4887">
                  <c:v>0.39603009259269256</c:v>
                </c:pt>
                <c:pt idx="4888">
                  <c:v>0.39604166666676632</c:v>
                </c:pt>
                <c:pt idx="4889">
                  <c:v>0.39605324074084103</c:v>
                </c:pt>
                <c:pt idx="4890">
                  <c:v>0.39606481481491562</c:v>
                </c:pt>
                <c:pt idx="4891">
                  <c:v>0.39607638888898944</c:v>
                </c:pt>
                <c:pt idx="4892">
                  <c:v>0.39608796296306398</c:v>
                </c:pt>
                <c:pt idx="4893">
                  <c:v>0.39609953703713641</c:v>
                </c:pt>
                <c:pt idx="4894">
                  <c:v>0.39611111111121117</c:v>
                </c:pt>
                <c:pt idx="4895">
                  <c:v>0.39612268518528659</c:v>
                </c:pt>
                <c:pt idx="4896">
                  <c:v>0.39613425925935952</c:v>
                </c:pt>
                <c:pt idx="4897">
                  <c:v>0.39614583333343351</c:v>
                </c:pt>
                <c:pt idx="4898">
                  <c:v>0.39615740740750688</c:v>
                </c:pt>
                <c:pt idx="4899">
                  <c:v>0.39616898148158197</c:v>
                </c:pt>
                <c:pt idx="4900">
                  <c:v>0.39618055555565657</c:v>
                </c:pt>
                <c:pt idx="4901">
                  <c:v>0.39619212962972938</c:v>
                </c:pt>
                <c:pt idx="4902">
                  <c:v>0.39620370370380426</c:v>
                </c:pt>
                <c:pt idx="4903">
                  <c:v>0.39621527777787879</c:v>
                </c:pt>
                <c:pt idx="4904">
                  <c:v>0.39622685185195278</c:v>
                </c:pt>
                <c:pt idx="4905">
                  <c:v>0.39623842592602582</c:v>
                </c:pt>
                <c:pt idx="4906">
                  <c:v>0.3962500000000998</c:v>
                </c:pt>
                <c:pt idx="4907">
                  <c:v>0.39626157407417451</c:v>
                </c:pt>
                <c:pt idx="4908">
                  <c:v>0.39627314814824782</c:v>
                </c:pt>
                <c:pt idx="4909">
                  <c:v>0.39628472222232292</c:v>
                </c:pt>
                <c:pt idx="4910">
                  <c:v>0.39629629629639601</c:v>
                </c:pt>
                <c:pt idx="4911">
                  <c:v>0.3963078703704721</c:v>
                </c:pt>
                <c:pt idx="4912">
                  <c:v>0.39631944444454514</c:v>
                </c:pt>
                <c:pt idx="4913">
                  <c:v>0.39633101851861835</c:v>
                </c:pt>
                <c:pt idx="4914">
                  <c:v>0.39634259259269372</c:v>
                </c:pt>
                <c:pt idx="4915">
                  <c:v>0.39635416666676765</c:v>
                </c:pt>
                <c:pt idx="4916">
                  <c:v>0.39636574074084208</c:v>
                </c:pt>
                <c:pt idx="4917">
                  <c:v>0.39637731481491612</c:v>
                </c:pt>
                <c:pt idx="4918">
                  <c:v>0.39638888888899076</c:v>
                </c:pt>
                <c:pt idx="4919">
                  <c:v>0.39640046296306436</c:v>
                </c:pt>
                <c:pt idx="4920">
                  <c:v>0.39641203703713768</c:v>
                </c:pt>
                <c:pt idx="4921">
                  <c:v>0.39642361111121227</c:v>
                </c:pt>
                <c:pt idx="4922">
                  <c:v>0.39643518518528614</c:v>
                </c:pt>
                <c:pt idx="4923">
                  <c:v>0.39644675925936079</c:v>
                </c:pt>
                <c:pt idx="4924">
                  <c:v>0.39645833333343466</c:v>
                </c:pt>
                <c:pt idx="4925">
                  <c:v>0.39646990740750865</c:v>
                </c:pt>
                <c:pt idx="4926">
                  <c:v>0.39648148148158241</c:v>
                </c:pt>
                <c:pt idx="4927">
                  <c:v>0.39649305555565639</c:v>
                </c:pt>
                <c:pt idx="4928">
                  <c:v>0.39650462962973088</c:v>
                </c:pt>
                <c:pt idx="4929">
                  <c:v>0.39651620370380536</c:v>
                </c:pt>
                <c:pt idx="4930">
                  <c:v>0.39652777777788001</c:v>
                </c:pt>
                <c:pt idx="4931">
                  <c:v>0.39653935185195238</c:v>
                </c:pt>
                <c:pt idx="4932">
                  <c:v>0.39655092592602703</c:v>
                </c:pt>
                <c:pt idx="4933">
                  <c:v>0.39656250000010101</c:v>
                </c:pt>
                <c:pt idx="4934">
                  <c:v>0.39657407407417561</c:v>
                </c:pt>
                <c:pt idx="4935">
                  <c:v>0.39658564814824954</c:v>
                </c:pt>
                <c:pt idx="4936">
                  <c:v>0.39659722222232247</c:v>
                </c:pt>
                <c:pt idx="4937">
                  <c:v>0.39660879629639734</c:v>
                </c:pt>
                <c:pt idx="4938">
                  <c:v>0.3966203703704726</c:v>
                </c:pt>
                <c:pt idx="4939">
                  <c:v>0.3966319444445448</c:v>
                </c:pt>
                <c:pt idx="4940">
                  <c:v>0.39664351851861884</c:v>
                </c:pt>
                <c:pt idx="4941">
                  <c:v>0.39665509259269338</c:v>
                </c:pt>
                <c:pt idx="4942">
                  <c:v>0.39666666666676803</c:v>
                </c:pt>
                <c:pt idx="4943">
                  <c:v>0.39667824074084268</c:v>
                </c:pt>
                <c:pt idx="4944">
                  <c:v>0.39668981481491655</c:v>
                </c:pt>
                <c:pt idx="4945">
                  <c:v>0.39670138888898931</c:v>
                </c:pt>
                <c:pt idx="4946">
                  <c:v>0.39671296296306491</c:v>
                </c:pt>
                <c:pt idx="4947">
                  <c:v>0.39672453703713823</c:v>
                </c:pt>
                <c:pt idx="4948">
                  <c:v>0.39673611111121182</c:v>
                </c:pt>
                <c:pt idx="4949">
                  <c:v>0.39674768518528658</c:v>
                </c:pt>
                <c:pt idx="4950">
                  <c:v>0.39675925925936056</c:v>
                </c:pt>
                <c:pt idx="4951">
                  <c:v>0.39677083333343505</c:v>
                </c:pt>
                <c:pt idx="4952">
                  <c:v>0.39678240740750897</c:v>
                </c:pt>
                <c:pt idx="4953">
                  <c:v>0.39679398148158207</c:v>
                </c:pt>
                <c:pt idx="4954">
                  <c:v>0.3968055555556575</c:v>
                </c:pt>
                <c:pt idx="4955">
                  <c:v>0.39681712962973137</c:v>
                </c:pt>
                <c:pt idx="4956">
                  <c:v>0.39682870370380652</c:v>
                </c:pt>
                <c:pt idx="4957">
                  <c:v>0.39684027777788045</c:v>
                </c:pt>
                <c:pt idx="4958">
                  <c:v>0.39685185185195376</c:v>
                </c:pt>
                <c:pt idx="4959">
                  <c:v>0.39686342592602752</c:v>
                </c:pt>
                <c:pt idx="4960">
                  <c:v>0.39687500000010151</c:v>
                </c:pt>
                <c:pt idx="4961">
                  <c:v>0.39688657407417677</c:v>
                </c:pt>
                <c:pt idx="4962">
                  <c:v>0.39689814814824992</c:v>
                </c:pt>
                <c:pt idx="4963">
                  <c:v>0.39690972222232374</c:v>
                </c:pt>
                <c:pt idx="4964">
                  <c:v>0.39692129629639777</c:v>
                </c:pt>
                <c:pt idx="4965">
                  <c:v>0.39693287037047292</c:v>
                </c:pt>
                <c:pt idx="4966">
                  <c:v>0.39694444444454607</c:v>
                </c:pt>
                <c:pt idx="4967">
                  <c:v>0.39695601851862006</c:v>
                </c:pt>
                <c:pt idx="4968">
                  <c:v>0.39696759259269465</c:v>
                </c:pt>
                <c:pt idx="4969">
                  <c:v>0.39697916666676847</c:v>
                </c:pt>
                <c:pt idx="4970">
                  <c:v>0.39699074074084312</c:v>
                </c:pt>
                <c:pt idx="4971">
                  <c:v>0.39700231481491693</c:v>
                </c:pt>
                <c:pt idx="4972">
                  <c:v>0.39701388888899086</c:v>
                </c:pt>
                <c:pt idx="4973">
                  <c:v>0.39702546296306546</c:v>
                </c:pt>
                <c:pt idx="4974">
                  <c:v>0.39703703703713805</c:v>
                </c:pt>
                <c:pt idx="4975">
                  <c:v>0.39704861111121315</c:v>
                </c:pt>
                <c:pt idx="4976">
                  <c:v>0.3970601851852878</c:v>
                </c:pt>
                <c:pt idx="4977">
                  <c:v>0.39707175925936167</c:v>
                </c:pt>
                <c:pt idx="4978">
                  <c:v>0.39708333333343565</c:v>
                </c:pt>
                <c:pt idx="4979">
                  <c:v>0.39709490740750941</c:v>
                </c:pt>
                <c:pt idx="4980">
                  <c:v>0.3971064814815834</c:v>
                </c:pt>
                <c:pt idx="4981">
                  <c:v>0.39711805555565788</c:v>
                </c:pt>
                <c:pt idx="4982">
                  <c:v>0.39712962962973175</c:v>
                </c:pt>
                <c:pt idx="4983">
                  <c:v>0.39714120370380562</c:v>
                </c:pt>
                <c:pt idx="4984">
                  <c:v>0.39715277777788099</c:v>
                </c:pt>
                <c:pt idx="4985">
                  <c:v>0.39716435185195403</c:v>
                </c:pt>
                <c:pt idx="4986">
                  <c:v>0.39717592592602802</c:v>
                </c:pt>
                <c:pt idx="4987">
                  <c:v>0.39718750000010195</c:v>
                </c:pt>
                <c:pt idx="4988">
                  <c:v>0.39719907407417537</c:v>
                </c:pt>
                <c:pt idx="4989">
                  <c:v>0.39721064814825036</c:v>
                </c:pt>
                <c:pt idx="4990">
                  <c:v>0.39722222222232434</c:v>
                </c:pt>
                <c:pt idx="4991">
                  <c:v>0.39723379629639766</c:v>
                </c:pt>
                <c:pt idx="4992">
                  <c:v>0.39724537037047275</c:v>
                </c:pt>
                <c:pt idx="4993">
                  <c:v>0.39725694444454657</c:v>
                </c:pt>
                <c:pt idx="4994">
                  <c:v>0.39726851851862038</c:v>
                </c:pt>
                <c:pt idx="4995">
                  <c:v>0.39728009259269503</c:v>
                </c:pt>
                <c:pt idx="4996">
                  <c:v>0.39729166666676818</c:v>
                </c:pt>
                <c:pt idx="4997">
                  <c:v>0.39730324074084356</c:v>
                </c:pt>
                <c:pt idx="4998">
                  <c:v>0.39731481481491826</c:v>
                </c:pt>
                <c:pt idx="4999">
                  <c:v>0.39732638888899191</c:v>
                </c:pt>
                <c:pt idx="5000">
                  <c:v>0.397337962963066</c:v>
                </c:pt>
                <c:pt idx="5001">
                  <c:v>0.39734953703713882</c:v>
                </c:pt>
                <c:pt idx="5002">
                  <c:v>0.39736111111121364</c:v>
                </c:pt>
                <c:pt idx="5003">
                  <c:v>0.39737268518528884</c:v>
                </c:pt>
                <c:pt idx="5004">
                  <c:v>0.39738425925936283</c:v>
                </c:pt>
                <c:pt idx="5005">
                  <c:v>0.39739583333343598</c:v>
                </c:pt>
                <c:pt idx="5006">
                  <c:v>0.39740740740750996</c:v>
                </c:pt>
                <c:pt idx="5007">
                  <c:v>0.3974189814815845</c:v>
                </c:pt>
                <c:pt idx="5008">
                  <c:v>0.39743055555565843</c:v>
                </c:pt>
                <c:pt idx="5009">
                  <c:v>0.39744212962973213</c:v>
                </c:pt>
                <c:pt idx="5010">
                  <c:v>0.39745370370380689</c:v>
                </c:pt>
                <c:pt idx="5011">
                  <c:v>0.39746527777788143</c:v>
                </c:pt>
                <c:pt idx="5012">
                  <c:v>0.39747685185195519</c:v>
                </c:pt>
                <c:pt idx="5013">
                  <c:v>0.39748842592602923</c:v>
                </c:pt>
                <c:pt idx="5014">
                  <c:v>0.39750000000010188</c:v>
                </c:pt>
                <c:pt idx="5015">
                  <c:v>0.39751157407417692</c:v>
                </c:pt>
                <c:pt idx="5016">
                  <c:v>0.3975231481482509</c:v>
                </c:pt>
                <c:pt idx="5017">
                  <c:v>0.39753472222232478</c:v>
                </c:pt>
                <c:pt idx="5018">
                  <c:v>0.39754629629639832</c:v>
                </c:pt>
                <c:pt idx="5019">
                  <c:v>0.3975578703704738</c:v>
                </c:pt>
                <c:pt idx="5020">
                  <c:v>0.39756944444454712</c:v>
                </c:pt>
                <c:pt idx="5021">
                  <c:v>0.39758101851862082</c:v>
                </c:pt>
                <c:pt idx="5022">
                  <c:v>0.39759259259269553</c:v>
                </c:pt>
                <c:pt idx="5023">
                  <c:v>0.39760416666676945</c:v>
                </c:pt>
                <c:pt idx="5024">
                  <c:v>0.39761574074084394</c:v>
                </c:pt>
                <c:pt idx="5025">
                  <c:v>0.39762731481491786</c:v>
                </c:pt>
                <c:pt idx="5026">
                  <c:v>0.39763888888899185</c:v>
                </c:pt>
                <c:pt idx="5027">
                  <c:v>0.39765046296306639</c:v>
                </c:pt>
                <c:pt idx="5028">
                  <c:v>0.39766203703713932</c:v>
                </c:pt>
                <c:pt idx="5029">
                  <c:v>0.39767361111121408</c:v>
                </c:pt>
                <c:pt idx="5030">
                  <c:v>0.39768518518528873</c:v>
                </c:pt>
                <c:pt idx="5031">
                  <c:v>0.39769675925936265</c:v>
                </c:pt>
                <c:pt idx="5032">
                  <c:v>0.39770833333343653</c:v>
                </c:pt>
                <c:pt idx="5033">
                  <c:v>0.3977199074075104</c:v>
                </c:pt>
                <c:pt idx="5034">
                  <c:v>0.39773148148158372</c:v>
                </c:pt>
                <c:pt idx="5035">
                  <c:v>0.39774305555565781</c:v>
                </c:pt>
                <c:pt idx="5036">
                  <c:v>0.39775462962973274</c:v>
                </c:pt>
                <c:pt idx="5037">
                  <c:v>0.39776620370380733</c:v>
                </c:pt>
                <c:pt idx="5038">
                  <c:v>0.39777777777788198</c:v>
                </c:pt>
                <c:pt idx="5039">
                  <c:v>0.39778935185195502</c:v>
                </c:pt>
                <c:pt idx="5040">
                  <c:v>0.39780092592602972</c:v>
                </c:pt>
                <c:pt idx="5041">
                  <c:v>0.39781250000010354</c:v>
                </c:pt>
                <c:pt idx="5042">
                  <c:v>0.39782407407417797</c:v>
                </c:pt>
                <c:pt idx="5043">
                  <c:v>0.39783564814825134</c:v>
                </c:pt>
                <c:pt idx="5044">
                  <c:v>0.39784722222232488</c:v>
                </c:pt>
                <c:pt idx="5045">
                  <c:v>0.39785879629639975</c:v>
                </c:pt>
                <c:pt idx="5046">
                  <c:v>0.39787037037047485</c:v>
                </c:pt>
                <c:pt idx="5047">
                  <c:v>0.39788194444454827</c:v>
                </c:pt>
                <c:pt idx="5048">
                  <c:v>0.39789351851862131</c:v>
                </c:pt>
                <c:pt idx="5049">
                  <c:v>0.39790509259269602</c:v>
                </c:pt>
                <c:pt idx="5050">
                  <c:v>0.39791666666677061</c:v>
                </c:pt>
                <c:pt idx="5051">
                  <c:v>0.39792824074084526</c:v>
                </c:pt>
                <c:pt idx="5052">
                  <c:v>0.39793981481491836</c:v>
                </c:pt>
                <c:pt idx="5053">
                  <c:v>0.39795138888899223</c:v>
                </c:pt>
                <c:pt idx="5054">
                  <c:v>0.3979629629630676</c:v>
                </c:pt>
                <c:pt idx="5055">
                  <c:v>0.39797453703714103</c:v>
                </c:pt>
                <c:pt idx="5056">
                  <c:v>0.39798611111121529</c:v>
                </c:pt>
                <c:pt idx="5057">
                  <c:v>0.39799768518528922</c:v>
                </c:pt>
                <c:pt idx="5058">
                  <c:v>0.39800925925936298</c:v>
                </c:pt>
                <c:pt idx="5059">
                  <c:v>0.39802083333343757</c:v>
                </c:pt>
                <c:pt idx="5060">
                  <c:v>0.39803240740751084</c:v>
                </c:pt>
                <c:pt idx="5061">
                  <c:v>0.39804398148158432</c:v>
                </c:pt>
                <c:pt idx="5062">
                  <c:v>0.39805555555565914</c:v>
                </c:pt>
                <c:pt idx="5063">
                  <c:v>0.39806712962973317</c:v>
                </c:pt>
                <c:pt idx="5064">
                  <c:v>0.39807870370380843</c:v>
                </c:pt>
                <c:pt idx="5065">
                  <c:v>0.3980902777778822</c:v>
                </c:pt>
                <c:pt idx="5066">
                  <c:v>0.39810185185195551</c:v>
                </c:pt>
                <c:pt idx="5067">
                  <c:v>0.3981134259260295</c:v>
                </c:pt>
                <c:pt idx="5068">
                  <c:v>0.39812500000010292</c:v>
                </c:pt>
                <c:pt idx="5069">
                  <c:v>0.39813657407417791</c:v>
                </c:pt>
                <c:pt idx="5070">
                  <c:v>0.39814814814825178</c:v>
                </c:pt>
                <c:pt idx="5071">
                  <c:v>0.39815972222232532</c:v>
                </c:pt>
                <c:pt idx="5072">
                  <c:v>0.3981712962963993</c:v>
                </c:pt>
                <c:pt idx="5073">
                  <c:v>0.39818287037047545</c:v>
                </c:pt>
                <c:pt idx="5074">
                  <c:v>0.39819444444454782</c:v>
                </c:pt>
                <c:pt idx="5075">
                  <c:v>0.39820601851862181</c:v>
                </c:pt>
                <c:pt idx="5076">
                  <c:v>0.39821759259269646</c:v>
                </c:pt>
                <c:pt idx="5077">
                  <c:v>0.39822916666676988</c:v>
                </c:pt>
                <c:pt idx="5078">
                  <c:v>0.39824074074084487</c:v>
                </c:pt>
                <c:pt idx="5079">
                  <c:v>0.39825231481491885</c:v>
                </c:pt>
                <c:pt idx="5080">
                  <c:v>0.39826388888899272</c:v>
                </c:pt>
                <c:pt idx="5081">
                  <c:v>0.39827546296306737</c:v>
                </c:pt>
                <c:pt idx="5082">
                  <c:v>0.39828703703714108</c:v>
                </c:pt>
                <c:pt idx="5083">
                  <c:v>0.39829861111121506</c:v>
                </c:pt>
                <c:pt idx="5084">
                  <c:v>0.39831018518529043</c:v>
                </c:pt>
                <c:pt idx="5085">
                  <c:v>0.39832175925936408</c:v>
                </c:pt>
                <c:pt idx="5086">
                  <c:v>0.3983333333334374</c:v>
                </c:pt>
                <c:pt idx="5087">
                  <c:v>0.39834490740751194</c:v>
                </c:pt>
                <c:pt idx="5088">
                  <c:v>0.39835648148158576</c:v>
                </c:pt>
                <c:pt idx="5089">
                  <c:v>0.39836805555566046</c:v>
                </c:pt>
                <c:pt idx="5090">
                  <c:v>0.39837962962973433</c:v>
                </c:pt>
                <c:pt idx="5091">
                  <c:v>0.39839120370380826</c:v>
                </c:pt>
                <c:pt idx="5092">
                  <c:v>0.39840277777788347</c:v>
                </c:pt>
                <c:pt idx="5093">
                  <c:v>0.39841435185195673</c:v>
                </c:pt>
                <c:pt idx="5094">
                  <c:v>0.39842592592603054</c:v>
                </c:pt>
                <c:pt idx="5095">
                  <c:v>0.39843750000010347</c:v>
                </c:pt>
                <c:pt idx="5096">
                  <c:v>0.39844907407417834</c:v>
                </c:pt>
                <c:pt idx="5097">
                  <c:v>0.39846064814825288</c:v>
                </c:pt>
                <c:pt idx="5098">
                  <c:v>0.39847222222232676</c:v>
                </c:pt>
                <c:pt idx="5099">
                  <c:v>0.39848379629640118</c:v>
                </c:pt>
                <c:pt idx="5100">
                  <c:v>0.39849537037047528</c:v>
                </c:pt>
                <c:pt idx="5101">
                  <c:v>0.39850694444454926</c:v>
                </c:pt>
                <c:pt idx="5102">
                  <c:v>0.39851851851862302</c:v>
                </c:pt>
                <c:pt idx="5103">
                  <c:v>0.39853009259269701</c:v>
                </c:pt>
                <c:pt idx="5104">
                  <c:v>0.39854166666677032</c:v>
                </c:pt>
                <c:pt idx="5105">
                  <c:v>0.39855324074084542</c:v>
                </c:pt>
                <c:pt idx="5106">
                  <c:v>0.39856481481492001</c:v>
                </c:pt>
                <c:pt idx="5107">
                  <c:v>0.39857638888899388</c:v>
                </c:pt>
                <c:pt idx="5108">
                  <c:v>0.39858796296306842</c:v>
                </c:pt>
                <c:pt idx="5109">
                  <c:v>0.39859953703714163</c:v>
                </c:pt>
                <c:pt idx="5110">
                  <c:v>0.39861111111121555</c:v>
                </c:pt>
                <c:pt idx="5111">
                  <c:v>0.39862268518529093</c:v>
                </c:pt>
                <c:pt idx="5112">
                  <c:v>0.39863425925936397</c:v>
                </c:pt>
                <c:pt idx="5113">
                  <c:v>0.39864583333343795</c:v>
                </c:pt>
                <c:pt idx="5114">
                  <c:v>0.39865740740751132</c:v>
                </c:pt>
                <c:pt idx="5115">
                  <c:v>0.39866898148158636</c:v>
                </c:pt>
                <c:pt idx="5116">
                  <c:v>0.39868055555566095</c:v>
                </c:pt>
                <c:pt idx="5117">
                  <c:v>0.39869212962973388</c:v>
                </c:pt>
                <c:pt idx="5118">
                  <c:v>0.39870370370380864</c:v>
                </c:pt>
                <c:pt idx="5119">
                  <c:v>0.39871527777788329</c:v>
                </c:pt>
                <c:pt idx="5120">
                  <c:v>0.39872685185195716</c:v>
                </c:pt>
                <c:pt idx="5121">
                  <c:v>0.39873842592602998</c:v>
                </c:pt>
                <c:pt idx="5122">
                  <c:v>0.39875000000010402</c:v>
                </c:pt>
                <c:pt idx="5123">
                  <c:v>0.39876157407417889</c:v>
                </c:pt>
                <c:pt idx="5124">
                  <c:v>0.39877314814825232</c:v>
                </c:pt>
                <c:pt idx="5125">
                  <c:v>0.39878472222232725</c:v>
                </c:pt>
                <c:pt idx="5126">
                  <c:v>0.39879629629640112</c:v>
                </c:pt>
                <c:pt idx="5127">
                  <c:v>0.39880787037047649</c:v>
                </c:pt>
                <c:pt idx="5128">
                  <c:v>0.39881944444454953</c:v>
                </c:pt>
                <c:pt idx="5129">
                  <c:v>0.39883101851862268</c:v>
                </c:pt>
                <c:pt idx="5130">
                  <c:v>0.39884259259269811</c:v>
                </c:pt>
                <c:pt idx="5131">
                  <c:v>0.39885416666677204</c:v>
                </c:pt>
                <c:pt idx="5132">
                  <c:v>0.39886574074084646</c:v>
                </c:pt>
                <c:pt idx="5133">
                  <c:v>0.3988773148149205</c:v>
                </c:pt>
                <c:pt idx="5134">
                  <c:v>0.3988888888889951</c:v>
                </c:pt>
                <c:pt idx="5135">
                  <c:v>0.39890046296306886</c:v>
                </c:pt>
                <c:pt idx="5136">
                  <c:v>0.39891203703714279</c:v>
                </c:pt>
                <c:pt idx="5137">
                  <c:v>0.39892361111121666</c:v>
                </c:pt>
                <c:pt idx="5138">
                  <c:v>0.39893518518529053</c:v>
                </c:pt>
                <c:pt idx="5139">
                  <c:v>0.39894675925936518</c:v>
                </c:pt>
                <c:pt idx="5140">
                  <c:v>0.39895833333343905</c:v>
                </c:pt>
                <c:pt idx="5141">
                  <c:v>0.39896990740751292</c:v>
                </c:pt>
                <c:pt idx="5142">
                  <c:v>0.39898148148158674</c:v>
                </c:pt>
                <c:pt idx="5143">
                  <c:v>0.39899305555566073</c:v>
                </c:pt>
                <c:pt idx="5144">
                  <c:v>0.39900462962973526</c:v>
                </c:pt>
                <c:pt idx="5145">
                  <c:v>0.39901620370380969</c:v>
                </c:pt>
                <c:pt idx="5146">
                  <c:v>0.39902777777788434</c:v>
                </c:pt>
                <c:pt idx="5147">
                  <c:v>0.39903935185195638</c:v>
                </c:pt>
                <c:pt idx="5148">
                  <c:v>0.39905092592603147</c:v>
                </c:pt>
                <c:pt idx="5149">
                  <c:v>0.3990625000001054</c:v>
                </c:pt>
                <c:pt idx="5150">
                  <c:v>0.39907407407418</c:v>
                </c:pt>
                <c:pt idx="5151">
                  <c:v>0.39908564814825376</c:v>
                </c:pt>
                <c:pt idx="5152">
                  <c:v>0.39909722222232685</c:v>
                </c:pt>
                <c:pt idx="5153">
                  <c:v>0.39910879629640228</c:v>
                </c:pt>
                <c:pt idx="5154">
                  <c:v>0.39912037037047693</c:v>
                </c:pt>
                <c:pt idx="5155">
                  <c:v>0.3991319444445493</c:v>
                </c:pt>
                <c:pt idx="5156">
                  <c:v>0.39914351851862334</c:v>
                </c:pt>
                <c:pt idx="5157">
                  <c:v>0.39915509259269732</c:v>
                </c:pt>
                <c:pt idx="5158">
                  <c:v>0.39916666666677242</c:v>
                </c:pt>
                <c:pt idx="5159">
                  <c:v>0.39917824074084701</c:v>
                </c:pt>
                <c:pt idx="5160">
                  <c:v>0.39918981481492094</c:v>
                </c:pt>
                <c:pt idx="5161">
                  <c:v>0.39920138888899381</c:v>
                </c:pt>
                <c:pt idx="5162">
                  <c:v>0.3992129629630693</c:v>
                </c:pt>
                <c:pt idx="5163">
                  <c:v>0.39922453703714322</c:v>
                </c:pt>
                <c:pt idx="5164">
                  <c:v>0.39923611111121632</c:v>
                </c:pt>
                <c:pt idx="5165">
                  <c:v>0.39924768518529097</c:v>
                </c:pt>
                <c:pt idx="5166">
                  <c:v>0.39925925925936495</c:v>
                </c:pt>
                <c:pt idx="5167">
                  <c:v>0.39927083333343943</c:v>
                </c:pt>
                <c:pt idx="5168">
                  <c:v>0.39928240740751336</c:v>
                </c:pt>
                <c:pt idx="5169">
                  <c:v>0.39929398148158646</c:v>
                </c:pt>
                <c:pt idx="5170">
                  <c:v>0.39930555555566177</c:v>
                </c:pt>
                <c:pt idx="5171">
                  <c:v>0.39931712962973565</c:v>
                </c:pt>
                <c:pt idx="5172">
                  <c:v>0.39932870370381085</c:v>
                </c:pt>
                <c:pt idx="5173">
                  <c:v>0.39934027777788483</c:v>
                </c:pt>
                <c:pt idx="5174">
                  <c:v>0.39935185185195815</c:v>
                </c:pt>
                <c:pt idx="5175">
                  <c:v>0.39936342592603191</c:v>
                </c:pt>
                <c:pt idx="5176">
                  <c:v>0.3993750000001059</c:v>
                </c:pt>
                <c:pt idx="5177">
                  <c:v>0.3993865740741811</c:v>
                </c:pt>
                <c:pt idx="5178">
                  <c:v>0.39939814814825425</c:v>
                </c:pt>
                <c:pt idx="5179">
                  <c:v>0.39940972222232812</c:v>
                </c:pt>
                <c:pt idx="5180">
                  <c:v>0.39942129629640277</c:v>
                </c:pt>
                <c:pt idx="5181">
                  <c:v>0.39943287037047737</c:v>
                </c:pt>
                <c:pt idx="5182">
                  <c:v>0.39944444444455052</c:v>
                </c:pt>
                <c:pt idx="5183">
                  <c:v>0.39945601851862444</c:v>
                </c:pt>
                <c:pt idx="5184">
                  <c:v>0.39946759259269904</c:v>
                </c:pt>
                <c:pt idx="5185">
                  <c:v>0.39947916666677286</c:v>
                </c:pt>
                <c:pt idx="5186">
                  <c:v>0.39949074074084751</c:v>
                </c:pt>
                <c:pt idx="5187">
                  <c:v>0.39950231481492138</c:v>
                </c:pt>
                <c:pt idx="5188">
                  <c:v>0.39951388888899525</c:v>
                </c:pt>
                <c:pt idx="5189">
                  <c:v>0.39952546296306979</c:v>
                </c:pt>
                <c:pt idx="5190">
                  <c:v>0.39953703703714288</c:v>
                </c:pt>
                <c:pt idx="5191">
                  <c:v>0.39954861111121753</c:v>
                </c:pt>
                <c:pt idx="5192">
                  <c:v>0.39956018518529218</c:v>
                </c:pt>
                <c:pt idx="5193">
                  <c:v>0.39957175925936605</c:v>
                </c:pt>
                <c:pt idx="5194">
                  <c:v>0.39958333333343993</c:v>
                </c:pt>
                <c:pt idx="5195">
                  <c:v>0.39959490740751374</c:v>
                </c:pt>
                <c:pt idx="5196">
                  <c:v>0.39960648148158773</c:v>
                </c:pt>
                <c:pt idx="5197">
                  <c:v>0.39961805555566227</c:v>
                </c:pt>
                <c:pt idx="5198">
                  <c:v>0.39962962962973614</c:v>
                </c:pt>
                <c:pt idx="5199">
                  <c:v>0.39964120370381007</c:v>
                </c:pt>
                <c:pt idx="5200">
                  <c:v>0.39965277777788533</c:v>
                </c:pt>
                <c:pt idx="5201">
                  <c:v>0.39966435185195848</c:v>
                </c:pt>
                <c:pt idx="5202">
                  <c:v>0.39967592592603246</c:v>
                </c:pt>
                <c:pt idx="5203">
                  <c:v>0.39968750000010633</c:v>
                </c:pt>
                <c:pt idx="5204">
                  <c:v>0.39969907407417982</c:v>
                </c:pt>
                <c:pt idx="5205">
                  <c:v>0.39971064814825463</c:v>
                </c:pt>
                <c:pt idx="5206">
                  <c:v>0.39972222222232867</c:v>
                </c:pt>
                <c:pt idx="5207">
                  <c:v>0.39973379629640232</c:v>
                </c:pt>
                <c:pt idx="5208">
                  <c:v>0.39974537037047714</c:v>
                </c:pt>
                <c:pt idx="5209">
                  <c:v>0.39975694444455101</c:v>
                </c:pt>
                <c:pt idx="5210">
                  <c:v>0.39976851851862438</c:v>
                </c:pt>
                <c:pt idx="5211">
                  <c:v>0.39978009259269942</c:v>
                </c:pt>
                <c:pt idx="5212">
                  <c:v>0.39979166666677252</c:v>
                </c:pt>
                <c:pt idx="5213">
                  <c:v>0.39980324074084794</c:v>
                </c:pt>
                <c:pt idx="5214">
                  <c:v>0.39981481481492259</c:v>
                </c:pt>
                <c:pt idx="5215">
                  <c:v>0.3998263888889963</c:v>
                </c:pt>
                <c:pt idx="5216">
                  <c:v>0.39983796296307039</c:v>
                </c:pt>
                <c:pt idx="5217">
                  <c:v>0.39984953703714415</c:v>
                </c:pt>
                <c:pt idx="5218">
                  <c:v>0.39986111111121803</c:v>
                </c:pt>
                <c:pt idx="5219">
                  <c:v>0.39987268518529318</c:v>
                </c:pt>
                <c:pt idx="5220">
                  <c:v>0.39988425925936727</c:v>
                </c:pt>
                <c:pt idx="5221">
                  <c:v>0.39989583333344048</c:v>
                </c:pt>
                <c:pt idx="5222">
                  <c:v>0.39990740740751435</c:v>
                </c:pt>
                <c:pt idx="5223">
                  <c:v>0.39991898148158889</c:v>
                </c:pt>
                <c:pt idx="5224">
                  <c:v>0.39993055555566287</c:v>
                </c:pt>
                <c:pt idx="5225">
                  <c:v>0.39994212962973658</c:v>
                </c:pt>
                <c:pt idx="5226">
                  <c:v>0.39995370370381123</c:v>
                </c:pt>
                <c:pt idx="5227">
                  <c:v>0.39996527777788593</c:v>
                </c:pt>
                <c:pt idx="5228">
                  <c:v>0.39997685185195958</c:v>
                </c:pt>
                <c:pt idx="5229">
                  <c:v>0.39998842592603362</c:v>
                </c:pt>
                <c:pt idx="5230">
                  <c:v>0.40000000000010622</c:v>
                </c:pt>
                <c:pt idx="5231">
                  <c:v>0.40001157407418031</c:v>
                </c:pt>
                <c:pt idx="5232">
                  <c:v>0.4000231481482544</c:v>
                </c:pt>
                <c:pt idx="5233">
                  <c:v>0.4000347222223285</c:v>
                </c:pt>
                <c:pt idx="5234">
                  <c:v>0.40004629629640281</c:v>
                </c:pt>
                <c:pt idx="5235">
                  <c:v>0.40005787037047752</c:v>
                </c:pt>
                <c:pt idx="5236">
                  <c:v>0.40006944444455078</c:v>
                </c:pt>
                <c:pt idx="5237">
                  <c:v>0.40008101851862476</c:v>
                </c:pt>
                <c:pt idx="5238">
                  <c:v>0.40009259259269897</c:v>
                </c:pt>
                <c:pt idx="5239">
                  <c:v>0.40010416666677306</c:v>
                </c:pt>
                <c:pt idx="5240">
                  <c:v>0.40011574074084738</c:v>
                </c:pt>
                <c:pt idx="5241">
                  <c:v>0.40012731481492131</c:v>
                </c:pt>
                <c:pt idx="5242">
                  <c:v>0.40013888888899535</c:v>
                </c:pt>
                <c:pt idx="5243">
                  <c:v>0.40015046296307011</c:v>
                </c:pt>
                <c:pt idx="5244">
                  <c:v>0.40016203703714381</c:v>
                </c:pt>
                <c:pt idx="5245">
                  <c:v>0.4001736111112178</c:v>
                </c:pt>
                <c:pt idx="5246">
                  <c:v>0.40018518518529245</c:v>
                </c:pt>
                <c:pt idx="5247">
                  <c:v>0.40019675925936582</c:v>
                </c:pt>
                <c:pt idx="5248">
                  <c:v>0.40020833333343991</c:v>
                </c:pt>
                <c:pt idx="5249">
                  <c:v>0.40021990740751401</c:v>
                </c:pt>
                <c:pt idx="5250">
                  <c:v>0.40023148148158738</c:v>
                </c:pt>
                <c:pt idx="5251">
                  <c:v>0.4002430555556622</c:v>
                </c:pt>
                <c:pt idx="5252">
                  <c:v>0.40025462962973635</c:v>
                </c:pt>
                <c:pt idx="5253">
                  <c:v>0.40026620370381105</c:v>
                </c:pt>
                <c:pt idx="5254">
                  <c:v>0.40027777777788548</c:v>
                </c:pt>
                <c:pt idx="5255">
                  <c:v>0.40028935185195857</c:v>
                </c:pt>
                <c:pt idx="5256">
                  <c:v>0.40030092592603334</c:v>
                </c:pt>
                <c:pt idx="5257">
                  <c:v>0.40031250000010682</c:v>
                </c:pt>
                <c:pt idx="5258">
                  <c:v>0.40032407407418164</c:v>
                </c:pt>
                <c:pt idx="5259">
                  <c:v>0.40033564814825495</c:v>
                </c:pt>
                <c:pt idx="5260">
                  <c:v>0.40034722222232905</c:v>
                </c:pt>
                <c:pt idx="5261">
                  <c:v>0.40035879629640414</c:v>
                </c:pt>
                <c:pt idx="5262">
                  <c:v>0.40037037037047873</c:v>
                </c:pt>
                <c:pt idx="5263">
                  <c:v>0.40038194444455188</c:v>
                </c:pt>
                <c:pt idx="5264">
                  <c:v>0.40039351851862526</c:v>
                </c:pt>
                <c:pt idx="5265">
                  <c:v>0.40040509259269952</c:v>
                </c:pt>
                <c:pt idx="5266">
                  <c:v>0.40041666666677428</c:v>
                </c:pt>
                <c:pt idx="5267">
                  <c:v>0.40042824074084887</c:v>
                </c:pt>
                <c:pt idx="5268">
                  <c:v>0.4004398148149218</c:v>
                </c:pt>
                <c:pt idx="5269">
                  <c:v>0.4004513888889959</c:v>
                </c:pt>
                <c:pt idx="5270">
                  <c:v>0.40046296296307116</c:v>
                </c:pt>
                <c:pt idx="5271">
                  <c:v>0.40047453703714503</c:v>
                </c:pt>
                <c:pt idx="5272">
                  <c:v>0.40048611111121896</c:v>
                </c:pt>
                <c:pt idx="5273">
                  <c:v>0.40049768518529238</c:v>
                </c:pt>
                <c:pt idx="5274">
                  <c:v>0.40050925925936637</c:v>
                </c:pt>
                <c:pt idx="5275">
                  <c:v>0.40052083333344196</c:v>
                </c:pt>
                <c:pt idx="5276">
                  <c:v>0.40053240740751456</c:v>
                </c:pt>
                <c:pt idx="5277">
                  <c:v>0.40054398148158865</c:v>
                </c:pt>
                <c:pt idx="5278">
                  <c:v>0.4005555555556628</c:v>
                </c:pt>
                <c:pt idx="5279">
                  <c:v>0.40056712962973684</c:v>
                </c:pt>
                <c:pt idx="5280">
                  <c:v>0.40057870370381216</c:v>
                </c:pt>
                <c:pt idx="5281">
                  <c:v>0.40059027777788603</c:v>
                </c:pt>
                <c:pt idx="5282">
                  <c:v>0.40060185185195912</c:v>
                </c:pt>
                <c:pt idx="5283">
                  <c:v>0.40061342592603322</c:v>
                </c:pt>
                <c:pt idx="5284">
                  <c:v>0.40062500000010726</c:v>
                </c:pt>
                <c:pt idx="5285">
                  <c:v>0.40063657407418141</c:v>
                </c:pt>
                <c:pt idx="5286">
                  <c:v>0.4006481481482555</c:v>
                </c:pt>
                <c:pt idx="5287">
                  <c:v>0.4006597222223296</c:v>
                </c:pt>
                <c:pt idx="5288">
                  <c:v>0.4006712962964038</c:v>
                </c:pt>
                <c:pt idx="5289">
                  <c:v>0.40068287037047923</c:v>
                </c:pt>
                <c:pt idx="5290">
                  <c:v>0.40069444444455177</c:v>
                </c:pt>
                <c:pt idx="5291">
                  <c:v>0.40070601851862575</c:v>
                </c:pt>
                <c:pt idx="5292">
                  <c:v>0.40071759259270007</c:v>
                </c:pt>
                <c:pt idx="5293">
                  <c:v>0.40072916666677416</c:v>
                </c:pt>
                <c:pt idx="5294">
                  <c:v>0.40074074074084831</c:v>
                </c:pt>
                <c:pt idx="5295">
                  <c:v>0.40075231481492235</c:v>
                </c:pt>
                <c:pt idx="5296">
                  <c:v>0.40076388888899644</c:v>
                </c:pt>
                <c:pt idx="5297">
                  <c:v>0.40077546296307082</c:v>
                </c:pt>
                <c:pt idx="5298">
                  <c:v>0.4007870370371448</c:v>
                </c:pt>
                <c:pt idx="5299">
                  <c:v>0.40079861111121878</c:v>
                </c:pt>
                <c:pt idx="5300">
                  <c:v>0.40081018518529393</c:v>
                </c:pt>
                <c:pt idx="5301">
                  <c:v>0.40082175925936792</c:v>
                </c:pt>
                <c:pt idx="5302">
                  <c:v>0.40083333333344173</c:v>
                </c:pt>
                <c:pt idx="5303">
                  <c:v>0.40084490740751538</c:v>
                </c:pt>
                <c:pt idx="5304">
                  <c:v>0.40085648148158931</c:v>
                </c:pt>
                <c:pt idx="5305">
                  <c:v>0.40086805555566413</c:v>
                </c:pt>
                <c:pt idx="5306">
                  <c:v>0.40087962962973805</c:v>
                </c:pt>
                <c:pt idx="5307">
                  <c:v>0.40089120370381148</c:v>
                </c:pt>
                <c:pt idx="5308">
                  <c:v>0.40090277777788708</c:v>
                </c:pt>
                <c:pt idx="5309">
                  <c:v>0.40091435185196045</c:v>
                </c:pt>
                <c:pt idx="5310">
                  <c:v>0.40092592592603382</c:v>
                </c:pt>
                <c:pt idx="5311">
                  <c:v>0.40093750000010775</c:v>
                </c:pt>
                <c:pt idx="5312">
                  <c:v>0.40094907407418195</c:v>
                </c:pt>
                <c:pt idx="5313">
                  <c:v>0.40096064814825638</c:v>
                </c:pt>
                <c:pt idx="5314">
                  <c:v>0.40097222222233031</c:v>
                </c:pt>
                <c:pt idx="5315">
                  <c:v>0.40098379629640507</c:v>
                </c:pt>
                <c:pt idx="5316">
                  <c:v>0.400995370370479</c:v>
                </c:pt>
                <c:pt idx="5317">
                  <c:v>0.40100694444455248</c:v>
                </c:pt>
                <c:pt idx="5318">
                  <c:v>0.40101851851862652</c:v>
                </c:pt>
                <c:pt idx="5319">
                  <c:v>0.40103009259270062</c:v>
                </c:pt>
                <c:pt idx="5320">
                  <c:v>0.40104166666677471</c:v>
                </c:pt>
                <c:pt idx="5321">
                  <c:v>0.4010532407408488</c:v>
                </c:pt>
                <c:pt idx="5322">
                  <c:v>0.40106481481492362</c:v>
                </c:pt>
                <c:pt idx="5323">
                  <c:v>0.40107638888899738</c:v>
                </c:pt>
                <c:pt idx="5324">
                  <c:v>0.40108796296307203</c:v>
                </c:pt>
                <c:pt idx="5325">
                  <c:v>0.40109953703714518</c:v>
                </c:pt>
                <c:pt idx="5326">
                  <c:v>0.40111111111121928</c:v>
                </c:pt>
                <c:pt idx="5327">
                  <c:v>0.40112268518529454</c:v>
                </c:pt>
                <c:pt idx="5328">
                  <c:v>0.40113425925936746</c:v>
                </c:pt>
                <c:pt idx="5329">
                  <c:v>0.40114583333344234</c:v>
                </c:pt>
                <c:pt idx="5330">
                  <c:v>0.40115740740751565</c:v>
                </c:pt>
                <c:pt idx="5331">
                  <c:v>0.4011689814815898</c:v>
                </c:pt>
                <c:pt idx="5332">
                  <c:v>0.40118055555566456</c:v>
                </c:pt>
                <c:pt idx="5333">
                  <c:v>0.40119212962973794</c:v>
                </c:pt>
                <c:pt idx="5334">
                  <c:v>0.40120370370381231</c:v>
                </c:pt>
                <c:pt idx="5335">
                  <c:v>0.40121527777788701</c:v>
                </c:pt>
                <c:pt idx="5336">
                  <c:v>0.40122685185196089</c:v>
                </c:pt>
                <c:pt idx="5337">
                  <c:v>0.40123842592603426</c:v>
                </c:pt>
                <c:pt idx="5338">
                  <c:v>0.40125000000010824</c:v>
                </c:pt>
                <c:pt idx="5339">
                  <c:v>0.4012615740741825</c:v>
                </c:pt>
                <c:pt idx="5340">
                  <c:v>0.4012731481482566</c:v>
                </c:pt>
                <c:pt idx="5341">
                  <c:v>0.4012847222223308</c:v>
                </c:pt>
                <c:pt idx="5342">
                  <c:v>0.40129629629640484</c:v>
                </c:pt>
                <c:pt idx="5343">
                  <c:v>0.40130787037048005</c:v>
                </c:pt>
                <c:pt idx="5344">
                  <c:v>0.40131944444455298</c:v>
                </c:pt>
                <c:pt idx="5345">
                  <c:v>0.40133101851862679</c:v>
                </c:pt>
                <c:pt idx="5346">
                  <c:v>0.40134259259270183</c:v>
                </c:pt>
                <c:pt idx="5347">
                  <c:v>0.40135416666677531</c:v>
                </c:pt>
                <c:pt idx="5348">
                  <c:v>0.40136574074085013</c:v>
                </c:pt>
                <c:pt idx="5349">
                  <c:v>0.40137731481492411</c:v>
                </c:pt>
                <c:pt idx="5350">
                  <c:v>0.40138888888899876</c:v>
                </c:pt>
                <c:pt idx="5351">
                  <c:v>0.40140046296307252</c:v>
                </c:pt>
                <c:pt idx="5352">
                  <c:v>0.40141203703714651</c:v>
                </c:pt>
                <c:pt idx="5353">
                  <c:v>0.40142361111121982</c:v>
                </c:pt>
                <c:pt idx="5354">
                  <c:v>0.40143518518529392</c:v>
                </c:pt>
                <c:pt idx="5355">
                  <c:v>0.40144675925936874</c:v>
                </c:pt>
                <c:pt idx="5356">
                  <c:v>0.40145833333344338</c:v>
                </c:pt>
                <c:pt idx="5357">
                  <c:v>0.40146990740751631</c:v>
                </c:pt>
                <c:pt idx="5358">
                  <c:v>0.4014814814815903</c:v>
                </c:pt>
                <c:pt idx="5359">
                  <c:v>0.40149305555566439</c:v>
                </c:pt>
                <c:pt idx="5360">
                  <c:v>0.40150462962973882</c:v>
                </c:pt>
                <c:pt idx="5361">
                  <c:v>0.40151620370381347</c:v>
                </c:pt>
                <c:pt idx="5362">
                  <c:v>0.40152777777788812</c:v>
                </c:pt>
                <c:pt idx="5363">
                  <c:v>0.40153935185196077</c:v>
                </c:pt>
                <c:pt idx="5364">
                  <c:v>0.40155092592603486</c:v>
                </c:pt>
                <c:pt idx="5365">
                  <c:v>0.40156250000010896</c:v>
                </c:pt>
                <c:pt idx="5366">
                  <c:v>0.40157407407418338</c:v>
                </c:pt>
                <c:pt idx="5367">
                  <c:v>0.40158564814825731</c:v>
                </c:pt>
                <c:pt idx="5368">
                  <c:v>0.40159722222233124</c:v>
                </c:pt>
                <c:pt idx="5369">
                  <c:v>0.401608796296406</c:v>
                </c:pt>
                <c:pt idx="5370">
                  <c:v>0.40162037037048065</c:v>
                </c:pt>
                <c:pt idx="5371">
                  <c:v>0.40163194444455325</c:v>
                </c:pt>
                <c:pt idx="5372">
                  <c:v>0.40164351851862723</c:v>
                </c:pt>
                <c:pt idx="5373">
                  <c:v>0.40165509259270171</c:v>
                </c:pt>
                <c:pt idx="5374">
                  <c:v>0.40166666666677581</c:v>
                </c:pt>
                <c:pt idx="5375">
                  <c:v>0.40167824074085062</c:v>
                </c:pt>
                <c:pt idx="5376">
                  <c:v>0.40168981481492438</c:v>
                </c:pt>
                <c:pt idx="5377">
                  <c:v>0.40170138888899809</c:v>
                </c:pt>
                <c:pt idx="5378">
                  <c:v>0.40171296296307302</c:v>
                </c:pt>
                <c:pt idx="5379">
                  <c:v>0.40172453703714694</c:v>
                </c:pt>
                <c:pt idx="5380">
                  <c:v>0.40173611111122026</c:v>
                </c:pt>
                <c:pt idx="5381">
                  <c:v>0.40174768518529447</c:v>
                </c:pt>
                <c:pt idx="5382">
                  <c:v>0.40175925925936856</c:v>
                </c:pt>
                <c:pt idx="5383">
                  <c:v>0.40177083333344388</c:v>
                </c:pt>
                <c:pt idx="5384">
                  <c:v>0.40178240740751681</c:v>
                </c:pt>
                <c:pt idx="5385">
                  <c:v>0.40179398148159079</c:v>
                </c:pt>
                <c:pt idx="5386">
                  <c:v>0.40180555555566538</c:v>
                </c:pt>
                <c:pt idx="5387">
                  <c:v>0.40181712962973931</c:v>
                </c:pt>
                <c:pt idx="5388">
                  <c:v>0.40182870370381468</c:v>
                </c:pt>
                <c:pt idx="5389">
                  <c:v>0.40184027777788855</c:v>
                </c:pt>
                <c:pt idx="5390">
                  <c:v>0.40185185185196132</c:v>
                </c:pt>
                <c:pt idx="5391">
                  <c:v>0.40186342592603541</c:v>
                </c:pt>
                <c:pt idx="5392">
                  <c:v>0.40187500000010951</c:v>
                </c:pt>
                <c:pt idx="5393">
                  <c:v>0.40188657407418477</c:v>
                </c:pt>
                <c:pt idx="5394">
                  <c:v>0.40189814814825781</c:v>
                </c:pt>
                <c:pt idx="5395">
                  <c:v>0.40190972222233184</c:v>
                </c:pt>
                <c:pt idx="5396">
                  <c:v>0.40192129629640588</c:v>
                </c:pt>
                <c:pt idx="5397">
                  <c:v>0.40193287037048098</c:v>
                </c:pt>
                <c:pt idx="5398">
                  <c:v>0.40194444444455407</c:v>
                </c:pt>
                <c:pt idx="5399">
                  <c:v>0.40195601851862817</c:v>
                </c:pt>
                <c:pt idx="5400">
                  <c:v>0.40196759259270232</c:v>
                </c:pt>
                <c:pt idx="5401">
                  <c:v>0.40197916666677636</c:v>
                </c:pt>
                <c:pt idx="5402">
                  <c:v>0.40199074074085117</c:v>
                </c:pt>
                <c:pt idx="5403">
                  <c:v>0.40200231481492482</c:v>
                </c:pt>
                <c:pt idx="5404">
                  <c:v>0.4020138888889988</c:v>
                </c:pt>
                <c:pt idx="5405">
                  <c:v>0.40202546296307351</c:v>
                </c:pt>
                <c:pt idx="5406">
                  <c:v>0.40203703703714683</c:v>
                </c:pt>
                <c:pt idx="5407">
                  <c:v>0.40204861111122092</c:v>
                </c:pt>
                <c:pt idx="5408">
                  <c:v>0.4020601851852959</c:v>
                </c:pt>
                <c:pt idx="5409">
                  <c:v>0.40207175925936978</c:v>
                </c:pt>
                <c:pt idx="5410">
                  <c:v>0.40208333333344437</c:v>
                </c:pt>
                <c:pt idx="5411">
                  <c:v>0.4020949074075173</c:v>
                </c:pt>
                <c:pt idx="5412">
                  <c:v>0.40210648148159139</c:v>
                </c:pt>
                <c:pt idx="5413">
                  <c:v>0.40211805555566582</c:v>
                </c:pt>
                <c:pt idx="5414">
                  <c:v>0.40212962962973958</c:v>
                </c:pt>
                <c:pt idx="5415">
                  <c:v>0.40214120370381368</c:v>
                </c:pt>
                <c:pt idx="5416">
                  <c:v>0.40215277777788894</c:v>
                </c:pt>
                <c:pt idx="5417">
                  <c:v>0.40216435185196187</c:v>
                </c:pt>
                <c:pt idx="5418">
                  <c:v>0.40217592592603596</c:v>
                </c:pt>
                <c:pt idx="5419">
                  <c:v>0.40218750000011005</c:v>
                </c:pt>
                <c:pt idx="5420">
                  <c:v>0.40219907407418415</c:v>
                </c:pt>
                <c:pt idx="5421">
                  <c:v>0.4022106481482583</c:v>
                </c:pt>
                <c:pt idx="5422">
                  <c:v>0.40222222222233234</c:v>
                </c:pt>
                <c:pt idx="5423">
                  <c:v>0.40223379629640643</c:v>
                </c:pt>
                <c:pt idx="5424">
                  <c:v>0.40224537037048058</c:v>
                </c:pt>
                <c:pt idx="5425">
                  <c:v>0.40225694444455462</c:v>
                </c:pt>
                <c:pt idx="5426">
                  <c:v>0.40226851851862871</c:v>
                </c:pt>
                <c:pt idx="5427">
                  <c:v>0.40228009259270281</c:v>
                </c:pt>
                <c:pt idx="5428">
                  <c:v>0.40229166666677679</c:v>
                </c:pt>
                <c:pt idx="5429">
                  <c:v>0.40230324074085166</c:v>
                </c:pt>
                <c:pt idx="5430">
                  <c:v>0.40231481481492626</c:v>
                </c:pt>
                <c:pt idx="5431">
                  <c:v>0.40232638888900002</c:v>
                </c:pt>
                <c:pt idx="5432">
                  <c:v>0.402337962963074</c:v>
                </c:pt>
                <c:pt idx="5433">
                  <c:v>0.40234953703714738</c:v>
                </c:pt>
                <c:pt idx="5434">
                  <c:v>0.40236111111122147</c:v>
                </c:pt>
                <c:pt idx="5435">
                  <c:v>0.40237268518529706</c:v>
                </c:pt>
                <c:pt idx="5436">
                  <c:v>0.40238425925937088</c:v>
                </c:pt>
                <c:pt idx="5437">
                  <c:v>0.40239583333344475</c:v>
                </c:pt>
                <c:pt idx="5438">
                  <c:v>0.40240740740751785</c:v>
                </c:pt>
                <c:pt idx="5439">
                  <c:v>0.40241898148159261</c:v>
                </c:pt>
                <c:pt idx="5440">
                  <c:v>0.40243055555566631</c:v>
                </c:pt>
                <c:pt idx="5441">
                  <c:v>0.40244212962974102</c:v>
                </c:pt>
                <c:pt idx="5442">
                  <c:v>0.40245370370381495</c:v>
                </c:pt>
                <c:pt idx="5443">
                  <c:v>0.40246527777788943</c:v>
                </c:pt>
                <c:pt idx="5444">
                  <c:v>0.40247685185196325</c:v>
                </c:pt>
                <c:pt idx="5445">
                  <c:v>0.40248842592603723</c:v>
                </c:pt>
                <c:pt idx="5446">
                  <c:v>0.4025000000001106</c:v>
                </c:pt>
                <c:pt idx="5447">
                  <c:v>0.40251157407418481</c:v>
                </c:pt>
                <c:pt idx="5448">
                  <c:v>0.40252314814825885</c:v>
                </c:pt>
                <c:pt idx="5449">
                  <c:v>0.40253472222233289</c:v>
                </c:pt>
                <c:pt idx="5450">
                  <c:v>0.40254629629640698</c:v>
                </c:pt>
                <c:pt idx="5451">
                  <c:v>0.40255787037048196</c:v>
                </c:pt>
                <c:pt idx="5452">
                  <c:v>0.40256944444455517</c:v>
                </c:pt>
                <c:pt idx="5453">
                  <c:v>0.40258101851862926</c:v>
                </c:pt>
                <c:pt idx="5454">
                  <c:v>0.40259259259270336</c:v>
                </c:pt>
                <c:pt idx="5455">
                  <c:v>0.40260416666677745</c:v>
                </c:pt>
                <c:pt idx="5456">
                  <c:v>0.40261574074085182</c:v>
                </c:pt>
                <c:pt idx="5457">
                  <c:v>0.40262731481492581</c:v>
                </c:pt>
                <c:pt idx="5458">
                  <c:v>0.40263888888899985</c:v>
                </c:pt>
                <c:pt idx="5459">
                  <c:v>0.40265046296307438</c:v>
                </c:pt>
                <c:pt idx="5460">
                  <c:v>0.40266203703714792</c:v>
                </c:pt>
                <c:pt idx="5461">
                  <c:v>0.40267361111122202</c:v>
                </c:pt>
                <c:pt idx="5462">
                  <c:v>0.40268518518529678</c:v>
                </c:pt>
                <c:pt idx="5463">
                  <c:v>0.40269675925937032</c:v>
                </c:pt>
                <c:pt idx="5464">
                  <c:v>0.40270833333344508</c:v>
                </c:pt>
                <c:pt idx="5465">
                  <c:v>0.4027199074075184</c:v>
                </c:pt>
                <c:pt idx="5466">
                  <c:v>0.40273148148159171</c:v>
                </c:pt>
                <c:pt idx="5467">
                  <c:v>0.40274305555566653</c:v>
                </c:pt>
                <c:pt idx="5468">
                  <c:v>0.40275462962974146</c:v>
                </c:pt>
                <c:pt idx="5469">
                  <c:v>0.40276620370381488</c:v>
                </c:pt>
                <c:pt idx="5470">
                  <c:v>0.40277777777788987</c:v>
                </c:pt>
                <c:pt idx="5471">
                  <c:v>0.40278935185196296</c:v>
                </c:pt>
                <c:pt idx="5472">
                  <c:v>0.40280092592603772</c:v>
                </c:pt>
                <c:pt idx="5473">
                  <c:v>0.40281250000011132</c:v>
                </c:pt>
                <c:pt idx="5474">
                  <c:v>0.40282407407418608</c:v>
                </c:pt>
                <c:pt idx="5475">
                  <c:v>0.40283564814825934</c:v>
                </c:pt>
                <c:pt idx="5476">
                  <c:v>0.40284722222233343</c:v>
                </c:pt>
                <c:pt idx="5477">
                  <c:v>0.40285879629640853</c:v>
                </c:pt>
                <c:pt idx="5478">
                  <c:v>0.40287037037048312</c:v>
                </c:pt>
                <c:pt idx="5479">
                  <c:v>0.40288194444455588</c:v>
                </c:pt>
                <c:pt idx="5480">
                  <c:v>0.40289351851862976</c:v>
                </c:pt>
                <c:pt idx="5481">
                  <c:v>0.40290509259270391</c:v>
                </c:pt>
                <c:pt idx="5482">
                  <c:v>0.40291666666677867</c:v>
                </c:pt>
                <c:pt idx="5483">
                  <c:v>0.40292824074085326</c:v>
                </c:pt>
                <c:pt idx="5484">
                  <c:v>0.4029398148149263</c:v>
                </c:pt>
                <c:pt idx="5485">
                  <c:v>0.40295138888900101</c:v>
                </c:pt>
                <c:pt idx="5486">
                  <c:v>0.40296296296307554</c:v>
                </c:pt>
                <c:pt idx="5487">
                  <c:v>0.40297453703714947</c:v>
                </c:pt>
                <c:pt idx="5488">
                  <c:v>0.40298611111122334</c:v>
                </c:pt>
                <c:pt idx="5489">
                  <c:v>0.40299768518529688</c:v>
                </c:pt>
                <c:pt idx="5490">
                  <c:v>0.40300925925937081</c:v>
                </c:pt>
                <c:pt idx="5491">
                  <c:v>0.40302083333344629</c:v>
                </c:pt>
                <c:pt idx="5492">
                  <c:v>0.40303240740751894</c:v>
                </c:pt>
                <c:pt idx="5493">
                  <c:v>0.40304398148159304</c:v>
                </c:pt>
                <c:pt idx="5494">
                  <c:v>0.4030555555556673</c:v>
                </c:pt>
                <c:pt idx="5495">
                  <c:v>0.403067129629742</c:v>
                </c:pt>
                <c:pt idx="5496">
                  <c:v>0.40307870370381643</c:v>
                </c:pt>
                <c:pt idx="5497">
                  <c:v>0.40309027777789042</c:v>
                </c:pt>
                <c:pt idx="5498">
                  <c:v>0.40310185185196351</c:v>
                </c:pt>
                <c:pt idx="5499">
                  <c:v>0.40311342592603761</c:v>
                </c:pt>
                <c:pt idx="5500">
                  <c:v>0.4031250000001117</c:v>
                </c:pt>
                <c:pt idx="5501">
                  <c:v>0.40313657407418585</c:v>
                </c:pt>
                <c:pt idx="5502">
                  <c:v>0.40314814814825989</c:v>
                </c:pt>
                <c:pt idx="5503">
                  <c:v>0.40315972222233393</c:v>
                </c:pt>
                <c:pt idx="5504">
                  <c:v>0.40317129629640808</c:v>
                </c:pt>
                <c:pt idx="5505">
                  <c:v>0.40318287037048361</c:v>
                </c:pt>
                <c:pt idx="5506">
                  <c:v>0.40319444444455627</c:v>
                </c:pt>
                <c:pt idx="5507">
                  <c:v>0.40320601851863025</c:v>
                </c:pt>
                <c:pt idx="5508">
                  <c:v>0.40321759259270445</c:v>
                </c:pt>
                <c:pt idx="5509">
                  <c:v>0.40322916666677855</c:v>
                </c:pt>
                <c:pt idx="5510">
                  <c:v>0.40324074074085281</c:v>
                </c:pt>
                <c:pt idx="5511">
                  <c:v>0.40325231481492685</c:v>
                </c:pt>
                <c:pt idx="5512">
                  <c:v>0.4032638888890015</c:v>
                </c:pt>
                <c:pt idx="5513">
                  <c:v>0.40327546296307498</c:v>
                </c:pt>
                <c:pt idx="5514">
                  <c:v>0.40328703703714902</c:v>
                </c:pt>
                <c:pt idx="5515">
                  <c:v>0.40329861111122312</c:v>
                </c:pt>
                <c:pt idx="5516">
                  <c:v>0.40331018518529838</c:v>
                </c:pt>
                <c:pt idx="5517">
                  <c:v>0.40332175925937225</c:v>
                </c:pt>
                <c:pt idx="5518">
                  <c:v>0.40333333333344612</c:v>
                </c:pt>
                <c:pt idx="5519">
                  <c:v>0.40334490740751988</c:v>
                </c:pt>
                <c:pt idx="5520">
                  <c:v>0.40335648148159381</c:v>
                </c:pt>
                <c:pt idx="5521">
                  <c:v>0.40336805555566851</c:v>
                </c:pt>
                <c:pt idx="5522">
                  <c:v>0.40337962962974311</c:v>
                </c:pt>
                <c:pt idx="5523">
                  <c:v>0.40339120370381587</c:v>
                </c:pt>
                <c:pt idx="5524">
                  <c:v>0.40340277777789146</c:v>
                </c:pt>
                <c:pt idx="5525">
                  <c:v>0.40341435185196484</c:v>
                </c:pt>
                <c:pt idx="5526">
                  <c:v>0.40342592592603832</c:v>
                </c:pt>
                <c:pt idx="5527">
                  <c:v>0.40343750000011225</c:v>
                </c:pt>
                <c:pt idx="5528">
                  <c:v>0.40344907407418634</c:v>
                </c:pt>
                <c:pt idx="5529">
                  <c:v>0.40346064814826088</c:v>
                </c:pt>
                <c:pt idx="5530">
                  <c:v>0.40347222222233481</c:v>
                </c:pt>
                <c:pt idx="5531">
                  <c:v>0.40348379629640951</c:v>
                </c:pt>
                <c:pt idx="5532">
                  <c:v>0.40349537037048339</c:v>
                </c:pt>
                <c:pt idx="5533">
                  <c:v>0.40350694444455681</c:v>
                </c:pt>
                <c:pt idx="5534">
                  <c:v>0.40351851851863091</c:v>
                </c:pt>
                <c:pt idx="5535">
                  <c:v>0.403530092592705</c:v>
                </c:pt>
                <c:pt idx="5536">
                  <c:v>0.4035416666667791</c:v>
                </c:pt>
                <c:pt idx="5537">
                  <c:v>0.4035532407408533</c:v>
                </c:pt>
                <c:pt idx="5538">
                  <c:v>0.40356481481492806</c:v>
                </c:pt>
                <c:pt idx="5539">
                  <c:v>0.40357638888900255</c:v>
                </c:pt>
                <c:pt idx="5540">
                  <c:v>0.40358796296307647</c:v>
                </c:pt>
                <c:pt idx="5541">
                  <c:v>0.40359953703714957</c:v>
                </c:pt>
                <c:pt idx="5542">
                  <c:v>0.40361111111122366</c:v>
                </c:pt>
                <c:pt idx="5543">
                  <c:v>0.40362268518529876</c:v>
                </c:pt>
                <c:pt idx="5544">
                  <c:v>0.40363425925937185</c:v>
                </c:pt>
                <c:pt idx="5545">
                  <c:v>0.40364583333344661</c:v>
                </c:pt>
                <c:pt idx="5546">
                  <c:v>0.40365740740752004</c:v>
                </c:pt>
                <c:pt idx="5547">
                  <c:v>0.4036689814815943</c:v>
                </c:pt>
                <c:pt idx="5548">
                  <c:v>0.40368055555566901</c:v>
                </c:pt>
                <c:pt idx="5549">
                  <c:v>0.40369212962974232</c:v>
                </c:pt>
                <c:pt idx="5550">
                  <c:v>0.40370370370381642</c:v>
                </c:pt>
                <c:pt idx="5551">
                  <c:v>0.40371527777789123</c:v>
                </c:pt>
                <c:pt idx="5552">
                  <c:v>0.40372685185196527</c:v>
                </c:pt>
                <c:pt idx="5553">
                  <c:v>0.4037384259260387</c:v>
                </c:pt>
                <c:pt idx="5554">
                  <c:v>0.40375000000011274</c:v>
                </c:pt>
                <c:pt idx="5555">
                  <c:v>0.40376157407418689</c:v>
                </c:pt>
                <c:pt idx="5556">
                  <c:v>0.40377314814826099</c:v>
                </c:pt>
                <c:pt idx="5557">
                  <c:v>0.40378472222233508</c:v>
                </c:pt>
                <c:pt idx="5558">
                  <c:v>0.40379629629640917</c:v>
                </c:pt>
                <c:pt idx="5559">
                  <c:v>0.40380787037048443</c:v>
                </c:pt>
                <c:pt idx="5560">
                  <c:v>0.40381944444455736</c:v>
                </c:pt>
                <c:pt idx="5561">
                  <c:v>0.40383101851863129</c:v>
                </c:pt>
                <c:pt idx="5562">
                  <c:v>0.40384259259270588</c:v>
                </c:pt>
                <c:pt idx="5563">
                  <c:v>0.40385416666677981</c:v>
                </c:pt>
                <c:pt idx="5564">
                  <c:v>0.40386574074085457</c:v>
                </c:pt>
                <c:pt idx="5565">
                  <c:v>0.4038773148149285</c:v>
                </c:pt>
                <c:pt idx="5566">
                  <c:v>0.40388888888900393</c:v>
                </c:pt>
                <c:pt idx="5567">
                  <c:v>0.40390046296307691</c:v>
                </c:pt>
                <c:pt idx="5568">
                  <c:v>0.4039120370371509</c:v>
                </c:pt>
                <c:pt idx="5569">
                  <c:v>0.40392361111122432</c:v>
                </c:pt>
                <c:pt idx="5570">
                  <c:v>0.40393518518529831</c:v>
                </c:pt>
                <c:pt idx="5571">
                  <c:v>0.40394675925937312</c:v>
                </c:pt>
                <c:pt idx="5572">
                  <c:v>0.40395833333344777</c:v>
                </c:pt>
                <c:pt idx="5573">
                  <c:v>0.40396990740752081</c:v>
                </c:pt>
                <c:pt idx="5574">
                  <c:v>0.40398148148159468</c:v>
                </c:pt>
                <c:pt idx="5575">
                  <c:v>0.40399305555566878</c:v>
                </c:pt>
                <c:pt idx="5576">
                  <c:v>0.40400462962974404</c:v>
                </c:pt>
                <c:pt idx="5577">
                  <c:v>0.40401620370381786</c:v>
                </c:pt>
                <c:pt idx="5578">
                  <c:v>0.40402777777789251</c:v>
                </c:pt>
                <c:pt idx="5579">
                  <c:v>0.40403935185196516</c:v>
                </c:pt>
                <c:pt idx="5580">
                  <c:v>0.40405092592603931</c:v>
                </c:pt>
                <c:pt idx="5581">
                  <c:v>0.40406250000011334</c:v>
                </c:pt>
                <c:pt idx="5582">
                  <c:v>0.40407407407418788</c:v>
                </c:pt>
                <c:pt idx="5583">
                  <c:v>0.40408564814826181</c:v>
                </c:pt>
                <c:pt idx="5584">
                  <c:v>0.40409722222233563</c:v>
                </c:pt>
                <c:pt idx="5585">
                  <c:v>0.40410879629641039</c:v>
                </c:pt>
                <c:pt idx="5586">
                  <c:v>0.40412037037048493</c:v>
                </c:pt>
                <c:pt idx="5587">
                  <c:v>0.40413194444455774</c:v>
                </c:pt>
                <c:pt idx="5588">
                  <c:v>0.40414351851863173</c:v>
                </c:pt>
                <c:pt idx="5589">
                  <c:v>0.4041550925927061</c:v>
                </c:pt>
                <c:pt idx="5590">
                  <c:v>0.40416666666678031</c:v>
                </c:pt>
                <c:pt idx="5591">
                  <c:v>0.40417824074085507</c:v>
                </c:pt>
                <c:pt idx="5592">
                  <c:v>0.40418981481492838</c:v>
                </c:pt>
                <c:pt idx="5593">
                  <c:v>0.40420138888900248</c:v>
                </c:pt>
                <c:pt idx="5594">
                  <c:v>0.40421296296307746</c:v>
                </c:pt>
                <c:pt idx="5595">
                  <c:v>0.40422453703715133</c:v>
                </c:pt>
                <c:pt idx="5596">
                  <c:v>0.40423611111122476</c:v>
                </c:pt>
                <c:pt idx="5597">
                  <c:v>0.40424768518529886</c:v>
                </c:pt>
                <c:pt idx="5598">
                  <c:v>0.40425925925937295</c:v>
                </c:pt>
                <c:pt idx="5599">
                  <c:v>0.40427083333344827</c:v>
                </c:pt>
                <c:pt idx="5600">
                  <c:v>0.4042824074075213</c:v>
                </c:pt>
                <c:pt idx="5601">
                  <c:v>0.40429398148159523</c:v>
                </c:pt>
                <c:pt idx="5602">
                  <c:v>0.40430555555566938</c:v>
                </c:pt>
                <c:pt idx="5603">
                  <c:v>0.40431712962974442</c:v>
                </c:pt>
                <c:pt idx="5604">
                  <c:v>0.40432870370381907</c:v>
                </c:pt>
                <c:pt idx="5605">
                  <c:v>0.40434027777789294</c:v>
                </c:pt>
                <c:pt idx="5606">
                  <c:v>0.40435185185196582</c:v>
                </c:pt>
                <c:pt idx="5607">
                  <c:v>0.4043634259260398</c:v>
                </c:pt>
                <c:pt idx="5608">
                  <c:v>0.40437500000011389</c:v>
                </c:pt>
                <c:pt idx="5609">
                  <c:v>0.40438657407418915</c:v>
                </c:pt>
                <c:pt idx="5610">
                  <c:v>0.40439814814826208</c:v>
                </c:pt>
                <c:pt idx="5611">
                  <c:v>0.40440972222233618</c:v>
                </c:pt>
                <c:pt idx="5612">
                  <c:v>0.40442129629641038</c:v>
                </c:pt>
                <c:pt idx="5613">
                  <c:v>0.40443287037048536</c:v>
                </c:pt>
                <c:pt idx="5614">
                  <c:v>0.40444444444455846</c:v>
                </c:pt>
                <c:pt idx="5615">
                  <c:v>0.40445601851863255</c:v>
                </c:pt>
                <c:pt idx="5616">
                  <c:v>0.40446759259270681</c:v>
                </c:pt>
                <c:pt idx="5617">
                  <c:v>0.4044791666667808</c:v>
                </c:pt>
                <c:pt idx="5618">
                  <c:v>0.40449074074085556</c:v>
                </c:pt>
                <c:pt idx="5619">
                  <c:v>0.40450231481492932</c:v>
                </c:pt>
                <c:pt idx="5620">
                  <c:v>0.40451388888900403</c:v>
                </c:pt>
                <c:pt idx="5621">
                  <c:v>0.4045254629630779</c:v>
                </c:pt>
                <c:pt idx="5622">
                  <c:v>0.40453703703715121</c:v>
                </c:pt>
                <c:pt idx="5623">
                  <c:v>0.40454861111122531</c:v>
                </c:pt>
                <c:pt idx="5624">
                  <c:v>0.40456018518530024</c:v>
                </c:pt>
                <c:pt idx="5625">
                  <c:v>0.40457175925937416</c:v>
                </c:pt>
                <c:pt idx="5626">
                  <c:v>0.40458333333344865</c:v>
                </c:pt>
                <c:pt idx="5627">
                  <c:v>0.4045949074075218</c:v>
                </c:pt>
                <c:pt idx="5628">
                  <c:v>0.40460648148159578</c:v>
                </c:pt>
                <c:pt idx="5629">
                  <c:v>0.40461805555566988</c:v>
                </c:pt>
                <c:pt idx="5630">
                  <c:v>0.40462962962974491</c:v>
                </c:pt>
                <c:pt idx="5631">
                  <c:v>0.40464120370381806</c:v>
                </c:pt>
                <c:pt idx="5632">
                  <c:v>0.40465277777789338</c:v>
                </c:pt>
                <c:pt idx="5633">
                  <c:v>0.40466435185196631</c:v>
                </c:pt>
                <c:pt idx="5634">
                  <c:v>0.40467592592604107</c:v>
                </c:pt>
                <c:pt idx="5635">
                  <c:v>0.40468750000011444</c:v>
                </c:pt>
                <c:pt idx="5636">
                  <c:v>0.40469907407418854</c:v>
                </c:pt>
                <c:pt idx="5637">
                  <c:v>0.4047106481482628</c:v>
                </c:pt>
                <c:pt idx="5638">
                  <c:v>0.40472222222233672</c:v>
                </c:pt>
                <c:pt idx="5639">
                  <c:v>0.40473379629641076</c:v>
                </c:pt>
                <c:pt idx="5640">
                  <c:v>0.40474537037048491</c:v>
                </c:pt>
                <c:pt idx="5641">
                  <c:v>0.40475694444455901</c:v>
                </c:pt>
                <c:pt idx="5642">
                  <c:v>0.4047685185186331</c:v>
                </c:pt>
                <c:pt idx="5643">
                  <c:v>0.40478009259270731</c:v>
                </c:pt>
                <c:pt idx="5644">
                  <c:v>0.40479166666678129</c:v>
                </c:pt>
                <c:pt idx="5645">
                  <c:v>0.40480324074085605</c:v>
                </c:pt>
                <c:pt idx="5646">
                  <c:v>0.40481481481493048</c:v>
                </c:pt>
                <c:pt idx="5647">
                  <c:v>0.40482638888900502</c:v>
                </c:pt>
                <c:pt idx="5648">
                  <c:v>0.40483796296307833</c:v>
                </c:pt>
                <c:pt idx="5649">
                  <c:v>0.40484953703715182</c:v>
                </c:pt>
                <c:pt idx="5650">
                  <c:v>0.40486111111122586</c:v>
                </c:pt>
                <c:pt idx="5651">
                  <c:v>0.4048726851853014</c:v>
                </c:pt>
                <c:pt idx="5652">
                  <c:v>0.40488425925937527</c:v>
                </c:pt>
                <c:pt idx="5653">
                  <c:v>0.40489583333344914</c:v>
                </c:pt>
                <c:pt idx="5654">
                  <c:v>0.40490740740752235</c:v>
                </c:pt>
                <c:pt idx="5655">
                  <c:v>0.40491898148159688</c:v>
                </c:pt>
                <c:pt idx="5656">
                  <c:v>0.40493055555567042</c:v>
                </c:pt>
                <c:pt idx="5657">
                  <c:v>0.40494212962974541</c:v>
                </c:pt>
                <c:pt idx="5658">
                  <c:v>0.40495370370381928</c:v>
                </c:pt>
                <c:pt idx="5659">
                  <c:v>0.40496527777789387</c:v>
                </c:pt>
                <c:pt idx="5660">
                  <c:v>0.40497685185196758</c:v>
                </c:pt>
                <c:pt idx="5661">
                  <c:v>0.40498842592604239</c:v>
                </c:pt>
                <c:pt idx="5662">
                  <c:v>0.40500000000011499</c:v>
                </c:pt>
                <c:pt idx="5663">
                  <c:v>0.40501157407418908</c:v>
                </c:pt>
                <c:pt idx="5664">
                  <c:v>0.40502314814826318</c:v>
                </c:pt>
                <c:pt idx="5665">
                  <c:v>0.40503472222233727</c:v>
                </c:pt>
                <c:pt idx="5666">
                  <c:v>0.40504629629641137</c:v>
                </c:pt>
                <c:pt idx="5667">
                  <c:v>0.40505787037048635</c:v>
                </c:pt>
                <c:pt idx="5668">
                  <c:v>0.40506944444455956</c:v>
                </c:pt>
                <c:pt idx="5669">
                  <c:v>0.40508101851863365</c:v>
                </c:pt>
                <c:pt idx="5670">
                  <c:v>0.4050925925927078</c:v>
                </c:pt>
                <c:pt idx="5671">
                  <c:v>0.40510416666678184</c:v>
                </c:pt>
                <c:pt idx="5672">
                  <c:v>0.40511574074085632</c:v>
                </c:pt>
                <c:pt idx="5673">
                  <c:v>0.40512731481493008</c:v>
                </c:pt>
                <c:pt idx="5674">
                  <c:v>0.4051388888890049</c:v>
                </c:pt>
                <c:pt idx="5675">
                  <c:v>0.40515046296307838</c:v>
                </c:pt>
                <c:pt idx="5676">
                  <c:v>0.40516203703715231</c:v>
                </c:pt>
                <c:pt idx="5677">
                  <c:v>0.40517361111122641</c:v>
                </c:pt>
                <c:pt idx="5678">
                  <c:v>0.40518518518530117</c:v>
                </c:pt>
                <c:pt idx="5679">
                  <c:v>0.40519675925937482</c:v>
                </c:pt>
                <c:pt idx="5680">
                  <c:v>0.40520833333344952</c:v>
                </c:pt>
                <c:pt idx="5681">
                  <c:v>0.40521990740752278</c:v>
                </c:pt>
                <c:pt idx="5682">
                  <c:v>0.4052314814815961</c:v>
                </c:pt>
                <c:pt idx="5683">
                  <c:v>0.40524305555567075</c:v>
                </c:pt>
                <c:pt idx="5684">
                  <c:v>0.40525462962974584</c:v>
                </c:pt>
                <c:pt idx="5685">
                  <c:v>0.40526620370381938</c:v>
                </c:pt>
                <c:pt idx="5686">
                  <c:v>0.40527777777789425</c:v>
                </c:pt>
                <c:pt idx="5687">
                  <c:v>0.40528935185196735</c:v>
                </c:pt>
                <c:pt idx="5688">
                  <c:v>0.40530092592604278</c:v>
                </c:pt>
                <c:pt idx="5689">
                  <c:v>0.40531250000011582</c:v>
                </c:pt>
                <c:pt idx="5690">
                  <c:v>0.40532407407419052</c:v>
                </c:pt>
                <c:pt idx="5691">
                  <c:v>0.40533564814826378</c:v>
                </c:pt>
                <c:pt idx="5692">
                  <c:v>0.40534722222233777</c:v>
                </c:pt>
                <c:pt idx="5693">
                  <c:v>0.40535879629641292</c:v>
                </c:pt>
                <c:pt idx="5694">
                  <c:v>0.40537037037048751</c:v>
                </c:pt>
                <c:pt idx="5695">
                  <c:v>0.40538194444456038</c:v>
                </c:pt>
                <c:pt idx="5696">
                  <c:v>0.4053935185186342</c:v>
                </c:pt>
                <c:pt idx="5697">
                  <c:v>0.40540509259270835</c:v>
                </c:pt>
                <c:pt idx="5698">
                  <c:v>0.40541666666678305</c:v>
                </c:pt>
                <c:pt idx="5699">
                  <c:v>0.40542824074085765</c:v>
                </c:pt>
                <c:pt idx="5700">
                  <c:v>0.40543981481493058</c:v>
                </c:pt>
                <c:pt idx="5701">
                  <c:v>0.40545138888900545</c:v>
                </c:pt>
                <c:pt idx="5702">
                  <c:v>0.40546296296307993</c:v>
                </c:pt>
                <c:pt idx="5703">
                  <c:v>0.40547453703715386</c:v>
                </c:pt>
                <c:pt idx="5704">
                  <c:v>0.40548611111122768</c:v>
                </c:pt>
                <c:pt idx="5705">
                  <c:v>0.40549768518530138</c:v>
                </c:pt>
                <c:pt idx="5706">
                  <c:v>0.40550925925937531</c:v>
                </c:pt>
                <c:pt idx="5707">
                  <c:v>0.40552083333345079</c:v>
                </c:pt>
                <c:pt idx="5708">
                  <c:v>0.40553240740752333</c:v>
                </c:pt>
                <c:pt idx="5709">
                  <c:v>0.40554398148159743</c:v>
                </c:pt>
                <c:pt idx="5710">
                  <c:v>0.40555555555567152</c:v>
                </c:pt>
                <c:pt idx="5711">
                  <c:v>0.40556712962974639</c:v>
                </c:pt>
                <c:pt idx="5712">
                  <c:v>0.40557870370382088</c:v>
                </c:pt>
                <c:pt idx="5713">
                  <c:v>0.40559027777789475</c:v>
                </c:pt>
                <c:pt idx="5714">
                  <c:v>0.4056018518519679</c:v>
                </c:pt>
                <c:pt idx="5715">
                  <c:v>0.40561342592604238</c:v>
                </c:pt>
                <c:pt idx="5716">
                  <c:v>0.40562500000011609</c:v>
                </c:pt>
                <c:pt idx="5717">
                  <c:v>0.40563657407419018</c:v>
                </c:pt>
                <c:pt idx="5718">
                  <c:v>0.40564814814826428</c:v>
                </c:pt>
                <c:pt idx="5719">
                  <c:v>0.40565972222233826</c:v>
                </c:pt>
                <c:pt idx="5720">
                  <c:v>0.40567129629641246</c:v>
                </c:pt>
                <c:pt idx="5721">
                  <c:v>0.40568287037048795</c:v>
                </c:pt>
                <c:pt idx="5722">
                  <c:v>0.40569444444456065</c:v>
                </c:pt>
                <c:pt idx="5723">
                  <c:v>0.40570601851863475</c:v>
                </c:pt>
                <c:pt idx="5724">
                  <c:v>0.40571759259270884</c:v>
                </c:pt>
                <c:pt idx="5725">
                  <c:v>0.40572916666678294</c:v>
                </c:pt>
                <c:pt idx="5726">
                  <c:v>0.40574074074085731</c:v>
                </c:pt>
                <c:pt idx="5727">
                  <c:v>0.40575231481493118</c:v>
                </c:pt>
                <c:pt idx="5728">
                  <c:v>0.40576388888900589</c:v>
                </c:pt>
                <c:pt idx="5729">
                  <c:v>0.40577546296307931</c:v>
                </c:pt>
                <c:pt idx="5730">
                  <c:v>0.40578703703715341</c:v>
                </c:pt>
                <c:pt idx="5731">
                  <c:v>0.4057986111112275</c:v>
                </c:pt>
                <c:pt idx="5732">
                  <c:v>0.40581018518530276</c:v>
                </c:pt>
                <c:pt idx="5733">
                  <c:v>0.40582175925937652</c:v>
                </c:pt>
                <c:pt idx="5734">
                  <c:v>0.40583333333345056</c:v>
                </c:pt>
                <c:pt idx="5735">
                  <c:v>0.40584490740752388</c:v>
                </c:pt>
                <c:pt idx="5736">
                  <c:v>0.40585648148159797</c:v>
                </c:pt>
                <c:pt idx="5737">
                  <c:v>0.40586805555567285</c:v>
                </c:pt>
                <c:pt idx="5738">
                  <c:v>0.40587962962974744</c:v>
                </c:pt>
                <c:pt idx="5739">
                  <c:v>0.40589120370382031</c:v>
                </c:pt>
                <c:pt idx="5740">
                  <c:v>0.4059027777778958</c:v>
                </c:pt>
                <c:pt idx="5741">
                  <c:v>0.40591435185196911</c:v>
                </c:pt>
                <c:pt idx="5742">
                  <c:v>0.40592592592604376</c:v>
                </c:pt>
                <c:pt idx="5743">
                  <c:v>0.40593750000011664</c:v>
                </c:pt>
                <c:pt idx="5744">
                  <c:v>0.40594907407419084</c:v>
                </c:pt>
                <c:pt idx="5745">
                  <c:v>0.40596064814826482</c:v>
                </c:pt>
                <c:pt idx="5746">
                  <c:v>0.40597222222233892</c:v>
                </c:pt>
                <c:pt idx="5747">
                  <c:v>0.40598379629641373</c:v>
                </c:pt>
                <c:pt idx="5748">
                  <c:v>0.40599537037048777</c:v>
                </c:pt>
                <c:pt idx="5749">
                  <c:v>0.40600694444456131</c:v>
                </c:pt>
                <c:pt idx="5750">
                  <c:v>0.4060185185186353</c:v>
                </c:pt>
                <c:pt idx="5751">
                  <c:v>0.40603009259270939</c:v>
                </c:pt>
                <c:pt idx="5752">
                  <c:v>0.40604166666678349</c:v>
                </c:pt>
                <c:pt idx="5753">
                  <c:v>0.40605324074085758</c:v>
                </c:pt>
                <c:pt idx="5754">
                  <c:v>0.40606481481493245</c:v>
                </c:pt>
                <c:pt idx="5755">
                  <c:v>0.40607638888900693</c:v>
                </c:pt>
                <c:pt idx="5756">
                  <c:v>0.40608796296308086</c:v>
                </c:pt>
                <c:pt idx="5757">
                  <c:v>0.40609953703715396</c:v>
                </c:pt>
                <c:pt idx="5758">
                  <c:v>0.40611111111122805</c:v>
                </c:pt>
                <c:pt idx="5759">
                  <c:v>0.40612268518530314</c:v>
                </c:pt>
                <c:pt idx="5760">
                  <c:v>0.4061342592593763</c:v>
                </c:pt>
                <c:pt idx="5761">
                  <c:v>0.406145833333451</c:v>
                </c:pt>
                <c:pt idx="5762">
                  <c:v>0.40615740740752443</c:v>
                </c:pt>
                <c:pt idx="5763">
                  <c:v>0.40616898148159852</c:v>
                </c:pt>
                <c:pt idx="5764">
                  <c:v>0.40618055555567339</c:v>
                </c:pt>
                <c:pt idx="5765">
                  <c:v>0.40619212962974682</c:v>
                </c:pt>
                <c:pt idx="5766">
                  <c:v>0.40620370370382081</c:v>
                </c:pt>
                <c:pt idx="5767">
                  <c:v>0.40621527777789562</c:v>
                </c:pt>
                <c:pt idx="5768">
                  <c:v>0.40622685185196938</c:v>
                </c:pt>
                <c:pt idx="5769">
                  <c:v>0.40623842592604331</c:v>
                </c:pt>
                <c:pt idx="5770">
                  <c:v>0.40625000000011713</c:v>
                </c:pt>
                <c:pt idx="5771">
                  <c:v>0.40626157407419128</c:v>
                </c:pt>
                <c:pt idx="5772">
                  <c:v>0.40627314814826526</c:v>
                </c:pt>
                <c:pt idx="5773">
                  <c:v>0.40628472222233947</c:v>
                </c:pt>
                <c:pt idx="5774">
                  <c:v>0.40629629629641356</c:v>
                </c:pt>
                <c:pt idx="5775">
                  <c:v>0.40630787037048888</c:v>
                </c:pt>
                <c:pt idx="5776">
                  <c:v>0.40631944444456181</c:v>
                </c:pt>
                <c:pt idx="5777">
                  <c:v>0.40633101851863579</c:v>
                </c:pt>
                <c:pt idx="5778">
                  <c:v>0.40634259259271038</c:v>
                </c:pt>
                <c:pt idx="5779">
                  <c:v>0.40635416666678431</c:v>
                </c:pt>
                <c:pt idx="5780">
                  <c:v>0.40636574074085902</c:v>
                </c:pt>
                <c:pt idx="5781">
                  <c:v>0.40637731481493289</c:v>
                </c:pt>
                <c:pt idx="5782">
                  <c:v>0.40638888888900826</c:v>
                </c:pt>
                <c:pt idx="5783">
                  <c:v>0.40640046296308124</c:v>
                </c:pt>
                <c:pt idx="5784">
                  <c:v>0.40641203703715523</c:v>
                </c:pt>
                <c:pt idx="5785">
                  <c:v>0.40642361111122882</c:v>
                </c:pt>
                <c:pt idx="5786">
                  <c:v>0.40643518518530281</c:v>
                </c:pt>
                <c:pt idx="5787">
                  <c:v>0.40644675925937757</c:v>
                </c:pt>
                <c:pt idx="5788">
                  <c:v>0.40645833333345205</c:v>
                </c:pt>
                <c:pt idx="5789">
                  <c:v>0.40646990740752498</c:v>
                </c:pt>
                <c:pt idx="5790">
                  <c:v>0.40648148148159907</c:v>
                </c:pt>
                <c:pt idx="5791">
                  <c:v>0.40649305555567317</c:v>
                </c:pt>
                <c:pt idx="5792">
                  <c:v>0.40650462962974843</c:v>
                </c:pt>
                <c:pt idx="5793">
                  <c:v>0.40651620370382213</c:v>
                </c:pt>
                <c:pt idx="5794">
                  <c:v>0.40652777777789689</c:v>
                </c:pt>
                <c:pt idx="5795">
                  <c:v>0.40653935185196954</c:v>
                </c:pt>
                <c:pt idx="5796">
                  <c:v>0.40655092592604464</c:v>
                </c:pt>
                <c:pt idx="5797">
                  <c:v>0.40656250000011784</c:v>
                </c:pt>
                <c:pt idx="5798">
                  <c:v>0.40657407407419188</c:v>
                </c:pt>
                <c:pt idx="5799">
                  <c:v>0.40658564814826592</c:v>
                </c:pt>
                <c:pt idx="5800">
                  <c:v>0.40659722222234002</c:v>
                </c:pt>
                <c:pt idx="5801">
                  <c:v>0.40660879629641478</c:v>
                </c:pt>
                <c:pt idx="5802">
                  <c:v>0.40662037037048937</c:v>
                </c:pt>
                <c:pt idx="5803">
                  <c:v>0.40663194444456224</c:v>
                </c:pt>
                <c:pt idx="5804">
                  <c:v>0.40664351851863623</c:v>
                </c:pt>
                <c:pt idx="5805">
                  <c:v>0.40665509259271049</c:v>
                </c:pt>
                <c:pt idx="5806">
                  <c:v>0.40666666666678458</c:v>
                </c:pt>
                <c:pt idx="5807">
                  <c:v>0.40667824074085945</c:v>
                </c:pt>
                <c:pt idx="5808">
                  <c:v>0.40668981481493288</c:v>
                </c:pt>
                <c:pt idx="5809">
                  <c:v>0.40670138888900687</c:v>
                </c:pt>
                <c:pt idx="5810">
                  <c:v>0.40671296296308185</c:v>
                </c:pt>
                <c:pt idx="5811">
                  <c:v>0.40672453703715572</c:v>
                </c:pt>
                <c:pt idx="5812">
                  <c:v>0.40673611111122915</c:v>
                </c:pt>
                <c:pt idx="5813">
                  <c:v>0.4067476851853033</c:v>
                </c:pt>
                <c:pt idx="5814">
                  <c:v>0.40675925925937734</c:v>
                </c:pt>
                <c:pt idx="5815">
                  <c:v>0.40677083333345265</c:v>
                </c:pt>
                <c:pt idx="5816">
                  <c:v>0.40678240740752558</c:v>
                </c:pt>
                <c:pt idx="5817">
                  <c:v>0.40679398148159929</c:v>
                </c:pt>
                <c:pt idx="5818">
                  <c:v>0.40680555555567388</c:v>
                </c:pt>
                <c:pt idx="5819">
                  <c:v>0.40681712962974875</c:v>
                </c:pt>
                <c:pt idx="5820">
                  <c:v>0.40682870370382346</c:v>
                </c:pt>
                <c:pt idx="5821">
                  <c:v>0.40684027777789733</c:v>
                </c:pt>
                <c:pt idx="5822">
                  <c:v>0.40685185185197031</c:v>
                </c:pt>
                <c:pt idx="5823">
                  <c:v>0.40686342592604502</c:v>
                </c:pt>
                <c:pt idx="5824">
                  <c:v>0.40687500000011828</c:v>
                </c:pt>
                <c:pt idx="5825">
                  <c:v>0.40688657407419354</c:v>
                </c:pt>
                <c:pt idx="5826">
                  <c:v>0.40689814814826647</c:v>
                </c:pt>
                <c:pt idx="5827">
                  <c:v>0.40690972222234134</c:v>
                </c:pt>
                <c:pt idx="5828">
                  <c:v>0.40692129629641488</c:v>
                </c:pt>
                <c:pt idx="5829">
                  <c:v>0.40693287037048975</c:v>
                </c:pt>
                <c:pt idx="5830">
                  <c:v>0.40694444444456285</c:v>
                </c:pt>
                <c:pt idx="5831">
                  <c:v>0.40695601851863694</c:v>
                </c:pt>
                <c:pt idx="5832">
                  <c:v>0.40696759259271131</c:v>
                </c:pt>
                <c:pt idx="5833">
                  <c:v>0.4069791666667853</c:v>
                </c:pt>
                <c:pt idx="5834">
                  <c:v>0.40699074074085989</c:v>
                </c:pt>
                <c:pt idx="5835">
                  <c:v>0.40700231481493332</c:v>
                </c:pt>
                <c:pt idx="5836">
                  <c:v>0.40701388888900825</c:v>
                </c:pt>
                <c:pt idx="5837">
                  <c:v>0.40702546296308223</c:v>
                </c:pt>
                <c:pt idx="5838">
                  <c:v>0.4070370370371556</c:v>
                </c:pt>
                <c:pt idx="5839">
                  <c:v>0.40704861111122981</c:v>
                </c:pt>
                <c:pt idx="5840">
                  <c:v>0.40706018518530457</c:v>
                </c:pt>
                <c:pt idx="5841">
                  <c:v>0.40707175925937855</c:v>
                </c:pt>
                <c:pt idx="5842">
                  <c:v>0.40708333333345298</c:v>
                </c:pt>
                <c:pt idx="5843">
                  <c:v>0.40709490740752607</c:v>
                </c:pt>
                <c:pt idx="5844">
                  <c:v>0.40710648148160083</c:v>
                </c:pt>
                <c:pt idx="5845">
                  <c:v>0.40711805555567432</c:v>
                </c:pt>
                <c:pt idx="5846">
                  <c:v>0.40712962962974913</c:v>
                </c:pt>
                <c:pt idx="5847">
                  <c:v>0.40714120370382245</c:v>
                </c:pt>
                <c:pt idx="5848">
                  <c:v>0.40715277777789777</c:v>
                </c:pt>
                <c:pt idx="5849">
                  <c:v>0.40716435185197081</c:v>
                </c:pt>
                <c:pt idx="5850">
                  <c:v>0.40717592592604551</c:v>
                </c:pt>
                <c:pt idx="5851">
                  <c:v>0.40718750000011883</c:v>
                </c:pt>
                <c:pt idx="5852">
                  <c:v>0.40719907407419276</c:v>
                </c:pt>
                <c:pt idx="5853">
                  <c:v>0.40721064814826702</c:v>
                </c:pt>
                <c:pt idx="5854">
                  <c:v>0.40722222222234178</c:v>
                </c:pt>
                <c:pt idx="5855">
                  <c:v>0.40723379629641521</c:v>
                </c:pt>
                <c:pt idx="5856">
                  <c:v>0.4072453703704893</c:v>
                </c:pt>
                <c:pt idx="5857">
                  <c:v>0.4072569444445634</c:v>
                </c:pt>
                <c:pt idx="5858">
                  <c:v>0.40726851851863749</c:v>
                </c:pt>
                <c:pt idx="5859">
                  <c:v>0.40728009259271158</c:v>
                </c:pt>
                <c:pt idx="5860">
                  <c:v>0.40729166666678529</c:v>
                </c:pt>
                <c:pt idx="5861">
                  <c:v>0.40730324074085988</c:v>
                </c:pt>
                <c:pt idx="5862">
                  <c:v>0.40731481481493487</c:v>
                </c:pt>
                <c:pt idx="5863">
                  <c:v>0.40732638888900946</c:v>
                </c:pt>
                <c:pt idx="5864">
                  <c:v>0.40733796296308272</c:v>
                </c:pt>
                <c:pt idx="5865">
                  <c:v>0.40734953703715632</c:v>
                </c:pt>
                <c:pt idx="5866">
                  <c:v>0.4073611111112303</c:v>
                </c:pt>
                <c:pt idx="5867">
                  <c:v>0.40737268518530573</c:v>
                </c:pt>
                <c:pt idx="5868">
                  <c:v>0.40738425925937966</c:v>
                </c:pt>
                <c:pt idx="5869">
                  <c:v>0.40739583333345353</c:v>
                </c:pt>
                <c:pt idx="5870">
                  <c:v>0.40740740740752662</c:v>
                </c:pt>
                <c:pt idx="5871">
                  <c:v>0.40741898148160194</c:v>
                </c:pt>
                <c:pt idx="5872">
                  <c:v>0.40743055555567481</c:v>
                </c:pt>
                <c:pt idx="5873">
                  <c:v>0.40744212962974974</c:v>
                </c:pt>
                <c:pt idx="5874">
                  <c:v>0.40745370370382367</c:v>
                </c:pt>
                <c:pt idx="5875">
                  <c:v>0.40746527777789826</c:v>
                </c:pt>
                <c:pt idx="5876">
                  <c:v>0.40747685185197202</c:v>
                </c:pt>
                <c:pt idx="5877">
                  <c:v>0.40748842592604673</c:v>
                </c:pt>
                <c:pt idx="5878">
                  <c:v>0.40750000000011927</c:v>
                </c:pt>
                <c:pt idx="5879">
                  <c:v>0.40751157407419347</c:v>
                </c:pt>
                <c:pt idx="5880">
                  <c:v>0.40752314814826757</c:v>
                </c:pt>
                <c:pt idx="5881">
                  <c:v>0.40753472222234188</c:v>
                </c:pt>
                <c:pt idx="5882">
                  <c:v>0.40754629629641581</c:v>
                </c:pt>
                <c:pt idx="5883">
                  <c:v>0.40755787037049063</c:v>
                </c:pt>
                <c:pt idx="5884">
                  <c:v>0.40756944444456394</c:v>
                </c:pt>
                <c:pt idx="5885">
                  <c:v>0.40758101851863804</c:v>
                </c:pt>
                <c:pt idx="5886">
                  <c:v>0.4075925925927123</c:v>
                </c:pt>
                <c:pt idx="5887">
                  <c:v>0.40760416666678628</c:v>
                </c:pt>
                <c:pt idx="5888">
                  <c:v>0.40761574074086032</c:v>
                </c:pt>
                <c:pt idx="5889">
                  <c:v>0.40762731481493442</c:v>
                </c:pt>
                <c:pt idx="5890">
                  <c:v>0.40763888888900923</c:v>
                </c:pt>
                <c:pt idx="5891">
                  <c:v>0.40765046296308288</c:v>
                </c:pt>
                <c:pt idx="5892">
                  <c:v>0.40766203703715681</c:v>
                </c:pt>
                <c:pt idx="5893">
                  <c:v>0.40767361111123085</c:v>
                </c:pt>
                <c:pt idx="5894">
                  <c:v>0.40768518518530555</c:v>
                </c:pt>
                <c:pt idx="5895">
                  <c:v>0.40769675925937898</c:v>
                </c:pt>
                <c:pt idx="5896">
                  <c:v>0.40770833333345396</c:v>
                </c:pt>
                <c:pt idx="5897">
                  <c:v>0.40771990740752717</c:v>
                </c:pt>
                <c:pt idx="5898">
                  <c:v>0.40773148148160127</c:v>
                </c:pt>
                <c:pt idx="5899">
                  <c:v>0.40774305555567525</c:v>
                </c:pt>
                <c:pt idx="5900">
                  <c:v>0.40775462962975018</c:v>
                </c:pt>
                <c:pt idx="5901">
                  <c:v>0.40776620370382388</c:v>
                </c:pt>
                <c:pt idx="5902">
                  <c:v>0.40777777777789864</c:v>
                </c:pt>
                <c:pt idx="5903">
                  <c:v>0.40778935185197185</c:v>
                </c:pt>
                <c:pt idx="5904">
                  <c:v>0.40780092592604716</c:v>
                </c:pt>
                <c:pt idx="5905">
                  <c:v>0.40781250000011998</c:v>
                </c:pt>
                <c:pt idx="5906">
                  <c:v>0.40782407407419491</c:v>
                </c:pt>
                <c:pt idx="5907">
                  <c:v>0.40783564814826812</c:v>
                </c:pt>
                <c:pt idx="5908">
                  <c:v>0.40784722222234232</c:v>
                </c:pt>
                <c:pt idx="5909">
                  <c:v>0.40785879629641725</c:v>
                </c:pt>
                <c:pt idx="5910">
                  <c:v>0.4078703703704919</c:v>
                </c:pt>
                <c:pt idx="5911">
                  <c:v>0.40788194444456488</c:v>
                </c:pt>
                <c:pt idx="5912">
                  <c:v>0.40789351851863859</c:v>
                </c:pt>
                <c:pt idx="5913">
                  <c:v>0.40790509259271268</c:v>
                </c:pt>
                <c:pt idx="5914">
                  <c:v>0.40791666666678744</c:v>
                </c:pt>
                <c:pt idx="5915">
                  <c:v>0.40792824074086198</c:v>
                </c:pt>
                <c:pt idx="5916">
                  <c:v>0.40793981481493496</c:v>
                </c:pt>
                <c:pt idx="5917">
                  <c:v>0.40795138888900984</c:v>
                </c:pt>
                <c:pt idx="5918">
                  <c:v>0.40796296296308437</c:v>
                </c:pt>
                <c:pt idx="5919">
                  <c:v>0.40797453703715814</c:v>
                </c:pt>
                <c:pt idx="5920">
                  <c:v>0.40798611111123206</c:v>
                </c:pt>
                <c:pt idx="5921">
                  <c:v>0.40799768518530588</c:v>
                </c:pt>
                <c:pt idx="5922">
                  <c:v>0.40800925925937981</c:v>
                </c:pt>
                <c:pt idx="5923">
                  <c:v>0.40802083333345518</c:v>
                </c:pt>
                <c:pt idx="5924">
                  <c:v>0.40803240740752772</c:v>
                </c:pt>
                <c:pt idx="5925">
                  <c:v>0.40804398148160181</c:v>
                </c:pt>
                <c:pt idx="5926">
                  <c:v>0.40805555555567591</c:v>
                </c:pt>
                <c:pt idx="5927">
                  <c:v>0.40806712962975067</c:v>
                </c:pt>
                <c:pt idx="5928">
                  <c:v>0.40807870370382526</c:v>
                </c:pt>
                <c:pt idx="5929">
                  <c:v>0.40809027777789902</c:v>
                </c:pt>
                <c:pt idx="5930">
                  <c:v>0.40810185185197234</c:v>
                </c:pt>
                <c:pt idx="5931">
                  <c:v>0.40811342592604638</c:v>
                </c:pt>
                <c:pt idx="5932">
                  <c:v>0.40812500000012025</c:v>
                </c:pt>
                <c:pt idx="5933">
                  <c:v>0.40813657407419457</c:v>
                </c:pt>
                <c:pt idx="5934">
                  <c:v>0.40814814814826866</c:v>
                </c:pt>
                <c:pt idx="5935">
                  <c:v>0.40815972222234281</c:v>
                </c:pt>
                <c:pt idx="5936">
                  <c:v>0.40817129629641685</c:v>
                </c:pt>
                <c:pt idx="5937">
                  <c:v>0.40818287037049228</c:v>
                </c:pt>
                <c:pt idx="5938">
                  <c:v>0.40819444444456504</c:v>
                </c:pt>
                <c:pt idx="5939">
                  <c:v>0.40820601851863914</c:v>
                </c:pt>
                <c:pt idx="5940">
                  <c:v>0.40821759259271334</c:v>
                </c:pt>
                <c:pt idx="5941">
                  <c:v>0.40822916666678727</c:v>
                </c:pt>
                <c:pt idx="5942">
                  <c:v>0.40824074074086142</c:v>
                </c:pt>
                <c:pt idx="5943">
                  <c:v>0.40825231481493551</c:v>
                </c:pt>
                <c:pt idx="5944">
                  <c:v>0.40826388888900988</c:v>
                </c:pt>
                <c:pt idx="5945">
                  <c:v>0.40827546296308381</c:v>
                </c:pt>
                <c:pt idx="5946">
                  <c:v>0.4082870370371578</c:v>
                </c:pt>
                <c:pt idx="5947">
                  <c:v>0.40829861111123189</c:v>
                </c:pt>
                <c:pt idx="5948">
                  <c:v>0.40831018518530715</c:v>
                </c:pt>
                <c:pt idx="5949">
                  <c:v>0.40832175925938097</c:v>
                </c:pt>
                <c:pt idx="5950">
                  <c:v>0.40833333333345495</c:v>
                </c:pt>
                <c:pt idx="5951">
                  <c:v>0.40834490740752832</c:v>
                </c:pt>
                <c:pt idx="5952">
                  <c:v>0.40835648148160336</c:v>
                </c:pt>
                <c:pt idx="5953">
                  <c:v>0.40836805555567718</c:v>
                </c:pt>
                <c:pt idx="5954">
                  <c:v>0.40837962962975177</c:v>
                </c:pt>
                <c:pt idx="5955">
                  <c:v>0.40839120370382481</c:v>
                </c:pt>
                <c:pt idx="5956">
                  <c:v>0.40840277777790029</c:v>
                </c:pt>
                <c:pt idx="5957">
                  <c:v>0.4084143518519735</c:v>
                </c:pt>
                <c:pt idx="5958">
                  <c:v>0.40842592592604815</c:v>
                </c:pt>
                <c:pt idx="5959">
                  <c:v>0.40843750000012075</c:v>
                </c:pt>
                <c:pt idx="5960">
                  <c:v>0.40844907407419512</c:v>
                </c:pt>
                <c:pt idx="5961">
                  <c:v>0.40846064814826932</c:v>
                </c:pt>
                <c:pt idx="5962">
                  <c:v>0.40847222222234425</c:v>
                </c:pt>
                <c:pt idx="5963">
                  <c:v>0.40848379629641812</c:v>
                </c:pt>
                <c:pt idx="5964">
                  <c:v>0.40849537037049188</c:v>
                </c:pt>
                <c:pt idx="5965">
                  <c:v>0.40850694444456581</c:v>
                </c:pt>
                <c:pt idx="5966">
                  <c:v>0.40851851851863968</c:v>
                </c:pt>
                <c:pt idx="5967">
                  <c:v>0.40853009259271378</c:v>
                </c:pt>
                <c:pt idx="5968">
                  <c:v>0.40854166666678776</c:v>
                </c:pt>
                <c:pt idx="5969">
                  <c:v>0.40855324074086197</c:v>
                </c:pt>
                <c:pt idx="5970">
                  <c:v>0.40856481481493684</c:v>
                </c:pt>
                <c:pt idx="5971">
                  <c:v>0.40857638888901138</c:v>
                </c:pt>
                <c:pt idx="5972">
                  <c:v>0.40858796296308525</c:v>
                </c:pt>
                <c:pt idx="5973">
                  <c:v>0.40859953703715834</c:v>
                </c:pt>
                <c:pt idx="5974">
                  <c:v>0.40861111111123244</c:v>
                </c:pt>
                <c:pt idx="5975">
                  <c:v>0.40862268518530753</c:v>
                </c:pt>
                <c:pt idx="5976">
                  <c:v>0.40863425925938068</c:v>
                </c:pt>
                <c:pt idx="5977">
                  <c:v>0.40864583333345539</c:v>
                </c:pt>
                <c:pt idx="5978">
                  <c:v>0.40865740740752876</c:v>
                </c:pt>
                <c:pt idx="5979">
                  <c:v>0.40866898148160374</c:v>
                </c:pt>
                <c:pt idx="5980">
                  <c:v>0.40868055555567773</c:v>
                </c:pt>
                <c:pt idx="5981">
                  <c:v>0.40869212962975132</c:v>
                </c:pt>
                <c:pt idx="5982">
                  <c:v>0.40870370370382531</c:v>
                </c:pt>
                <c:pt idx="5983">
                  <c:v>0.40871527777790007</c:v>
                </c:pt>
                <c:pt idx="5984">
                  <c:v>0.40872685185197338</c:v>
                </c:pt>
                <c:pt idx="5985">
                  <c:v>0.40873842592604748</c:v>
                </c:pt>
                <c:pt idx="5986">
                  <c:v>0.40875000000012129</c:v>
                </c:pt>
                <c:pt idx="5987">
                  <c:v>0.40876157407419567</c:v>
                </c:pt>
                <c:pt idx="5988">
                  <c:v>0.40877314814826976</c:v>
                </c:pt>
                <c:pt idx="5989">
                  <c:v>0.40878472222234463</c:v>
                </c:pt>
                <c:pt idx="5990">
                  <c:v>0.40879629629641795</c:v>
                </c:pt>
                <c:pt idx="5991">
                  <c:v>0.40880787037049326</c:v>
                </c:pt>
                <c:pt idx="5992">
                  <c:v>0.4088194444445663</c:v>
                </c:pt>
                <c:pt idx="5993">
                  <c:v>0.40883101851864034</c:v>
                </c:pt>
                <c:pt idx="5994">
                  <c:v>0.40884259259271438</c:v>
                </c:pt>
                <c:pt idx="5995">
                  <c:v>0.40885416666678842</c:v>
                </c:pt>
                <c:pt idx="5996">
                  <c:v>0.4088657407408634</c:v>
                </c:pt>
                <c:pt idx="5997">
                  <c:v>0.40887731481493728</c:v>
                </c:pt>
                <c:pt idx="5998">
                  <c:v>0.40888888888901259</c:v>
                </c:pt>
                <c:pt idx="5999">
                  <c:v>0.40890046296308558</c:v>
                </c:pt>
                <c:pt idx="6000">
                  <c:v>0.40891203703715961</c:v>
                </c:pt>
                <c:pt idx="6001">
                  <c:v>0.40892361111123332</c:v>
                </c:pt>
                <c:pt idx="6002">
                  <c:v>0.40893518518530708</c:v>
                </c:pt>
                <c:pt idx="6003">
                  <c:v>0.40894675925938195</c:v>
                </c:pt>
                <c:pt idx="6004">
                  <c:v>0.40895833333345644</c:v>
                </c:pt>
                <c:pt idx="6005">
                  <c:v>0.40896990740752936</c:v>
                </c:pt>
                <c:pt idx="6006">
                  <c:v>0.40898148148160435</c:v>
                </c:pt>
                <c:pt idx="6007">
                  <c:v>0.40899305555567755</c:v>
                </c:pt>
                <c:pt idx="6008">
                  <c:v>0.40900462962975287</c:v>
                </c:pt>
                <c:pt idx="6009">
                  <c:v>0.40901620370382658</c:v>
                </c:pt>
                <c:pt idx="6010">
                  <c:v>0.40902777777790122</c:v>
                </c:pt>
                <c:pt idx="6011">
                  <c:v>0.40903935185197393</c:v>
                </c:pt>
                <c:pt idx="6012">
                  <c:v>0.40905092592604902</c:v>
                </c:pt>
                <c:pt idx="6013">
                  <c:v>0.40906250000012212</c:v>
                </c:pt>
                <c:pt idx="6014">
                  <c:v>0.40907407407419638</c:v>
                </c:pt>
                <c:pt idx="6015">
                  <c:v>0.40908564814827031</c:v>
                </c:pt>
                <c:pt idx="6016">
                  <c:v>0.4090972222223444</c:v>
                </c:pt>
                <c:pt idx="6017">
                  <c:v>0.40910879629641916</c:v>
                </c:pt>
                <c:pt idx="6018">
                  <c:v>0.40912037037049365</c:v>
                </c:pt>
                <c:pt idx="6019">
                  <c:v>0.40913194444456669</c:v>
                </c:pt>
                <c:pt idx="6020">
                  <c:v>0.40914351851864078</c:v>
                </c:pt>
                <c:pt idx="6021">
                  <c:v>0.40915509259271476</c:v>
                </c:pt>
                <c:pt idx="6022">
                  <c:v>0.40916666666678897</c:v>
                </c:pt>
                <c:pt idx="6023">
                  <c:v>0.40917824074086384</c:v>
                </c:pt>
                <c:pt idx="6024">
                  <c:v>0.40918981481493732</c:v>
                </c:pt>
                <c:pt idx="6025">
                  <c:v>0.40920138888901131</c:v>
                </c:pt>
                <c:pt idx="6026">
                  <c:v>0.40921296296308607</c:v>
                </c:pt>
                <c:pt idx="6027">
                  <c:v>0.40922453703716011</c:v>
                </c:pt>
                <c:pt idx="6028">
                  <c:v>0.40923611111123354</c:v>
                </c:pt>
                <c:pt idx="6029">
                  <c:v>0.4092476851853078</c:v>
                </c:pt>
                <c:pt idx="6030">
                  <c:v>0.40925925925938172</c:v>
                </c:pt>
                <c:pt idx="6031">
                  <c:v>0.40927083333345693</c:v>
                </c:pt>
                <c:pt idx="6032">
                  <c:v>0.40928240740752991</c:v>
                </c:pt>
                <c:pt idx="6033">
                  <c:v>0.40929398148160401</c:v>
                </c:pt>
                <c:pt idx="6034">
                  <c:v>0.40930555555567832</c:v>
                </c:pt>
                <c:pt idx="6035">
                  <c:v>0.40931712962975314</c:v>
                </c:pt>
                <c:pt idx="6036">
                  <c:v>0.40932870370382779</c:v>
                </c:pt>
                <c:pt idx="6037">
                  <c:v>0.40934027777790166</c:v>
                </c:pt>
                <c:pt idx="6038">
                  <c:v>0.40935185185197448</c:v>
                </c:pt>
                <c:pt idx="6039">
                  <c:v>0.40936342592604946</c:v>
                </c:pt>
                <c:pt idx="6040">
                  <c:v>0.40937500000012267</c:v>
                </c:pt>
                <c:pt idx="6041">
                  <c:v>0.40938657407419793</c:v>
                </c:pt>
                <c:pt idx="6042">
                  <c:v>0.40939814814827086</c:v>
                </c:pt>
                <c:pt idx="6043">
                  <c:v>0.40940972222234567</c:v>
                </c:pt>
                <c:pt idx="6044">
                  <c:v>0.40942129629641932</c:v>
                </c:pt>
                <c:pt idx="6045">
                  <c:v>0.40943287037049414</c:v>
                </c:pt>
                <c:pt idx="6046">
                  <c:v>0.40944444444456735</c:v>
                </c:pt>
                <c:pt idx="6047">
                  <c:v>0.40945601851864138</c:v>
                </c:pt>
                <c:pt idx="6048">
                  <c:v>0.40946759259271542</c:v>
                </c:pt>
                <c:pt idx="6049">
                  <c:v>0.40947916666678952</c:v>
                </c:pt>
                <c:pt idx="6050">
                  <c:v>0.40949074074086428</c:v>
                </c:pt>
                <c:pt idx="6051">
                  <c:v>0.40950231481493782</c:v>
                </c:pt>
                <c:pt idx="6052">
                  <c:v>0.40951388888901258</c:v>
                </c:pt>
                <c:pt idx="6053">
                  <c:v>0.40952546296308662</c:v>
                </c:pt>
                <c:pt idx="6054">
                  <c:v>0.40953703703715999</c:v>
                </c:pt>
                <c:pt idx="6055">
                  <c:v>0.40954861111123408</c:v>
                </c:pt>
                <c:pt idx="6056">
                  <c:v>0.40956018518530896</c:v>
                </c:pt>
                <c:pt idx="6057">
                  <c:v>0.40957175925938238</c:v>
                </c:pt>
                <c:pt idx="6058">
                  <c:v>0.40958333333345737</c:v>
                </c:pt>
                <c:pt idx="6059">
                  <c:v>0.40959490740753046</c:v>
                </c:pt>
                <c:pt idx="6060">
                  <c:v>0.40960648148160522</c:v>
                </c:pt>
                <c:pt idx="6061">
                  <c:v>0.40961805555567882</c:v>
                </c:pt>
                <c:pt idx="6062">
                  <c:v>0.40962962962975358</c:v>
                </c:pt>
                <c:pt idx="6063">
                  <c:v>0.40964120370382684</c:v>
                </c:pt>
                <c:pt idx="6064">
                  <c:v>0.40965277777790216</c:v>
                </c:pt>
                <c:pt idx="6065">
                  <c:v>0.40966435185197508</c:v>
                </c:pt>
                <c:pt idx="6066">
                  <c:v>0.4096759259260499</c:v>
                </c:pt>
                <c:pt idx="6067">
                  <c:v>0.40968750000012322</c:v>
                </c:pt>
                <c:pt idx="6068">
                  <c:v>0.40969907407419726</c:v>
                </c:pt>
                <c:pt idx="6069">
                  <c:v>0.40971064814827141</c:v>
                </c:pt>
                <c:pt idx="6070">
                  <c:v>0.40972222222234617</c:v>
                </c:pt>
                <c:pt idx="6071">
                  <c:v>0.40973379629641959</c:v>
                </c:pt>
                <c:pt idx="6072">
                  <c:v>0.4097453703704938</c:v>
                </c:pt>
                <c:pt idx="6073">
                  <c:v>0.40975694444456778</c:v>
                </c:pt>
                <c:pt idx="6074">
                  <c:v>0.40976851851864188</c:v>
                </c:pt>
                <c:pt idx="6075">
                  <c:v>0.40978009259271597</c:v>
                </c:pt>
                <c:pt idx="6076">
                  <c:v>0.40979166666678979</c:v>
                </c:pt>
                <c:pt idx="6077">
                  <c:v>0.40980324074086438</c:v>
                </c:pt>
                <c:pt idx="6078">
                  <c:v>0.40981481481493925</c:v>
                </c:pt>
                <c:pt idx="6079">
                  <c:v>0.40982638888901379</c:v>
                </c:pt>
                <c:pt idx="6080">
                  <c:v>0.40983796296308711</c:v>
                </c:pt>
                <c:pt idx="6081">
                  <c:v>0.40984953703716082</c:v>
                </c:pt>
                <c:pt idx="6082">
                  <c:v>0.4098611111112348</c:v>
                </c:pt>
                <c:pt idx="6083">
                  <c:v>0.40987268518531023</c:v>
                </c:pt>
                <c:pt idx="6084">
                  <c:v>0.40988425925938393</c:v>
                </c:pt>
                <c:pt idx="6085">
                  <c:v>0.40989583333345792</c:v>
                </c:pt>
                <c:pt idx="6086">
                  <c:v>0.40990740740753101</c:v>
                </c:pt>
                <c:pt idx="6087">
                  <c:v>0.40991898148160638</c:v>
                </c:pt>
                <c:pt idx="6088">
                  <c:v>0.40993055555567931</c:v>
                </c:pt>
                <c:pt idx="6089">
                  <c:v>0.40994212962975413</c:v>
                </c:pt>
                <c:pt idx="6090">
                  <c:v>0.40995370370382805</c:v>
                </c:pt>
                <c:pt idx="6091">
                  <c:v>0.40996527777790265</c:v>
                </c:pt>
                <c:pt idx="6092">
                  <c:v>0.40997685185197646</c:v>
                </c:pt>
                <c:pt idx="6093">
                  <c:v>0.40998842592605111</c:v>
                </c:pt>
                <c:pt idx="6094">
                  <c:v>0.41000000000012377</c:v>
                </c:pt>
                <c:pt idx="6095">
                  <c:v>0.41001157407419786</c:v>
                </c:pt>
                <c:pt idx="6096">
                  <c:v>0.41002314814827195</c:v>
                </c:pt>
                <c:pt idx="6097">
                  <c:v>0.41003472222234638</c:v>
                </c:pt>
                <c:pt idx="6098">
                  <c:v>0.41004629629642031</c:v>
                </c:pt>
                <c:pt idx="6099">
                  <c:v>0.41005787037049507</c:v>
                </c:pt>
                <c:pt idx="6100">
                  <c:v>0.41006944444456833</c:v>
                </c:pt>
                <c:pt idx="6101">
                  <c:v>0.41008101851864248</c:v>
                </c:pt>
                <c:pt idx="6102">
                  <c:v>0.41009259259271652</c:v>
                </c:pt>
                <c:pt idx="6103">
                  <c:v>0.41010416666679061</c:v>
                </c:pt>
                <c:pt idx="6104">
                  <c:v>0.41011574074086482</c:v>
                </c:pt>
                <c:pt idx="6105">
                  <c:v>0.4101273148149388</c:v>
                </c:pt>
                <c:pt idx="6106">
                  <c:v>0.41013888888901362</c:v>
                </c:pt>
                <c:pt idx="6107">
                  <c:v>0.41015046296308738</c:v>
                </c:pt>
                <c:pt idx="6108">
                  <c:v>0.41016203703716131</c:v>
                </c:pt>
                <c:pt idx="6109">
                  <c:v>0.41017361111123518</c:v>
                </c:pt>
                <c:pt idx="6110">
                  <c:v>0.41018518518530994</c:v>
                </c:pt>
                <c:pt idx="6111">
                  <c:v>0.41019675925938337</c:v>
                </c:pt>
                <c:pt idx="6112">
                  <c:v>0.41020833333345835</c:v>
                </c:pt>
                <c:pt idx="6113">
                  <c:v>0.41021990740753156</c:v>
                </c:pt>
                <c:pt idx="6114">
                  <c:v>0.41023148148160565</c:v>
                </c:pt>
                <c:pt idx="6115">
                  <c:v>0.41024305555567975</c:v>
                </c:pt>
                <c:pt idx="6116">
                  <c:v>0.41025462962975456</c:v>
                </c:pt>
                <c:pt idx="6117">
                  <c:v>0.41026620370382832</c:v>
                </c:pt>
                <c:pt idx="6118">
                  <c:v>0.41027777777790303</c:v>
                </c:pt>
                <c:pt idx="6119">
                  <c:v>0.41028935185197618</c:v>
                </c:pt>
                <c:pt idx="6120">
                  <c:v>0.41030092592605155</c:v>
                </c:pt>
                <c:pt idx="6121">
                  <c:v>0.41031250000012431</c:v>
                </c:pt>
                <c:pt idx="6122">
                  <c:v>0.41032407407419924</c:v>
                </c:pt>
                <c:pt idx="6123">
                  <c:v>0.4103356481482725</c:v>
                </c:pt>
                <c:pt idx="6124">
                  <c:v>0.41034722222234682</c:v>
                </c:pt>
                <c:pt idx="6125">
                  <c:v>0.41035879629642152</c:v>
                </c:pt>
                <c:pt idx="6126">
                  <c:v>0.41037037037049628</c:v>
                </c:pt>
                <c:pt idx="6127">
                  <c:v>0.41038194444456888</c:v>
                </c:pt>
                <c:pt idx="6128">
                  <c:v>0.41039351851864297</c:v>
                </c:pt>
                <c:pt idx="6129">
                  <c:v>0.41040509259271707</c:v>
                </c:pt>
                <c:pt idx="6130">
                  <c:v>0.41041666666679183</c:v>
                </c:pt>
                <c:pt idx="6131">
                  <c:v>0.41042824074086626</c:v>
                </c:pt>
                <c:pt idx="6132">
                  <c:v>0.41043981481493935</c:v>
                </c:pt>
                <c:pt idx="6133">
                  <c:v>0.41045138888901411</c:v>
                </c:pt>
                <c:pt idx="6134">
                  <c:v>0.41046296296308876</c:v>
                </c:pt>
                <c:pt idx="6135">
                  <c:v>0.41047453703716252</c:v>
                </c:pt>
                <c:pt idx="6136">
                  <c:v>0.41048611111123651</c:v>
                </c:pt>
                <c:pt idx="6137">
                  <c:v>0.41049768518530982</c:v>
                </c:pt>
                <c:pt idx="6138">
                  <c:v>0.41050925925938392</c:v>
                </c:pt>
                <c:pt idx="6139">
                  <c:v>0.41052083333345951</c:v>
                </c:pt>
                <c:pt idx="6140">
                  <c:v>0.41053240740753211</c:v>
                </c:pt>
                <c:pt idx="6141">
                  <c:v>0.41054398148160631</c:v>
                </c:pt>
                <c:pt idx="6142">
                  <c:v>0.4105555555556803</c:v>
                </c:pt>
                <c:pt idx="6143">
                  <c:v>0.41056712962975506</c:v>
                </c:pt>
                <c:pt idx="6144">
                  <c:v>0.41057870370382965</c:v>
                </c:pt>
                <c:pt idx="6145">
                  <c:v>0.41059027777790347</c:v>
                </c:pt>
                <c:pt idx="6146">
                  <c:v>0.41060185185197667</c:v>
                </c:pt>
                <c:pt idx="6147">
                  <c:v>0.41061342592605082</c:v>
                </c:pt>
                <c:pt idx="6148">
                  <c:v>0.41062500000012475</c:v>
                </c:pt>
                <c:pt idx="6149">
                  <c:v>0.41063657407419896</c:v>
                </c:pt>
                <c:pt idx="6150">
                  <c:v>0.41064814814827305</c:v>
                </c:pt>
                <c:pt idx="6151">
                  <c:v>0.41065972222234731</c:v>
                </c:pt>
                <c:pt idx="6152">
                  <c:v>0.4106712962964213</c:v>
                </c:pt>
                <c:pt idx="6153">
                  <c:v>0.41068287037049667</c:v>
                </c:pt>
                <c:pt idx="6154">
                  <c:v>0.41069444444456943</c:v>
                </c:pt>
                <c:pt idx="6155">
                  <c:v>0.41070601851864352</c:v>
                </c:pt>
                <c:pt idx="6156">
                  <c:v>0.41071759259271762</c:v>
                </c:pt>
                <c:pt idx="6157">
                  <c:v>0.41072916666679171</c:v>
                </c:pt>
                <c:pt idx="6158">
                  <c:v>0.41074074074086581</c:v>
                </c:pt>
                <c:pt idx="6159">
                  <c:v>0.4107523148149399</c:v>
                </c:pt>
                <c:pt idx="6160">
                  <c:v>0.41076388888901438</c:v>
                </c:pt>
                <c:pt idx="6161">
                  <c:v>0.41077546296308831</c:v>
                </c:pt>
                <c:pt idx="6162">
                  <c:v>0.41078703703716218</c:v>
                </c:pt>
                <c:pt idx="6163">
                  <c:v>0.41079861111123628</c:v>
                </c:pt>
                <c:pt idx="6164">
                  <c:v>0.41081018518531154</c:v>
                </c:pt>
                <c:pt idx="6165">
                  <c:v>0.41082175925938536</c:v>
                </c:pt>
                <c:pt idx="6166">
                  <c:v>0.41083333333345934</c:v>
                </c:pt>
                <c:pt idx="6167">
                  <c:v>0.41084490740753282</c:v>
                </c:pt>
                <c:pt idx="6168">
                  <c:v>0.41085648148160775</c:v>
                </c:pt>
                <c:pt idx="6169">
                  <c:v>0.41086805555568157</c:v>
                </c:pt>
                <c:pt idx="6170">
                  <c:v>0.41087962962975616</c:v>
                </c:pt>
                <c:pt idx="6171">
                  <c:v>0.41089120370382931</c:v>
                </c:pt>
                <c:pt idx="6172">
                  <c:v>0.41090277777790468</c:v>
                </c:pt>
                <c:pt idx="6173">
                  <c:v>0.41091435185197789</c:v>
                </c:pt>
                <c:pt idx="6174">
                  <c:v>0.41092592592605243</c:v>
                </c:pt>
                <c:pt idx="6175">
                  <c:v>0.41093750000012524</c:v>
                </c:pt>
                <c:pt idx="6176">
                  <c:v>0.41094907407419951</c:v>
                </c:pt>
                <c:pt idx="6177">
                  <c:v>0.41096064814827382</c:v>
                </c:pt>
                <c:pt idx="6178">
                  <c:v>0.41097222222234864</c:v>
                </c:pt>
                <c:pt idx="6179">
                  <c:v>0.41098379629642257</c:v>
                </c:pt>
                <c:pt idx="6180">
                  <c:v>0.41099537037049588</c:v>
                </c:pt>
                <c:pt idx="6181">
                  <c:v>0.41100694444456998</c:v>
                </c:pt>
                <c:pt idx="6182">
                  <c:v>0.41101851851864496</c:v>
                </c:pt>
                <c:pt idx="6183">
                  <c:v>0.41103009259271817</c:v>
                </c:pt>
                <c:pt idx="6184">
                  <c:v>0.41104166666679226</c:v>
                </c:pt>
                <c:pt idx="6185">
                  <c:v>0.41105324074086635</c:v>
                </c:pt>
                <c:pt idx="6186">
                  <c:v>0.41106481481494189</c:v>
                </c:pt>
                <c:pt idx="6187">
                  <c:v>0.41107638888901576</c:v>
                </c:pt>
                <c:pt idx="6188">
                  <c:v>0.41108796296308964</c:v>
                </c:pt>
                <c:pt idx="6189">
                  <c:v>0.41109953703716284</c:v>
                </c:pt>
                <c:pt idx="6190">
                  <c:v>0.41111111111123683</c:v>
                </c:pt>
                <c:pt idx="6191">
                  <c:v>0.41112268518531192</c:v>
                </c:pt>
                <c:pt idx="6192">
                  <c:v>0.41113425925938502</c:v>
                </c:pt>
                <c:pt idx="6193">
                  <c:v>0.41114583333345978</c:v>
                </c:pt>
                <c:pt idx="6194">
                  <c:v>0.4111574074075332</c:v>
                </c:pt>
                <c:pt idx="6195">
                  <c:v>0.41116898148160808</c:v>
                </c:pt>
                <c:pt idx="6196">
                  <c:v>0.41118055555568211</c:v>
                </c:pt>
                <c:pt idx="6197">
                  <c:v>0.41119212962975582</c:v>
                </c:pt>
                <c:pt idx="6198">
                  <c:v>0.41120370370382958</c:v>
                </c:pt>
                <c:pt idx="6199">
                  <c:v>0.41121527777790445</c:v>
                </c:pt>
                <c:pt idx="6200">
                  <c:v>0.41122685185197788</c:v>
                </c:pt>
                <c:pt idx="6201">
                  <c:v>0.41123842592605186</c:v>
                </c:pt>
                <c:pt idx="6202">
                  <c:v>0.41125000000012579</c:v>
                </c:pt>
                <c:pt idx="6203">
                  <c:v>0.41126157407420072</c:v>
                </c:pt>
                <c:pt idx="6204">
                  <c:v>0.41127314814827415</c:v>
                </c:pt>
                <c:pt idx="6205">
                  <c:v>0.41128472222234908</c:v>
                </c:pt>
                <c:pt idx="6206">
                  <c:v>0.41129629629642234</c:v>
                </c:pt>
                <c:pt idx="6207">
                  <c:v>0.41130787037049765</c:v>
                </c:pt>
                <c:pt idx="6208">
                  <c:v>0.41131944444457058</c:v>
                </c:pt>
                <c:pt idx="6209">
                  <c:v>0.41133101851864462</c:v>
                </c:pt>
                <c:pt idx="6210">
                  <c:v>0.41134259259271888</c:v>
                </c:pt>
                <c:pt idx="6211">
                  <c:v>0.41135416666679281</c:v>
                </c:pt>
                <c:pt idx="6212">
                  <c:v>0.41136574074086768</c:v>
                </c:pt>
                <c:pt idx="6213">
                  <c:v>0.41137731481494233</c:v>
                </c:pt>
                <c:pt idx="6214">
                  <c:v>0.41138888888901687</c:v>
                </c:pt>
                <c:pt idx="6215">
                  <c:v>0.41140046296309002</c:v>
                </c:pt>
                <c:pt idx="6216">
                  <c:v>0.41141203703716395</c:v>
                </c:pt>
                <c:pt idx="6217">
                  <c:v>0.41142361111123738</c:v>
                </c:pt>
                <c:pt idx="6218">
                  <c:v>0.41143518518531147</c:v>
                </c:pt>
                <c:pt idx="6219">
                  <c:v>0.41144675925938634</c:v>
                </c:pt>
                <c:pt idx="6220">
                  <c:v>0.41145833333346088</c:v>
                </c:pt>
                <c:pt idx="6221">
                  <c:v>0.41146990740753381</c:v>
                </c:pt>
                <c:pt idx="6222">
                  <c:v>0.41148148148160857</c:v>
                </c:pt>
                <c:pt idx="6223">
                  <c:v>0.41149305555568194</c:v>
                </c:pt>
                <c:pt idx="6224">
                  <c:v>0.41150462962975703</c:v>
                </c:pt>
                <c:pt idx="6225">
                  <c:v>0.41151620370383102</c:v>
                </c:pt>
                <c:pt idx="6226">
                  <c:v>0.41152777777790556</c:v>
                </c:pt>
                <c:pt idx="6227">
                  <c:v>0.41153935185197826</c:v>
                </c:pt>
                <c:pt idx="6228">
                  <c:v>0.41155092592605325</c:v>
                </c:pt>
                <c:pt idx="6229">
                  <c:v>0.41156250000012651</c:v>
                </c:pt>
                <c:pt idx="6230">
                  <c:v>0.41157407407420177</c:v>
                </c:pt>
                <c:pt idx="6231">
                  <c:v>0.41158564814827481</c:v>
                </c:pt>
                <c:pt idx="6232">
                  <c:v>0.41159722222234885</c:v>
                </c:pt>
                <c:pt idx="6233">
                  <c:v>0.41160879629642338</c:v>
                </c:pt>
                <c:pt idx="6234">
                  <c:v>0.41162037037049798</c:v>
                </c:pt>
                <c:pt idx="6235">
                  <c:v>0.41163194444457074</c:v>
                </c:pt>
                <c:pt idx="6236">
                  <c:v>0.41164351851864517</c:v>
                </c:pt>
                <c:pt idx="6237">
                  <c:v>0.41165509259271926</c:v>
                </c:pt>
                <c:pt idx="6238">
                  <c:v>0.41166666666679336</c:v>
                </c:pt>
                <c:pt idx="6239">
                  <c:v>0.41167824074086817</c:v>
                </c:pt>
                <c:pt idx="6240">
                  <c:v>0.41168981481494277</c:v>
                </c:pt>
                <c:pt idx="6241">
                  <c:v>0.41170138888901581</c:v>
                </c:pt>
                <c:pt idx="6242">
                  <c:v>0.41171296296309051</c:v>
                </c:pt>
                <c:pt idx="6243">
                  <c:v>0.41172453703716388</c:v>
                </c:pt>
                <c:pt idx="6244">
                  <c:v>0.41173611111123776</c:v>
                </c:pt>
                <c:pt idx="6245">
                  <c:v>0.41174768518531202</c:v>
                </c:pt>
                <c:pt idx="6246">
                  <c:v>0.41175925925938611</c:v>
                </c:pt>
                <c:pt idx="6247">
                  <c:v>0.41177083333346137</c:v>
                </c:pt>
                <c:pt idx="6248">
                  <c:v>0.4117824074075343</c:v>
                </c:pt>
                <c:pt idx="6249">
                  <c:v>0.4117939814816084</c:v>
                </c:pt>
                <c:pt idx="6250">
                  <c:v>0.41180555555568282</c:v>
                </c:pt>
                <c:pt idx="6251">
                  <c:v>0.41181712962975753</c:v>
                </c:pt>
                <c:pt idx="6252">
                  <c:v>0.41182870370383218</c:v>
                </c:pt>
                <c:pt idx="6253">
                  <c:v>0.41184027777790594</c:v>
                </c:pt>
                <c:pt idx="6254">
                  <c:v>0.41185185185197887</c:v>
                </c:pt>
                <c:pt idx="6255">
                  <c:v>0.41186342592605385</c:v>
                </c:pt>
                <c:pt idx="6256">
                  <c:v>0.41187500000012706</c:v>
                </c:pt>
                <c:pt idx="6257">
                  <c:v>0.41188657407420309</c:v>
                </c:pt>
                <c:pt idx="6258">
                  <c:v>0.4118981481482753</c:v>
                </c:pt>
                <c:pt idx="6259">
                  <c:v>0.41190972222235006</c:v>
                </c:pt>
                <c:pt idx="6260">
                  <c:v>0.41192129629642382</c:v>
                </c:pt>
                <c:pt idx="6261">
                  <c:v>0.41193287037049853</c:v>
                </c:pt>
                <c:pt idx="6262">
                  <c:v>0.41194444444457162</c:v>
                </c:pt>
                <c:pt idx="6263">
                  <c:v>0.41195601851864588</c:v>
                </c:pt>
                <c:pt idx="6264">
                  <c:v>0.41196759259271981</c:v>
                </c:pt>
                <c:pt idx="6265">
                  <c:v>0.41197916666679391</c:v>
                </c:pt>
                <c:pt idx="6266">
                  <c:v>0.41199074074086867</c:v>
                </c:pt>
                <c:pt idx="6267">
                  <c:v>0.41200231481494326</c:v>
                </c:pt>
                <c:pt idx="6268">
                  <c:v>0.41201388888901702</c:v>
                </c:pt>
                <c:pt idx="6269">
                  <c:v>0.412025462963091</c:v>
                </c:pt>
                <c:pt idx="6270">
                  <c:v>0.41203703703716427</c:v>
                </c:pt>
                <c:pt idx="6271">
                  <c:v>0.41204861111123847</c:v>
                </c:pt>
                <c:pt idx="6272">
                  <c:v>0.41206018518531334</c:v>
                </c:pt>
                <c:pt idx="6273">
                  <c:v>0.41207175925938688</c:v>
                </c:pt>
                <c:pt idx="6274">
                  <c:v>0.41208333333346175</c:v>
                </c:pt>
                <c:pt idx="6275">
                  <c:v>0.41209490740753485</c:v>
                </c:pt>
                <c:pt idx="6276">
                  <c:v>0.41210648148160961</c:v>
                </c:pt>
                <c:pt idx="6277">
                  <c:v>0.41211805555568332</c:v>
                </c:pt>
                <c:pt idx="6278">
                  <c:v>0.41212962962975802</c:v>
                </c:pt>
                <c:pt idx="6279">
                  <c:v>0.41214120370383128</c:v>
                </c:pt>
                <c:pt idx="6280">
                  <c:v>0.41215277777790643</c:v>
                </c:pt>
                <c:pt idx="6281">
                  <c:v>0.41216435185197942</c:v>
                </c:pt>
                <c:pt idx="6282">
                  <c:v>0.41217592592605423</c:v>
                </c:pt>
                <c:pt idx="6283">
                  <c:v>0.4121875000001276</c:v>
                </c:pt>
                <c:pt idx="6284">
                  <c:v>0.41219907407420181</c:v>
                </c:pt>
                <c:pt idx="6285">
                  <c:v>0.41221064814827585</c:v>
                </c:pt>
                <c:pt idx="6286">
                  <c:v>0.41222222222235055</c:v>
                </c:pt>
                <c:pt idx="6287">
                  <c:v>0.41223379629642393</c:v>
                </c:pt>
                <c:pt idx="6288">
                  <c:v>0.41224537037049808</c:v>
                </c:pt>
                <c:pt idx="6289">
                  <c:v>0.41225694444457217</c:v>
                </c:pt>
                <c:pt idx="6290">
                  <c:v>0.41226851851864632</c:v>
                </c:pt>
                <c:pt idx="6291">
                  <c:v>0.41228009259272036</c:v>
                </c:pt>
                <c:pt idx="6292">
                  <c:v>0.41229166666679429</c:v>
                </c:pt>
                <c:pt idx="6293">
                  <c:v>0.41230324074086888</c:v>
                </c:pt>
                <c:pt idx="6294">
                  <c:v>0.41231481481494436</c:v>
                </c:pt>
                <c:pt idx="6295">
                  <c:v>0.41232638888901829</c:v>
                </c:pt>
                <c:pt idx="6296">
                  <c:v>0.4123379629630915</c:v>
                </c:pt>
                <c:pt idx="6297">
                  <c:v>0.41234953703716498</c:v>
                </c:pt>
                <c:pt idx="6298">
                  <c:v>0.41236111111123902</c:v>
                </c:pt>
                <c:pt idx="6299">
                  <c:v>0.41237268518531461</c:v>
                </c:pt>
                <c:pt idx="6300">
                  <c:v>0.41238425925938837</c:v>
                </c:pt>
                <c:pt idx="6301">
                  <c:v>0.41239583333346225</c:v>
                </c:pt>
                <c:pt idx="6302">
                  <c:v>0.4124074074075354</c:v>
                </c:pt>
                <c:pt idx="6303">
                  <c:v>0.41241898148161077</c:v>
                </c:pt>
                <c:pt idx="6304">
                  <c:v>0.41243055555568381</c:v>
                </c:pt>
                <c:pt idx="6305">
                  <c:v>0.41244212962975851</c:v>
                </c:pt>
                <c:pt idx="6306">
                  <c:v>0.41245370370383244</c:v>
                </c:pt>
                <c:pt idx="6307">
                  <c:v>0.41246527777790692</c:v>
                </c:pt>
                <c:pt idx="6308">
                  <c:v>0.41247685185198085</c:v>
                </c:pt>
                <c:pt idx="6309">
                  <c:v>0.41248842592605539</c:v>
                </c:pt>
                <c:pt idx="6310">
                  <c:v>0.41250000000012815</c:v>
                </c:pt>
                <c:pt idx="6311">
                  <c:v>0.41251157407420308</c:v>
                </c:pt>
                <c:pt idx="6312">
                  <c:v>0.41252314814827634</c:v>
                </c:pt>
                <c:pt idx="6313">
                  <c:v>0.41253472222235082</c:v>
                </c:pt>
                <c:pt idx="6314">
                  <c:v>0.41254629629642481</c:v>
                </c:pt>
                <c:pt idx="6315">
                  <c:v>0.4125578703704994</c:v>
                </c:pt>
                <c:pt idx="6316">
                  <c:v>0.41256944444457272</c:v>
                </c:pt>
                <c:pt idx="6317">
                  <c:v>0.41258101851864681</c:v>
                </c:pt>
                <c:pt idx="6318">
                  <c:v>0.41259259259272091</c:v>
                </c:pt>
                <c:pt idx="6319">
                  <c:v>0.412604166666795</c:v>
                </c:pt>
                <c:pt idx="6320">
                  <c:v>0.41261574074086932</c:v>
                </c:pt>
                <c:pt idx="6321">
                  <c:v>0.41262731481494402</c:v>
                </c:pt>
                <c:pt idx="6322">
                  <c:v>0.41263888888901806</c:v>
                </c:pt>
                <c:pt idx="6323">
                  <c:v>0.41265046296309138</c:v>
                </c:pt>
                <c:pt idx="6324">
                  <c:v>0.41266203703716547</c:v>
                </c:pt>
                <c:pt idx="6325">
                  <c:v>0.41267361111123957</c:v>
                </c:pt>
                <c:pt idx="6326">
                  <c:v>0.41268518518531433</c:v>
                </c:pt>
                <c:pt idx="6327">
                  <c:v>0.41269675925938781</c:v>
                </c:pt>
                <c:pt idx="6328">
                  <c:v>0.41270833333346263</c:v>
                </c:pt>
                <c:pt idx="6329">
                  <c:v>0.41271990740753595</c:v>
                </c:pt>
                <c:pt idx="6330">
                  <c:v>0.41273148148161004</c:v>
                </c:pt>
                <c:pt idx="6331">
                  <c:v>0.41274305555568414</c:v>
                </c:pt>
                <c:pt idx="6332">
                  <c:v>0.41275462962975901</c:v>
                </c:pt>
                <c:pt idx="6333">
                  <c:v>0.41276620370383232</c:v>
                </c:pt>
                <c:pt idx="6334">
                  <c:v>0.41277777777790742</c:v>
                </c:pt>
                <c:pt idx="6335">
                  <c:v>0.41278935185198051</c:v>
                </c:pt>
                <c:pt idx="6336">
                  <c:v>0.41280092592605588</c:v>
                </c:pt>
                <c:pt idx="6337">
                  <c:v>0.41281250000012881</c:v>
                </c:pt>
                <c:pt idx="6338">
                  <c:v>0.41282407407420429</c:v>
                </c:pt>
                <c:pt idx="6339">
                  <c:v>0.41283564814827689</c:v>
                </c:pt>
                <c:pt idx="6340">
                  <c:v>0.41284722222235098</c:v>
                </c:pt>
                <c:pt idx="6341">
                  <c:v>0.41285879629642597</c:v>
                </c:pt>
                <c:pt idx="6342">
                  <c:v>0.41287037037050062</c:v>
                </c:pt>
                <c:pt idx="6343">
                  <c:v>0.41288194444457332</c:v>
                </c:pt>
                <c:pt idx="6344">
                  <c:v>0.41289351851864736</c:v>
                </c:pt>
                <c:pt idx="6345">
                  <c:v>0.41290509259272146</c:v>
                </c:pt>
                <c:pt idx="6346">
                  <c:v>0.41291666666679588</c:v>
                </c:pt>
                <c:pt idx="6347">
                  <c:v>0.41292824074087064</c:v>
                </c:pt>
                <c:pt idx="6348">
                  <c:v>0.41293981481494457</c:v>
                </c:pt>
                <c:pt idx="6349">
                  <c:v>0.4129513888890185</c:v>
                </c:pt>
                <c:pt idx="6350">
                  <c:v>0.41296296296309315</c:v>
                </c:pt>
                <c:pt idx="6351">
                  <c:v>0.41297453703716691</c:v>
                </c:pt>
                <c:pt idx="6352">
                  <c:v>0.41298611111124162</c:v>
                </c:pt>
                <c:pt idx="6353">
                  <c:v>0.41299768518531432</c:v>
                </c:pt>
                <c:pt idx="6354">
                  <c:v>0.41300925925938831</c:v>
                </c:pt>
                <c:pt idx="6355">
                  <c:v>0.4130208333334639</c:v>
                </c:pt>
                <c:pt idx="6356">
                  <c:v>0.41303240740753649</c:v>
                </c:pt>
                <c:pt idx="6357">
                  <c:v>0.41304398148161081</c:v>
                </c:pt>
                <c:pt idx="6358">
                  <c:v>0.41305555555568468</c:v>
                </c:pt>
                <c:pt idx="6359">
                  <c:v>0.41306712962975944</c:v>
                </c:pt>
                <c:pt idx="6360">
                  <c:v>0.41307870370383404</c:v>
                </c:pt>
                <c:pt idx="6361">
                  <c:v>0.41309027777790785</c:v>
                </c:pt>
                <c:pt idx="6362">
                  <c:v>0.41310185185198106</c:v>
                </c:pt>
                <c:pt idx="6363">
                  <c:v>0.41311342592605532</c:v>
                </c:pt>
                <c:pt idx="6364">
                  <c:v>0.41312500000012925</c:v>
                </c:pt>
                <c:pt idx="6365">
                  <c:v>0.41313657407420407</c:v>
                </c:pt>
                <c:pt idx="6366">
                  <c:v>0.41314814814827744</c:v>
                </c:pt>
                <c:pt idx="6367">
                  <c:v>0.41315972222235181</c:v>
                </c:pt>
                <c:pt idx="6368">
                  <c:v>0.41317129629642568</c:v>
                </c:pt>
                <c:pt idx="6369">
                  <c:v>0.41318287037050105</c:v>
                </c:pt>
                <c:pt idx="6370">
                  <c:v>0.41319444444457376</c:v>
                </c:pt>
                <c:pt idx="6371">
                  <c:v>0.41320601851864791</c:v>
                </c:pt>
                <c:pt idx="6372">
                  <c:v>0.41321759259272201</c:v>
                </c:pt>
                <c:pt idx="6373">
                  <c:v>0.4132291666667961</c:v>
                </c:pt>
                <c:pt idx="6374">
                  <c:v>0.4132407407408703</c:v>
                </c:pt>
                <c:pt idx="6375">
                  <c:v>0.41325231481494507</c:v>
                </c:pt>
                <c:pt idx="6376">
                  <c:v>0.41326388888901838</c:v>
                </c:pt>
                <c:pt idx="6377">
                  <c:v>0.41327546296309248</c:v>
                </c:pt>
                <c:pt idx="6378">
                  <c:v>0.41328703703716657</c:v>
                </c:pt>
                <c:pt idx="6379">
                  <c:v>0.41329861111124133</c:v>
                </c:pt>
                <c:pt idx="6380">
                  <c:v>0.41331018518531593</c:v>
                </c:pt>
                <c:pt idx="6381">
                  <c:v>0.41332175925938963</c:v>
                </c:pt>
                <c:pt idx="6382">
                  <c:v>0.41333333333346367</c:v>
                </c:pt>
                <c:pt idx="6383">
                  <c:v>0.41334490740753732</c:v>
                </c:pt>
                <c:pt idx="6384">
                  <c:v>0.41335648148161214</c:v>
                </c:pt>
                <c:pt idx="6385">
                  <c:v>0.41336805555568601</c:v>
                </c:pt>
                <c:pt idx="6386">
                  <c:v>0.41337962962976055</c:v>
                </c:pt>
                <c:pt idx="6387">
                  <c:v>0.41339120370383342</c:v>
                </c:pt>
                <c:pt idx="6388">
                  <c:v>0.41340277777790907</c:v>
                </c:pt>
                <c:pt idx="6389">
                  <c:v>0.41341435185198228</c:v>
                </c:pt>
                <c:pt idx="6390">
                  <c:v>0.41342592592605687</c:v>
                </c:pt>
                <c:pt idx="6391">
                  <c:v>0.41343750000012974</c:v>
                </c:pt>
                <c:pt idx="6392">
                  <c:v>0.41344907407420461</c:v>
                </c:pt>
                <c:pt idx="6393">
                  <c:v>0.41346064814827832</c:v>
                </c:pt>
                <c:pt idx="6394">
                  <c:v>0.41347222222235303</c:v>
                </c:pt>
                <c:pt idx="6395">
                  <c:v>0.41348379629642695</c:v>
                </c:pt>
                <c:pt idx="6396">
                  <c:v>0.41349537037050038</c:v>
                </c:pt>
                <c:pt idx="6397">
                  <c:v>0.41350694444457436</c:v>
                </c:pt>
                <c:pt idx="6398">
                  <c:v>0.41351851851864935</c:v>
                </c:pt>
                <c:pt idx="6399">
                  <c:v>0.41353009259272255</c:v>
                </c:pt>
                <c:pt idx="6400">
                  <c:v>0.41354166666679665</c:v>
                </c:pt>
                <c:pt idx="6401">
                  <c:v>0.4135532407408708</c:v>
                </c:pt>
                <c:pt idx="6402">
                  <c:v>0.41356481481494617</c:v>
                </c:pt>
                <c:pt idx="6403">
                  <c:v>0.41357638888902015</c:v>
                </c:pt>
                <c:pt idx="6404">
                  <c:v>0.41358796296309402</c:v>
                </c:pt>
                <c:pt idx="6405">
                  <c:v>0.41359953703716712</c:v>
                </c:pt>
                <c:pt idx="6406">
                  <c:v>0.41361111111124138</c:v>
                </c:pt>
                <c:pt idx="6407">
                  <c:v>0.41362268518531625</c:v>
                </c:pt>
                <c:pt idx="6408">
                  <c:v>0.4136342592593894</c:v>
                </c:pt>
                <c:pt idx="6409">
                  <c:v>0.41364583333346416</c:v>
                </c:pt>
                <c:pt idx="6410">
                  <c:v>0.41365740740753759</c:v>
                </c:pt>
                <c:pt idx="6411">
                  <c:v>0.41366898148161252</c:v>
                </c:pt>
                <c:pt idx="6412">
                  <c:v>0.41368055555568645</c:v>
                </c:pt>
                <c:pt idx="6413">
                  <c:v>0.41369212962975987</c:v>
                </c:pt>
                <c:pt idx="6414">
                  <c:v>0.41370370370383397</c:v>
                </c:pt>
                <c:pt idx="6415">
                  <c:v>0.41371527777790884</c:v>
                </c:pt>
                <c:pt idx="6416">
                  <c:v>0.41372685185198232</c:v>
                </c:pt>
                <c:pt idx="6417">
                  <c:v>0.41373842592605631</c:v>
                </c:pt>
                <c:pt idx="6418">
                  <c:v>0.41375000000013029</c:v>
                </c:pt>
                <c:pt idx="6419">
                  <c:v>0.41376157407420511</c:v>
                </c:pt>
                <c:pt idx="6420">
                  <c:v>0.41377314814827854</c:v>
                </c:pt>
                <c:pt idx="6421">
                  <c:v>0.41378472222235352</c:v>
                </c:pt>
                <c:pt idx="6422">
                  <c:v>0.41379629629642672</c:v>
                </c:pt>
                <c:pt idx="6423">
                  <c:v>0.41380787037050193</c:v>
                </c:pt>
                <c:pt idx="6424">
                  <c:v>0.41381944444457491</c:v>
                </c:pt>
                <c:pt idx="6425">
                  <c:v>0.41383101851864901</c:v>
                </c:pt>
                <c:pt idx="6426">
                  <c:v>0.41384259259272332</c:v>
                </c:pt>
                <c:pt idx="6427">
                  <c:v>0.41385416666679731</c:v>
                </c:pt>
                <c:pt idx="6428">
                  <c:v>0.41386574074087207</c:v>
                </c:pt>
                <c:pt idx="6429">
                  <c:v>0.41387731481494666</c:v>
                </c:pt>
                <c:pt idx="6430">
                  <c:v>0.4138888888890212</c:v>
                </c:pt>
                <c:pt idx="6431">
                  <c:v>0.41390046296309446</c:v>
                </c:pt>
                <c:pt idx="6432">
                  <c:v>0.41391203703716833</c:v>
                </c:pt>
                <c:pt idx="6433">
                  <c:v>0.41392361111124293</c:v>
                </c:pt>
                <c:pt idx="6434">
                  <c:v>0.41393518518531586</c:v>
                </c:pt>
                <c:pt idx="6435">
                  <c:v>0.41394675925939067</c:v>
                </c:pt>
                <c:pt idx="6436">
                  <c:v>0.41395833333346527</c:v>
                </c:pt>
                <c:pt idx="6437">
                  <c:v>0.41396990740753831</c:v>
                </c:pt>
                <c:pt idx="6438">
                  <c:v>0.41398148148161301</c:v>
                </c:pt>
                <c:pt idx="6439">
                  <c:v>0.41399305555568633</c:v>
                </c:pt>
                <c:pt idx="6440">
                  <c:v>0.41400462962976142</c:v>
                </c:pt>
                <c:pt idx="6441">
                  <c:v>0.41401620370383541</c:v>
                </c:pt>
                <c:pt idx="6442">
                  <c:v>0.41402777777790994</c:v>
                </c:pt>
                <c:pt idx="6443">
                  <c:v>0.41403935185198271</c:v>
                </c:pt>
                <c:pt idx="6444">
                  <c:v>0.41405092592605758</c:v>
                </c:pt>
                <c:pt idx="6445">
                  <c:v>0.4140625000001309</c:v>
                </c:pt>
                <c:pt idx="6446">
                  <c:v>0.41407407407420616</c:v>
                </c:pt>
                <c:pt idx="6447">
                  <c:v>0.41408564814827908</c:v>
                </c:pt>
                <c:pt idx="6448">
                  <c:v>0.41409722222235318</c:v>
                </c:pt>
                <c:pt idx="6449">
                  <c:v>0.41410879629642738</c:v>
                </c:pt>
                <c:pt idx="6450">
                  <c:v>0.41412037037050237</c:v>
                </c:pt>
                <c:pt idx="6451">
                  <c:v>0.41413194444457524</c:v>
                </c:pt>
                <c:pt idx="6452">
                  <c:v>0.41414351851864956</c:v>
                </c:pt>
                <c:pt idx="6453">
                  <c:v>0.41415509259272365</c:v>
                </c:pt>
                <c:pt idx="6454">
                  <c:v>0.4141666666667978</c:v>
                </c:pt>
                <c:pt idx="6455">
                  <c:v>0.41417824074087256</c:v>
                </c:pt>
                <c:pt idx="6456">
                  <c:v>0.41418981481494715</c:v>
                </c:pt>
                <c:pt idx="6457">
                  <c:v>0.41420138888902008</c:v>
                </c:pt>
                <c:pt idx="6458">
                  <c:v>0.4142129629630949</c:v>
                </c:pt>
                <c:pt idx="6459">
                  <c:v>0.41422453703716838</c:v>
                </c:pt>
                <c:pt idx="6460">
                  <c:v>0.41423611111124231</c:v>
                </c:pt>
                <c:pt idx="6461">
                  <c:v>0.41424768518531641</c:v>
                </c:pt>
                <c:pt idx="6462">
                  <c:v>0.4142592592593905</c:v>
                </c:pt>
                <c:pt idx="6463">
                  <c:v>0.41427083333346576</c:v>
                </c:pt>
                <c:pt idx="6464">
                  <c:v>0.4142824074075388</c:v>
                </c:pt>
                <c:pt idx="6465">
                  <c:v>0.41429398148161278</c:v>
                </c:pt>
                <c:pt idx="6466">
                  <c:v>0.41430555555568688</c:v>
                </c:pt>
                <c:pt idx="6467">
                  <c:v>0.41431712962976197</c:v>
                </c:pt>
                <c:pt idx="6468">
                  <c:v>0.41432870370383656</c:v>
                </c:pt>
                <c:pt idx="6469">
                  <c:v>0.41434027777791038</c:v>
                </c:pt>
                <c:pt idx="6470">
                  <c:v>0.41435185185198331</c:v>
                </c:pt>
                <c:pt idx="6471">
                  <c:v>0.41436342592605813</c:v>
                </c:pt>
                <c:pt idx="6472">
                  <c:v>0.41437500000013144</c:v>
                </c:pt>
                <c:pt idx="6473">
                  <c:v>0.41438657407420743</c:v>
                </c:pt>
                <c:pt idx="6474">
                  <c:v>0.4143981481482798</c:v>
                </c:pt>
                <c:pt idx="6475">
                  <c:v>0.4144097222223545</c:v>
                </c:pt>
                <c:pt idx="6476">
                  <c:v>0.41442129629642782</c:v>
                </c:pt>
                <c:pt idx="6477">
                  <c:v>0.41443287037050291</c:v>
                </c:pt>
                <c:pt idx="6478">
                  <c:v>0.41444444444457601</c:v>
                </c:pt>
                <c:pt idx="6479">
                  <c:v>0.41445601851865038</c:v>
                </c:pt>
                <c:pt idx="6480">
                  <c:v>0.41446759259272431</c:v>
                </c:pt>
                <c:pt idx="6481">
                  <c:v>0.41447916666679835</c:v>
                </c:pt>
                <c:pt idx="6482">
                  <c:v>0.41449074074087305</c:v>
                </c:pt>
                <c:pt idx="6483">
                  <c:v>0.41450231481494765</c:v>
                </c:pt>
                <c:pt idx="6484">
                  <c:v>0.41451388888902146</c:v>
                </c:pt>
                <c:pt idx="6485">
                  <c:v>0.41452546296309545</c:v>
                </c:pt>
                <c:pt idx="6486">
                  <c:v>0.41453703703716877</c:v>
                </c:pt>
                <c:pt idx="6487">
                  <c:v>0.41454861111124386</c:v>
                </c:pt>
                <c:pt idx="6488">
                  <c:v>0.41456018518531768</c:v>
                </c:pt>
                <c:pt idx="6489">
                  <c:v>0.41457175925939138</c:v>
                </c:pt>
                <c:pt idx="6490">
                  <c:v>0.41458333333346614</c:v>
                </c:pt>
                <c:pt idx="6491">
                  <c:v>0.41459490740753935</c:v>
                </c:pt>
                <c:pt idx="6492">
                  <c:v>0.414606481481614</c:v>
                </c:pt>
                <c:pt idx="6493">
                  <c:v>0.41461805555568748</c:v>
                </c:pt>
                <c:pt idx="6494">
                  <c:v>0.41462962962976241</c:v>
                </c:pt>
                <c:pt idx="6495">
                  <c:v>0.41464120370383561</c:v>
                </c:pt>
                <c:pt idx="6496">
                  <c:v>0.41465277777791087</c:v>
                </c:pt>
                <c:pt idx="6497">
                  <c:v>0.4146643518519838</c:v>
                </c:pt>
                <c:pt idx="6498">
                  <c:v>0.41467592592605862</c:v>
                </c:pt>
                <c:pt idx="6499">
                  <c:v>0.41468750000013199</c:v>
                </c:pt>
                <c:pt idx="6500">
                  <c:v>0.41469907407420631</c:v>
                </c:pt>
                <c:pt idx="6501">
                  <c:v>0.41471064814828018</c:v>
                </c:pt>
                <c:pt idx="6502">
                  <c:v>0.41472222222235494</c:v>
                </c:pt>
                <c:pt idx="6503">
                  <c:v>0.41473379629642826</c:v>
                </c:pt>
                <c:pt idx="6504">
                  <c:v>0.41474537037050246</c:v>
                </c:pt>
                <c:pt idx="6505">
                  <c:v>0.41475694444457656</c:v>
                </c:pt>
                <c:pt idx="6506">
                  <c:v>0.41476851851865082</c:v>
                </c:pt>
                <c:pt idx="6507">
                  <c:v>0.4147800925927248</c:v>
                </c:pt>
                <c:pt idx="6508">
                  <c:v>0.41479166666679879</c:v>
                </c:pt>
                <c:pt idx="6509">
                  <c:v>0.41480324074087332</c:v>
                </c:pt>
                <c:pt idx="6510">
                  <c:v>0.4148148148149487</c:v>
                </c:pt>
                <c:pt idx="6511">
                  <c:v>0.41482638888902262</c:v>
                </c:pt>
                <c:pt idx="6512">
                  <c:v>0.41483796296309589</c:v>
                </c:pt>
                <c:pt idx="6513">
                  <c:v>0.41484953703716931</c:v>
                </c:pt>
                <c:pt idx="6514">
                  <c:v>0.41486111111124424</c:v>
                </c:pt>
                <c:pt idx="6515">
                  <c:v>0.41487268518531883</c:v>
                </c:pt>
                <c:pt idx="6516">
                  <c:v>0.41488425925939276</c:v>
                </c:pt>
                <c:pt idx="6517">
                  <c:v>0.41489583333346652</c:v>
                </c:pt>
                <c:pt idx="6518">
                  <c:v>0.41490740740753984</c:v>
                </c:pt>
                <c:pt idx="6519">
                  <c:v>0.41491898148161505</c:v>
                </c:pt>
                <c:pt idx="6520">
                  <c:v>0.41493055555568797</c:v>
                </c:pt>
                <c:pt idx="6521">
                  <c:v>0.41494212962976285</c:v>
                </c:pt>
                <c:pt idx="6522">
                  <c:v>0.41495370370383683</c:v>
                </c:pt>
                <c:pt idx="6523">
                  <c:v>0.41496527777791126</c:v>
                </c:pt>
                <c:pt idx="6524">
                  <c:v>0.41497685185198513</c:v>
                </c:pt>
                <c:pt idx="6525">
                  <c:v>0.41498842592605978</c:v>
                </c:pt>
                <c:pt idx="6526">
                  <c:v>0.41500000000013254</c:v>
                </c:pt>
                <c:pt idx="6527">
                  <c:v>0.41501157407420752</c:v>
                </c:pt>
                <c:pt idx="6528">
                  <c:v>0.41502314814828078</c:v>
                </c:pt>
                <c:pt idx="6529">
                  <c:v>0.41503472222235482</c:v>
                </c:pt>
                <c:pt idx="6530">
                  <c:v>0.41504629629642892</c:v>
                </c:pt>
                <c:pt idx="6531">
                  <c:v>0.41505787037050373</c:v>
                </c:pt>
                <c:pt idx="6532">
                  <c:v>0.41506944444457711</c:v>
                </c:pt>
                <c:pt idx="6533">
                  <c:v>0.41508101851865131</c:v>
                </c:pt>
                <c:pt idx="6534">
                  <c:v>0.4150925925927253</c:v>
                </c:pt>
                <c:pt idx="6535">
                  <c:v>0.41510416666679939</c:v>
                </c:pt>
                <c:pt idx="6536">
                  <c:v>0.41511574074087348</c:v>
                </c:pt>
                <c:pt idx="6537">
                  <c:v>0.41512731481494847</c:v>
                </c:pt>
                <c:pt idx="6538">
                  <c:v>0.41513888888902245</c:v>
                </c:pt>
                <c:pt idx="6539">
                  <c:v>0.41515046296309582</c:v>
                </c:pt>
                <c:pt idx="6540">
                  <c:v>0.41516203703716986</c:v>
                </c:pt>
                <c:pt idx="6541">
                  <c:v>0.41517361111124468</c:v>
                </c:pt>
                <c:pt idx="6542">
                  <c:v>0.41518518518531838</c:v>
                </c:pt>
                <c:pt idx="6543">
                  <c:v>0.41519675925939231</c:v>
                </c:pt>
                <c:pt idx="6544">
                  <c:v>0.41520833333346707</c:v>
                </c:pt>
                <c:pt idx="6545">
                  <c:v>0.415219907407541</c:v>
                </c:pt>
                <c:pt idx="6546">
                  <c:v>0.41523148148161443</c:v>
                </c:pt>
                <c:pt idx="6547">
                  <c:v>0.41524305555568825</c:v>
                </c:pt>
                <c:pt idx="6548">
                  <c:v>0.41525462962976339</c:v>
                </c:pt>
                <c:pt idx="6549">
                  <c:v>0.41526620370383682</c:v>
                </c:pt>
                <c:pt idx="6550">
                  <c:v>0.41527777777791175</c:v>
                </c:pt>
                <c:pt idx="6551">
                  <c:v>0.4152893518519849</c:v>
                </c:pt>
                <c:pt idx="6552">
                  <c:v>0.41530092592606027</c:v>
                </c:pt>
                <c:pt idx="6553">
                  <c:v>0.41531250000013331</c:v>
                </c:pt>
                <c:pt idx="6554">
                  <c:v>0.41532407407420868</c:v>
                </c:pt>
                <c:pt idx="6555">
                  <c:v>0.41533564814828128</c:v>
                </c:pt>
                <c:pt idx="6556">
                  <c:v>0.41534722222235537</c:v>
                </c:pt>
                <c:pt idx="6557">
                  <c:v>0.41535879629643035</c:v>
                </c:pt>
                <c:pt idx="6558">
                  <c:v>0.415370370370505</c:v>
                </c:pt>
                <c:pt idx="6559">
                  <c:v>0.41538194444457782</c:v>
                </c:pt>
                <c:pt idx="6560">
                  <c:v>0.41539351851865181</c:v>
                </c:pt>
                <c:pt idx="6561">
                  <c:v>0.41540509259272584</c:v>
                </c:pt>
                <c:pt idx="6562">
                  <c:v>0.41541666666680105</c:v>
                </c:pt>
                <c:pt idx="6563">
                  <c:v>0.41542824074087503</c:v>
                </c:pt>
                <c:pt idx="6564">
                  <c:v>0.41543981481494902</c:v>
                </c:pt>
                <c:pt idx="6565">
                  <c:v>0.41545138888902289</c:v>
                </c:pt>
                <c:pt idx="6566">
                  <c:v>0.41546296296309743</c:v>
                </c:pt>
                <c:pt idx="6567">
                  <c:v>0.41547453703717124</c:v>
                </c:pt>
                <c:pt idx="6568">
                  <c:v>0.415486111111246</c:v>
                </c:pt>
                <c:pt idx="6569">
                  <c:v>0.41549768518531882</c:v>
                </c:pt>
                <c:pt idx="6570">
                  <c:v>0.4155092592593928</c:v>
                </c:pt>
                <c:pt idx="6571">
                  <c:v>0.41552083333346829</c:v>
                </c:pt>
                <c:pt idx="6572">
                  <c:v>0.41553240740754088</c:v>
                </c:pt>
                <c:pt idx="6573">
                  <c:v>0.41554398148161498</c:v>
                </c:pt>
                <c:pt idx="6574">
                  <c:v>0.41555555555568907</c:v>
                </c:pt>
                <c:pt idx="6575">
                  <c:v>0.41556712962976383</c:v>
                </c:pt>
                <c:pt idx="6576">
                  <c:v>0.41557870370383843</c:v>
                </c:pt>
                <c:pt idx="6577">
                  <c:v>0.41559027777791213</c:v>
                </c:pt>
                <c:pt idx="6578">
                  <c:v>0.41560185185198545</c:v>
                </c:pt>
                <c:pt idx="6579">
                  <c:v>0.41561342592605982</c:v>
                </c:pt>
                <c:pt idx="6580">
                  <c:v>0.41562500000013364</c:v>
                </c:pt>
                <c:pt idx="6581">
                  <c:v>0.41563657407420851</c:v>
                </c:pt>
                <c:pt idx="6582">
                  <c:v>0.41564814814828183</c:v>
                </c:pt>
                <c:pt idx="6583">
                  <c:v>0.41565972222235592</c:v>
                </c:pt>
                <c:pt idx="6584">
                  <c:v>0.41567129629643002</c:v>
                </c:pt>
                <c:pt idx="6585">
                  <c:v>0.41568287037050544</c:v>
                </c:pt>
                <c:pt idx="6586">
                  <c:v>0.4156944444445782</c:v>
                </c:pt>
                <c:pt idx="6587">
                  <c:v>0.4157060185186523</c:v>
                </c:pt>
                <c:pt idx="6588">
                  <c:v>0.41571759259272639</c:v>
                </c:pt>
                <c:pt idx="6589">
                  <c:v>0.41572916666680082</c:v>
                </c:pt>
                <c:pt idx="6590">
                  <c:v>0.41574074074087458</c:v>
                </c:pt>
                <c:pt idx="6591">
                  <c:v>0.41575231481494945</c:v>
                </c:pt>
                <c:pt idx="6592">
                  <c:v>0.41576388888902288</c:v>
                </c:pt>
                <c:pt idx="6593">
                  <c:v>0.41577546296309686</c:v>
                </c:pt>
                <c:pt idx="6594">
                  <c:v>0.41578703703717096</c:v>
                </c:pt>
                <c:pt idx="6595">
                  <c:v>0.41579861111124572</c:v>
                </c:pt>
                <c:pt idx="6596">
                  <c:v>0.41581018518532026</c:v>
                </c:pt>
                <c:pt idx="6597">
                  <c:v>0.41582175925939407</c:v>
                </c:pt>
                <c:pt idx="6598">
                  <c:v>0.41583333333346806</c:v>
                </c:pt>
                <c:pt idx="6599">
                  <c:v>0.41584490740754265</c:v>
                </c:pt>
                <c:pt idx="6600">
                  <c:v>0.41585648148161647</c:v>
                </c:pt>
                <c:pt idx="6601">
                  <c:v>0.4158680555556904</c:v>
                </c:pt>
                <c:pt idx="6602">
                  <c:v>0.41587962962976494</c:v>
                </c:pt>
                <c:pt idx="6603">
                  <c:v>0.41589120370383781</c:v>
                </c:pt>
                <c:pt idx="6604">
                  <c:v>0.4159027777779134</c:v>
                </c:pt>
                <c:pt idx="6605">
                  <c:v>0.41591435185198666</c:v>
                </c:pt>
                <c:pt idx="6606">
                  <c:v>0.41592592592606104</c:v>
                </c:pt>
                <c:pt idx="6607">
                  <c:v>0.41593750000013419</c:v>
                </c:pt>
                <c:pt idx="6608">
                  <c:v>0.41594907407420895</c:v>
                </c:pt>
                <c:pt idx="6609">
                  <c:v>0.41596064814828237</c:v>
                </c:pt>
                <c:pt idx="6610">
                  <c:v>0.41597222222235736</c:v>
                </c:pt>
                <c:pt idx="6611">
                  <c:v>0.41598379629643134</c:v>
                </c:pt>
                <c:pt idx="6612">
                  <c:v>0.41599537037050482</c:v>
                </c:pt>
                <c:pt idx="6613">
                  <c:v>0.41600694444457881</c:v>
                </c:pt>
                <c:pt idx="6614">
                  <c:v>0.41601851851865357</c:v>
                </c:pt>
                <c:pt idx="6615">
                  <c:v>0.41603009259272694</c:v>
                </c:pt>
                <c:pt idx="6616">
                  <c:v>0.41604166666680131</c:v>
                </c:pt>
                <c:pt idx="6617">
                  <c:v>0.4160532407408753</c:v>
                </c:pt>
                <c:pt idx="6618">
                  <c:v>0.41606481481495056</c:v>
                </c:pt>
                <c:pt idx="6619">
                  <c:v>0.41607638888902443</c:v>
                </c:pt>
                <c:pt idx="6620">
                  <c:v>0.41608796296309825</c:v>
                </c:pt>
                <c:pt idx="6621">
                  <c:v>0.41609953703717151</c:v>
                </c:pt>
                <c:pt idx="6622">
                  <c:v>0.41611111111124582</c:v>
                </c:pt>
                <c:pt idx="6623">
                  <c:v>0.41612268518532064</c:v>
                </c:pt>
                <c:pt idx="6624">
                  <c:v>0.41613425925939385</c:v>
                </c:pt>
                <c:pt idx="6625">
                  <c:v>0.41614583333346788</c:v>
                </c:pt>
                <c:pt idx="6626">
                  <c:v>0.41615740740754198</c:v>
                </c:pt>
                <c:pt idx="6627">
                  <c:v>0.41616898148161696</c:v>
                </c:pt>
                <c:pt idx="6628">
                  <c:v>0.41618055555569083</c:v>
                </c:pt>
                <c:pt idx="6629">
                  <c:v>0.41619212962976432</c:v>
                </c:pt>
                <c:pt idx="6630">
                  <c:v>0.41620370370383836</c:v>
                </c:pt>
                <c:pt idx="6631">
                  <c:v>0.41621527777791317</c:v>
                </c:pt>
                <c:pt idx="6632">
                  <c:v>0.41622685185198682</c:v>
                </c:pt>
                <c:pt idx="6633">
                  <c:v>0.41623842592606081</c:v>
                </c:pt>
                <c:pt idx="6634">
                  <c:v>0.41625000000013473</c:v>
                </c:pt>
                <c:pt idx="6635">
                  <c:v>0.41626157407420888</c:v>
                </c:pt>
                <c:pt idx="6636">
                  <c:v>0.41627314814828276</c:v>
                </c:pt>
                <c:pt idx="6637">
                  <c:v>0.41628472222235791</c:v>
                </c:pt>
                <c:pt idx="6638">
                  <c:v>0.41629629629643111</c:v>
                </c:pt>
                <c:pt idx="6639">
                  <c:v>0.41630787037050637</c:v>
                </c:pt>
                <c:pt idx="6640">
                  <c:v>0.4163194444445793</c:v>
                </c:pt>
                <c:pt idx="6641">
                  <c:v>0.4163310185186534</c:v>
                </c:pt>
                <c:pt idx="6642">
                  <c:v>0.41634259259272782</c:v>
                </c:pt>
                <c:pt idx="6643">
                  <c:v>0.41635416666680253</c:v>
                </c:pt>
                <c:pt idx="6644">
                  <c:v>0.41636574074087646</c:v>
                </c:pt>
                <c:pt idx="6645">
                  <c:v>0.41637731481495094</c:v>
                </c:pt>
                <c:pt idx="6646">
                  <c:v>0.41638888888902553</c:v>
                </c:pt>
                <c:pt idx="6647">
                  <c:v>0.41640046296309885</c:v>
                </c:pt>
                <c:pt idx="6648">
                  <c:v>0.41641203703717272</c:v>
                </c:pt>
                <c:pt idx="6649">
                  <c:v>0.41642361111124737</c:v>
                </c:pt>
                <c:pt idx="6650">
                  <c:v>0.4164351851853203</c:v>
                </c:pt>
                <c:pt idx="6651">
                  <c:v>0.41644675925939506</c:v>
                </c:pt>
                <c:pt idx="6652">
                  <c:v>0.41645833333346965</c:v>
                </c:pt>
                <c:pt idx="6653">
                  <c:v>0.41646990740754353</c:v>
                </c:pt>
                <c:pt idx="6654">
                  <c:v>0.4164814814816174</c:v>
                </c:pt>
                <c:pt idx="6655">
                  <c:v>0.41649305555569072</c:v>
                </c:pt>
                <c:pt idx="6656">
                  <c:v>0.41650462962976575</c:v>
                </c:pt>
                <c:pt idx="6657">
                  <c:v>0.41651620370383974</c:v>
                </c:pt>
                <c:pt idx="6658">
                  <c:v>0.41652777777791433</c:v>
                </c:pt>
                <c:pt idx="6659">
                  <c:v>0.41653935185198709</c:v>
                </c:pt>
                <c:pt idx="6660">
                  <c:v>0.41655092592606202</c:v>
                </c:pt>
                <c:pt idx="6661">
                  <c:v>0.41656250000013528</c:v>
                </c:pt>
                <c:pt idx="6662">
                  <c:v>0.41657407407421054</c:v>
                </c:pt>
                <c:pt idx="6663">
                  <c:v>0.41658564814828347</c:v>
                </c:pt>
                <c:pt idx="6664">
                  <c:v>0.41659722222235757</c:v>
                </c:pt>
                <c:pt idx="6665">
                  <c:v>0.41660879629643188</c:v>
                </c:pt>
                <c:pt idx="6666">
                  <c:v>0.41662037037050675</c:v>
                </c:pt>
                <c:pt idx="6667">
                  <c:v>0.41663194444457979</c:v>
                </c:pt>
                <c:pt idx="6668">
                  <c:v>0.41664351851865394</c:v>
                </c:pt>
                <c:pt idx="6669">
                  <c:v>0.41665509259272804</c:v>
                </c:pt>
                <c:pt idx="6670">
                  <c:v>0.41666666666680302</c:v>
                </c:pt>
                <c:pt idx="6671">
                  <c:v>0.416678240740877</c:v>
                </c:pt>
                <c:pt idx="6672">
                  <c:v>0.41668981481495143</c:v>
                </c:pt>
                <c:pt idx="6673">
                  <c:v>0.41670138888902442</c:v>
                </c:pt>
                <c:pt idx="6674">
                  <c:v>0.41671296296309923</c:v>
                </c:pt>
                <c:pt idx="6675">
                  <c:v>0.41672453703717288</c:v>
                </c:pt>
                <c:pt idx="6676">
                  <c:v>0.41673611111124681</c:v>
                </c:pt>
                <c:pt idx="6677">
                  <c:v>0.41674768518532085</c:v>
                </c:pt>
                <c:pt idx="6678">
                  <c:v>0.41675925925939489</c:v>
                </c:pt>
                <c:pt idx="6679">
                  <c:v>0.41677083333347015</c:v>
                </c:pt>
                <c:pt idx="6680">
                  <c:v>0.41678240740754396</c:v>
                </c:pt>
                <c:pt idx="6681">
                  <c:v>0.41679398148161717</c:v>
                </c:pt>
                <c:pt idx="6682">
                  <c:v>0.41680555555569132</c:v>
                </c:pt>
                <c:pt idx="6683">
                  <c:v>0.41681712962976636</c:v>
                </c:pt>
                <c:pt idx="6684">
                  <c:v>0.41682870370384134</c:v>
                </c:pt>
                <c:pt idx="6685">
                  <c:v>0.41684027777791477</c:v>
                </c:pt>
                <c:pt idx="6686">
                  <c:v>0.41685185185198781</c:v>
                </c:pt>
                <c:pt idx="6687">
                  <c:v>0.41686342592606257</c:v>
                </c:pt>
                <c:pt idx="6688">
                  <c:v>0.41687500000013583</c:v>
                </c:pt>
                <c:pt idx="6689">
                  <c:v>0.41688657407421176</c:v>
                </c:pt>
                <c:pt idx="6690">
                  <c:v>0.41689814814828402</c:v>
                </c:pt>
                <c:pt idx="6691">
                  <c:v>0.41690972222235889</c:v>
                </c:pt>
                <c:pt idx="6692">
                  <c:v>0.41692129629643232</c:v>
                </c:pt>
                <c:pt idx="6693">
                  <c:v>0.41693287037050714</c:v>
                </c:pt>
                <c:pt idx="6694">
                  <c:v>0.4169444444445804</c:v>
                </c:pt>
                <c:pt idx="6695">
                  <c:v>0.41695601851865488</c:v>
                </c:pt>
                <c:pt idx="6696">
                  <c:v>0.41696759259272881</c:v>
                </c:pt>
                <c:pt idx="6697">
                  <c:v>0.41697916666680346</c:v>
                </c:pt>
                <c:pt idx="6698">
                  <c:v>0.41699074074087744</c:v>
                </c:pt>
                <c:pt idx="6699">
                  <c:v>0.41700231481495192</c:v>
                </c:pt>
                <c:pt idx="6700">
                  <c:v>0.41701388888902585</c:v>
                </c:pt>
                <c:pt idx="6701">
                  <c:v>0.41702546296309972</c:v>
                </c:pt>
                <c:pt idx="6702">
                  <c:v>0.41703703703717315</c:v>
                </c:pt>
                <c:pt idx="6703">
                  <c:v>0.41704861111124808</c:v>
                </c:pt>
                <c:pt idx="6704">
                  <c:v>0.41706018518532206</c:v>
                </c:pt>
                <c:pt idx="6705">
                  <c:v>0.41707175925939582</c:v>
                </c:pt>
                <c:pt idx="6706">
                  <c:v>0.41708333333347053</c:v>
                </c:pt>
                <c:pt idx="6707">
                  <c:v>0.4170949074075444</c:v>
                </c:pt>
                <c:pt idx="6708">
                  <c:v>0.41710648148161839</c:v>
                </c:pt>
                <c:pt idx="6709">
                  <c:v>0.41711805555569181</c:v>
                </c:pt>
                <c:pt idx="6710">
                  <c:v>0.41712962962976674</c:v>
                </c:pt>
                <c:pt idx="6711">
                  <c:v>0.41714120370384067</c:v>
                </c:pt>
                <c:pt idx="6712">
                  <c:v>0.41715277777791526</c:v>
                </c:pt>
                <c:pt idx="6713">
                  <c:v>0.4171643518519883</c:v>
                </c:pt>
                <c:pt idx="6714">
                  <c:v>0.41717592592606306</c:v>
                </c:pt>
                <c:pt idx="6715">
                  <c:v>0.41718750000013627</c:v>
                </c:pt>
                <c:pt idx="6716">
                  <c:v>0.41719907407421047</c:v>
                </c:pt>
                <c:pt idx="6717">
                  <c:v>0.41721064814828457</c:v>
                </c:pt>
                <c:pt idx="6718">
                  <c:v>0.41722222222235933</c:v>
                </c:pt>
                <c:pt idx="6719">
                  <c:v>0.41723379629643276</c:v>
                </c:pt>
                <c:pt idx="6720">
                  <c:v>0.41724537037050685</c:v>
                </c:pt>
                <c:pt idx="6721">
                  <c:v>0.41725694444458095</c:v>
                </c:pt>
                <c:pt idx="6722">
                  <c:v>0.41726851851865532</c:v>
                </c:pt>
                <c:pt idx="6723">
                  <c:v>0.4172800925927293</c:v>
                </c:pt>
                <c:pt idx="6724">
                  <c:v>0.41729166666680328</c:v>
                </c:pt>
                <c:pt idx="6725">
                  <c:v>0.41730324074087732</c:v>
                </c:pt>
                <c:pt idx="6726">
                  <c:v>0.41731481481495297</c:v>
                </c:pt>
                <c:pt idx="6727">
                  <c:v>0.41732638888902701</c:v>
                </c:pt>
                <c:pt idx="6728">
                  <c:v>0.41733796296309988</c:v>
                </c:pt>
                <c:pt idx="6729">
                  <c:v>0.41734953703717381</c:v>
                </c:pt>
                <c:pt idx="6730">
                  <c:v>0.41736111111124857</c:v>
                </c:pt>
                <c:pt idx="6731">
                  <c:v>0.41737268518532322</c:v>
                </c:pt>
                <c:pt idx="6732">
                  <c:v>0.41738425925939715</c:v>
                </c:pt>
                <c:pt idx="6733">
                  <c:v>0.41739583333347097</c:v>
                </c:pt>
                <c:pt idx="6734">
                  <c:v>0.41740740740754495</c:v>
                </c:pt>
                <c:pt idx="6735">
                  <c:v>0.41741898148161943</c:v>
                </c:pt>
                <c:pt idx="6736">
                  <c:v>0.41743055555569236</c:v>
                </c:pt>
                <c:pt idx="6737">
                  <c:v>0.41744212962976718</c:v>
                </c:pt>
                <c:pt idx="6738">
                  <c:v>0.41745370370384177</c:v>
                </c:pt>
                <c:pt idx="6739">
                  <c:v>0.41746527777791564</c:v>
                </c:pt>
                <c:pt idx="6740">
                  <c:v>0.41747685185198957</c:v>
                </c:pt>
                <c:pt idx="6741">
                  <c:v>0.41748842592606417</c:v>
                </c:pt>
                <c:pt idx="6742">
                  <c:v>0.41750000000013693</c:v>
                </c:pt>
                <c:pt idx="6743">
                  <c:v>0.41751157407421191</c:v>
                </c:pt>
                <c:pt idx="6744">
                  <c:v>0.41752314814828512</c:v>
                </c:pt>
                <c:pt idx="6745">
                  <c:v>0.41753472222235932</c:v>
                </c:pt>
                <c:pt idx="6746">
                  <c:v>0.41754629629643331</c:v>
                </c:pt>
                <c:pt idx="6747">
                  <c:v>0.41755787037050812</c:v>
                </c:pt>
                <c:pt idx="6748">
                  <c:v>0.41756944444458149</c:v>
                </c:pt>
                <c:pt idx="6749">
                  <c:v>0.41758101851865581</c:v>
                </c:pt>
                <c:pt idx="6750">
                  <c:v>0.41759259259272968</c:v>
                </c:pt>
                <c:pt idx="6751">
                  <c:v>0.41760416666680444</c:v>
                </c:pt>
                <c:pt idx="6752">
                  <c:v>0.41761574074087787</c:v>
                </c:pt>
                <c:pt idx="6753">
                  <c:v>0.41762731481495285</c:v>
                </c:pt>
                <c:pt idx="6754">
                  <c:v>0.41763888888902684</c:v>
                </c:pt>
                <c:pt idx="6755">
                  <c:v>0.41765046296310032</c:v>
                </c:pt>
                <c:pt idx="6756">
                  <c:v>0.41766203703717431</c:v>
                </c:pt>
                <c:pt idx="6757">
                  <c:v>0.41767361111124907</c:v>
                </c:pt>
                <c:pt idx="6758">
                  <c:v>0.41768518518532288</c:v>
                </c:pt>
                <c:pt idx="6759">
                  <c:v>0.41769675925939681</c:v>
                </c:pt>
                <c:pt idx="6760">
                  <c:v>0.41770833333347152</c:v>
                </c:pt>
                <c:pt idx="6761">
                  <c:v>0.41771990740754539</c:v>
                </c:pt>
                <c:pt idx="6762">
                  <c:v>0.41773148148161876</c:v>
                </c:pt>
                <c:pt idx="6763">
                  <c:v>0.41774305555569274</c:v>
                </c:pt>
                <c:pt idx="6764">
                  <c:v>0.41775462962976773</c:v>
                </c:pt>
                <c:pt idx="6765">
                  <c:v>0.41776620370384226</c:v>
                </c:pt>
                <c:pt idx="6766">
                  <c:v>0.41777777777791614</c:v>
                </c:pt>
                <c:pt idx="6767">
                  <c:v>0.41778935185198934</c:v>
                </c:pt>
                <c:pt idx="6768">
                  <c:v>0.41780092592606455</c:v>
                </c:pt>
                <c:pt idx="6769">
                  <c:v>0.41781250000013748</c:v>
                </c:pt>
                <c:pt idx="6770">
                  <c:v>0.41782407407421307</c:v>
                </c:pt>
                <c:pt idx="6771">
                  <c:v>0.41783564814828567</c:v>
                </c:pt>
                <c:pt idx="6772">
                  <c:v>0.41784722222235982</c:v>
                </c:pt>
                <c:pt idx="6773">
                  <c:v>0.41785879629643463</c:v>
                </c:pt>
                <c:pt idx="6774">
                  <c:v>0.41787037037050939</c:v>
                </c:pt>
                <c:pt idx="6775">
                  <c:v>0.41788194444458232</c:v>
                </c:pt>
                <c:pt idx="6776">
                  <c:v>0.4178935185186563</c:v>
                </c:pt>
                <c:pt idx="6777">
                  <c:v>0.41790509259273034</c:v>
                </c:pt>
                <c:pt idx="6778">
                  <c:v>0.41791666666680555</c:v>
                </c:pt>
                <c:pt idx="6779">
                  <c:v>0.41792824074087942</c:v>
                </c:pt>
                <c:pt idx="6780">
                  <c:v>0.4179398148149534</c:v>
                </c:pt>
                <c:pt idx="6781">
                  <c:v>0.41795138888902728</c:v>
                </c:pt>
                <c:pt idx="6782">
                  <c:v>0.41796296296310187</c:v>
                </c:pt>
                <c:pt idx="6783">
                  <c:v>0.41797453703717558</c:v>
                </c:pt>
                <c:pt idx="6784">
                  <c:v>0.41798611111125034</c:v>
                </c:pt>
                <c:pt idx="6785">
                  <c:v>0.41799768518532332</c:v>
                </c:pt>
                <c:pt idx="6786">
                  <c:v>0.41800925925939708</c:v>
                </c:pt>
                <c:pt idx="6787">
                  <c:v>0.41802083333347267</c:v>
                </c:pt>
                <c:pt idx="6788">
                  <c:v>0.41803240740754538</c:v>
                </c:pt>
                <c:pt idx="6789">
                  <c:v>0.41804398148161936</c:v>
                </c:pt>
                <c:pt idx="6790">
                  <c:v>0.41805555555569346</c:v>
                </c:pt>
                <c:pt idx="6791">
                  <c:v>0.41806712962976822</c:v>
                </c:pt>
                <c:pt idx="6792">
                  <c:v>0.41807870370384342</c:v>
                </c:pt>
                <c:pt idx="6793">
                  <c:v>0.41809027777791657</c:v>
                </c:pt>
                <c:pt idx="6794">
                  <c:v>0.41810185185198984</c:v>
                </c:pt>
                <c:pt idx="6795">
                  <c:v>0.41811342592606432</c:v>
                </c:pt>
                <c:pt idx="6796">
                  <c:v>0.41812500000013803</c:v>
                </c:pt>
                <c:pt idx="6797">
                  <c:v>0.4181365740742129</c:v>
                </c:pt>
                <c:pt idx="6798">
                  <c:v>0.41814814814828621</c:v>
                </c:pt>
                <c:pt idx="6799">
                  <c:v>0.41815972222236031</c:v>
                </c:pt>
                <c:pt idx="6800">
                  <c:v>0.4181712962964344</c:v>
                </c:pt>
                <c:pt idx="6801">
                  <c:v>0.41818287037050983</c:v>
                </c:pt>
                <c:pt idx="6802">
                  <c:v>0.41819444444458259</c:v>
                </c:pt>
                <c:pt idx="6803">
                  <c:v>0.4182060185186568</c:v>
                </c:pt>
                <c:pt idx="6804">
                  <c:v>0.41821759259273078</c:v>
                </c:pt>
                <c:pt idx="6805">
                  <c:v>0.41822916666680487</c:v>
                </c:pt>
                <c:pt idx="6806">
                  <c:v>0.41824074074087897</c:v>
                </c:pt>
                <c:pt idx="6807">
                  <c:v>0.41825231481495384</c:v>
                </c:pt>
                <c:pt idx="6808">
                  <c:v>0.41826388888902732</c:v>
                </c:pt>
                <c:pt idx="6809">
                  <c:v>0.41827546296310131</c:v>
                </c:pt>
                <c:pt idx="6810">
                  <c:v>0.41828703703717535</c:v>
                </c:pt>
                <c:pt idx="6811">
                  <c:v>0.41829861111125011</c:v>
                </c:pt>
                <c:pt idx="6812">
                  <c:v>0.41831018518532453</c:v>
                </c:pt>
                <c:pt idx="6813">
                  <c:v>0.41832175925939852</c:v>
                </c:pt>
                <c:pt idx="6814">
                  <c:v>0.41833333333347239</c:v>
                </c:pt>
                <c:pt idx="6815">
                  <c:v>0.41834490740754693</c:v>
                </c:pt>
                <c:pt idx="6816">
                  <c:v>0.41835648148162075</c:v>
                </c:pt>
                <c:pt idx="6817">
                  <c:v>0.41836805555569473</c:v>
                </c:pt>
                <c:pt idx="6818">
                  <c:v>0.41837962962976927</c:v>
                </c:pt>
                <c:pt idx="6819">
                  <c:v>0.41839120370384314</c:v>
                </c:pt>
                <c:pt idx="6820">
                  <c:v>0.41840277777791779</c:v>
                </c:pt>
                <c:pt idx="6821">
                  <c:v>0.41841435185199038</c:v>
                </c:pt>
                <c:pt idx="6822">
                  <c:v>0.41842592592606548</c:v>
                </c:pt>
                <c:pt idx="6823">
                  <c:v>0.41843750000013824</c:v>
                </c:pt>
                <c:pt idx="6824">
                  <c:v>0.41844907407421333</c:v>
                </c:pt>
                <c:pt idx="6825">
                  <c:v>0.41846064814828682</c:v>
                </c:pt>
                <c:pt idx="6826">
                  <c:v>0.41847222222236163</c:v>
                </c:pt>
                <c:pt idx="6827">
                  <c:v>0.41848379629643567</c:v>
                </c:pt>
                <c:pt idx="6828">
                  <c:v>0.41849537037050932</c:v>
                </c:pt>
                <c:pt idx="6829">
                  <c:v>0.41850694444458331</c:v>
                </c:pt>
                <c:pt idx="6830">
                  <c:v>0.41851851851865801</c:v>
                </c:pt>
                <c:pt idx="6831">
                  <c:v>0.41853009259273133</c:v>
                </c:pt>
                <c:pt idx="6832">
                  <c:v>0.41854166666680542</c:v>
                </c:pt>
                <c:pt idx="6833">
                  <c:v>0.41855324074087952</c:v>
                </c:pt>
                <c:pt idx="6834">
                  <c:v>0.41856481481495494</c:v>
                </c:pt>
                <c:pt idx="6835">
                  <c:v>0.41857638888902887</c:v>
                </c:pt>
                <c:pt idx="6836">
                  <c:v>0.41858796296310258</c:v>
                </c:pt>
                <c:pt idx="6837">
                  <c:v>0.4185995370371759</c:v>
                </c:pt>
                <c:pt idx="6838">
                  <c:v>0.41861111111125032</c:v>
                </c:pt>
                <c:pt idx="6839">
                  <c:v>0.41862268518532503</c:v>
                </c:pt>
                <c:pt idx="6840">
                  <c:v>0.41863425925939818</c:v>
                </c:pt>
                <c:pt idx="6841">
                  <c:v>0.41864583333347238</c:v>
                </c:pt>
                <c:pt idx="6842">
                  <c:v>0.41865740740754637</c:v>
                </c:pt>
                <c:pt idx="6843">
                  <c:v>0.41866898148162135</c:v>
                </c:pt>
                <c:pt idx="6844">
                  <c:v>0.41868055555569522</c:v>
                </c:pt>
                <c:pt idx="6845">
                  <c:v>0.41869212962976882</c:v>
                </c:pt>
                <c:pt idx="6846">
                  <c:v>0.41870370370384358</c:v>
                </c:pt>
                <c:pt idx="6847">
                  <c:v>0.41871527777791756</c:v>
                </c:pt>
                <c:pt idx="6848">
                  <c:v>0.41872685185199132</c:v>
                </c:pt>
                <c:pt idx="6849">
                  <c:v>0.41873842592606508</c:v>
                </c:pt>
                <c:pt idx="6850">
                  <c:v>0.41875000000013879</c:v>
                </c:pt>
                <c:pt idx="6851">
                  <c:v>0.41876157407421338</c:v>
                </c:pt>
                <c:pt idx="6852">
                  <c:v>0.41877314814828726</c:v>
                </c:pt>
                <c:pt idx="6853">
                  <c:v>0.41878472222236224</c:v>
                </c:pt>
                <c:pt idx="6854">
                  <c:v>0.4187962962964355</c:v>
                </c:pt>
                <c:pt idx="6855">
                  <c:v>0.41880787037051076</c:v>
                </c:pt>
                <c:pt idx="6856">
                  <c:v>0.4188194444445838</c:v>
                </c:pt>
                <c:pt idx="6857">
                  <c:v>0.41883101851865778</c:v>
                </c:pt>
                <c:pt idx="6858">
                  <c:v>0.41884259259273188</c:v>
                </c:pt>
                <c:pt idx="6859">
                  <c:v>0.41885416666680697</c:v>
                </c:pt>
                <c:pt idx="6860">
                  <c:v>0.41886574074088084</c:v>
                </c:pt>
                <c:pt idx="6861">
                  <c:v>0.41887731481495538</c:v>
                </c:pt>
                <c:pt idx="6862">
                  <c:v>0.41888888888902998</c:v>
                </c:pt>
                <c:pt idx="6863">
                  <c:v>0.41890046296310313</c:v>
                </c:pt>
                <c:pt idx="6864">
                  <c:v>0.41891203703717711</c:v>
                </c:pt>
                <c:pt idx="6865">
                  <c:v>0.41892361111125176</c:v>
                </c:pt>
                <c:pt idx="6866">
                  <c:v>0.4189351851853248</c:v>
                </c:pt>
                <c:pt idx="6867">
                  <c:v>0.4189467592593995</c:v>
                </c:pt>
                <c:pt idx="6868">
                  <c:v>0.41895833333347393</c:v>
                </c:pt>
                <c:pt idx="6869">
                  <c:v>0.41896990740754791</c:v>
                </c:pt>
                <c:pt idx="6870">
                  <c:v>0.41898148148162173</c:v>
                </c:pt>
                <c:pt idx="6871">
                  <c:v>0.4189930555556951</c:v>
                </c:pt>
                <c:pt idx="6872">
                  <c:v>0.41900462962977014</c:v>
                </c:pt>
                <c:pt idx="6873">
                  <c:v>0.41901620370384479</c:v>
                </c:pt>
                <c:pt idx="6874">
                  <c:v>0.41902777777791872</c:v>
                </c:pt>
                <c:pt idx="6875">
                  <c:v>0.41903935185199143</c:v>
                </c:pt>
                <c:pt idx="6876">
                  <c:v>0.41905092592606646</c:v>
                </c:pt>
                <c:pt idx="6877">
                  <c:v>0.41906250000013967</c:v>
                </c:pt>
                <c:pt idx="6878">
                  <c:v>0.41907407407421493</c:v>
                </c:pt>
                <c:pt idx="6879">
                  <c:v>0.41908564814828786</c:v>
                </c:pt>
                <c:pt idx="6880">
                  <c:v>0.41909722222236195</c:v>
                </c:pt>
                <c:pt idx="6881">
                  <c:v>0.41910879629643638</c:v>
                </c:pt>
                <c:pt idx="6882">
                  <c:v>0.41912037037051114</c:v>
                </c:pt>
                <c:pt idx="6883">
                  <c:v>0.41913194444458424</c:v>
                </c:pt>
                <c:pt idx="6884">
                  <c:v>0.41914351851865833</c:v>
                </c:pt>
                <c:pt idx="6885">
                  <c:v>0.41915509259273243</c:v>
                </c:pt>
                <c:pt idx="6886">
                  <c:v>0.41916666666680741</c:v>
                </c:pt>
                <c:pt idx="6887">
                  <c:v>0.41917824074088134</c:v>
                </c:pt>
                <c:pt idx="6888">
                  <c:v>0.41918981481495587</c:v>
                </c:pt>
                <c:pt idx="6889">
                  <c:v>0.4192013888890288</c:v>
                </c:pt>
                <c:pt idx="6890">
                  <c:v>0.41921296296310362</c:v>
                </c:pt>
                <c:pt idx="6891">
                  <c:v>0.41922453703717732</c:v>
                </c:pt>
                <c:pt idx="6892">
                  <c:v>0.41923611111125131</c:v>
                </c:pt>
                <c:pt idx="6893">
                  <c:v>0.41924768518532518</c:v>
                </c:pt>
                <c:pt idx="6894">
                  <c:v>0.41925925925939928</c:v>
                </c:pt>
                <c:pt idx="6895">
                  <c:v>0.41927083333347437</c:v>
                </c:pt>
                <c:pt idx="6896">
                  <c:v>0.41928240740754835</c:v>
                </c:pt>
                <c:pt idx="6897">
                  <c:v>0.41929398148162156</c:v>
                </c:pt>
                <c:pt idx="6898">
                  <c:v>0.41930555555569582</c:v>
                </c:pt>
                <c:pt idx="6899">
                  <c:v>0.41931712962977058</c:v>
                </c:pt>
                <c:pt idx="6900">
                  <c:v>0.41932870370384584</c:v>
                </c:pt>
                <c:pt idx="6901">
                  <c:v>0.41934027777791916</c:v>
                </c:pt>
                <c:pt idx="6902">
                  <c:v>0.41935185185199231</c:v>
                </c:pt>
                <c:pt idx="6903">
                  <c:v>0.4193634259260669</c:v>
                </c:pt>
                <c:pt idx="6904">
                  <c:v>0.41937500000014089</c:v>
                </c:pt>
                <c:pt idx="6905">
                  <c:v>0.41938657407421598</c:v>
                </c:pt>
                <c:pt idx="6906">
                  <c:v>0.41939814814828841</c:v>
                </c:pt>
                <c:pt idx="6907">
                  <c:v>0.41940972222236317</c:v>
                </c:pt>
                <c:pt idx="6908">
                  <c:v>0.41942129629643682</c:v>
                </c:pt>
                <c:pt idx="6909">
                  <c:v>0.41943287037051152</c:v>
                </c:pt>
                <c:pt idx="6910">
                  <c:v>0.41944444444458484</c:v>
                </c:pt>
                <c:pt idx="6911">
                  <c:v>0.41945601851865888</c:v>
                </c:pt>
                <c:pt idx="6912">
                  <c:v>0.41946759259273297</c:v>
                </c:pt>
                <c:pt idx="6913">
                  <c:v>0.41947916666680785</c:v>
                </c:pt>
                <c:pt idx="6914">
                  <c:v>0.41949074074088138</c:v>
                </c:pt>
                <c:pt idx="6915">
                  <c:v>0.41950231481495626</c:v>
                </c:pt>
                <c:pt idx="6916">
                  <c:v>0.41951388888903013</c:v>
                </c:pt>
                <c:pt idx="6917">
                  <c:v>0.41952546296310411</c:v>
                </c:pt>
                <c:pt idx="6918">
                  <c:v>0.41953703703717754</c:v>
                </c:pt>
                <c:pt idx="6919">
                  <c:v>0.41954861111125252</c:v>
                </c:pt>
                <c:pt idx="6920">
                  <c:v>0.41956018518532651</c:v>
                </c:pt>
                <c:pt idx="6921">
                  <c:v>0.41957175925939982</c:v>
                </c:pt>
                <c:pt idx="6922">
                  <c:v>0.41958333333347492</c:v>
                </c:pt>
                <c:pt idx="6923">
                  <c:v>0.41959490740754873</c:v>
                </c:pt>
                <c:pt idx="6924">
                  <c:v>0.41960648148162238</c:v>
                </c:pt>
                <c:pt idx="6925">
                  <c:v>0.41961805555569631</c:v>
                </c:pt>
                <c:pt idx="6926">
                  <c:v>0.41962962962977107</c:v>
                </c:pt>
                <c:pt idx="6927">
                  <c:v>0.41964120370384506</c:v>
                </c:pt>
                <c:pt idx="6928">
                  <c:v>0.41965277777791965</c:v>
                </c:pt>
                <c:pt idx="6929">
                  <c:v>0.41966435185199258</c:v>
                </c:pt>
                <c:pt idx="6930">
                  <c:v>0.41967592592606745</c:v>
                </c:pt>
                <c:pt idx="6931">
                  <c:v>0.41968750000014082</c:v>
                </c:pt>
                <c:pt idx="6932">
                  <c:v>0.41969907407421486</c:v>
                </c:pt>
                <c:pt idx="6933">
                  <c:v>0.41971064814828896</c:v>
                </c:pt>
                <c:pt idx="6934">
                  <c:v>0.41972222222236338</c:v>
                </c:pt>
                <c:pt idx="6935">
                  <c:v>0.41973379629643714</c:v>
                </c:pt>
                <c:pt idx="6936">
                  <c:v>0.41974537037051135</c:v>
                </c:pt>
                <c:pt idx="6937">
                  <c:v>0.41975694444458533</c:v>
                </c:pt>
                <c:pt idx="6938">
                  <c:v>0.41976851851865948</c:v>
                </c:pt>
                <c:pt idx="6939">
                  <c:v>0.41978009259273352</c:v>
                </c:pt>
                <c:pt idx="6940">
                  <c:v>0.41979166666680762</c:v>
                </c:pt>
                <c:pt idx="6941">
                  <c:v>0.41980324074088182</c:v>
                </c:pt>
                <c:pt idx="6942">
                  <c:v>0.41981481481495736</c:v>
                </c:pt>
                <c:pt idx="6943">
                  <c:v>0.4198263888890314</c:v>
                </c:pt>
                <c:pt idx="6944">
                  <c:v>0.41983796296310438</c:v>
                </c:pt>
                <c:pt idx="6945">
                  <c:v>0.41984953703717831</c:v>
                </c:pt>
                <c:pt idx="6946">
                  <c:v>0.41986111111125302</c:v>
                </c:pt>
                <c:pt idx="6947">
                  <c:v>0.41987268518532761</c:v>
                </c:pt>
                <c:pt idx="6948">
                  <c:v>0.41988425925940226</c:v>
                </c:pt>
                <c:pt idx="6949">
                  <c:v>0.41989583333347535</c:v>
                </c:pt>
                <c:pt idx="6950">
                  <c:v>0.41990740740754934</c:v>
                </c:pt>
                <c:pt idx="6951">
                  <c:v>0.41991898148162388</c:v>
                </c:pt>
                <c:pt idx="6952">
                  <c:v>0.41993055555569681</c:v>
                </c:pt>
                <c:pt idx="6953">
                  <c:v>0.41994212962977157</c:v>
                </c:pt>
                <c:pt idx="6954">
                  <c:v>0.41995370370384616</c:v>
                </c:pt>
                <c:pt idx="6955">
                  <c:v>0.41996527777792003</c:v>
                </c:pt>
                <c:pt idx="6956">
                  <c:v>0.41997685185199402</c:v>
                </c:pt>
                <c:pt idx="6957">
                  <c:v>0.41998842592606855</c:v>
                </c:pt>
                <c:pt idx="6958">
                  <c:v>0.42000000000014132</c:v>
                </c:pt>
                <c:pt idx="6959">
                  <c:v>0.42001157407421624</c:v>
                </c:pt>
                <c:pt idx="6960">
                  <c:v>0.4200231481482895</c:v>
                </c:pt>
                <c:pt idx="6961">
                  <c:v>0.42003472222236382</c:v>
                </c:pt>
                <c:pt idx="6962">
                  <c:v>0.4200462962964378</c:v>
                </c:pt>
                <c:pt idx="6963">
                  <c:v>0.42005787037051256</c:v>
                </c:pt>
                <c:pt idx="6964">
                  <c:v>0.42006944444458583</c:v>
                </c:pt>
                <c:pt idx="6965">
                  <c:v>0.42008101851865998</c:v>
                </c:pt>
                <c:pt idx="6966">
                  <c:v>0.42009259259273407</c:v>
                </c:pt>
                <c:pt idx="6967">
                  <c:v>0.42010416666680883</c:v>
                </c:pt>
                <c:pt idx="6968">
                  <c:v>0.42011574074088232</c:v>
                </c:pt>
                <c:pt idx="6969">
                  <c:v>0.42012731481495713</c:v>
                </c:pt>
                <c:pt idx="6970">
                  <c:v>0.42013888888903117</c:v>
                </c:pt>
                <c:pt idx="6971">
                  <c:v>0.42015046296310482</c:v>
                </c:pt>
                <c:pt idx="6972">
                  <c:v>0.4201620370371788</c:v>
                </c:pt>
                <c:pt idx="6973">
                  <c:v>0.42017361111125351</c:v>
                </c:pt>
                <c:pt idx="6974">
                  <c:v>0.42018518518532688</c:v>
                </c:pt>
                <c:pt idx="6975">
                  <c:v>0.42019675925940192</c:v>
                </c:pt>
                <c:pt idx="6976">
                  <c:v>0.4202083333334759</c:v>
                </c:pt>
                <c:pt idx="6977">
                  <c:v>0.42021990740754978</c:v>
                </c:pt>
                <c:pt idx="6978">
                  <c:v>0.4202314814816232</c:v>
                </c:pt>
                <c:pt idx="6979">
                  <c:v>0.42024305555569724</c:v>
                </c:pt>
                <c:pt idx="6980">
                  <c:v>0.42025462962977211</c:v>
                </c:pt>
                <c:pt idx="6981">
                  <c:v>0.42026620370384665</c:v>
                </c:pt>
                <c:pt idx="6982">
                  <c:v>0.42027777777792052</c:v>
                </c:pt>
                <c:pt idx="6983">
                  <c:v>0.42028935185199368</c:v>
                </c:pt>
                <c:pt idx="6984">
                  <c:v>0.42030092592606894</c:v>
                </c:pt>
                <c:pt idx="6985">
                  <c:v>0.42031250000014286</c:v>
                </c:pt>
                <c:pt idx="6986">
                  <c:v>0.42032407407421746</c:v>
                </c:pt>
                <c:pt idx="6987">
                  <c:v>0.42033564814829005</c:v>
                </c:pt>
                <c:pt idx="6988">
                  <c:v>0.42034722222236431</c:v>
                </c:pt>
                <c:pt idx="6989">
                  <c:v>0.42035879629643907</c:v>
                </c:pt>
                <c:pt idx="6990">
                  <c:v>0.42037037037051367</c:v>
                </c:pt>
                <c:pt idx="6991">
                  <c:v>0.42038194444458682</c:v>
                </c:pt>
                <c:pt idx="6992">
                  <c:v>0.42039351851866058</c:v>
                </c:pt>
                <c:pt idx="6993">
                  <c:v>0.42040509259273462</c:v>
                </c:pt>
                <c:pt idx="6994">
                  <c:v>0.42041666666680988</c:v>
                </c:pt>
                <c:pt idx="6995">
                  <c:v>0.42042824074088375</c:v>
                </c:pt>
                <c:pt idx="6996">
                  <c:v>0.42043981481495762</c:v>
                </c:pt>
                <c:pt idx="6997">
                  <c:v>0.42045138888903166</c:v>
                </c:pt>
                <c:pt idx="6998">
                  <c:v>0.42046296296310604</c:v>
                </c:pt>
                <c:pt idx="6999">
                  <c:v>0.42047453703718002</c:v>
                </c:pt>
                <c:pt idx="7000">
                  <c:v>0.42048611111125461</c:v>
                </c:pt>
                <c:pt idx="7001">
                  <c:v>0.42049768518532737</c:v>
                </c:pt>
                <c:pt idx="7002">
                  <c:v>0.42050925925940236</c:v>
                </c:pt>
                <c:pt idx="7003">
                  <c:v>0.42052083333347701</c:v>
                </c:pt>
                <c:pt idx="7004">
                  <c:v>0.42053240740754982</c:v>
                </c:pt>
                <c:pt idx="7005">
                  <c:v>0.42054398148162381</c:v>
                </c:pt>
                <c:pt idx="7006">
                  <c:v>0.42055555555569785</c:v>
                </c:pt>
                <c:pt idx="7007">
                  <c:v>0.42056712962977238</c:v>
                </c:pt>
                <c:pt idx="7008">
                  <c:v>0.42057870370384776</c:v>
                </c:pt>
                <c:pt idx="7009">
                  <c:v>0.42059027777792102</c:v>
                </c:pt>
                <c:pt idx="7010">
                  <c:v>0.42060185185199422</c:v>
                </c:pt>
                <c:pt idx="7011">
                  <c:v>0.42061342592606832</c:v>
                </c:pt>
                <c:pt idx="7012">
                  <c:v>0.42062500000014241</c:v>
                </c:pt>
                <c:pt idx="7013">
                  <c:v>0.42063657407421723</c:v>
                </c:pt>
                <c:pt idx="7014">
                  <c:v>0.4206481481482906</c:v>
                </c:pt>
                <c:pt idx="7015">
                  <c:v>0.42065972222236481</c:v>
                </c:pt>
                <c:pt idx="7016">
                  <c:v>0.42067129629643885</c:v>
                </c:pt>
                <c:pt idx="7017">
                  <c:v>0.42068287037051405</c:v>
                </c:pt>
                <c:pt idx="7018">
                  <c:v>0.42069444444458676</c:v>
                </c:pt>
                <c:pt idx="7019">
                  <c:v>0.42070601851866107</c:v>
                </c:pt>
                <c:pt idx="7020">
                  <c:v>0.42071759259273517</c:v>
                </c:pt>
                <c:pt idx="7021">
                  <c:v>0.42072916666680932</c:v>
                </c:pt>
                <c:pt idx="7022">
                  <c:v>0.42074074074088336</c:v>
                </c:pt>
                <c:pt idx="7023">
                  <c:v>0.42075231481495817</c:v>
                </c:pt>
                <c:pt idx="7024">
                  <c:v>0.42076388888903182</c:v>
                </c:pt>
                <c:pt idx="7025">
                  <c:v>0.42077546296310581</c:v>
                </c:pt>
                <c:pt idx="7026">
                  <c:v>0.42078703703717985</c:v>
                </c:pt>
                <c:pt idx="7027">
                  <c:v>0.42079861111125388</c:v>
                </c:pt>
                <c:pt idx="7028">
                  <c:v>0.42081018518532892</c:v>
                </c:pt>
                <c:pt idx="7029">
                  <c:v>0.42082175925940357</c:v>
                </c:pt>
                <c:pt idx="7030">
                  <c:v>0.42083333333347678</c:v>
                </c:pt>
                <c:pt idx="7031">
                  <c:v>0.42084490740755137</c:v>
                </c:pt>
                <c:pt idx="7032">
                  <c:v>0.42085648148162508</c:v>
                </c:pt>
                <c:pt idx="7033">
                  <c:v>0.42086805555569912</c:v>
                </c:pt>
                <c:pt idx="7034">
                  <c:v>0.42087962962977365</c:v>
                </c:pt>
                <c:pt idx="7035">
                  <c:v>0.42089120370384753</c:v>
                </c:pt>
                <c:pt idx="7036">
                  <c:v>0.42090277777792218</c:v>
                </c:pt>
                <c:pt idx="7037">
                  <c:v>0.42091435185199488</c:v>
                </c:pt>
                <c:pt idx="7038">
                  <c:v>0.42092592592606987</c:v>
                </c:pt>
                <c:pt idx="7039">
                  <c:v>0.42093750000014296</c:v>
                </c:pt>
                <c:pt idx="7040">
                  <c:v>0.42094907407421772</c:v>
                </c:pt>
                <c:pt idx="7041">
                  <c:v>0.42096064814829132</c:v>
                </c:pt>
                <c:pt idx="7042">
                  <c:v>0.42097222222236608</c:v>
                </c:pt>
                <c:pt idx="7043">
                  <c:v>0.42098379629644012</c:v>
                </c:pt>
                <c:pt idx="7044">
                  <c:v>0.42099537037051382</c:v>
                </c:pt>
                <c:pt idx="7045">
                  <c:v>0.42100694444458758</c:v>
                </c:pt>
                <c:pt idx="7046">
                  <c:v>0.4210185185186624</c:v>
                </c:pt>
                <c:pt idx="7047">
                  <c:v>0.42103009259273572</c:v>
                </c:pt>
                <c:pt idx="7048">
                  <c:v>0.42104166666680981</c:v>
                </c:pt>
                <c:pt idx="7049">
                  <c:v>0.42105324074088391</c:v>
                </c:pt>
                <c:pt idx="7050">
                  <c:v>0.42106481481495933</c:v>
                </c:pt>
                <c:pt idx="7051">
                  <c:v>0.42107638888903326</c:v>
                </c:pt>
                <c:pt idx="7052">
                  <c:v>0.42108796296310702</c:v>
                </c:pt>
                <c:pt idx="7053">
                  <c:v>0.42109953703718028</c:v>
                </c:pt>
                <c:pt idx="7054">
                  <c:v>0.42111111111125438</c:v>
                </c:pt>
                <c:pt idx="7055">
                  <c:v>0.42112268518532947</c:v>
                </c:pt>
                <c:pt idx="7056">
                  <c:v>0.42113425925940334</c:v>
                </c:pt>
                <c:pt idx="7057">
                  <c:v>0.42114583333347688</c:v>
                </c:pt>
                <c:pt idx="7058">
                  <c:v>0.42115740740755081</c:v>
                </c:pt>
                <c:pt idx="7059">
                  <c:v>0.42116898148162563</c:v>
                </c:pt>
                <c:pt idx="7060">
                  <c:v>0.42118055555569961</c:v>
                </c:pt>
                <c:pt idx="7061">
                  <c:v>0.42119212962977332</c:v>
                </c:pt>
                <c:pt idx="7062">
                  <c:v>0.42120370370384802</c:v>
                </c:pt>
                <c:pt idx="7063">
                  <c:v>0.421215277777922</c:v>
                </c:pt>
                <c:pt idx="7064">
                  <c:v>0.42122685185199532</c:v>
                </c:pt>
                <c:pt idx="7065">
                  <c:v>0.42123842592606942</c:v>
                </c:pt>
                <c:pt idx="7066">
                  <c:v>0.42125000000014351</c:v>
                </c:pt>
                <c:pt idx="7067">
                  <c:v>0.42126157407421788</c:v>
                </c:pt>
                <c:pt idx="7068">
                  <c:v>0.4212731481482917</c:v>
                </c:pt>
                <c:pt idx="7069">
                  <c:v>0.42128472222236663</c:v>
                </c:pt>
                <c:pt idx="7070">
                  <c:v>0.42129629629643989</c:v>
                </c:pt>
                <c:pt idx="7071">
                  <c:v>0.42130787037051515</c:v>
                </c:pt>
                <c:pt idx="7072">
                  <c:v>0.42131944444458808</c:v>
                </c:pt>
                <c:pt idx="7073">
                  <c:v>0.42133101851866217</c:v>
                </c:pt>
                <c:pt idx="7074">
                  <c:v>0.42134259259273632</c:v>
                </c:pt>
                <c:pt idx="7075">
                  <c:v>0.42135416666681136</c:v>
                </c:pt>
                <c:pt idx="7076">
                  <c:v>0.42136574074088518</c:v>
                </c:pt>
                <c:pt idx="7077">
                  <c:v>0.42137731481495977</c:v>
                </c:pt>
                <c:pt idx="7078">
                  <c:v>0.42138888888903436</c:v>
                </c:pt>
                <c:pt idx="7079">
                  <c:v>0.42140046296310757</c:v>
                </c:pt>
                <c:pt idx="7080">
                  <c:v>0.4214120370371815</c:v>
                </c:pt>
                <c:pt idx="7081">
                  <c:v>0.42142361111125604</c:v>
                </c:pt>
                <c:pt idx="7082">
                  <c:v>0.42143518518532902</c:v>
                </c:pt>
                <c:pt idx="7083">
                  <c:v>0.4214467592594045</c:v>
                </c:pt>
                <c:pt idx="7084">
                  <c:v>0.42145833333347837</c:v>
                </c:pt>
                <c:pt idx="7085">
                  <c:v>0.42146990740755214</c:v>
                </c:pt>
                <c:pt idx="7086">
                  <c:v>0.42148148148162612</c:v>
                </c:pt>
                <c:pt idx="7087">
                  <c:v>0.42149305555569949</c:v>
                </c:pt>
                <c:pt idx="7088">
                  <c:v>0.42150462962977453</c:v>
                </c:pt>
                <c:pt idx="7089">
                  <c:v>0.42151620370384918</c:v>
                </c:pt>
                <c:pt idx="7090">
                  <c:v>0.42152777777792311</c:v>
                </c:pt>
                <c:pt idx="7091">
                  <c:v>0.42153935185199576</c:v>
                </c:pt>
                <c:pt idx="7092">
                  <c:v>0.42155092592607085</c:v>
                </c:pt>
                <c:pt idx="7093">
                  <c:v>0.42156250000014472</c:v>
                </c:pt>
                <c:pt idx="7094">
                  <c:v>0.42157407407421937</c:v>
                </c:pt>
                <c:pt idx="7095">
                  <c:v>0.4215856481482923</c:v>
                </c:pt>
                <c:pt idx="7096">
                  <c:v>0.42159722222236634</c:v>
                </c:pt>
                <c:pt idx="7097">
                  <c:v>0.42160879629644166</c:v>
                </c:pt>
                <c:pt idx="7098">
                  <c:v>0.42162037037051553</c:v>
                </c:pt>
                <c:pt idx="7099">
                  <c:v>0.42163194444458829</c:v>
                </c:pt>
                <c:pt idx="7100">
                  <c:v>0.42164351851866272</c:v>
                </c:pt>
                <c:pt idx="7101">
                  <c:v>0.42165509259273676</c:v>
                </c:pt>
                <c:pt idx="7102">
                  <c:v>0.42166666666681174</c:v>
                </c:pt>
                <c:pt idx="7103">
                  <c:v>0.42167824074088567</c:v>
                </c:pt>
                <c:pt idx="7104">
                  <c:v>0.42168981481496026</c:v>
                </c:pt>
                <c:pt idx="7105">
                  <c:v>0.4217013888890333</c:v>
                </c:pt>
                <c:pt idx="7106">
                  <c:v>0.42171296296310806</c:v>
                </c:pt>
                <c:pt idx="7107">
                  <c:v>0.42172453703718138</c:v>
                </c:pt>
                <c:pt idx="7108">
                  <c:v>0.42173611111125547</c:v>
                </c:pt>
                <c:pt idx="7109">
                  <c:v>0.42174768518532957</c:v>
                </c:pt>
                <c:pt idx="7110">
                  <c:v>0.42175925925940388</c:v>
                </c:pt>
                <c:pt idx="7111">
                  <c:v>0.42177083333347876</c:v>
                </c:pt>
                <c:pt idx="7112">
                  <c:v>0.42178240740755263</c:v>
                </c:pt>
                <c:pt idx="7113">
                  <c:v>0.42179398148162595</c:v>
                </c:pt>
                <c:pt idx="7114">
                  <c:v>0.42180555555570032</c:v>
                </c:pt>
                <c:pt idx="7115">
                  <c:v>0.42181712962977502</c:v>
                </c:pt>
                <c:pt idx="7116">
                  <c:v>0.42182870370385028</c:v>
                </c:pt>
                <c:pt idx="7117">
                  <c:v>0.42184027777792343</c:v>
                </c:pt>
                <c:pt idx="7118">
                  <c:v>0.42185185185199642</c:v>
                </c:pt>
                <c:pt idx="7119">
                  <c:v>0.42186342592607123</c:v>
                </c:pt>
                <c:pt idx="7120">
                  <c:v>0.42187500000014488</c:v>
                </c:pt>
                <c:pt idx="7121">
                  <c:v>0.42188657407422042</c:v>
                </c:pt>
                <c:pt idx="7122">
                  <c:v>0.4218981481482928</c:v>
                </c:pt>
                <c:pt idx="7123">
                  <c:v>0.42190972222236756</c:v>
                </c:pt>
                <c:pt idx="7124">
                  <c:v>0.42192129629644215</c:v>
                </c:pt>
                <c:pt idx="7125">
                  <c:v>0.42193287037051597</c:v>
                </c:pt>
                <c:pt idx="7126">
                  <c:v>0.42194444444458917</c:v>
                </c:pt>
                <c:pt idx="7127">
                  <c:v>0.42195601851866332</c:v>
                </c:pt>
                <c:pt idx="7128">
                  <c:v>0.42196759259273736</c:v>
                </c:pt>
                <c:pt idx="7129">
                  <c:v>0.42197916666681218</c:v>
                </c:pt>
                <c:pt idx="7130">
                  <c:v>0.42199074074088588</c:v>
                </c:pt>
                <c:pt idx="7131">
                  <c:v>0.42200231481496064</c:v>
                </c:pt>
                <c:pt idx="7132">
                  <c:v>0.42201388888903457</c:v>
                </c:pt>
                <c:pt idx="7133">
                  <c:v>0.4220254629631085</c:v>
                </c:pt>
                <c:pt idx="7134">
                  <c:v>0.42203703703718193</c:v>
                </c:pt>
                <c:pt idx="7135">
                  <c:v>0.42204861111125691</c:v>
                </c:pt>
                <c:pt idx="7136">
                  <c:v>0.42206018518533089</c:v>
                </c:pt>
                <c:pt idx="7137">
                  <c:v>0.42207175925940538</c:v>
                </c:pt>
                <c:pt idx="7138">
                  <c:v>0.42208333333347925</c:v>
                </c:pt>
                <c:pt idx="7139">
                  <c:v>0.42209490740755312</c:v>
                </c:pt>
                <c:pt idx="7140">
                  <c:v>0.42210648148162688</c:v>
                </c:pt>
                <c:pt idx="7141">
                  <c:v>0.42211805555570081</c:v>
                </c:pt>
                <c:pt idx="7142">
                  <c:v>0.42212962962977552</c:v>
                </c:pt>
                <c:pt idx="7143">
                  <c:v>0.42214120370384944</c:v>
                </c:pt>
                <c:pt idx="7144">
                  <c:v>0.42215277777792404</c:v>
                </c:pt>
                <c:pt idx="7145">
                  <c:v>0.42216435185199697</c:v>
                </c:pt>
                <c:pt idx="7146">
                  <c:v>0.42217592592607184</c:v>
                </c:pt>
                <c:pt idx="7147">
                  <c:v>0.42218750000014532</c:v>
                </c:pt>
                <c:pt idx="7148">
                  <c:v>0.4221990740742193</c:v>
                </c:pt>
                <c:pt idx="7149">
                  <c:v>0.42221064814829334</c:v>
                </c:pt>
                <c:pt idx="7150">
                  <c:v>0.42222222222236788</c:v>
                </c:pt>
                <c:pt idx="7151">
                  <c:v>0.42223379629644181</c:v>
                </c:pt>
                <c:pt idx="7152">
                  <c:v>0.42224537037051568</c:v>
                </c:pt>
                <c:pt idx="7153">
                  <c:v>0.42225694444458972</c:v>
                </c:pt>
                <c:pt idx="7154">
                  <c:v>0.42226851851866382</c:v>
                </c:pt>
                <c:pt idx="7155">
                  <c:v>0.42228009259273791</c:v>
                </c:pt>
                <c:pt idx="7156">
                  <c:v>0.422291666666812</c:v>
                </c:pt>
                <c:pt idx="7157">
                  <c:v>0.42230324074088632</c:v>
                </c:pt>
                <c:pt idx="7158">
                  <c:v>0.42231481481496169</c:v>
                </c:pt>
                <c:pt idx="7159">
                  <c:v>0.42232638888903579</c:v>
                </c:pt>
                <c:pt idx="7160">
                  <c:v>0.42233796296310838</c:v>
                </c:pt>
                <c:pt idx="7161">
                  <c:v>0.42234953703718248</c:v>
                </c:pt>
                <c:pt idx="7162">
                  <c:v>0.42236111111125746</c:v>
                </c:pt>
                <c:pt idx="7163">
                  <c:v>0.422372685185332</c:v>
                </c:pt>
                <c:pt idx="7164">
                  <c:v>0.4223842592594067</c:v>
                </c:pt>
                <c:pt idx="7165">
                  <c:v>0.42239583333347963</c:v>
                </c:pt>
                <c:pt idx="7166">
                  <c:v>0.42240740740755367</c:v>
                </c:pt>
                <c:pt idx="7167">
                  <c:v>0.42241898148162826</c:v>
                </c:pt>
                <c:pt idx="7168">
                  <c:v>0.4224305555557013</c:v>
                </c:pt>
                <c:pt idx="7169">
                  <c:v>0.42244212962977601</c:v>
                </c:pt>
                <c:pt idx="7170">
                  <c:v>0.42245370370385055</c:v>
                </c:pt>
                <c:pt idx="7171">
                  <c:v>0.42246527777792442</c:v>
                </c:pt>
                <c:pt idx="7172">
                  <c:v>0.4224768518519984</c:v>
                </c:pt>
                <c:pt idx="7173">
                  <c:v>0.42248842592607294</c:v>
                </c:pt>
                <c:pt idx="7174">
                  <c:v>0.42250000000014581</c:v>
                </c:pt>
                <c:pt idx="7175">
                  <c:v>0.42251157407422057</c:v>
                </c:pt>
                <c:pt idx="7176">
                  <c:v>0.42252314814829389</c:v>
                </c:pt>
                <c:pt idx="7177">
                  <c:v>0.42253472222236832</c:v>
                </c:pt>
                <c:pt idx="7178">
                  <c:v>0.42254629629644302</c:v>
                </c:pt>
                <c:pt idx="7179">
                  <c:v>0.42255787037051695</c:v>
                </c:pt>
                <c:pt idx="7180">
                  <c:v>0.42256944444459027</c:v>
                </c:pt>
                <c:pt idx="7181">
                  <c:v>0.42258101851866436</c:v>
                </c:pt>
                <c:pt idx="7182">
                  <c:v>0.42259259259273846</c:v>
                </c:pt>
                <c:pt idx="7183">
                  <c:v>0.42260416666681322</c:v>
                </c:pt>
                <c:pt idx="7184">
                  <c:v>0.42261574074088681</c:v>
                </c:pt>
                <c:pt idx="7185">
                  <c:v>0.42262731481496157</c:v>
                </c:pt>
                <c:pt idx="7186">
                  <c:v>0.4226388888890355</c:v>
                </c:pt>
                <c:pt idx="7187">
                  <c:v>0.42265046296310932</c:v>
                </c:pt>
                <c:pt idx="7188">
                  <c:v>0.42266203703718302</c:v>
                </c:pt>
                <c:pt idx="7189">
                  <c:v>0.4226736111112579</c:v>
                </c:pt>
                <c:pt idx="7190">
                  <c:v>0.42268518518533132</c:v>
                </c:pt>
                <c:pt idx="7191">
                  <c:v>0.42269675925940625</c:v>
                </c:pt>
                <c:pt idx="7192">
                  <c:v>0.42270833333348012</c:v>
                </c:pt>
                <c:pt idx="7193">
                  <c:v>0.42271990740755416</c:v>
                </c:pt>
                <c:pt idx="7194">
                  <c:v>0.42273148148162759</c:v>
                </c:pt>
                <c:pt idx="7195">
                  <c:v>0.42274305555570169</c:v>
                </c:pt>
                <c:pt idx="7196">
                  <c:v>0.42275462962977645</c:v>
                </c:pt>
                <c:pt idx="7197">
                  <c:v>0.42276620370385104</c:v>
                </c:pt>
                <c:pt idx="7198">
                  <c:v>0.42277777777792486</c:v>
                </c:pt>
                <c:pt idx="7199">
                  <c:v>0.42278935185199806</c:v>
                </c:pt>
                <c:pt idx="7200">
                  <c:v>0.42280092592607338</c:v>
                </c:pt>
                <c:pt idx="7201">
                  <c:v>0.42281250000014725</c:v>
                </c:pt>
                <c:pt idx="7202">
                  <c:v>0.42282407407422179</c:v>
                </c:pt>
                <c:pt idx="7203">
                  <c:v>0.42283564814829444</c:v>
                </c:pt>
                <c:pt idx="7204">
                  <c:v>0.42284722222236881</c:v>
                </c:pt>
                <c:pt idx="7205">
                  <c:v>0.42285879629644413</c:v>
                </c:pt>
                <c:pt idx="7206">
                  <c:v>0.42287037037051806</c:v>
                </c:pt>
                <c:pt idx="7207">
                  <c:v>0.42288194444459082</c:v>
                </c:pt>
                <c:pt idx="7208">
                  <c:v>0.42289351851866491</c:v>
                </c:pt>
                <c:pt idx="7209">
                  <c:v>0.42290509259273901</c:v>
                </c:pt>
                <c:pt idx="7210">
                  <c:v>0.42291666666681427</c:v>
                </c:pt>
                <c:pt idx="7211">
                  <c:v>0.42292824074088814</c:v>
                </c:pt>
                <c:pt idx="7212">
                  <c:v>0.42293981481496207</c:v>
                </c:pt>
                <c:pt idx="7213">
                  <c:v>0.42295138888903538</c:v>
                </c:pt>
                <c:pt idx="7214">
                  <c:v>0.42296296296311048</c:v>
                </c:pt>
                <c:pt idx="7215">
                  <c:v>0.42297453703718446</c:v>
                </c:pt>
                <c:pt idx="7216">
                  <c:v>0.422986111111259</c:v>
                </c:pt>
                <c:pt idx="7217">
                  <c:v>0.42299768518533182</c:v>
                </c:pt>
                <c:pt idx="7218">
                  <c:v>0.42300925925940663</c:v>
                </c:pt>
                <c:pt idx="7219">
                  <c:v>0.42302083333348139</c:v>
                </c:pt>
                <c:pt idx="7220">
                  <c:v>0.42303240740755432</c:v>
                </c:pt>
                <c:pt idx="7221">
                  <c:v>0.42304398148162831</c:v>
                </c:pt>
                <c:pt idx="7222">
                  <c:v>0.42305555555570235</c:v>
                </c:pt>
                <c:pt idx="7223">
                  <c:v>0.42306712962977638</c:v>
                </c:pt>
                <c:pt idx="7224">
                  <c:v>0.42307870370385209</c:v>
                </c:pt>
                <c:pt idx="7225">
                  <c:v>0.42309027777792541</c:v>
                </c:pt>
                <c:pt idx="7226">
                  <c:v>0.42310185185199861</c:v>
                </c:pt>
                <c:pt idx="7227">
                  <c:v>0.42311342592607282</c:v>
                </c:pt>
                <c:pt idx="7228">
                  <c:v>0.4231250000001468</c:v>
                </c:pt>
                <c:pt idx="7229">
                  <c:v>0.42313657407422162</c:v>
                </c:pt>
                <c:pt idx="7230">
                  <c:v>0.42314814814829499</c:v>
                </c:pt>
                <c:pt idx="7231">
                  <c:v>0.42315972222236908</c:v>
                </c:pt>
                <c:pt idx="7232">
                  <c:v>0.42317129629644396</c:v>
                </c:pt>
                <c:pt idx="7233">
                  <c:v>0.42318287037051844</c:v>
                </c:pt>
                <c:pt idx="7234">
                  <c:v>0.42319444444459126</c:v>
                </c:pt>
                <c:pt idx="7235">
                  <c:v>0.42320601851866546</c:v>
                </c:pt>
                <c:pt idx="7236">
                  <c:v>0.42321759259273956</c:v>
                </c:pt>
                <c:pt idx="7237">
                  <c:v>0.42322916666681382</c:v>
                </c:pt>
                <c:pt idx="7238">
                  <c:v>0.4232407407408878</c:v>
                </c:pt>
                <c:pt idx="7239">
                  <c:v>0.42325231481496256</c:v>
                </c:pt>
                <c:pt idx="7240">
                  <c:v>0.42326388888903632</c:v>
                </c:pt>
                <c:pt idx="7241">
                  <c:v>0.42327546296311008</c:v>
                </c:pt>
                <c:pt idx="7242">
                  <c:v>0.42328703703718412</c:v>
                </c:pt>
                <c:pt idx="7243">
                  <c:v>0.42329861111125838</c:v>
                </c:pt>
                <c:pt idx="7244">
                  <c:v>0.42331018518533325</c:v>
                </c:pt>
                <c:pt idx="7245">
                  <c:v>0.42332175925940796</c:v>
                </c:pt>
                <c:pt idx="7246">
                  <c:v>0.42333333333348117</c:v>
                </c:pt>
                <c:pt idx="7247">
                  <c:v>0.42334490740755576</c:v>
                </c:pt>
                <c:pt idx="7248">
                  <c:v>0.42335648148162952</c:v>
                </c:pt>
                <c:pt idx="7249">
                  <c:v>0.4233680555557035</c:v>
                </c:pt>
                <c:pt idx="7250">
                  <c:v>0.42337962962977804</c:v>
                </c:pt>
                <c:pt idx="7251">
                  <c:v>0.42339120370385197</c:v>
                </c:pt>
                <c:pt idx="7252">
                  <c:v>0.42340277777792656</c:v>
                </c:pt>
                <c:pt idx="7253">
                  <c:v>0.42341435185199938</c:v>
                </c:pt>
                <c:pt idx="7254">
                  <c:v>0.42342592592607425</c:v>
                </c:pt>
                <c:pt idx="7255">
                  <c:v>0.42343750000014735</c:v>
                </c:pt>
                <c:pt idx="7256">
                  <c:v>0.42344907407422211</c:v>
                </c:pt>
                <c:pt idx="7257">
                  <c:v>0.42346064814829582</c:v>
                </c:pt>
                <c:pt idx="7258">
                  <c:v>0.42347222222237052</c:v>
                </c:pt>
                <c:pt idx="7259">
                  <c:v>0.42348379629644523</c:v>
                </c:pt>
                <c:pt idx="7260">
                  <c:v>0.42349537037051782</c:v>
                </c:pt>
                <c:pt idx="7261">
                  <c:v>0.42350694444459192</c:v>
                </c:pt>
                <c:pt idx="7262">
                  <c:v>0.42351851851866673</c:v>
                </c:pt>
                <c:pt idx="7263">
                  <c:v>0.42353009259274038</c:v>
                </c:pt>
                <c:pt idx="7264">
                  <c:v>0.42354166666681431</c:v>
                </c:pt>
                <c:pt idx="7265">
                  <c:v>0.42355324074088835</c:v>
                </c:pt>
                <c:pt idx="7266">
                  <c:v>0.42356481481496372</c:v>
                </c:pt>
                <c:pt idx="7267">
                  <c:v>0.42357638888903765</c:v>
                </c:pt>
                <c:pt idx="7268">
                  <c:v>0.42358796296311146</c:v>
                </c:pt>
                <c:pt idx="7269">
                  <c:v>0.42359953703718467</c:v>
                </c:pt>
                <c:pt idx="7270">
                  <c:v>0.42361111111125882</c:v>
                </c:pt>
                <c:pt idx="7271">
                  <c:v>0.42362268518533386</c:v>
                </c:pt>
                <c:pt idx="7272">
                  <c:v>0.42363425925940768</c:v>
                </c:pt>
                <c:pt idx="7273">
                  <c:v>0.42364583333348138</c:v>
                </c:pt>
                <c:pt idx="7274">
                  <c:v>0.42365740740755531</c:v>
                </c:pt>
                <c:pt idx="7275">
                  <c:v>0.42366898148163007</c:v>
                </c:pt>
                <c:pt idx="7276">
                  <c:v>0.423680555555704</c:v>
                </c:pt>
                <c:pt idx="7277">
                  <c:v>0.42369212962977748</c:v>
                </c:pt>
                <c:pt idx="7278">
                  <c:v>0.42370370370385241</c:v>
                </c:pt>
                <c:pt idx="7279">
                  <c:v>0.42371527777792634</c:v>
                </c:pt>
                <c:pt idx="7280">
                  <c:v>0.42372685185199982</c:v>
                </c:pt>
                <c:pt idx="7281">
                  <c:v>0.4237384259260738</c:v>
                </c:pt>
                <c:pt idx="7282">
                  <c:v>0.4237500000001479</c:v>
                </c:pt>
                <c:pt idx="7283">
                  <c:v>0.42376157407422232</c:v>
                </c:pt>
                <c:pt idx="7284">
                  <c:v>0.42377314814829609</c:v>
                </c:pt>
                <c:pt idx="7285">
                  <c:v>0.42378472222237096</c:v>
                </c:pt>
                <c:pt idx="7286">
                  <c:v>0.42379629629644494</c:v>
                </c:pt>
                <c:pt idx="7287">
                  <c:v>0.42380787037051937</c:v>
                </c:pt>
                <c:pt idx="7288">
                  <c:v>0.42381944444459246</c:v>
                </c:pt>
                <c:pt idx="7289">
                  <c:v>0.42383101851866656</c:v>
                </c:pt>
                <c:pt idx="7290">
                  <c:v>0.42384259259274187</c:v>
                </c:pt>
                <c:pt idx="7291">
                  <c:v>0.42385416666681558</c:v>
                </c:pt>
                <c:pt idx="7292">
                  <c:v>0.42386574074088956</c:v>
                </c:pt>
                <c:pt idx="7293">
                  <c:v>0.42387731481496416</c:v>
                </c:pt>
                <c:pt idx="7294">
                  <c:v>0.4238888888890387</c:v>
                </c:pt>
                <c:pt idx="7295">
                  <c:v>0.4239004629631119</c:v>
                </c:pt>
                <c:pt idx="7296">
                  <c:v>0.42391203703718588</c:v>
                </c:pt>
                <c:pt idx="7297">
                  <c:v>0.42392361111126026</c:v>
                </c:pt>
                <c:pt idx="7298">
                  <c:v>0.42393518518533341</c:v>
                </c:pt>
                <c:pt idx="7299">
                  <c:v>0.42394675925940883</c:v>
                </c:pt>
                <c:pt idx="7300">
                  <c:v>0.42395833333348276</c:v>
                </c:pt>
                <c:pt idx="7301">
                  <c:v>0.42396990740755652</c:v>
                </c:pt>
                <c:pt idx="7302">
                  <c:v>0.42398148148163051</c:v>
                </c:pt>
                <c:pt idx="7303">
                  <c:v>0.42399305555570377</c:v>
                </c:pt>
                <c:pt idx="7304">
                  <c:v>0.42400462962977897</c:v>
                </c:pt>
                <c:pt idx="7305">
                  <c:v>0.42401620370385357</c:v>
                </c:pt>
                <c:pt idx="7306">
                  <c:v>0.42402777777792738</c:v>
                </c:pt>
                <c:pt idx="7307">
                  <c:v>0.42403935185200031</c:v>
                </c:pt>
                <c:pt idx="7308">
                  <c:v>0.42405092592607513</c:v>
                </c:pt>
                <c:pt idx="7309">
                  <c:v>0.42406250000014911</c:v>
                </c:pt>
                <c:pt idx="7310">
                  <c:v>0.42407407407422376</c:v>
                </c:pt>
                <c:pt idx="7311">
                  <c:v>0.4240856481482968</c:v>
                </c:pt>
                <c:pt idx="7312">
                  <c:v>0.42409722222237078</c:v>
                </c:pt>
                <c:pt idx="7313">
                  <c:v>0.42410879629644593</c:v>
                </c:pt>
                <c:pt idx="7314">
                  <c:v>0.42412037037051992</c:v>
                </c:pt>
                <c:pt idx="7315">
                  <c:v>0.42413194444459279</c:v>
                </c:pt>
                <c:pt idx="7316">
                  <c:v>0.42414351851866711</c:v>
                </c:pt>
                <c:pt idx="7317">
                  <c:v>0.42415509259274131</c:v>
                </c:pt>
                <c:pt idx="7318">
                  <c:v>0.42416666666681607</c:v>
                </c:pt>
                <c:pt idx="7319">
                  <c:v>0.42417824074089006</c:v>
                </c:pt>
                <c:pt idx="7320">
                  <c:v>0.42418981481496465</c:v>
                </c:pt>
                <c:pt idx="7321">
                  <c:v>0.42420138888903758</c:v>
                </c:pt>
                <c:pt idx="7322">
                  <c:v>0.42421296296311245</c:v>
                </c:pt>
                <c:pt idx="7323">
                  <c:v>0.42422453703718582</c:v>
                </c:pt>
                <c:pt idx="7324">
                  <c:v>0.42423611111125986</c:v>
                </c:pt>
                <c:pt idx="7325">
                  <c:v>0.42424768518533396</c:v>
                </c:pt>
                <c:pt idx="7326">
                  <c:v>0.42425925925940838</c:v>
                </c:pt>
                <c:pt idx="7327">
                  <c:v>0.42427083333348314</c:v>
                </c:pt>
                <c:pt idx="7328">
                  <c:v>0.42428240740755707</c:v>
                </c:pt>
                <c:pt idx="7329">
                  <c:v>0.42429398148163033</c:v>
                </c:pt>
                <c:pt idx="7330">
                  <c:v>0.42430555555570448</c:v>
                </c:pt>
                <c:pt idx="7331">
                  <c:v>0.42431712962977941</c:v>
                </c:pt>
                <c:pt idx="7332">
                  <c:v>0.42432870370385462</c:v>
                </c:pt>
                <c:pt idx="7333">
                  <c:v>0.42434027777792788</c:v>
                </c:pt>
                <c:pt idx="7334">
                  <c:v>0.42435185185200175</c:v>
                </c:pt>
                <c:pt idx="7335">
                  <c:v>0.42436342592607562</c:v>
                </c:pt>
                <c:pt idx="7336">
                  <c:v>0.42437500000014938</c:v>
                </c:pt>
                <c:pt idx="7337">
                  <c:v>0.42438657407422486</c:v>
                </c:pt>
                <c:pt idx="7338">
                  <c:v>0.42439814814829718</c:v>
                </c:pt>
                <c:pt idx="7339">
                  <c:v>0.42440972222237194</c:v>
                </c:pt>
                <c:pt idx="7340">
                  <c:v>0.42442129629644654</c:v>
                </c:pt>
                <c:pt idx="7341">
                  <c:v>0.42443287037052035</c:v>
                </c:pt>
                <c:pt idx="7342">
                  <c:v>0.42444444444459356</c:v>
                </c:pt>
                <c:pt idx="7343">
                  <c:v>0.42445601851866782</c:v>
                </c:pt>
                <c:pt idx="7344">
                  <c:v>0.42446759259274275</c:v>
                </c:pt>
                <c:pt idx="7345">
                  <c:v>0.42447916666681657</c:v>
                </c:pt>
                <c:pt idx="7346">
                  <c:v>0.42449074074089038</c:v>
                </c:pt>
                <c:pt idx="7347">
                  <c:v>0.42450231481496503</c:v>
                </c:pt>
                <c:pt idx="7348">
                  <c:v>0.42451388888903901</c:v>
                </c:pt>
                <c:pt idx="7349">
                  <c:v>0.42452546296311289</c:v>
                </c:pt>
                <c:pt idx="7350">
                  <c:v>0.42453703703718626</c:v>
                </c:pt>
                <c:pt idx="7351">
                  <c:v>0.42454861111126124</c:v>
                </c:pt>
                <c:pt idx="7352">
                  <c:v>0.42456018518533523</c:v>
                </c:pt>
                <c:pt idx="7353">
                  <c:v>0.42457175925940976</c:v>
                </c:pt>
                <c:pt idx="7354">
                  <c:v>0.42458333333348364</c:v>
                </c:pt>
                <c:pt idx="7355">
                  <c:v>0.42459490740755756</c:v>
                </c:pt>
                <c:pt idx="7356">
                  <c:v>0.42460648148163088</c:v>
                </c:pt>
                <c:pt idx="7357">
                  <c:v>0.42461805555570498</c:v>
                </c:pt>
                <c:pt idx="7358">
                  <c:v>0.42462962962977996</c:v>
                </c:pt>
                <c:pt idx="7359">
                  <c:v>0.42464120370385383</c:v>
                </c:pt>
                <c:pt idx="7360">
                  <c:v>0.42465277777792843</c:v>
                </c:pt>
                <c:pt idx="7361">
                  <c:v>0.42466435185200213</c:v>
                </c:pt>
                <c:pt idx="7362">
                  <c:v>0.42467592592607617</c:v>
                </c:pt>
                <c:pt idx="7363">
                  <c:v>0.42468750000014982</c:v>
                </c:pt>
                <c:pt idx="7364">
                  <c:v>0.4246990740742238</c:v>
                </c:pt>
                <c:pt idx="7365">
                  <c:v>0.42471064814829784</c:v>
                </c:pt>
                <c:pt idx="7366">
                  <c:v>0.42472222222237188</c:v>
                </c:pt>
                <c:pt idx="7367">
                  <c:v>0.42473379629644592</c:v>
                </c:pt>
                <c:pt idx="7368">
                  <c:v>0.42474537037052001</c:v>
                </c:pt>
                <c:pt idx="7369">
                  <c:v>0.42475694444459411</c:v>
                </c:pt>
                <c:pt idx="7370">
                  <c:v>0.42476851851866831</c:v>
                </c:pt>
                <c:pt idx="7371">
                  <c:v>0.42478009259274307</c:v>
                </c:pt>
                <c:pt idx="7372">
                  <c:v>0.42479166666681639</c:v>
                </c:pt>
                <c:pt idx="7373">
                  <c:v>0.42480324074089082</c:v>
                </c:pt>
                <c:pt idx="7374">
                  <c:v>0.42481481481496608</c:v>
                </c:pt>
                <c:pt idx="7375">
                  <c:v>0.42482638888904023</c:v>
                </c:pt>
                <c:pt idx="7376">
                  <c:v>0.42483796296311288</c:v>
                </c:pt>
                <c:pt idx="7377">
                  <c:v>0.42484953703718686</c:v>
                </c:pt>
                <c:pt idx="7378">
                  <c:v>0.42486111111126168</c:v>
                </c:pt>
                <c:pt idx="7379">
                  <c:v>0.42487268518533639</c:v>
                </c:pt>
                <c:pt idx="7380">
                  <c:v>0.42488425925941087</c:v>
                </c:pt>
                <c:pt idx="7381">
                  <c:v>0.42489583333348407</c:v>
                </c:pt>
                <c:pt idx="7382">
                  <c:v>0.424907407407558</c:v>
                </c:pt>
                <c:pt idx="7383">
                  <c:v>0.42491898148163265</c:v>
                </c:pt>
                <c:pt idx="7384">
                  <c:v>0.42493055555570552</c:v>
                </c:pt>
                <c:pt idx="7385">
                  <c:v>0.4249421296297804</c:v>
                </c:pt>
                <c:pt idx="7386">
                  <c:v>0.42495370370385488</c:v>
                </c:pt>
                <c:pt idx="7387">
                  <c:v>0.42496527777792875</c:v>
                </c:pt>
                <c:pt idx="7388">
                  <c:v>0.4249768518520034</c:v>
                </c:pt>
                <c:pt idx="7389">
                  <c:v>0.42498842592607727</c:v>
                </c:pt>
                <c:pt idx="7390">
                  <c:v>0.42500000000015031</c:v>
                </c:pt>
                <c:pt idx="7391">
                  <c:v>0.42501157407422502</c:v>
                </c:pt>
                <c:pt idx="7392">
                  <c:v>0.42502314814829828</c:v>
                </c:pt>
                <c:pt idx="7393">
                  <c:v>0.42503472222237237</c:v>
                </c:pt>
                <c:pt idx="7394">
                  <c:v>0.42504629629644736</c:v>
                </c:pt>
                <c:pt idx="7395">
                  <c:v>0.42505787037052134</c:v>
                </c:pt>
                <c:pt idx="7396">
                  <c:v>0.42506944444459466</c:v>
                </c:pt>
                <c:pt idx="7397">
                  <c:v>0.42508101851866881</c:v>
                </c:pt>
                <c:pt idx="7398">
                  <c:v>0.42509259259274357</c:v>
                </c:pt>
                <c:pt idx="7399">
                  <c:v>0.42510416666681738</c:v>
                </c:pt>
                <c:pt idx="7400">
                  <c:v>0.42511574074089131</c:v>
                </c:pt>
                <c:pt idx="7401">
                  <c:v>0.42512731481496602</c:v>
                </c:pt>
                <c:pt idx="7402">
                  <c:v>0.42513888888903989</c:v>
                </c:pt>
                <c:pt idx="7403">
                  <c:v>0.42515046296311332</c:v>
                </c:pt>
                <c:pt idx="7404">
                  <c:v>0.42516203703718741</c:v>
                </c:pt>
                <c:pt idx="7405">
                  <c:v>0.42517361111126223</c:v>
                </c:pt>
                <c:pt idx="7406">
                  <c:v>0.42518518518533582</c:v>
                </c:pt>
                <c:pt idx="7407">
                  <c:v>0.42519675925941064</c:v>
                </c:pt>
                <c:pt idx="7408">
                  <c:v>0.42520833333348457</c:v>
                </c:pt>
                <c:pt idx="7409">
                  <c:v>0.42521990740755788</c:v>
                </c:pt>
                <c:pt idx="7410">
                  <c:v>0.42523148148163176</c:v>
                </c:pt>
                <c:pt idx="7411">
                  <c:v>0.42524305555570574</c:v>
                </c:pt>
                <c:pt idx="7412">
                  <c:v>0.42525462962978083</c:v>
                </c:pt>
                <c:pt idx="7413">
                  <c:v>0.42526620370385543</c:v>
                </c:pt>
                <c:pt idx="7414">
                  <c:v>0.42527777777792913</c:v>
                </c:pt>
                <c:pt idx="7415">
                  <c:v>0.42528935185200317</c:v>
                </c:pt>
                <c:pt idx="7416">
                  <c:v>0.42530092592607777</c:v>
                </c:pt>
                <c:pt idx="7417">
                  <c:v>0.42531250000015164</c:v>
                </c:pt>
                <c:pt idx="7418">
                  <c:v>0.42532407407422623</c:v>
                </c:pt>
                <c:pt idx="7419">
                  <c:v>0.42533564814829883</c:v>
                </c:pt>
                <c:pt idx="7420">
                  <c:v>0.42534722222237292</c:v>
                </c:pt>
                <c:pt idx="7421">
                  <c:v>0.42535879629644857</c:v>
                </c:pt>
                <c:pt idx="7422">
                  <c:v>0.42537037037052244</c:v>
                </c:pt>
                <c:pt idx="7423">
                  <c:v>0.42538194444459532</c:v>
                </c:pt>
                <c:pt idx="7424">
                  <c:v>0.4253935185186693</c:v>
                </c:pt>
                <c:pt idx="7425">
                  <c:v>0.42540509259274412</c:v>
                </c:pt>
                <c:pt idx="7426">
                  <c:v>0.42541666666681865</c:v>
                </c:pt>
                <c:pt idx="7427">
                  <c:v>0.42542824074089253</c:v>
                </c:pt>
                <c:pt idx="7428">
                  <c:v>0.42543981481496645</c:v>
                </c:pt>
                <c:pt idx="7429">
                  <c:v>0.42545138888903988</c:v>
                </c:pt>
                <c:pt idx="7430">
                  <c:v>0.42546296296311487</c:v>
                </c:pt>
                <c:pt idx="7431">
                  <c:v>0.42547453703718885</c:v>
                </c:pt>
                <c:pt idx="7432">
                  <c:v>0.42548611111126339</c:v>
                </c:pt>
                <c:pt idx="7433">
                  <c:v>0.42549768518533632</c:v>
                </c:pt>
                <c:pt idx="7434">
                  <c:v>0.42550925925941108</c:v>
                </c:pt>
                <c:pt idx="7435">
                  <c:v>0.42552083333348573</c:v>
                </c:pt>
                <c:pt idx="7436">
                  <c:v>0.42553240740755882</c:v>
                </c:pt>
                <c:pt idx="7437">
                  <c:v>0.42554398148163258</c:v>
                </c:pt>
                <c:pt idx="7438">
                  <c:v>0.42555555555570662</c:v>
                </c:pt>
                <c:pt idx="7439">
                  <c:v>0.42556712962978088</c:v>
                </c:pt>
                <c:pt idx="7440">
                  <c:v>0.42557870370385648</c:v>
                </c:pt>
                <c:pt idx="7441">
                  <c:v>0.42559027777792974</c:v>
                </c:pt>
                <c:pt idx="7442">
                  <c:v>0.42560185185200367</c:v>
                </c:pt>
                <c:pt idx="7443">
                  <c:v>0.42561342592607732</c:v>
                </c:pt>
                <c:pt idx="7444">
                  <c:v>0.4256250000001513</c:v>
                </c:pt>
                <c:pt idx="7445">
                  <c:v>0.425636574074226</c:v>
                </c:pt>
                <c:pt idx="7446">
                  <c:v>0.42564814814829927</c:v>
                </c:pt>
                <c:pt idx="7447">
                  <c:v>0.42565972222237347</c:v>
                </c:pt>
                <c:pt idx="7448">
                  <c:v>0.42567129629644834</c:v>
                </c:pt>
                <c:pt idx="7449">
                  <c:v>0.42568287037052288</c:v>
                </c:pt>
                <c:pt idx="7450">
                  <c:v>0.42569444444459575</c:v>
                </c:pt>
                <c:pt idx="7451">
                  <c:v>0.42570601851866985</c:v>
                </c:pt>
                <c:pt idx="7452">
                  <c:v>0.42571759259274461</c:v>
                </c:pt>
                <c:pt idx="7453">
                  <c:v>0.42572916666681831</c:v>
                </c:pt>
                <c:pt idx="7454">
                  <c:v>0.4257407407408923</c:v>
                </c:pt>
                <c:pt idx="7455">
                  <c:v>0.425752314814967</c:v>
                </c:pt>
                <c:pt idx="7456">
                  <c:v>0.42576388888904143</c:v>
                </c:pt>
                <c:pt idx="7457">
                  <c:v>0.42577546296311441</c:v>
                </c:pt>
                <c:pt idx="7458">
                  <c:v>0.42578703703718851</c:v>
                </c:pt>
                <c:pt idx="7459">
                  <c:v>0.42579861111126288</c:v>
                </c:pt>
                <c:pt idx="7460">
                  <c:v>0.42581018518533764</c:v>
                </c:pt>
                <c:pt idx="7461">
                  <c:v>0.42582175925941229</c:v>
                </c:pt>
                <c:pt idx="7462">
                  <c:v>0.42583333333348555</c:v>
                </c:pt>
                <c:pt idx="7463">
                  <c:v>0.42584490740756004</c:v>
                </c:pt>
                <c:pt idx="7464">
                  <c:v>0.42585648148163396</c:v>
                </c:pt>
                <c:pt idx="7465">
                  <c:v>0.42586805555570795</c:v>
                </c:pt>
                <c:pt idx="7466">
                  <c:v>0.42587962962978243</c:v>
                </c:pt>
                <c:pt idx="7467">
                  <c:v>0.42589120370385625</c:v>
                </c:pt>
                <c:pt idx="7468">
                  <c:v>0.42590277777793095</c:v>
                </c:pt>
                <c:pt idx="7469">
                  <c:v>0.42591435185200477</c:v>
                </c:pt>
                <c:pt idx="7470">
                  <c:v>0.42592592592607864</c:v>
                </c:pt>
                <c:pt idx="7471">
                  <c:v>0.42593750000015185</c:v>
                </c:pt>
                <c:pt idx="7472">
                  <c:v>0.4259490740742265</c:v>
                </c:pt>
                <c:pt idx="7473">
                  <c:v>0.42596064814829998</c:v>
                </c:pt>
                <c:pt idx="7474">
                  <c:v>0.42597222222237491</c:v>
                </c:pt>
                <c:pt idx="7475">
                  <c:v>0.42598379629644945</c:v>
                </c:pt>
                <c:pt idx="7476">
                  <c:v>0.42599537037052232</c:v>
                </c:pt>
                <c:pt idx="7477">
                  <c:v>0.4260069444445963</c:v>
                </c:pt>
                <c:pt idx="7478">
                  <c:v>0.42601851851867112</c:v>
                </c:pt>
                <c:pt idx="7479">
                  <c:v>0.42603009259274482</c:v>
                </c:pt>
                <c:pt idx="7480">
                  <c:v>0.42604166666681881</c:v>
                </c:pt>
                <c:pt idx="7481">
                  <c:v>0.42605324074089268</c:v>
                </c:pt>
                <c:pt idx="7482">
                  <c:v>0.42606481481496805</c:v>
                </c:pt>
                <c:pt idx="7483">
                  <c:v>0.42607638888904253</c:v>
                </c:pt>
                <c:pt idx="7484">
                  <c:v>0.42608796296311585</c:v>
                </c:pt>
                <c:pt idx="7485">
                  <c:v>0.42609953703718906</c:v>
                </c:pt>
                <c:pt idx="7486">
                  <c:v>0.42611111111126332</c:v>
                </c:pt>
                <c:pt idx="7487">
                  <c:v>0.42612268518533808</c:v>
                </c:pt>
                <c:pt idx="7488">
                  <c:v>0.42613425925941206</c:v>
                </c:pt>
                <c:pt idx="7489">
                  <c:v>0.42614583333348582</c:v>
                </c:pt>
                <c:pt idx="7490">
                  <c:v>0.42615740740755981</c:v>
                </c:pt>
                <c:pt idx="7491">
                  <c:v>0.4261689814816344</c:v>
                </c:pt>
                <c:pt idx="7492">
                  <c:v>0.42618055555570838</c:v>
                </c:pt>
                <c:pt idx="7493">
                  <c:v>0.42619212962978181</c:v>
                </c:pt>
                <c:pt idx="7494">
                  <c:v>0.42620370370385674</c:v>
                </c:pt>
                <c:pt idx="7495">
                  <c:v>0.42621527777793067</c:v>
                </c:pt>
                <c:pt idx="7496">
                  <c:v>0.42622685185200526</c:v>
                </c:pt>
                <c:pt idx="7497">
                  <c:v>0.4262384259260783</c:v>
                </c:pt>
                <c:pt idx="7498">
                  <c:v>0.42625000000015228</c:v>
                </c:pt>
                <c:pt idx="7499">
                  <c:v>0.42626157407422638</c:v>
                </c:pt>
                <c:pt idx="7500">
                  <c:v>0.42627314814830025</c:v>
                </c:pt>
                <c:pt idx="7501">
                  <c:v>0.42628472222237535</c:v>
                </c:pt>
                <c:pt idx="7502">
                  <c:v>0.42629629629644888</c:v>
                </c:pt>
                <c:pt idx="7503">
                  <c:v>0.42630787037052376</c:v>
                </c:pt>
                <c:pt idx="7504">
                  <c:v>0.42631944444459685</c:v>
                </c:pt>
                <c:pt idx="7505">
                  <c:v>0.42633101851867095</c:v>
                </c:pt>
                <c:pt idx="7506">
                  <c:v>0.42634259259274626</c:v>
                </c:pt>
                <c:pt idx="7507">
                  <c:v>0.42635416666682002</c:v>
                </c:pt>
                <c:pt idx="7508">
                  <c:v>0.42636574074089401</c:v>
                </c:pt>
                <c:pt idx="7509">
                  <c:v>0.42637731481496843</c:v>
                </c:pt>
                <c:pt idx="7510">
                  <c:v>0.42638888888904375</c:v>
                </c:pt>
                <c:pt idx="7511">
                  <c:v>0.42640046296311623</c:v>
                </c:pt>
                <c:pt idx="7512">
                  <c:v>0.42641203703718988</c:v>
                </c:pt>
                <c:pt idx="7513">
                  <c:v>0.42642361111126464</c:v>
                </c:pt>
                <c:pt idx="7514">
                  <c:v>0.4264351851853378</c:v>
                </c:pt>
                <c:pt idx="7515">
                  <c:v>0.42644675925941322</c:v>
                </c:pt>
                <c:pt idx="7516">
                  <c:v>0.42645833333348715</c:v>
                </c:pt>
                <c:pt idx="7517">
                  <c:v>0.42646990740756097</c:v>
                </c:pt>
                <c:pt idx="7518">
                  <c:v>0.42648148148163495</c:v>
                </c:pt>
                <c:pt idx="7519">
                  <c:v>0.42649305555570827</c:v>
                </c:pt>
                <c:pt idx="7520">
                  <c:v>0.42650462962978336</c:v>
                </c:pt>
                <c:pt idx="7521">
                  <c:v>0.42651620370385795</c:v>
                </c:pt>
                <c:pt idx="7522">
                  <c:v>0.42652777777793177</c:v>
                </c:pt>
                <c:pt idx="7523">
                  <c:v>0.42653935185200481</c:v>
                </c:pt>
                <c:pt idx="7524">
                  <c:v>0.42655092592607957</c:v>
                </c:pt>
                <c:pt idx="7525">
                  <c:v>0.4265625000001535</c:v>
                </c:pt>
                <c:pt idx="7526">
                  <c:v>0.42657407407422815</c:v>
                </c:pt>
                <c:pt idx="7527">
                  <c:v>0.42658564814830102</c:v>
                </c:pt>
                <c:pt idx="7528">
                  <c:v>0.42659722222237512</c:v>
                </c:pt>
                <c:pt idx="7529">
                  <c:v>0.42660879629645038</c:v>
                </c:pt>
                <c:pt idx="7530">
                  <c:v>0.42662037037052425</c:v>
                </c:pt>
                <c:pt idx="7531">
                  <c:v>0.42663194444459729</c:v>
                </c:pt>
                <c:pt idx="7532">
                  <c:v>0.42664351851867149</c:v>
                </c:pt>
                <c:pt idx="7533">
                  <c:v>0.42665509259274581</c:v>
                </c:pt>
                <c:pt idx="7534">
                  <c:v>0.42666666666682052</c:v>
                </c:pt>
                <c:pt idx="7535">
                  <c:v>0.42667824074089444</c:v>
                </c:pt>
                <c:pt idx="7536">
                  <c:v>0.42668981481496904</c:v>
                </c:pt>
                <c:pt idx="7537">
                  <c:v>0.42670138888904285</c:v>
                </c:pt>
                <c:pt idx="7538">
                  <c:v>0.42671296296311684</c:v>
                </c:pt>
                <c:pt idx="7539">
                  <c:v>0.42672453703719032</c:v>
                </c:pt>
                <c:pt idx="7540">
                  <c:v>0.4267361111112643</c:v>
                </c:pt>
                <c:pt idx="7541">
                  <c:v>0.42674768518533834</c:v>
                </c:pt>
                <c:pt idx="7542">
                  <c:v>0.42675925925941288</c:v>
                </c:pt>
                <c:pt idx="7543">
                  <c:v>0.42677083333348753</c:v>
                </c:pt>
                <c:pt idx="7544">
                  <c:v>0.42678240740756151</c:v>
                </c:pt>
                <c:pt idx="7545">
                  <c:v>0.42679398148163472</c:v>
                </c:pt>
                <c:pt idx="7546">
                  <c:v>0.42680555555570882</c:v>
                </c:pt>
                <c:pt idx="7547">
                  <c:v>0.42681712962978374</c:v>
                </c:pt>
                <c:pt idx="7548">
                  <c:v>0.426828703703859</c:v>
                </c:pt>
                <c:pt idx="7549">
                  <c:v>0.42684027777793226</c:v>
                </c:pt>
                <c:pt idx="7550">
                  <c:v>0.42685185185200614</c:v>
                </c:pt>
                <c:pt idx="7551">
                  <c:v>0.42686342592608006</c:v>
                </c:pt>
                <c:pt idx="7552">
                  <c:v>0.42687500000015338</c:v>
                </c:pt>
                <c:pt idx="7553">
                  <c:v>0.4268865740742292</c:v>
                </c:pt>
                <c:pt idx="7554">
                  <c:v>0.42689814814830157</c:v>
                </c:pt>
                <c:pt idx="7555">
                  <c:v>0.42690972222237633</c:v>
                </c:pt>
                <c:pt idx="7556">
                  <c:v>0.42692129629645093</c:v>
                </c:pt>
                <c:pt idx="7557">
                  <c:v>0.42693287037052463</c:v>
                </c:pt>
                <c:pt idx="7558">
                  <c:v>0.42694444444459795</c:v>
                </c:pt>
                <c:pt idx="7559">
                  <c:v>0.42695601851867232</c:v>
                </c:pt>
                <c:pt idx="7560">
                  <c:v>0.42696759259274714</c:v>
                </c:pt>
                <c:pt idx="7561">
                  <c:v>0.42697916666682101</c:v>
                </c:pt>
                <c:pt idx="7562">
                  <c:v>0.42699074074089438</c:v>
                </c:pt>
                <c:pt idx="7563">
                  <c:v>0.42700231481496942</c:v>
                </c:pt>
                <c:pt idx="7564">
                  <c:v>0.42701388888904407</c:v>
                </c:pt>
                <c:pt idx="7565">
                  <c:v>0.42702546296311727</c:v>
                </c:pt>
                <c:pt idx="7566">
                  <c:v>0.4270370370371907</c:v>
                </c:pt>
                <c:pt idx="7567">
                  <c:v>0.42704861111126557</c:v>
                </c:pt>
                <c:pt idx="7568">
                  <c:v>0.42706018518533961</c:v>
                </c:pt>
                <c:pt idx="7569">
                  <c:v>0.42707175925941415</c:v>
                </c:pt>
                <c:pt idx="7570">
                  <c:v>0.42708333333348797</c:v>
                </c:pt>
                <c:pt idx="7571">
                  <c:v>0.42709490740756195</c:v>
                </c:pt>
                <c:pt idx="7572">
                  <c:v>0.42710648148163538</c:v>
                </c:pt>
                <c:pt idx="7573">
                  <c:v>0.42711805555570936</c:v>
                </c:pt>
                <c:pt idx="7574">
                  <c:v>0.42712962962978418</c:v>
                </c:pt>
                <c:pt idx="7575">
                  <c:v>0.42714120370385822</c:v>
                </c:pt>
                <c:pt idx="7576">
                  <c:v>0.42715277777793265</c:v>
                </c:pt>
                <c:pt idx="7577">
                  <c:v>0.42716435185200657</c:v>
                </c:pt>
                <c:pt idx="7578">
                  <c:v>0.4271759259260805</c:v>
                </c:pt>
                <c:pt idx="7579">
                  <c:v>0.42718750000015432</c:v>
                </c:pt>
                <c:pt idx="7580">
                  <c:v>0.42719907407422802</c:v>
                </c:pt>
                <c:pt idx="7581">
                  <c:v>0.42721064814830212</c:v>
                </c:pt>
                <c:pt idx="7582">
                  <c:v>0.42722222222237632</c:v>
                </c:pt>
                <c:pt idx="7583">
                  <c:v>0.42723379629645031</c:v>
                </c:pt>
                <c:pt idx="7584">
                  <c:v>0.4272453703705244</c:v>
                </c:pt>
                <c:pt idx="7585">
                  <c:v>0.4272569444445985</c:v>
                </c:pt>
                <c:pt idx="7586">
                  <c:v>0.42726851851867281</c:v>
                </c:pt>
                <c:pt idx="7587">
                  <c:v>0.42728009259274752</c:v>
                </c:pt>
                <c:pt idx="7588">
                  <c:v>0.42729166666682078</c:v>
                </c:pt>
                <c:pt idx="7589">
                  <c:v>0.42730324074089487</c:v>
                </c:pt>
                <c:pt idx="7590">
                  <c:v>0.42731481481497047</c:v>
                </c:pt>
                <c:pt idx="7591">
                  <c:v>0.42732638888904512</c:v>
                </c:pt>
                <c:pt idx="7592">
                  <c:v>0.42733796296311732</c:v>
                </c:pt>
                <c:pt idx="7593">
                  <c:v>0.42734953703719131</c:v>
                </c:pt>
                <c:pt idx="7594">
                  <c:v>0.42736111111126607</c:v>
                </c:pt>
                <c:pt idx="7595">
                  <c:v>0.42737268518534099</c:v>
                </c:pt>
                <c:pt idx="7596">
                  <c:v>0.42738425925941526</c:v>
                </c:pt>
                <c:pt idx="7597">
                  <c:v>0.42739583333348852</c:v>
                </c:pt>
                <c:pt idx="7598">
                  <c:v>0.42740740740756239</c:v>
                </c:pt>
                <c:pt idx="7599">
                  <c:v>0.42741898148163693</c:v>
                </c:pt>
                <c:pt idx="7600">
                  <c:v>0.42743055555570991</c:v>
                </c:pt>
                <c:pt idx="7601">
                  <c:v>0.42744212962978473</c:v>
                </c:pt>
                <c:pt idx="7602">
                  <c:v>0.42745370370385927</c:v>
                </c:pt>
                <c:pt idx="7603">
                  <c:v>0.42746527777793314</c:v>
                </c:pt>
                <c:pt idx="7604">
                  <c:v>0.42747685185200779</c:v>
                </c:pt>
                <c:pt idx="7605">
                  <c:v>0.42748842592608155</c:v>
                </c:pt>
                <c:pt idx="7606">
                  <c:v>0.42750000000015448</c:v>
                </c:pt>
                <c:pt idx="7607">
                  <c:v>0.42751157407422946</c:v>
                </c:pt>
                <c:pt idx="7608">
                  <c:v>0.42752314814830267</c:v>
                </c:pt>
                <c:pt idx="7609">
                  <c:v>0.42753472222237682</c:v>
                </c:pt>
                <c:pt idx="7610">
                  <c:v>0.42754629629645163</c:v>
                </c:pt>
                <c:pt idx="7611">
                  <c:v>0.42755787037052567</c:v>
                </c:pt>
                <c:pt idx="7612">
                  <c:v>0.42756944444459904</c:v>
                </c:pt>
                <c:pt idx="7613">
                  <c:v>0.42758101851867331</c:v>
                </c:pt>
                <c:pt idx="7614">
                  <c:v>0.42759259259274801</c:v>
                </c:pt>
                <c:pt idx="7615">
                  <c:v>0.42760416666682138</c:v>
                </c:pt>
                <c:pt idx="7616">
                  <c:v>0.42761574074089542</c:v>
                </c:pt>
                <c:pt idx="7617">
                  <c:v>0.42762731481497041</c:v>
                </c:pt>
                <c:pt idx="7618">
                  <c:v>0.42763888888904494</c:v>
                </c:pt>
                <c:pt idx="7619">
                  <c:v>0.42765046296311782</c:v>
                </c:pt>
                <c:pt idx="7620">
                  <c:v>0.4276620370371918</c:v>
                </c:pt>
                <c:pt idx="7621">
                  <c:v>0.42767361111126662</c:v>
                </c:pt>
                <c:pt idx="7622">
                  <c:v>0.42768518518534115</c:v>
                </c:pt>
                <c:pt idx="7623">
                  <c:v>0.42769675925941503</c:v>
                </c:pt>
                <c:pt idx="7624">
                  <c:v>0.42770833333348895</c:v>
                </c:pt>
                <c:pt idx="7625">
                  <c:v>0.42771990740756238</c:v>
                </c:pt>
                <c:pt idx="7626">
                  <c:v>0.42773148148163626</c:v>
                </c:pt>
                <c:pt idx="7627">
                  <c:v>0.42774305555571029</c:v>
                </c:pt>
                <c:pt idx="7628">
                  <c:v>0.42775462962978522</c:v>
                </c:pt>
                <c:pt idx="7629">
                  <c:v>0.42776620370385987</c:v>
                </c:pt>
                <c:pt idx="7630">
                  <c:v>0.42777777777793358</c:v>
                </c:pt>
                <c:pt idx="7631">
                  <c:v>0.42778935185200756</c:v>
                </c:pt>
                <c:pt idx="7632">
                  <c:v>0.42780092592608215</c:v>
                </c:pt>
                <c:pt idx="7633">
                  <c:v>0.42781250000015603</c:v>
                </c:pt>
                <c:pt idx="7634">
                  <c:v>0.42782407407423062</c:v>
                </c:pt>
                <c:pt idx="7635">
                  <c:v>0.42783564814830322</c:v>
                </c:pt>
                <c:pt idx="7636">
                  <c:v>0.42784722222237731</c:v>
                </c:pt>
                <c:pt idx="7637">
                  <c:v>0.42785879629645296</c:v>
                </c:pt>
                <c:pt idx="7638">
                  <c:v>0.42787037037052683</c:v>
                </c:pt>
                <c:pt idx="7639">
                  <c:v>0.42788194444459982</c:v>
                </c:pt>
                <c:pt idx="7640">
                  <c:v>0.4278935185186738</c:v>
                </c:pt>
                <c:pt idx="7641">
                  <c:v>0.4279050925927485</c:v>
                </c:pt>
                <c:pt idx="7642">
                  <c:v>0.42791666666682304</c:v>
                </c:pt>
                <c:pt idx="7643">
                  <c:v>0.42792824074089697</c:v>
                </c:pt>
                <c:pt idx="7644">
                  <c:v>0.42793981481497084</c:v>
                </c:pt>
                <c:pt idx="7645">
                  <c:v>0.42795138888904538</c:v>
                </c:pt>
                <c:pt idx="7646">
                  <c:v>0.42796296296311925</c:v>
                </c:pt>
                <c:pt idx="7647">
                  <c:v>0.42797453703719313</c:v>
                </c:pt>
                <c:pt idx="7648">
                  <c:v>0.42798611111126778</c:v>
                </c:pt>
                <c:pt idx="7649">
                  <c:v>0.42799768518534176</c:v>
                </c:pt>
                <c:pt idx="7650">
                  <c:v>0.42800925925941552</c:v>
                </c:pt>
                <c:pt idx="7651">
                  <c:v>0.42802083333349022</c:v>
                </c:pt>
                <c:pt idx="7652">
                  <c:v>0.42803240740756282</c:v>
                </c:pt>
                <c:pt idx="7653">
                  <c:v>0.42804398148163691</c:v>
                </c:pt>
                <c:pt idx="7654">
                  <c:v>0.42805555555571101</c:v>
                </c:pt>
                <c:pt idx="7655">
                  <c:v>0.42806712962978538</c:v>
                </c:pt>
                <c:pt idx="7656">
                  <c:v>0.42807870370386092</c:v>
                </c:pt>
                <c:pt idx="7657">
                  <c:v>0.42809027777793413</c:v>
                </c:pt>
                <c:pt idx="7658">
                  <c:v>0.42810185185200805</c:v>
                </c:pt>
                <c:pt idx="7659">
                  <c:v>0.42811342592608148</c:v>
                </c:pt>
                <c:pt idx="7660">
                  <c:v>0.42812500000015558</c:v>
                </c:pt>
                <c:pt idx="7661">
                  <c:v>0.42813657407423045</c:v>
                </c:pt>
                <c:pt idx="7662">
                  <c:v>0.42814814814830376</c:v>
                </c:pt>
                <c:pt idx="7663">
                  <c:v>0.42815972222237786</c:v>
                </c:pt>
                <c:pt idx="7664">
                  <c:v>0.42817129629645267</c:v>
                </c:pt>
                <c:pt idx="7665">
                  <c:v>0.42818287037052727</c:v>
                </c:pt>
                <c:pt idx="7666">
                  <c:v>0.42819444444460031</c:v>
                </c:pt>
                <c:pt idx="7667">
                  <c:v>0.42820601851867435</c:v>
                </c:pt>
                <c:pt idx="7668">
                  <c:v>0.428217592592749</c:v>
                </c:pt>
                <c:pt idx="7669">
                  <c:v>0.42822916666682248</c:v>
                </c:pt>
                <c:pt idx="7670">
                  <c:v>0.42824074074089652</c:v>
                </c:pt>
                <c:pt idx="7671">
                  <c:v>0.42825231481497128</c:v>
                </c:pt>
                <c:pt idx="7672">
                  <c:v>0.42826388888904587</c:v>
                </c:pt>
                <c:pt idx="7673">
                  <c:v>0.4282754629631188</c:v>
                </c:pt>
                <c:pt idx="7674">
                  <c:v>0.4282870370371929</c:v>
                </c:pt>
                <c:pt idx="7675">
                  <c:v>0.42829861111126732</c:v>
                </c:pt>
                <c:pt idx="7676">
                  <c:v>0.4283101851853427</c:v>
                </c:pt>
                <c:pt idx="7677">
                  <c:v>0.42832175925941668</c:v>
                </c:pt>
                <c:pt idx="7678">
                  <c:v>0.42833333333348994</c:v>
                </c:pt>
                <c:pt idx="7679">
                  <c:v>0.42834490740756437</c:v>
                </c:pt>
                <c:pt idx="7680">
                  <c:v>0.42835648148163835</c:v>
                </c:pt>
                <c:pt idx="7681">
                  <c:v>0.42836805555571222</c:v>
                </c:pt>
                <c:pt idx="7682">
                  <c:v>0.42837962962978687</c:v>
                </c:pt>
                <c:pt idx="7683">
                  <c:v>0.42839120370386058</c:v>
                </c:pt>
                <c:pt idx="7684">
                  <c:v>0.42840277777793523</c:v>
                </c:pt>
                <c:pt idx="7685">
                  <c:v>0.42841435185200916</c:v>
                </c:pt>
                <c:pt idx="7686">
                  <c:v>0.42842592592608303</c:v>
                </c:pt>
                <c:pt idx="7687">
                  <c:v>0.42843750000015612</c:v>
                </c:pt>
                <c:pt idx="7688">
                  <c:v>0.42844907407423038</c:v>
                </c:pt>
                <c:pt idx="7689">
                  <c:v>0.42846064814830431</c:v>
                </c:pt>
                <c:pt idx="7690">
                  <c:v>0.42847222222237924</c:v>
                </c:pt>
                <c:pt idx="7691">
                  <c:v>0.42848379629645383</c:v>
                </c:pt>
                <c:pt idx="7692">
                  <c:v>0.42849537037052682</c:v>
                </c:pt>
                <c:pt idx="7693">
                  <c:v>0.42850694444460152</c:v>
                </c:pt>
                <c:pt idx="7694">
                  <c:v>0.42851851851867551</c:v>
                </c:pt>
                <c:pt idx="7695">
                  <c:v>0.42853009259274888</c:v>
                </c:pt>
                <c:pt idx="7696">
                  <c:v>0.42854166666682297</c:v>
                </c:pt>
                <c:pt idx="7697">
                  <c:v>0.42855324074089707</c:v>
                </c:pt>
                <c:pt idx="7698">
                  <c:v>0.42856481481497238</c:v>
                </c:pt>
                <c:pt idx="7699">
                  <c:v>0.42857638888904698</c:v>
                </c:pt>
                <c:pt idx="7700">
                  <c:v>0.42858796296312013</c:v>
                </c:pt>
                <c:pt idx="7701">
                  <c:v>0.42859953703719345</c:v>
                </c:pt>
                <c:pt idx="7702">
                  <c:v>0.42861111111126782</c:v>
                </c:pt>
                <c:pt idx="7703">
                  <c:v>0.42862268518534313</c:v>
                </c:pt>
                <c:pt idx="7704">
                  <c:v>0.42863425925941651</c:v>
                </c:pt>
                <c:pt idx="7705">
                  <c:v>0.42864583333348982</c:v>
                </c:pt>
                <c:pt idx="7706">
                  <c:v>0.42865740740756392</c:v>
                </c:pt>
                <c:pt idx="7707">
                  <c:v>0.42866898148163873</c:v>
                </c:pt>
                <c:pt idx="7708">
                  <c:v>0.42868055555571238</c:v>
                </c:pt>
                <c:pt idx="7709">
                  <c:v>0.42869212962978631</c:v>
                </c:pt>
                <c:pt idx="7710">
                  <c:v>0.42870370370386113</c:v>
                </c:pt>
                <c:pt idx="7711">
                  <c:v>0.42871527777793506</c:v>
                </c:pt>
                <c:pt idx="7712">
                  <c:v>0.42872685185200965</c:v>
                </c:pt>
                <c:pt idx="7713">
                  <c:v>0.42873842592608258</c:v>
                </c:pt>
                <c:pt idx="7714">
                  <c:v>0.42875000000015667</c:v>
                </c:pt>
                <c:pt idx="7715">
                  <c:v>0.42876157407423082</c:v>
                </c:pt>
                <c:pt idx="7716">
                  <c:v>0.42877314814830475</c:v>
                </c:pt>
                <c:pt idx="7717">
                  <c:v>0.42878472222237968</c:v>
                </c:pt>
                <c:pt idx="7718">
                  <c:v>0.42879629629645338</c:v>
                </c:pt>
                <c:pt idx="7719">
                  <c:v>0.42880787037052814</c:v>
                </c:pt>
                <c:pt idx="7720">
                  <c:v>0.42881944444460207</c:v>
                </c:pt>
                <c:pt idx="7721">
                  <c:v>0.42883101851867533</c:v>
                </c:pt>
                <c:pt idx="7722">
                  <c:v>0.42884259259275065</c:v>
                </c:pt>
                <c:pt idx="7723">
                  <c:v>0.42885416666682441</c:v>
                </c:pt>
                <c:pt idx="7724">
                  <c:v>0.42886574074089839</c:v>
                </c:pt>
                <c:pt idx="7725">
                  <c:v>0.42887731481497288</c:v>
                </c:pt>
                <c:pt idx="7726">
                  <c:v>0.42888888888904814</c:v>
                </c:pt>
                <c:pt idx="7727">
                  <c:v>0.42890046296312062</c:v>
                </c:pt>
                <c:pt idx="7728">
                  <c:v>0.42891203703719438</c:v>
                </c:pt>
                <c:pt idx="7729">
                  <c:v>0.42892361111126903</c:v>
                </c:pt>
                <c:pt idx="7730">
                  <c:v>0.42893518518534302</c:v>
                </c:pt>
                <c:pt idx="7731">
                  <c:v>0.42894675925941761</c:v>
                </c:pt>
                <c:pt idx="7732">
                  <c:v>0.42895833333349154</c:v>
                </c:pt>
                <c:pt idx="7733">
                  <c:v>0.42896990740756535</c:v>
                </c:pt>
                <c:pt idx="7734">
                  <c:v>0.42898148148163934</c:v>
                </c:pt>
                <c:pt idx="7735">
                  <c:v>0.42899305555571265</c:v>
                </c:pt>
                <c:pt idx="7736">
                  <c:v>0.42900462962978775</c:v>
                </c:pt>
                <c:pt idx="7737">
                  <c:v>0.42901620370386229</c:v>
                </c:pt>
                <c:pt idx="7738">
                  <c:v>0.42902777777793616</c:v>
                </c:pt>
                <c:pt idx="7739">
                  <c:v>0.42903935185200931</c:v>
                </c:pt>
                <c:pt idx="7740">
                  <c:v>0.42905092592608401</c:v>
                </c:pt>
                <c:pt idx="7741">
                  <c:v>0.42906250000015789</c:v>
                </c:pt>
                <c:pt idx="7742">
                  <c:v>0.42907407407423243</c:v>
                </c:pt>
                <c:pt idx="7743">
                  <c:v>0.42908564814830541</c:v>
                </c:pt>
                <c:pt idx="7744">
                  <c:v>0.4290972222223795</c:v>
                </c:pt>
                <c:pt idx="7745">
                  <c:v>0.42910879629645476</c:v>
                </c:pt>
                <c:pt idx="7746">
                  <c:v>0.42912037037052864</c:v>
                </c:pt>
                <c:pt idx="7747">
                  <c:v>0.42913194444460184</c:v>
                </c:pt>
                <c:pt idx="7748">
                  <c:v>0.42914351851867583</c:v>
                </c:pt>
                <c:pt idx="7749">
                  <c:v>0.42915509259274998</c:v>
                </c:pt>
                <c:pt idx="7750">
                  <c:v>0.42916666666682496</c:v>
                </c:pt>
                <c:pt idx="7751">
                  <c:v>0.42917824074089883</c:v>
                </c:pt>
                <c:pt idx="7752">
                  <c:v>0.42918981481497342</c:v>
                </c:pt>
                <c:pt idx="7753">
                  <c:v>0.42920138888904713</c:v>
                </c:pt>
                <c:pt idx="7754">
                  <c:v>0.42921296296312117</c:v>
                </c:pt>
                <c:pt idx="7755">
                  <c:v>0.42922453703719482</c:v>
                </c:pt>
                <c:pt idx="7756">
                  <c:v>0.4292361111112688</c:v>
                </c:pt>
                <c:pt idx="7757">
                  <c:v>0.42924768518534351</c:v>
                </c:pt>
                <c:pt idx="7758">
                  <c:v>0.42925925925941688</c:v>
                </c:pt>
                <c:pt idx="7759">
                  <c:v>0.42927083333349192</c:v>
                </c:pt>
                <c:pt idx="7760">
                  <c:v>0.42928240740756585</c:v>
                </c:pt>
                <c:pt idx="7761">
                  <c:v>0.42929398148163911</c:v>
                </c:pt>
                <c:pt idx="7762">
                  <c:v>0.42930555555571331</c:v>
                </c:pt>
                <c:pt idx="7763">
                  <c:v>0.42931712962978807</c:v>
                </c:pt>
                <c:pt idx="7764">
                  <c:v>0.42932870370386339</c:v>
                </c:pt>
                <c:pt idx="7765">
                  <c:v>0.42934027777793665</c:v>
                </c:pt>
                <c:pt idx="7766">
                  <c:v>0.42935185185201047</c:v>
                </c:pt>
                <c:pt idx="7767">
                  <c:v>0.42936342592608445</c:v>
                </c:pt>
                <c:pt idx="7768">
                  <c:v>0.42937500000015782</c:v>
                </c:pt>
                <c:pt idx="7769">
                  <c:v>0.42938657407423347</c:v>
                </c:pt>
                <c:pt idx="7770">
                  <c:v>0.42939814814830596</c:v>
                </c:pt>
                <c:pt idx="7771">
                  <c:v>0.42940972222238072</c:v>
                </c:pt>
                <c:pt idx="7772">
                  <c:v>0.42942129629645515</c:v>
                </c:pt>
                <c:pt idx="7773">
                  <c:v>0.42943287037052907</c:v>
                </c:pt>
                <c:pt idx="7774">
                  <c:v>0.429444444444603</c:v>
                </c:pt>
                <c:pt idx="7775">
                  <c:v>0.42945601851867682</c:v>
                </c:pt>
                <c:pt idx="7776">
                  <c:v>0.42946759259275141</c:v>
                </c:pt>
                <c:pt idx="7777">
                  <c:v>0.4294791666668254</c:v>
                </c:pt>
                <c:pt idx="7778">
                  <c:v>0.42949074074089882</c:v>
                </c:pt>
                <c:pt idx="7779">
                  <c:v>0.42950231481497375</c:v>
                </c:pt>
                <c:pt idx="7780">
                  <c:v>0.4295138888890484</c:v>
                </c:pt>
                <c:pt idx="7781">
                  <c:v>0.42952546296312138</c:v>
                </c:pt>
                <c:pt idx="7782">
                  <c:v>0.42953703703719509</c:v>
                </c:pt>
                <c:pt idx="7783">
                  <c:v>0.42954861111127002</c:v>
                </c:pt>
                <c:pt idx="7784">
                  <c:v>0.42956018518534461</c:v>
                </c:pt>
                <c:pt idx="7785">
                  <c:v>0.42957175925941854</c:v>
                </c:pt>
                <c:pt idx="7786">
                  <c:v>0.42958333333349236</c:v>
                </c:pt>
                <c:pt idx="7787">
                  <c:v>0.42959490740756634</c:v>
                </c:pt>
                <c:pt idx="7788">
                  <c:v>0.42960648148163982</c:v>
                </c:pt>
                <c:pt idx="7789">
                  <c:v>0.42961805555571381</c:v>
                </c:pt>
                <c:pt idx="7790">
                  <c:v>0.42962962962978857</c:v>
                </c:pt>
                <c:pt idx="7791">
                  <c:v>0.42964120370386238</c:v>
                </c:pt>
                <c:pt idx="7792">
                  <c:v>0.42965277777793703</c:v>
                </c:pt>
                <c:pt idx="7793">
                  <c:v>0.42966435185201102</c:v>
                </c:pt>
                <c:pt idx="7794">
                  <c:v>0.42967592592608489</c:v>
                </c:pt>
                <c:pt idx="7795">
                  <c:v>0.42968750000015832</c:v>
                </c:pt>
                <c:pt idx="7796">
                  <c:v>0.42969907407423241</c:v>
                </c:pt>
                <c:pt idx="7797">
                  <c:v>0.42971064814830651</c:v>
                </c:pt>
                <c:pt idx="7798">
                  <c:v>0.42972222222238082</c:v>
                </c:pt>
                <c:pt idx="7799">
                  <c:v>0.42973379629645481</c:v>
                </c:pt>
                <c:pt idx="7800">
                  <c:v>0.42974537037052885</c:v>
                </c:pt>
                <c:pt idx="7801">
                  <c:v>0.42975694444460288</c:v>
                </c:pt>
                <c:pt idx="7802">
                  <c:v>0.42976851851867698</c:v>
                </c:pt>
                <c:pt idx="7803">
                  <c:v>0.42978009259275196</c:v>
                </c:pt>
                <c:pt idx="7804">
                  <c:v>0.42979166666682517</c:v>
                </c:pt>
                <c:pt idx="7805">
                  <c:v>0.42980324074089932</c:v>
                </c:pt>
                <c:pt idx="7806">
                  <c:v>0.42981481481497485</c:v>
                </c:pt>
                <c:pt idx="7807">
                  <c:v>0.42982638888904945</c:v>
                </c:pt>
                <c:pt idx="7808">
                  <c:v>0.42983796296312182</c:v>
                </c:pt>
                <c:pt idx="7809">
                  <c:v>0.42984953703719581</c:v>
                </c:pt>
                <c:pt idx="7810">
                  <c:v>0.42986111111127051</c:v>
                </c:pt>
                <c:pt idx="7811">
                  <c:v>0.42987268518534583</c:v>
                </c:pt>
                <c:pt idx="7812">
                  <c:v>0.42988425925941959</c:v>
                </c:pt>
                <c:pt idx="7813">
                  <c:v>0.4298958333334929</c:v>
                </c:pt>
                <c:pt idx="7814">
                  <c:v>0.42990740740756678</c:v>
                </c:pt>
                <c:pt idx="7815">
                  <c:v>0.42991898148164209</c:v>
                </c:pt>
                <c:pt idx="7816">
                  <c:v>0.4299305555557143</c:v>
                </c:pt>
                <c:pt idx="7817">
                  <c:v>0.42994212962978912</c:v>
                </c:pt>
                <c:pt idx="7818">
                  <c:v>0.42995370370386365</c:v>
                </c:pt>
                <c:pt idx="7819">
                  <c:v>0.42996527777793753</c:v>
                </c:pt>
                <c:pt idx="7820">
                  <c:v>0.42997685185201218</c:v>
                </c:pt>
                <c:pt idx="7821">
                  <c:v>0.42998842592608594</c:v>
                </c:pt>
                <c:pt idx="7822">
                  <c:v>0.43000000000015887</c:v>
                </c:pt>
                <c:pt idx="7823">
                  <c:v>0.43001157407423385</c:v>
                </c:pt>
                <c:pt idx="7824">
                  <c:v>0.43002314814830706</c:v>
                </c:pt>
                <c:pt idx="7825">
                  <c:v>0.43003472222238132</c:v>
                </c:pt>
                <c:pt idx="7826">
                  <c:v>0.43004629629645608</c:v>
                </c:pt>
                <c:pt idx="7827">
                  <c:v>0.43005787037053006</c:v>
                </c:pt>
                <c:pt idx="7828">
                  <c:v>0.43006944444460382</c:v>
                </c:pt>
                <c:pt idx="7829">
                  <c:v>0.43008101851867758</c:v>
                </c:pt>
                <c:pt idx="7830">
                  <c:v>0.4300925925927524</c:v>
                </c:pt>
                <c:pt idx="7831">
                  <c:v>0.43010416666682588</c:v>
                </c:pt>
                <c:pt idx="7832">
                  <c:v>0.43011574074089981</c:v>
                </c:pt>
                <c:pt idx="7833">
                  <c:v>0.43012731481497474</c:v>
                </c:pt>
                <c:pt idx="7834">
                  <c:v>0.43013888888904933</c:v>
                </c:pt>
                <c:pt idx="7835">
                  <c:v>0.43015046296312232</c:v>
                </c:pt>
                <c:pt idx="7836">
                  <c:v>0.4301620370371963</c:v>
                </c:pt>
                <c:pt idx="7837">
                  <c:v>0.430173611111271</c:v>
                </c:pt>
                <c:pt idx="7838">
                  <c:v>0.43018518518534554</c:v>
                </c:pt>
                <c:pt idx="7839">
                  <c:v>0.43019675925941947</c:v>
                </c:pt>
                <c:pt idx="7840">
                  <c:v>0.43020833333349334</c:v>
                </c:pt>
                <c:pt idx="7841">
                  <c:v>0.43021990740756688</c:v>
                </c:pt>
                <c:pt idx="7842">
                  <c:v>0.43023148148164081</c:v>
                </c:pt>
                <c:pt idx="7843">
                  <c:v>0.43024305555571479</c:v>
                </c:pt>
                <c:pt idx="7844">
                  <c:v>0.43025462962978961</c:v>
                </c:pt>
                <c:pt idx="7845">
                  <c:v>0.43026620370386426</c:v>
                </c:pt>
                <c:pt idx="7846">
                  <c:v>0.43027777777793802</c:v>
                </c:pt>
                <c:pt idx="7847">
                  <c:v>0.430289351852012</c:v>
                </c:pt>
                <c:pt idx="7848">
                  <c:v>0.43030092592608643</c:v>
                </c:pt>
                <c:pt idx="7849">
                  <c:v>0.43031250000016041</c:v>
                </c:pt>
                <c:pt idx="7850">
                  <c:v>0.43032407407423501</c:v>
                </c:pt>
                <c:pt idx="7851">
                  <c:v>0.4303356481483076</c:v>
                </c:pt>
                <c:pt idx="7852">
                  <c:v>0.43034722222238181</c:v>
                </c:pt>
                <c:pt idx="7853">
                  <c:v>0.43035879629645729</c:v>
                </c:pt>
                <c:pt idx="7854">
                  <c:v>0.43037037037053122</c:v>
                </c:pt>
                <c:pt idx="7855">
                  <c:v>0.43038194444460504</c:v>
                </c:pt>
                <c:pt idx="7856">
                  <c:v>0.43039351851867808</c:v>
                </c:pt>
                <c:pt idx="7857">
                  <c:v>0.43040509259275289</c:v>
                </c:pt>
                <c:pt idx="7858">
                  <c:v>0.43041666666682743</c:v>
                </c:pt>
                <c:pt idx="7859">
                  <c:v>0.43042824074090125</c:v>
                </c:pt>
                <c:pt idx="7860">
                  <c:v>0.43043981481497517</c:v>
                </c:pt>
                <c:pt idx="7861">
                  <c:v>0.43045138888904977</c:v>
                </c:pt>
                <c:pt idx="7862">
                  <c:v>0.43046296296312364</c:v>
                </c:pt>
                <c:pt idx="7863">
                  <c:v>0.43047453703719751</c:v>
                </c:pt>
                <c:pt idx="7864">
                  <c:v>0.43048611111127216</c:v>
                </c:pt>
                <c:pt idx="7865">
                  <c:v>0.43049768518534592</c:v>
                </c:pt>
                <c:pt idx="7866">
                  <c:v>0.43050925925941991</c:v>
                </c:pt>
                <c:pt idx="7867">
                  <c:v>0.43052083333349445</c:v>
                </c:pt>
                <c:pt idx="7868">
                  <c:v>0.43053240740756732</c:v>
                </c:pt>
                <c:pt idx="7869">
                  <c:v>0.43054398148164208</c:v>
                </c:pt>
                <c:pt idx="7870">
                  <c:v>0.4305555555557154</c:v>
                </c:pt>
                <c:pt idx="7871">
                  <c:v>0.43056712962978982</c:v>
                </c:pt>
                <c:pt idx="7872">
                  <c:v>0.4305787037038652</c:v>
                </c:pt>
                <c:pt idx="7873">
                  <c:v>0.43059027777793846</c:v>
                </c:pt>
                <c:pt idx="7874">
                  <c:v>0.43060185185201244</c:v>
                </c:pt>
                <c:pt idx="7875">
                  <c:v>0.43061342592608587</c:v>
                </c:pt>
                <c:pt idx="7876">
                  <c:v>0.43062500000015996</c:v>
                </c:pt>
                <c:pt idx="7877">
                  <c:v>0.43063657407423472</c:v>
                </c:pt>
                <c:pt idx="7878">
                  <c:v>0.43064814814830815</c:v>
                </c:pt>
                <c:pt idx="7879">
                  <c:v>0.4306597222223823</c:v>
                </c:pt>
                <c:pt idx="7880">
                  <c:v>0.43067129629645706</c:v>
                </c:pt>
                <c:pt idx="7881">
                  <c:v>0.43068287037053166</c:v>
                </c:pt>
                <c:pt idx="7882">
                  <c:v>0.43069444444460458</c:v>
                </c:pt>
                <c:pt idx="7883">
                  <c:v>0.43070601851867862</c:v>
                </c:pt>
                <c:pt idx="7884">
                  <c:v>0.43071759259275288</c:v>
                </c:pt>
                <c:pt idx="7885">
                  <c:v>0.43072916666682681</c:v>
                </c:pt>
                <c:pt idx="7886">
                  <c:v>0.43074074074090091</c:v>
                </c:pt>
                <c:pt idx="7887">
                  <c:v>0.43075231481497567</c:v>
                </c:pt>
                <c:pt idx="7888">
                  <c:v>0.43076388888905026</c:v>
                </c:pt>
                <c:pt idx="7889">
                  <c:v>0.4307754629631233</c:v>
                </c:pt>
                <c:pt idx="7890">
                  <c:v>0.43078703703719728</c:v>
                </c:pt>
                <c:pt idx="7891">
                  <c:v>0.43079861111127138</c:v>
                </c:pt>
                <c:pt idx="7892">
                  <c:v>0.43081018518534697</c:v>
                </c:pt>
                <c:pt idx="7893">
                  <c:v>0.43082175925942107</c:v>
                </c:pt>
                <c:pt idx="7894">
                  <c:v>0.43083333333349388</c:v>
                </c:pt>
                <c:pt idx="7895">
                  <c:v>0.43084490740756876</c:v>
                </c:pt>
                <c:pt idx="7896">
                  <c:v>0.43085648148164329</c:v>
                </c:pt>
                <c:pt idx="7897">
                  <c:v>0.43086805555571661</c:v>
                </c:pt>
                <c:pt idx="7898">
                  <c:v>0.43087962962979126</c:v>
                </c:pt>
                <c:pt idx="7899">
                  <c:v>0.43089120370386502</c:v>
                </c:pt>
                <c:pt idx="7900">
                  <c:v>0.43090277777793973</c:v>
                </c:pt>
                <c:pt idx="7901">
                  <c:v>0.43091435185201343</c:v>
                </c:pt>
                <c:pt idx="7902">
                  <c:v>0.43092592592608742</c:v>
                </c:pt>
                <c:pt idx="7903">
                  <c:v>0.43093750000016051</c:v>
                </c:pt>
                <c:pt idx="7904">
                  <c:v>0.43094907407423488</c:v>
                </c:pt>
                <c:pt idx="7905">
                  <c:v>0.43096064814830881</c:v>
                </c:pt>
                <c:pt idx="7906">
                  <c:v>0.43097222222238363</c:v>
                </c:pt>
                <c:pt idx="7907">
                  <c:v>0.43098379629645822</c:v>
                </c:pt>
                <c:pt idx="7908">
                  <c:v>0.43099537037053098</c:v>
                </c:pt>
                <c:pt idx="7909">
                  <c:v>0.43100694444460597</c:v>
                </c:pt>
                <c:pt idx="7910">
                  <c:v>0.43101851851867995</c:v>
                </c:pt>
                <c:pt idx="7911">
                  <c:v>0.43103009259275332</c:v>
                </c:pt>
                <c:pt idx="7912">
                  <c:v>0.43104166666682736</c:v>
                </c:pt>
                <c:pt idx="7913">
                  <c:v>0.43105324074090146</c:v>
                </c:pt>
                <c:pt idx="7914">
                  <c:v>0.43106481481497677</c:v>
                </c:pt>
                <c:pt idx="7915">
                  <c:v>0.43107638888905137</c:v>
                </c:pt>
                <c:pt idx="7916">
                  <c:v>0.43108796296312457</c:v>
                </c:pt>
                <c:pt idx="7917">
                  <c:v>0.43109953703719783</c:v>
                </c:pt>
                <c:pt idx="7918">
                  <c:v>0.43111111111127198</c:v>
                </c:pt>
                <c:pt idx="7919">
                  <c:v>0.43112268518534752</c:v>
                </c:pt>
                <c:pt idx="7920">
                  <c:v>0.43113425925942089</c:v>
                </c:pt>
                <c:pt idx="7921">
                  <c:v>0.43114583333349432</c:v>
                </c:pt>
                <c:pt idx="7922">
                  <c:v>0.4311574074075683</c:v>
                </c:pt>
                <c:pt idx="7923">
                  <c:v>0.4311689814816439</c:v>
                </c:pt>
                <c:pt idx="7924">
                  <c:v>0.43118055555571688</c:v>
                </c:pt>
                <c:pt idx="7925">
                  <c:v>0.43119212962979081</c:v>
                </c:pt>
                <c:pt idx="7926">
                  <c:v>0.43120370370386552</c:v>
                </c:pt>
                <c:pt idx="7927">
                  <c:v>0.43121527777793944</c:v>
                </c:pt>
                <c:pt idx="7928">
                  <c:v>0.43122685185201404</c:v>
                </c:pt>
                <c:pt idx="7929">
                  <c:v>0.43123842592608697</c:v>
                </c:pt>
                <c:pt idx="7930">
                  <c:v>0.43125000000016106</c:v>
                </c:pt>
                <c:pt idx="7931">
                  <c:v>0.43126157407423532</c:v>
                </c:pt>
                <c:pt idx="7932">
                  <c:v>0.43127314814830925</c:v>
                </c:pt>
                <c:pt idx="7933">
                  <c:v>0.43128472222238406</c:v>
                </c:pt>
                <c:pt idx="7934">
                  <c:v>0.43129629629645788</c:v>
                </c:pt>
                <c:pt idx="7935">
                  <c:v>0.43130787037053253</c:v>
                </c:pt>
                <c:pt idx="7936">
                  <c:v>0.43131944444460651</c:v>
                </c:pt>
                <c:pt idx="7937">
                  <c:v>0.43133101851867972</c:v>
                </c:pt>
                <c:pt idx="7938">
                  <c:v>0.43134259259275493</c:v>
                </c:pt>
                <c:pt idx="7939">
                  <c:v>0.43135416666682874</c:v>
                </c:pt>
                <c:pt idx="7940">
                  <c:v>0.43136574074090273</c:v>
                </c:pt>
                <c:pt idx="7941">
                  <c:v>0.43137731481497726</c:v>
                </c:pt>
                <c:pt idx="7942">
                  <c:v>0.43138888888905247</c:v>
                </c:pt>
                <c:pt idx="7943">
                  <c:v>0.43140046296312506</c:v>
                </c:pt>
                <c:pt idx="7944">
                  <c:v>0.43141203703719838</c:v>
                </c:pt>
                <c:pt idx="7945">
                  <c:v>0.43142361111127348</c:v>
                </c:pt>
                <c:pt idx="7946">
                  <c:v>0.43143518518534746</c:v>
                </c:pt>
                <c:pt idx="7947">
                  <c:v>0.431446759259422</c:v>
                </c:pt>
                <c:pt idx="7948">
                  <c:v>0.43145833333349592</c:v>
                </c:pt>
                <c:pt idx="7949">
                  <c:v>0.43146990740756963</c:v>
                </c:pt>
                <c:pt idx="7950">
                  <c:v>0.43148148148164428</c:v>
                </c:pt>
                <c:pt idx="7951">
                  <c:v>0.43149305555571704</c:v>
                </c:pt>
                <c:pt idx="7952">
                  <c:v>0.43150462962979208</c:v>
                </c:pt>
                <c:pt idx="7953">
                  <c:v>0.43151620370386673</c:v>
                </c:pt>
                <c:pt idx="7954">
                  <c:v>0.43152777777794082</c:v>
                </c:pt>
                <c:pt idx="7955">
                  <c:v>0.43153935185201342</c:v>
                </c:pt>
                <c:pt idx="7956">
                  <c:v>0.43155092592608835</c:v>
                </c:pt>
                <c:pt idx="7957">
                  <c:v>0.43156250000016227</c:v>
                </c:pt>
                <c:pt idx="7958">
                  <c:v>0.43157407407423665</c:v>
                </c:pt>
                <c:pt idx="7959">
                  <c:v>0.4315856481483098</c:v>
                </c:pt>
                <c:pt idx="7960">
                  <c:v>0.43159722222238389</c:v>
                </c:pt>
                <c:pt idx="7961">
                  <c:v>0.43160879629645915</c:v>
                </c:pt>
                <c:pt idx="7962">
                  <c:v>0.43162037037053297</c:v>
                </c:pt>
                <c:pt idx="7963">
                  <c:v>0.43163194444460617</c:v>
                </c:pt>
                <c:pt idx="7964">
                  <c:v>0.43164351851868027</c:v>
                </c:pt>
                <c:pt idx="7965">
                  <c:v>0.43165509259275436</c:v>
                </c:pt>
                <c:pt idx="7966">
                  <c:v>0.43166666666682918</c:v>
                </c:pt>
                <c:pt idx="7967">
                  <c:v>0.43167824074090322</c:v>
                </c:pt>
                <c:pt idx="7968">
                  <c:v>0.43168981481497765</c:v>
                </c:pt>
                <c:pt idx="7969">
                  <c:v>0.43170138888905157</c:v>
                </c:pt>
                <c:pt idx="7970">
                  <c:v>0.4317129629631255</c:v>
                </c:pt>
                <c:pt idx="7971">
                  <c:v>0.43172453703719932</c:v>
                </c:pt>
                <c:pt idx="7972">
                  <c:v>0.43173611111127302</c:v>
                </c:pt>
                <c:pt idx="7973">
                  <c:v>0.4317476851853479</c:v>
                </c:pt>
                <c:pt idx="7974">
                  <c:v>0.43175925925942132</c:v>
                </c:pt>
                <c:pt idx="7975">
                  <c:v>0.43177083333349625</c:v>
                </c:pt>
                <c:pt idx="7976">
                  <c:v>0.43178240740757012</c:v>
                </c:pt>
                <c:pt idx="7977">
                  <c:v>0.43179398148164388</c:v>
                </c:pt>
                <c:pt idx="7978">
                  <c:v>0.43180555555571781</c:v>
                </c:pt>
                <c:pt idx="7979">
                  <c:v>0.43181712962979252</c:v>
                </c:pt>
                <c:pt idx="7980">
                  <c:v>0.43182870370386778</c:v>
                </c:pt>
                <c:pt idx="7981">
                  <c:v>0.43184027777794159</c:v>
                </c:pt>
                <c:pt idx="7982">
                  <c:v>0.43185185185201486</c:v>
                </c:pt>
                <c:pt idx="7983">
                  <c:v>0.43186342592608884</c:v>
                </c:pt>
                <c:pt idx="7984">
                  <c:v>0.43187500000016232</c:v>
                </c:pt>
                <c:pt idx="7985">
                  <c:v>0.43188657407423786</c:v>
                </c:pt>
                <c:pt idx="7986">
                  <c:v>0.43189814814831035</c:v>
                </c:pt>
                <c:pt idx="7987">
                  <c:v>0.43190972222238488</c:v>
                </c:pt>
                <c:pt idx="7988">
                  <c:v>0.43192129629645953</c:v>
                </c:pt>
                <c:pt idx="7989">
                  <c:v>0.43193287037053352</c:v>
                </c:pt>
                <c:pt idx="7990">
                  <c:v>0.43194444444460739</c:v>
                </c:pt>
                <c:pt idx="7991">
                  <c:v>0.43195601851868082</c:v>
                </c:pt>
                <c:pt idx="7992">
                  <c:v>0.43196759259275574</c:v>
                </c:pt>
                <c:pt idx="7993">
                  <c:v>0.43197916666682973</c:v>
                </c:pt>
                <c:pt idx="7994">
                  <c:v>0.43199074074090332</c:v>
                </c:pt>
                <c:pt idx="7995">
                  <c:v>0.43200231481497814</c:v>
                </c:pt>
                <c:pt idx="7996">
                  <c:v>0.43201388888905279</c:v>
                </c:pt>
                <c:pt idx="7997">
                  <c:v>0.43202546296312538</c:v>
                </c:pt>
                <c:pt idx="7998">
                  <c:v>0.43203703703719926</c:v>
                </c:pt>
                <c:pt idx="7999">
                  <c:v>0.43204861111127446</c:v>
                </c:pt>
                <c:pt idx="8000">
                  <c:v>0.432060185185349</c:v>
                </c:pt>
                <c:pt idx="8001">
                  <c:v>0.43207175925942293</c:v>
                </c:pt>
                <c:pt idx="8002">
                  <c:v>0.43208333333349663</c:v>
                </c:pt>
                <c:pt idx="8003">
                  <c:v>0.43209490740757067</c:v>
                </c:pt>
                <c:pt idx="8004">
                  <c:v>0.43210648148164527</c:v>
                </c:pt>
                <c:pt idx="8005">
                  <c:v>0.43211805555571831</c:v>
                </c:pt>
                <c:pt idx="8006">
                  <c:v>0.43212962962979301</c:v>
                </c:pt>
                <c:pt idx="8007">
                  <c:v>0.43214120370386638</c:v>
                </c:pt>
                <c:pt idx="8008">
                  <c:v>0.43215277777794209</c:v>
                </c:pt>
                <c:pt idx="8009">
                  <c:v>0.4321643518520154</c:v>
                </c:pt>
                <c:pt idx="8010">
                  <c:v>0.43217592592608928</c:v>
                </c:pt>
                <c:pt idx="8011">
                  <c:v>0.43218750000016282</c:v>
                </c:pt>
                <c:pt idx="8012">
                  <c:v>0.4321990740742368</c:v>
                </c:pt>
                <c:pt idx="8013">
                  <c:v>0.43221064814831089</c:v>
                </c:pt>
                <c:pt idx="8014">
                  <c:v>0.43222222222238532</c:v>
                </c:pt>
                <c:pt idx="8015">
                  <c:v>0.43223379629645908</c:v>
                </c:pt>
                <c:pt idx="8016">
                  <c:v>0.43224537037053318</c:v>
                </c:pt>
                <c:pt idx="8017">
                  <c:v>0.43225694444460738</c:v>
                </c:pt>
                <c:pt idx="8018">
                  <c:v>0.43226851851868137</c:v>
                </c:pt>
                <c:pt idx="8019">
                  <c:v>0.43228009259275635</c:v>
                </c:pt>
                <c:pt idx="8020">
                  <c:v>0.43229166666682955</c:v>
                </c:pt>
                <c:pt idx="8021">
                  <c:v>0.43230324074090382</c:v>
                </c:pt>
                <c:pt idx="8022">
                  <c:v>0.4323148148149793</c:v>
                </c:pt>
                <c:pt idx="8023">
                  <c:v>0.43232638888905384</c:v>
                </c:pt>
                <c:pt idx="8024">
                  <c:v>0.43233796296312632</c:v>
                </c:pt>
                <c:pt idx="8025">
                  <c:v>0.43234953703720103</c:v>
                </c:pt>
                <c:pt idx="8026">
                  <c:v>0.4323611111112749</c:v>
                </c:pt>
                <c:pt idx="8027">
                  <c:v>0.43237268518535016</c:v>
                </c:pt>
                <c:pt idx="8028">
                  <c:v>0.43238425925942398</c:v>
                </c:pt>
                <c:pt idx="8029">
                  <c:v>0.43239583333349724</c:v>
                </c:pt>
                <c:pt idx="8030">
                  <c:v>0.43240740740757116</c:v>
                </c:pt>
                <c:pt idx="8031">
                  <c:v>0.43241898148164659</c:v>
                </c:pt>
                <c:pt idx="8032">
                  <c:v>0.4324305555557188</c:v>
                </c:pt>
                <c:pt idx="8033">
                  <c:v>0.4324421296297935</c:v>
                </c:pt>
                <c:pt idx="8034">
                  <c:v>0.43245370370386804</c:v>
                </c:pt>
                <c:pt idx="8035">
                  <c:v>0.43246527777794247</c:v>
                </c:pt>
                <c:pt idx="8036">
                  <c:v>0.43247685185201656</c:v>
                </c:pt>
                <c:pt idx="8037">
                  <c:v>0.43248842592609038</c:v>
                </c:pt>
                <c:pt idx="8038">
                  <c:v>0.43250000000016331</c:v>
                </c:pt>
                <c:pt idx="8039">
                  <c:v>0.43251157407423813</c:v>
                </c:pt>
                <c:pt idx="8040">
                  <c:v>0.43252314814831144</c:v>
                </c:pt>
                <c:pt idx="8041">
                  <c:v>0.43253472222238581</c:v>
                </c:pt>
                <c:pt idx="8042">
                  <c:v>0.43254629629646052</c:v>
                </c:pt>
                <c:pt idx="8043">
                  <c:v>0.4325578703705345</c:v>
                </c:pt>
                <c:pt idx="8044">
                  <c:v>0.43256944444460782</c:v>
                </c:pt>
                <c:pt idx="8045">
                  <c:v>0.43258101851868191</c:v>
                </c:pt>
                <c:pt idx="8046">
                  <c:v>0.43259259259275673</c:v>
                </c:pt>
                <c:pt idx="8047">
                  <c:v>0.43260416666683038</c:v>
                </c:pt>
                <c:pt idx="8048">
                  <c:v>0.43261574074090431</c:v>
                </c:pt>
                <c:pt idx="8049">
                  <c:v>0.43262731481497912</c:v>
                </c:pt>
                <c:pt idx="8050">
                  <c:v>0.43263888888905372</c:v>
                </c:pt>
                <c:pt idx="8051">
                  <c:v>0.43265046296312648</c:v>
                </c:pt>
                <c:pt idx="8052">
                  <c:v>0.43266203703720146</c:v>
                </c:pt>
                <c:pt idx="8053">
                  <c:v>0.43267361111127539</c:v>
                </c:pt>
                <c:pt idx="8054">
                  <c:v>0.43268518518534993</c:v>
                </c:pt>
                <c:pt idx="8055">
                  <c:v>0.43269675925942364</c:v>
                </c:pt>
                <c:pt idx="8056">
                  <c:v>0.43270833333349767</c:v>
                </c:pt>
                <c:pt idx="8057">
                  <c:v>0.43271990740757132</c:v>
                </c:pt>
                <c:pt idx="8058">
                  <c:v>0.43273148148164531</c:v>
                </c:pt>
                <c:pt idx="8059">
                  <c:v>0.43274305555571924</c:v>
                </c:pt>
                <c:pt idx="8060">
                  <c:v>0.432754629629794</c:v>
                </c:pt>
                <c:pt idx="8061">
                  <c:v>0.43276620370386842</c:v>
                </c:pt>
                <c:pt idx="8062">
                  <c:v>0.43277777777794302</c:v>
                </c:pt>
                <c:pt idx="8063">
                  <c:v>0.43278935185201628</c:v>
                </c:pt>
                <c:pt idx="8064">
                  <c:v>0.43280092592609087</c:v>
                </c:pt>
                <c:pt idx="8065">
                  <c:v>0.43281250000016458</c:v>
                </c:pt>
                <c:pt idx="8066">
                  <c:v>0.4328240740742394</c:v>
                </c:pt>
                <c:pt idx="8067">
                  <c:v>0.43283564814831199</c:v>
                </c:pt>
                <c:pt idx="8068">
                  <c:v>0.43284722222238631</c:v>
                </c:pt>
                <c:pt idx="8069">
                  <c:v>0.43285879629646168</c:v>
                </c:pt>
                <c:pt idx="8070">
                  <c:v>0.43287037037053555</c:v>
                </c:pt>
                <c:pt idx="8071">
                  <c:v>0.43288194444460937</c:v>
                </c:pt>
                <c:pt idx="8072">
                  <c:v>0.43289351851868246</c:v>
                </c:pt>
                <c:pt idx="8073">
                  <c:v>0.43290509259275722</c:v>
                </c:pt>
                <c:pt idx="8074">
                  <c:v>0.43291666666683187</c:v>
                </c:pt>
                <c:pt idx="8075">
                  <c:v>0.43292824074090558</c:v>
                </c:pt>
                <c:pt idx="8076">
                  <c:v>0.43293981481497956</c:v>
                </c:pt>
                <c:pt idx="8077">
                  <c:v>0.43295138888905416</c:v>
                </c:pt>
                <c:pt idx="8078">
                  <c:v>0.43296296296312803</c:v>
                </c:pt>
                <c:pt idx="8079">
                  <c:v>0.43297453703720262</c:v>
                </c:pt>
                <c:pt idx="8080">
                  <c:v>0.43298611111127644</c:v>
                </c:pt>
                <c:pt idx="8081">
                  <c:v>0.43299768518535026</c:v>
                </c:pt>
                <c:pt idx="8082">
                  <c:v>0.43300925925942424</c:v>
                </c:pt>
                <c:pt idx="8083">
                  <c:v>0.43302083333349883</c:v>
                </c:pt>
                <c:pt idx="8084">
                  <c:v>0.43303240740757182</c:v>
                </c:pt>
                <c:pt idx="8085">
                  <c:v>0.43304398148164652</c:v>
                </c:pt>
                <c:pt idx="8086">
                  <c:v>0.43305555555571978</c:v>
                </c:pt>
                <c:pt idx="8087">
                  <c:v>0.43306712962979388</c:v>
                </c:pt>
                <c:pt idx="8088">
                  <c:v>0.43307870370386947</c:v>
                </c:pt>
                <c:pt idx="8089">
                  <c:v>0.43309027777794357</c:v>
                </c:pt>
                <c:pt idx="8090">
                  <c:v>0.43310185185201638</c:v>
                </c:pt>
                <c:pt idx="8091">
                  <c:v>0.43311342592609031</c:v>
                </c:pt>
                <c:pt idx="8092">
                  <c:v>0.43312500000016435</c:v>
                </c:pt>
                <c:pt idx="8093">
                  <c:v>0.43313657407423911</c:v>
                </c:pt>
                <c:pt idx="8094">
                  <c:v>0.43314814814831254</c:v>
                </c:pt>
                <c:pt idx="8095">
                  <c:v>0.4331597222223868</c:v>
                </c:pt>
                <c:pt idx="8096">
                  <c:v>0.43317129629646151</c:v>
                </c:pt>
                <c:pt idx="8097">
                  <c:v>0.43318287037053593</c:v>
                </c:pt>
                <c:pt idx="8098">
                  <c:v>0.43319444444460892</c:v>
                </c:pt>
                <c:pt idx="8099">
                  <c:v>0.43320601851868301</c:v>
                </c:pt>
                <c:pt idx="8100">
                  <c:v>0.43321759259275738</c:v>
                </c:pt>
                <c:pt idx="8101">
                  <c:v>0.43322916666683131</c:v>
                </c:pt>
                <c:pt idx="8102">
                  <c:v>0.43324074074090535</c:v>
                </c:pt>
                <c:pt idx="8103">
                  <c:v>0.43325231481498006</c:v>
                </c:pt>
                <c:pt idx="8104">
                  <c:v>0.43326388888905465</c:v>
                </c:pt>
                <c:pt idx="8105">
                  <c:v>0.43327546296312758</c:v>
                </c:pt>
                <c:pt idx="8106">
                  <c:v>0.43328703703720245</c:v>
                </c:pt>
                <c:pt idx="8107">
                  <c:v>0.43329861111127582</c:v>
                </c:pt>
                <c:pt idx="8108">
                  <c:v>0.43331018518535136</c:v>
                </c:pt>
                <c:pt idx="8109">
                  <c:v>0.43332175925942545</c:v>
                </c:pt>
                <c:pt idx="8110">
                  <c:v>0.43333333333349838</c:v>
                </c:pt>
                <c:pt idx="8111">
                  <c:v>0.43334490740757314</c:v>
                </c:pt>
                <c:pt idx="8112">
                  <c:v>0.43335648148164779</c:v>
                </c:pt>
                <c:pt idx="8113">
                  <c:v>0.433368055555721</c:v>
                </c:pt>
                <c:pt idx="8114">
                  <c:v>0.43337962962979565</c:v>
                </c:pt>
                <c:pt idx="8115">
                  <c:v>0.43339120370386941</c:v>
                </c:pt>
                <c:pt idx="8116">
                  <c:v>0.43340277777794461</c:v>
                </c:pt>
                <c:pt idx="8117">
                  <c:v>0.43341435185201788</c:v>
                </c:pt>
                <c:pt idx="8118">
                  <c:v>0.43342592592609175</c:v>
                </c:pt>
                <c:pt idx="8119">
                  <c:v>0.4334375000001649</c:v>
                </c:pt>
                <c:pt idx="8120">
                  <c:v>0.43344907407423938</c:v>
                </c:pt>
                <c:pt idx="8121">
                  <c:v>0.43346064814831331</c:v>
                </c:pt>
                <c:pt idx="8122">
                  <c:v>0.43347222222238802</c:v>
                </c:pt>
                <c:pt idx="8123">
                  <c:v>0.43348379629646261</c:v>
                </c:pt>
                <c:pt idx="8124">
                  <c:v>0.43349537037053537</c:v>
                </c:pt>
                <c:pt idx="8125">
                  <c:v>0.43350694444461035</c:v>
                </c:pt>
                <c:pt idx="8126">
                  <c:v>0.43351851851868434</c:v>
                </c:pt>
                <c:pt idx="8127">
                  <c:v>0.43353009259275782</c:v>
                </c:pt>
                <c:pt idx="8128">
                  <c:v>0.4335416666668318</c:v>
                </c:pt>
                <c:pt idx="8129">
                  <c:v>0.43355324074090584</c:v>
                </c:pt>
                <c:pt idx="8130">
                  <c:v>0.43356481481498116</c:v>
                </c:pt>
                <c:pt idx="8131">
                  <c:v>0.43357638888905575</c:v>
                </c:pt>
                <c:pt idx="8132">
                  <c:v>0.43358796296312901</c:v>
                </c:pt>
                <c:pt idx="8133">
                  <c:v>0.43359953703720289</c:v>
                </c:pt>
                <c:pt idx="8134">
                  <c:v>0.43361111111127632</c:v>
                </c:pt>
                <c:pt idx="8135">
                  <c:v>0.43362268518535191</c:v>
                </c:pt>
                <c:pt idx="8136">
                  <c:v>0.43363425925942523</c:v>
                </c:pt>
                <c:pt idx="8137">
                  <c:v>0.43364583333349882</c:v>
                </c:pt>
                <c:pt idx="8138">
                  <c:v>0.4336574074075728</c:v>
                </c:pt>
                <c:pt idx="8139">
                  <c:v>0.43366898148164829</c:v>
                </c:pt>
                <c:pt idx="8140">
                  <c:v>0.43368055555572088</c:v>
                </c:pt>
                <c:pt idx="8141">
                  <c:v>0.43369212962979498</c:v>
                </c:pt>
                <c:pt idx="8142">
                  <c:v>0.43370370370386996</c:v>
                </c:pt>
                <c:pt idx="8143">
                  <c:v>0.4337152777779445</c:v>
                </c:pt>
                <c:pt idx="8144">
                  <c:v>0.43372685185201842</c:v>
                </c:pt>
                <c:pt idx="8145">
                  <c:v>0.43373842592609135</c:v>
                </c:pt>
                <c:pt idx="8146">
                  <c:v>0.43375000000016545</c:v>
                </c:pt>
                <c:pt idx="8147">
                  <c:v>0.43376157407423982</c:v>
                </c:pt>
                <c:pt idx="8148">
                  <c:v>0.43377314814831364</c:v>
                </c:pt>
                <c:pt idx="8149">
                  <c:v>0.43378472222238851</c:v>
                </c:pt>
                <c:pt idx="8150">
                  <c:v>0.43379629629646188</c:v>
                </c:pt>
                <c:pt idx="8151">
                  <c:v>0.43380787037053692</c:v>
                </c:pt>
                <c:pt idx="8152">
                  <c:v>0.43381944444461085</c:v>
                </c:pt>
                <c:pt idx="8153">
                  <c:v>0.43383101851868411</c:v>
                </c:pt>
                <c:pt idx="8154">
                  <c:v>0.43384259259275915</c:v>
                </c:pt>
                <c:pt idx="8155">
                  <c:v>0.43385416666683307</c:v>
                </c:pt>
                <c:pt idx="8156">
                  <c:v>0.43386574074090706</c:v>
                </c:pt>
                <c:pt idx="8157">
                  <c:v>0.43387731481498165</c:v>
                </c:pt>
                <c:pt idx="8158">
                  <c:v>0.43388888888905686</c:v>
                </c:pt>
                <c:pt idx="8159">
                  <c:v>0.43390046296312945</c:v>
                </c:pt>
                <c:pt idx="8160">
                  <c:v>0.43391203703720393</c:v>
                </c:pt>
                <c:pt idx="8161">
                  <c:v>0.43392361111127786</c:v>
                </c:pt>
                <c:pt idx="8162">
                  <c:v>0.43393518518535168</c:v>
                </c:pt>
                <c:pt idx="8163">
                  <c:v>0.43394675925942638</c:v>
                </c:pt>
                <c:pt idx="8164">
                  <c:v>0.43395833333350015</c:v>
                </c:pt>
                <c:pt idx="8165">
                  <c:v>0.43396990740757407</c:v>
                </c:pt>
                <c:pt idx="8166">
                  <c:v>0.43398148148164867</c:v>
                </c:pt>
                <c:pt idx="8167">
                  <c:v>0.43399305555572143</c:v>
                </c:pt>
                <c:pt idx="8168">
                  <c:v>0.43400462962979641</c:v>
                </c:pt>
                <c:pt idx="8169">
                  <c:v>0.43401620370387112</c:v>
                </c:pt>
                <c:pt idx="8170">
                  <c:v>0.4340277777779456</c:v>
                </c:pt>
                <c:pt idx="8171">
                  <c:v>0.43403935185201781</c:v>
                </c:pt>
                <c:pt idx="8172">
                  <c:v>0.43405092592609262</c:v>
                </c:pt>
                <c:pt idx="8173">
                  <c:v>0.43406250000016638</c:v>
                </c:pt>
                <c:pt idx="8174">
                  <c:v>0.43407407407424187</c:v>
                </c:pt>
                <c:pt idx="8175">
                  <c:v>0.43408564814831418</c:v>
                </c:pt>
                <c:pt idx="8176">
                  <c:v>0.43409722222238828</c:v>
                </c:pt>
                <c:pt idx="8177">
                  <c:v>0.43410879629646354</c:v>
                </c:pt>
                <c:pt idx="8178">
                  <c:v>0.43412037037053736</c:v>
                </c:pt>
                <c:pt idx="8179">
                  <c:v>0.43413194444461056</c:v>
                </c:pt>
                <c:pt idx="8180">
                  <c:v>0.43414351851868466</c:v>
                </c:pt>
                <c:pt idx="8181">
                  <c:v>0.43415509259275881</c:v>
                </c:pt>
                <c:pt idx="8182">
                  <c:v>0.43416666666683357</c:v>
                </c:pt>
                <c:pt idx="8183">
                  <c:v>0.43417824074090738</c:v>
                </c:pt>
                <c:pt idx="8184">
                  <c:v>0.43418981481498203</c:v>
                </c:pt>
                <c:pt idx="8185">
                  <c:v>0.43420138888905602</c:v>
                </c:pt>
                <c:pt idx="8186">
                  <c:v>0.43421296296312989</c:v>
                </c:pt>
                <c:pt idx="8187">
                  <c:v>0.43422453703720443</c:v>
                </c:pt>
                <c:pt idx="8188">
                  <c:v>0.43423611111127741</c:v>
                </c:pt>
                <c:pt idx="8189">
                  <c:v>0.43424768518535223</c:v>
                </c:pt>
                <c:pt idx="8190">
                  <c:v>0.43425925925942582</c:v>
                </c:pt>
                <c:pt idx="8191">
                  <c:v>0.43427083333350064</c:v>
                </c:pt>
                <c:pt idx="8192">
                  <c:v>0.43428240740757457</c:v>
                </c:pt>
                <c:pt idx="8193">
                  <c:v>0.43429398148164788</c:v>
                </c:pt>
                <c:pt idx="8194">
                  <c:v>0.43430555555572198</c:v>
                </c:pt>
                <c:pt idx="8195">
                  <c:v>0.43431712962979696</c:v>
                </c:pt>
                <c:pt idx="8196">
                  <c:v>0.43432870370387217</c:v>
                </c:pt>
                <c:pt idx="8197">
                  <c:v>0.43434027777794626</c:v>
                </c:pt>
                <c:pt idx="8198">
                  <c:v>0.43435185185201913</c:v>
                </c:pt>
                <c:pt idx="8199">
                  <c:v>0.43436342592609317</c:v>
                </c:pt>
                <c:pt idx="8200">
                  <c:v>0.43437500000016682</c:v>
                </c:pt>
                <c:pt idx="8201">
                  <c:v>0.43438657407424303</c:v>
                </c:pt>
                <c:pt idx="8202">
                  <c:v>0.43439814814831484</c:v>
                </c:pt>
                <c:pt idx="8203">
                  <c:v>0.43440972222238888</c:v>
                </c:pt>
                <c:pt idx="8204">
                  <c:v>0.43442129629646392</c:v>
                </c:pt>
                <c:pt idx="8205">
                  <c:v>0.4344328703705379</c:v>
                </c:pt>
                <c:pt idx="8206">
                  <c:v>0.43444444444461178</c:v>
                </c:pt>
                <c:pt idx="8207">
                  <c:v>0.43445601851868532</c:v>
                </c:pt>
                <c:pt idx="8208">
                  <c:v>0.43446759259276008</c:v>
                </c:pt>
                <c:pt idx="8209">
                  <c:v>0.43447916666683412</c:v>
                </c:pt>
                <c:pt idx="8210">
                  <c:v>0.43449074074090782</c:v>
                </c:pt>
                <c:pt idx="8211">
                  <c:v>0.43450231481498253</c:v>
                </c:pt>
                <c:pt idx="8212">
                  <c:v>0.43451388888905718</c:v>
                </c:pt>
                <c:pt idx="8213">
                  <c:v>0.43452546296312988</c:v>
                </c:pt>
                <c:pt idx="8214">
                  <c:v>0.43453703703720387</c:v>
                </c:pt>
                <c:pt idx="8215">
                  <c:v>0.43454861111127885</c:v>
                </c:pt>
                <c:pt idx="8216">
                  <c:v>0.43456018518535339</c:v>
                </c:pt>
                <c:pt idx="8217">
                  <c:v>0.43457175925942737</c:v>
                </c:pt>
                <c:pt idx="8218">
                  <c:v>0.43458333333350108</c:v>
                </c:pt>
                <c:pt idx="8219">
                  <c:v>0.43459490740757506</c:v>
                </c:pt>
                <c:pt idx="8220">
                  <c:v>0.43460648148164965</c:v>
                </c:pt>
                <c:pt idx="8221">
                  <c:v>0.43461805555572258</c:v>
                </c:pt>
                <c:pt idx="8222">
                  <c:v>0.4346296296297974</c:v>
                </c:pt>
                <c:pt idx="8223">
                  <c:v>0.43464120370387088</c:v>
                </c:pt>
                <c:pt idx="8224">
                  <c:v>0.43465277777794648</c:v>
                </c:pt>
                <c:pt idx="8225">
                  <c:v>0.43466435185201974</c:v>
                </c:pt>
                <c:pt idx="8226">
                  <c:v>0.43467592592609366</c:v>
                </c:pt>
                <c:pt idx="8227">
                  <c:v>0.43468750000016732</c:v>
                </c:pt>
                <c:pt idx="8228">
                  <c:v>0.43469907407424202</c:v>
                </c:pt>
                <c:pt idx="8229">
                  <c:v>0.43471064814831528</c:v>
                </c:pt>
                <c:pt idx="8230">
                  <c:v>0.43472222222238938</c:v>
                </c:pt>
                <c:pt idx="8231">
                  <c:v>0.43473379629646347</c:v>
                </c:pt>
                <c:pt idx="8232">
                  <c:v>0.43474537037053756</c:v>
                </c:pt>
                <c:pt idx="8233">
                  <c:v>0.43475694444461188</c:v>
                </c:pt>
                <c:pt idx="8234">
                  <c:v>0.43476851851868581</c:v>
                </c:pt>
                <c:pt idx="8235">
                  <c:v>0.43478009259276063</c:v>
                </c:pt>
                <c:pt idx="8236">
                  <c:v>0.43479166666683394</c:v>
                </c:pt>
                <c:pt idx="8237">
                  <c:v>0.43480324074090831</c:v>
                </c:pt>
                <c:pt idx="8238">
                  <c:v>0.43481481481498363</c:v>
                </c:pt>
                <c:pt idx="8239">
                  <c:v>0.43482638888905828</c:v>
                </c:pt>
                <c:pt idx="8240">
                  <c:v>0.43483796296313032</c:v>
                </c:pt>
                <c:pt idx="8241">
                  <c:v>0.43484953703720541</c:v>
                </c:pt>
                <c:pt idx="8242">
                  <c:v>0.43486111111127923</c:v>
                </c:pt>
                <c:pt idx="8243">
                  <c:v>0.4348726851853546</c:v>
                </c:pt>
                <c:pt idx="8244">
                  <c:v>0.43488425925942842</c:v>
                </c:pt>
                <c:pt idx="8245">
                  <c:v>0.43489583333350162</c:v>
                </c:pt>
                <c:pt idx="8246">
                  <c:v>0.43490740740757555</c:v>
                </c:pt>
                <c:pt idx="8247">
                  <c:v>0.4349189814816507</c:v>
                </c:pt>
                <c:pt idx="8248">
                  <c:v>0.43493055555572308</c:v>
                </c:pt>
                <c:pt idx="8249">
                  <c:v>0.43494212962979789</c:v>
                </c:pt>
                <c:pt idx="8250">
                  <c:v>0.43495370370387243</c:v>
                </c:pt>
                <c:pt idx="8251">
                  <c:v>0.43496527777794686</c:v>
                </c:pt>
                <c:pt idx="8252">
                  <c:v>0.4349768518520209</c:v>
                </c:pt>
                <c:pt idx="8253">
                  <c:v>0.43498842592609477</c:v>
                </c:pt>
                <c:pt idx="8254">
                  <c:v>0.43500000000016781</c:v>
                </c:pt>
                <c:pt idx="8255">
                  <c:v>0.43501157407424323</c:v>
                </c:pt>
                <c:pt idx="8256">
                  <c:v>0.43502314814831583</c:v>
                </c:pt>
                <c:pt idx="8257">
                  <c:v>0.43503472222238992</c:v>
                </c:pt>
                <c:pt idx="8258">
                  <c:v>0.43504629629646491</c:v>
                </c:pt>
                <c:pt idx="8259">
                  <c:v>0.43505787037053878</c:v>
                </c:pt>
                <c:pt idx="8260">
                  <c:v>0.43506944444461232</c:v>
                </c:pt>
                <c:pt idx="8261">
                  <c:v>0.4350810185186863</c:v>
                </c:pt>
                <c:pt idx="8262">
                  <c:v>0.43509259259276112</c:v>
                </c:pt>
                <c:pt idx="8263">
                  <c:v>0.43510416666683482</c:v>
                </c:pt>
                <c:pt idx="8264">
                  <c:v>0.43511574074090881</c:v>
                </c:pt>
                <c:pt idx="8265">
                  <c:v>0.43512731481498346</c:v>
                </c:pt>
                <c:pt idx="8266">
                  <c:v>0.43513888888905805</c:v>
                </c:pt>
                <c:pt idx="8267">
                  <c:v>0.43515046296313087</c:v>
                </c:pt>
                <c:pt idx="8268">
                  <c:v>0.43516203703720585</c:v>
                </c:pt>
                <c:pt idx="8269">
                  <c:v>0.43517361111127972</c:v>
                </c:pt>
                <c:pt idx="8270">
                  <c:v>0.43518518518535437</c:v>
                </c:pt>
                <c:pt idx="8271">
                  <c:v>0.43519675925942808</c:v>
                </c:pt>
                <c:pt idx="8272">
                  <c:v>0.43520833333350206</c:v>
                </c:pt>
                <c:pt idx="8273">
                  <c:v>0.43521990740757582</c:v>
                </c:pt>
                <c:pt idx="8274">
                  <c:v>0.43523148148164958</c:v>
                </c:pt>
                <c:pt idx="8275">
                  <c:v>0.43524305555572329</c:v>
                </c:pt>
                <c:pt idx="8276">
                  <c:v>0.43525462962979788</c:v>
                </c:pt>
                <c:pt idx="8277">
                  <c:v>0.43526620370387276</c:v>
                </c:pt>
                <c:pt idx="8278">
                  <c:v>0.43527777777794746</c:v>
                </c:pt>
                <c:pt idx="8279">
                  <c:v>0.43528935185202067</c:v>
                </c:pt>
                <c:pt idx="8280">
                  <c:v>0.43530092592609526</c:v>
                </c:pt>
                <c:pt idx="8281">
                  <c:v>0.43531250000016902</c:v>
                </c:pt>
                <c:pt idx="8282">
                  <c:v>0.43532407407424428</c:v>
                </c:pt>
                <c:pt idx="8283">
                  <c:v>0.43533564814831627</c:v>
                </c:pt>
                <c:pt idx="8284">
                  <c:v>0.43534722222239047</c:v>
                </c:pt>
                <c:pt idx="8285">
                  <c:v>0.43535879629646607</c:v>
                </c:pt>
                <c:pt idx="8286">
                  <c:v>0.43537037037053988</c:v>
                </c:pt>
                <c:pt idx="8287">
                  <c:v>0.43538194444461376</c:v>
                </c:pt>
                <c:pt idx="8288">
                  <c:v>0.43539351851868685</c:v>
                </c:pt>
                <c:pt idx="8289">
                  <c:v>0.43540509259276161</c:v>
                </c:pt>
                <c:pt idx="8290">
                  <c:v>0.43541666666683626</c:v>
                </c:pt>
                <c:pt idx="8291">
                  <c:v>0.43542824074091002</c:v>
                </c:pt>
                <c:pt idx="8292">
                  <c:v>0.43543981481498401</c:v>
                </c:pt>
                <c:pt idx="8293">
                  <c:v>0.43545138888905843</c:v>
                </c:pt>
                <c:pt idx="8294">
                  <c:v>0.43546296296313242</c:v>
                </c:pt>
                <c:pt idx="8295">
                  <c:v>0.43547453703720701</c:v>
                </c:pt>
                <c:pt idx="8296">
                  <c:v>0.43548611111128088</c:v>
                </c:pt>
                <c:pt idx="8297">
                  <c:v>0.43549768518535464</c:v>
                </c:pt>
                <c:pt idx="8298">
                  <c:v>0.43550925925942863</c:v>
                </c:pt>
                <c:pt idx="8299">
                  <c:v>0.43552083333350322</c:v>
                </c:pt>
                <c:pt idx="8300">
                  <c:v>0.43553240740757598</c:v>
                </c:pt>
                <c:pt idx="8301">
                  <c:v>0.43554398148165097</c:v>
                </c:pt>
                <c:pt idx="8302">
                  <c:v>0.43555555555572417</c:v>
                </c:pt>
                <c:pt idx="8303">
                  <c:v>0.43556712962979832</c:v>
                </c:pt>
                <c:pt idx="8304">
                  <c:v>0.43557870370387386</c:v>
                </c:pt>
                <c:pt idx="8305">
                  <c:v>0.43559027777794795</c:v>
                </c:pt>
                <c:pt idx="8306">
                  <c:v>0.43560185185202088</c:v>
                </c:pt>
                <c:pt idx="8307">
                  <c:v>0.43561342592609481</c:v>
                </c:pt>
                <c:pt idx="8308">
                  <c:v>0.43562500000016885</c:v>
                </c:pt>
                <c:pt idx="8309">
                  <c:v>0.43563657407424417</c:v>
                </c:pt>
                <c:pt idx="8310">
                  <c:v>0.43564814814831693</c:v>
                </c:pt>
                <c:pt idx="8311">
                  <c:v>0.43565972222239102</c:v>
                </c:pt>
                <c:pt idx="8312">
                  <c:v>0.43567129629646589</c:v>
                </c:pt>
                <c:pt idx="8313">
                  <c:v>0.43568287037054049</c:v>
                </c:pt>
                <c:pt idx="8314">
                  <c:v>0.4356944444446133</c:v>
                </c:pt>
                <c:pt idx="8315">
                  <c:v>0.4357060185186874</c:v>
                </c:pt>
                <c:pt idx="8316">
                  <c:v>0.43571759259276188</c:v>
                </c:pt>
                <c:pt idx="8317">
                  <c:v>0.43572916666683581</c:v>
                </c:pt>
                <c:pt idx="8318">
                  <c:v>0.43574074074090968</c:v>
                </c:pt>
                <c:pt idx="8319">
                  <c:v>0.43575231481498444</c:v>
                </c:pt>
                <c:pt idx="8320">
                  <c:v>0.43576388888905904</c:v>
                </c:pt>
                <c:pt idx="8321">
                  <c:v>0.43577546296313197</c:v>
                </c:pt>
                <c:pt idx="8322">
                  <c:v>0.43578703703720684</c:v>
                </c:pt>
                <c:pt idx="8323">
                  <c:v>0.43579861111128032</c:v>
                </c:pt>
                <c:pt idx="8324">
                  <c:v>0.43581018518535586</c:v>
                </c:pt>
                <c:pt idx="8325">
                  <c:v>0.43582175925942979</c:v>
                </c:pt>
                <c:pt idx="8326">
                  <c:v>0.43583333333350288</c:v>
                </c:pt>
                <c:pt idx="8327">
                  <c:v>0.43584490740757753</c:v>
                </c:pt>
                <c:pt idx="8328">
                  <c:v>0.43585648148165218</c:v>
                </c:pt>
                <c:pt idx="8329">
                  <c:v>0.43586805555572539</c:v>
                </c:pt>
                <c:pt idx="8330">
                  <c:v>0.43587962962979993</c:v>
                </c:pt>
                <c:pt idx="8331">
                  <c:v>0.43589120370387374</c:v>
                </c:pt>
                <c:pt idx="8332">
                  <c:v>0.435902777777949</c:v>
                </c:pt>
                <c:pt idx="8333">
                  <c:v>0.43591435185202226</c:v>
                </c:pt>
                <c:pt idx="8334">
                  <c:v>0.43592592592609614</c:v>
                </c:pt>
                <c:pt idx="8335">
                  <c:v>0.43593750000016934</c:v>
                </c:pt>
                <c:pt idx="8336">
                  <c:v>0.43594907407424455</c:v>
                </c:pt>
                <c:pt idx="8337">
                  <c:v>0.43596064814831748</c:v>
                </c:pt>
                <c:pt idx="8338">
                  <c:v>0.43597222222239246</c:v>
                </c:pt>
                <c:pt idx="8339">
                  <c:v>0.435983796296467</c:v>
                </c:pt>
                <c:pt idx="8340">
                  <c:v>0.43599537037053981</c:v>
                </c:pt>
                <c:pt idx="8341">
                  <c:v>0.43600694444461463</c:v>
                </c:pt>
                <c:pt idx="8342">
                  <c:v>0.43601851851868867</c:v>
                </c:pt>
                <c:pt idx="8343">
                  <c:v>0.43603009259276232</c:v>
                </c:pt>
                <c:pt idx="8344">
                  <c:v>0.4360416666668363</c:v>
                </c:pt>
                <c:pt idx="8345">
                  <c:v>0.43605324074091034</c:v>
                </c:pt>
                <c:pt idx="8346">
                  <c:v>0.43606481481498555</c:v>
                </c:pt>
                <c:pt idx="8347">
                  <c:v>0.43607638888906008</c:v>
                </c:pt>
                <c:pt idx="8348">
                  <c:v>0.43608796296313324</c:v>
                </c:pt>
                <c:pt idx="8349">
                  <c:v>0.43609953703720727</c:v>
                </c:pt>
                <c:pt idx="8350">
                  <c:v>0.43611111111128081</c:v>
                </c:pt>
                <c:pt idx="8351">
                  <c:v>0.4361226851853563</c:v>
                </c:pt>
                <c:pt idx="8352">
                  <c:v>0.43613425925942956</c:v>
                </c:pt>
                <c:pt idx="8353">
                  <c:v>0.43614583333350332</c:v>
                </c:pt>
                <c:pt idx="8354">
                  <c:v>0.43615740740757708</c:v>
                </c:pt>
                <c:pt idx="8355">
                  <c:v>0.43616898148165262</c:v>
                </c:pt>
                <c:pt idx="8356">
                  <c:v>0.43618055555572532</c:v>
                </c:pt>
                <c:pt idx="8357">
                  <c:v>0.43619212962979936</c:v>
                </c:pt>
                <c:pt idx="8358">
                  <c:v>0.43620370370387418</c:v>
                </c:pt>
                <c:pt idx="8359">
                  <c:v>0.43621527777794888</c:v>
                </c:pt>
                <c:pt idx="8360">
                  <c:v>0.43622685185202265</c:v>
                </c:pt>
                <c:pt idx="8361">
                  <c:v>0.4362384259260958</c:v>
                </c:pt>
                <c:pt idx="8362">
                  <c:v>0.43625000000016984</c:v>
                </c:pt>
                <c:pt idx="8363">
                  <c:v>0.43626157407424515</c:v>
                </c:pt>
                <c:pt idx="8364">
                  <c:v>0.43627314814831775</c:v>
                </c:pt>
                <c:pt idx="8365">
                  <c:v>0.4362847222223929</c:v>
                </c:pt>
                <c:pt idx="8366">
                  <c:v>0.43629629629646632</c:v>
                </c:pt>
                <c:pt idx="8367">
                  <c:v>0.43630787037054186</c:v>
                </c:pt>
                <c:pt idx="8368">
                  <c:v>0.43631944444461512</c:v>
                </c:pt>
                <c:pt idx="8369">
                  <c:v>0.4363310185186885</c:v>
                </c:pt>
                <c:pt idx="8370">
                  <c:v>0.43634259259276353</c:v>
                </c:pt>
                <c:pt idx="8371">
                  <c:v>0.43635416666683752</c:v>
                </c:pt>
                <c:pt idx="8372">
                  <c:v>0.43636574074091145</c:v>
                </c:pt>
                <c:pt idx="8373">
                  <c:v>0.43637731481498604</c:v>
                </c:pt>
                <c:pt idx="8374">
                  <c:v>0.43638888888906119</c:v>
                </c:pt>
                <c:pt idx="8375">
                  <c:v>0.43640046296313384</c:v>
                </c:pt>
                <c:pt idx="8376">
                  <c:v>0.43641203703720838</c:v>
                </c:pt>
                <c:pt idx="8377">
                  <c:v>0.43642361111128225</c:v>
                </c:pt>
                <c:pt idx="8378">
                  <c:v>0.43643518518535607</c:v>
                </c:pt>
                <c:pt idx="8379">
                  <c:v>0.43644675925943066</c:v>
                </c:pt>
                <c:pt idx="8380">
                  <c:v>0.43645833333350453</c:v>
                </c:pt>
                <c:pt idx="8381">
                  <c:v>0.43646990740757852</c:v>
                </c:pt>
                <c:pt idx="8382">
                  <c:v>0.43648148148165306</c:v>
                </c:pt>
                <c:pt idx="8383">
                  <c:v>0.43649305555572576</c:v>
                </c:pt>
                <c:pt idx="8384">
                  <c:v>0.4365046296298013</c:v>
                </c:pt>
                <c:pt idx="8385">
                  <c:v>0.4365162037038755</c:v>
                </c:pt>
                <c:pt idx="8386">
                  <c:v>0.4365277777779501</c:v>
                </c:pt>
                <c:pt idx="8387">
                  <c:v>0.43653935185202231</c:v>
                </c:pt>
                <c:pt idx="8388">
                  <c:v>0.43655092592609707</c:v>
                </c:pt>
                <c:pt idx="8389">
                  <c:v>0.43656250000017038</c:v>
                </c:pt>
                <c:pt idx="8390">
                  <c:v>0.4365740740742462</c:v>
                </c:pt>
                <c:pt idx="8391">
                  <c:v>0.43658564814831857</c:v>
                </c:pt>
                <c:pt idx="8392">
                  <c:v>0.43659722222239267</c:v>
                </c:pt>
                <c:pt idx="8393">
                  <c:v>0.43660879629646793</c:v>
                </c:pt>
                <c:pt idx="8394">
                  <c:v>0.43662037037054235</c:v>
                </c:pt>
                <c:pt idx="8395">
                  <c:v>0.43663194444461495</c:v>
                </c:pt>
                <c:pt idx="8396">
                  <c:v>0.43664351851868904</c:v>
                </c:pt>
                <c:pt idx="8397">
                  <c:v>0.43665509259276331</c:v>
                </c:pt>
                <c:pt idx="8398">
                  <c:v>0.43666666666683801</c:v>
                </c:pt>
                <c:pt idx="8399">
                  <c:v>0.43667824074091138</c:v>
                </c:pt>
                <c:pt idx="8400">
                  <c:v>0.43668981481498642</c:v>
                </c:pt>
                <c:pt idx="8401">
                  <c:v>0.4367013888890604</c:v>
                </c:pt>
                <c:pt idx="8402">
                  <c:v>0.43671296296313428</c:v>
                </c:pt>
                <c:pt idx="8403">
                  <c:v>0.43672453703720887</c:v>
                </c:pt>
                <c:pt idx="8404">
                  <c:v>0.4367361111112818</c:v>
                </c:pt>
                <c:pt idx="8405">
                  <c:v>0.43674768518535662</c:v>
                </c:pt>
                <c:pt idx="8406">
                  <c:v>0.43675925925943032</c:v>
                </c:pt>
                <c:pt idx="8407">
                  <c:v>0.43677083333350503</c:v>
                </c:pt>
                <c:pt idx="8408">
                  <c:v>0.43678240740757895</c:v>
                </c:pt>
                <c:pt idx="8409">
                  <c:v>0.43679398148165238</c:v>
                </c:pt>
                <c:pt idx="8410">
                  <c:v>0.43680555555572637</c:v>
                </c:pt>
                <c:pt idx="8411">
                  <c:v>0.43681712962980196</c:v>
                </c:pt>
                <c:pt idx="8412">
                  <c:v>0.43682870370387655</c:v>
                </c:pt>
                <c:pt idx="8413">
                  <c:v>0.43684027777795059</c:v>
                </c:pt>
                <c:pt idx="8414">
                  <c:v>0.43685185185202358</c:v>
                </c:pt>
                <c:pt idx="8415">
                  <c:v>0.43686342592609756</c:v>
                </c:pt>
                <c:pt idx="8416">
                  <c:v>0.43687500000017132</c:v>
                </c:pt>
                <c:pt idx="8417">
                  <c:v>0.43688657407424741</c:v>
                </c:pt>
                <c:pt idx="8418">
                  <c:v>0.43689814814831912</c:v>
                </c:pt>
                <c:pt idx="8419">
                  <c:v>0.43690972222239338</c:v>
                </c:pt>
                <c:pt idx="8420">
                  <c:v>0.43692129629646825</c:v>
                </c:pt>
                <c:pt idx="8421">
                  <c:v>0.43693287037054296</c:v>
                </c:pt>
                <c:pt idx="8422">
                  <c:v>0.43694444444461616</c:v>
                </c:pt>
                <c:pt idx="8423">
                  <c:v>0.43695601851868981</c:v>
                </c:pt>
                <c:pt idx="8424">
                  <c:v>0.43696759259276452</c:v>
                </c:pt>
                <c:pt idx="8425">
                  <c:v>0.4369791666668385</c:v>
                </c:pt>
                <c:pt idx="8426">
                  <c:v>0.43699074074091188</c:v>
                </c:pt>
                <c:pt idx="8427">
                  <c:v>0.43700231481498697</c:v>
                </c:pt>
                <c:pt idx="8428">
                  <c:v>0.43701388888906156</c:v>
                </c:pt>
                <c:pt idx="8429">
                  <c:v>0.43702546296313438</c:v>
                </c:pt>
                <c:pt idx="8430">
                  <c:v>0.43703703703720831</c:v>
                </c:pt>
                <c:pt idx="8431">
                  <c:v>0.43704861111128313</c:v>
                </c:pt>
                <c:pt idx="8432">
                  <c:v>0.43706018518535777</c:v>
                </c:pt>
                <c:pt idx="8433">
                  <c:v>0.43707175925943165</c:v>
                </c:pt>
                <c:pt idx="8434">
                  <c:v>0.43708333333350552</c:v>
                </c:pt>
                <c:pt idx="8435">
                  <c:v>0.4370949074075795</c:v>
                </c:pt>
                <c:pt idx="8436">
                  <c:v>0.43710648148165393</c:v>
                </c:pt>
                <c:pt idx="8437">
                  <c:v>0.43711805555572691</c:v>
                </c:pt>
                <c:pt idx="8438">
                  <c:v>0.43712962962980251</c:v>
                </c:pt>
                <c:pt idx="8439">
                  <c:v>0.43714120370387538</c:v>
                </c:pt>
                <c:pt idx="8440">
                  <c:v>0.43715277777795092</c:v>
                </c:pt>
                <c:pt idx="8441">
                  <c:v>0.43716435185202407</c:v>
                </c:pt>
                <c:pt idx="8442">
                  <c:v>0.43717592592609805</c:v>
                </c:pt>
                <c:pt idx="8443">
                  <c:v>0.43718750000017148</c:v>
                </c:pt>
                <c:pt idx="8444">
                  <c:v>0.43719907407424646</c:v>
                </c:pt>
                <c:pt idx="8445">
                  <c:v>0.43721064814831967</c:v>
                </c:pt>
                <c:pt idx="8446">
                  <c:v>0.43722222222239382</c:v>
                </c:pt>
                <c:pt idx="8447">
                  <c:v>0.43723379629646786</c:v>
                </c:pt>
                <c:pt idx="8448">
                  <c:v>0.43724537037054267</c:v>
                </c:pt>
                <c:pt idx="8449">
                  <c:v>0.43725694444461632</c:v>
                </c:pt>
                <c:pt idx="8450">
                  <c:v>0.43726851851869031</c:v>
                </c:pt>
                <c:pt idx="8451">
                  <c:v>0.43728009259276501</c:v>
                </c:pt>
                <c:pt idx="8452">
                  <c:v>0.43729166666683833</c:v>
                </c:pt>
                <c:pt idx="8453">
                  <c:v>0.43730324074091242</c:v>
                </c:pt>
                <c:pt idx="8454">
                  <c:v>0.43731481481498802</c:v>
                </c:pt>
                <c:pt idx="8455">
                  <c:v>0.43732638888906261</c:v>
                </c:pt>
                <c:pt idx="8456">
                  <c:v>0.43733796296313482</c:v>
                </c:pt>
                <c:pt idx="8457">
                  <c:v>0.43734953703720958</c:v>
                </c:pt>
                <c:pt idx="8458">
                  <c:v>0.43736111111128362</c:v>
                </c:pt>
                <c:pt idx="8459">
                  <c:v>0.43737268518535893</c:v>
                </c:pt>
                <c:pt idx="8460">
                  <c:v>0.4373842592594327</c:v>
                </c:pt>
                <c:pt idx="8461">
                  <c:v>0.43739583333350596</c:v>
                </c:pt>
                <c:pt idx="8462">
                  <c:v>0.43740740740757938</c:v>
                </c:pt>
                <c:pt idx="8463">
                  <c:v>0.43741898148165503</c:v>
                </c:pt>
                <c:pt idx="8464">
                  <c:v>0.43743055555572746</c:v>
                </c:pt>
                <c:pt idx="8465">
                  <c:v>0.43744212962980289</c:v>
                </c:pt>
                <c:pt idx="8466">
                  <c:v>0.43745370370387687</c:v>
                </c:pt>
                <c:pt idx="8467">
                  <c:v>0.4374652777779513</c:v>
                </c:pt>
                <c:pt idx="8468">
                  <c:v>0.43747685185202523</c:v>
                </c:pt>
                <c:pt idx="8469">
                  <c:v>0.43748842592609916</c:v>
                </c:pt>
                <c:pt idx="8470">
                  <c:v>0.43750000000017208</c:v>
                </c:pt>
                <c:pt idx="8471">
                  <c:v>0.43751157407424762</c:v>
                </c:pt>
                <c:pt idx="8472">
                  <c:v>0.43752314814832022</c:v>
                </c:pt>
                <c:pt idx="8473">
                  <c:v>0.43753472222239431</c:v>
                </c:pt>
                <c:pt idx="8474">
                  <c:v>0.43754629629646924</c:v>
                </c:pt>
                <c:pt idx="8475">
                  <c:v>0.43755787037054383</c:v>
                </c:pt>
                <c:pt idx="8476">
                  <c:v>0.43756944444461682</c:v>
                </c:pt>
                <c:pt idx="8477">
                  <c:v>0.4375810185186908</c:v>
                </c:pt>
                <c:pt idx="8478">
                  <c:v>0.43759259259276551</c:v>
                </c:pt>
                <c:pt idx="8479">
                  <c:v>0.43760416666683888</c:v>
                </c:pt>
                <c:pt idx="8480">
                  <c:v>0.43761574074091297</c:v>
                </c:pt>
                <c:pt idx="8481">
                  <c:v>0.43762731481498784</c:v>
                </c:pt>
                <c:pt idx="8482">
                  <c:v>0.43763888888906238</c:v>
                </c:pt>
                <c:pt idx="8483">
                  <c:v>0.43765046296313531</c:v>
                </c:pt>
                <c:pt idx="8484">
                  <c:v>0.43766203703721013</c:v>
                </c:pt>
                <c:pt idx="8485">
                  <c:v>0.43767361111128411</c:v>
                </c:pt>
                <c:pt idx="8486">
                  <c:v>0.43768518518535876</c:v>
                </c:pt>
                <c:pt idx="8487">
                  <c:v>0.43769675925943252</c:v>
                </c:pt>
                <c:pt idx="8488">
                  <c:v>0.43770833333350651</c:v>
                </c:pt>
                <c:pt idx="8489">
                  <c:v>0.43771990740757982</c:v>
                </c:pt>
                <c:pt idx="8490">
                  <c:v>0.43773148148165392</c:v>
                </c:pt>
                <c:pt idx="8491">
                  <c:v>0.43774305555572779</c:v>
                </c:pt>
                <c:pt idx="8492">
                  <c:v>0.43775462962980338</c:v>
                </c:pt>
                <c:pt idx="8493">
                  <c:v>0.43776620370387714</c:v>
                </c:pt>
                <c:pt idx="8494">
                  <c:v>0.43777777777795179</c:v>
                </c:pt>
                <c:pt idx="8495">
                  <c:v>0.43778935185202505</c:v>
                </c:pt>
                <c:pt idx="8496">
                  <c:v>0.43780092592609965</c:v>
                </c:pt>
                <c:pt idx="8497">
                  <c:v>0.43781250000017347</c:v>
                </c:pt>
                <c:pt idx="8498">
                  <c:v>0.43782407407424867</c:v>
                </c:pt>
                <c:pt idx="8499">
                  <c:v>0.43783564814832077</c:v>
                </c:pt>
                <c:pt idx="8500">
                  <c:v>0.43784722222239486</c:v>
                </c:pt>
                <c:pt idx="8501">
                  <c:v>0.43785879629647045</c:v>
                </c:pt>
                <c:pt idx="8502">
                  <c:v>0.43787037037054499</c:v>
                </c:pt>
                <c:pt idx="8503">
                  <c:v>0.43788194444461814</c:v>
                </c:pt>
                <c:pt idx="8504">
                  <c:v>0.43789351851869135</c:v>
                </c:pt>
                <c:pt idx="8505">
                  <c:v>0.437905092592766</c:v>
                </c:pt>
                <c:pt idx="8506">
                  <c:v>0.43791666666684093</c:v>
                </c:pt>
                <c:pt idx="8507">
                  <c:v>0.43792824074091441</c:v>
                </c:pt>
                <c:pt idx="8508">
                  <c:v>0.43793981481498839</c:v>
                </c:pt>
                <c:pt idx="8509">
                  <c:v>0.43795138888906288</c:v>
                </c:pt>
                <c:pt idx="8510">
                  <c:v>0.43796296296313675</c:v>
                </c:pt>
                <c:pt idx="8511">
                  <c:v>0.4379745370372114</c:v>
                </c:pt>
                <c:pt idx="8512">
                  <c:v>0.43798611111128527</c:v>
                </c:pt>
                <c:pt idx="8513">
                  <c:v>0.43799768518535903</c:v>
                </c:pt>
                <c:pt idx="8514">
                  <c:v>0.43800925925943301</c:v>
                </c:pt>
                <c:pt idx="8515">
                  <c:v>0.43802083333350761</c:v>
                </c:pt>
                <c:pt idx="8516">
                  <c:v>0.43803240740758037</c:v>
                </c:pt>
                <c:pt idx="8517">
                  <c:v>0.43804398148165535</c:v>
                </c:pt>
                <c:pt idx="8518">
                  <c:v>0.43805555555572856</c:v>
                </c:pt>
                <c:pt idx="8519">
                  <c:v>0.43806712962980388</c:v>
                </c:pt>
                <c:pt idx="8520">
                  <c:v>0.43807870370387836</c:v>
                </c:pt>
                <c:pt idx="8521">
                  <c:v>0.43809027777795229</c:v>
                </c:pt>
                <c:pt idx="8522">
                  <c:v>0.43810185185202538</c:v>
                </c:pt>
                <c:pt idx="8523">
                  <c:v>0.43811342592609931</c:v>
                </c:pt>
                <c:pt idx="8524">
                  <c:v>0.43812500000017318</c:v>
                </c:pt>
                <c:pt idx="8525">
                  <c:v>0.43813657407424855</c:v>
                </c:pt>
                <c:pt idx="8526">
                  <c:v>0.43814814814832126</c:v>
                </c:pt>
                <c:pt idx="8527">
                  <c:v>0.43815972222239541</c:v>
                </c:pt>
                <c:pt idx="8528">
                  <c:v>0.43817129629647023</c:v>
                </c:pt>
                <c:pt idx="8529">
                  <c:v>0.4381828703705456</c:v>
                </c:pt>
                <c:pt idx="8530">
                  <c:v>0.4381944444446178</c:v>
                </c:pt>
                <c:pt idx="8531">
                  <c:v>0.43820601851869184</c:v>
                </c:pt>
                <c:pt idx="8532">
                  <c:v>0.43821759259276588</c:v>
                </c:pt>
                <c:pt idx="8533">
                  <c:v>0.43822916666683998</c:v>
                </c:pt>
                <c:pt idx="8534">
                  <c:v>0.43824074074091407</c:v>
                </c:pt>
                <c:pt idx="8535">
                  <c:v>0.43825231481498883</c:v>
                </c:pt>
                <c:pt idx="8536">
                  <c:v>0.43826388888906337</c:v>
                </c:pt>
                <c:pt idx="8537">
                  <c:v>0.43827546296313635</c:v>
                </c:pt>
                <c:pt idx="8538">
                  <c:v>0.43828703703721111</c:v>
                </c:pt>
                <c:pt idx="8539">
                  <c:v>0.43829861111128482</c:v>
                </c:pt>
                <c:pt idx="8540">
                  <c:v>0.43831018518536013</c:v>
                </c:pt>
                <c:pt idx="8541">
                  <c:v>0.43832175925943423</c:v>
                </c:pt>
                <c:pt idx="8542">
                  <c:v>0.43833333333350682</c:v>
                </c:pt>
                <c:pt idx="8543">
                  <c:v>0.43834490740758192</c:v>
                </c:pt>
                <c:pt idx="8544">
                  <c:v>0.43835648148165651</c:v>
                </c:pt>
                <c:pt idx="8545">
                  <c:v>0.43836805555572977</c:v>
                </c:pt>
                <c:pt idx="8546">
                  <c:v>0.43837962962980492</c:v>
                </c:pt>
                <c:pt idx="8547">
                  <c:v>0.43839120370387807</c:v>
                </c:pt>
                <c:pt idx="8548">
                  <c:v>0.43840277777795339</c:v>
                </c:pt>
                <c:pt idx="8549">
                  <c:v>0.43841435185202665</c:v>
                </c:pt>
                <c:pt idx="8550">
                  <c:v>0.43842592592610047</c:v>
                </c:pt>
                <c:pt idx="8551">
                  <c:v>0.43843750000017367</c:v>
                </c:pt>
                <c:pt idx="8552">
                  <c:v>0.43844907407424893</c:v>
                </c:pt>
                <c:pt idx="8553">
                  <c:v>0.43846064814832186</c:v>
                </c:pt>
                <c:pt idx="8554">
                  <c:v>0.43847222222239668</c:v>
                </c:pt>
                <c:pt idx="8555">
                  <c:v>0.43848379629647138</c:v>
                </c:pt>
                <c:pt idx="8556">
                  <c:v>0.43849537037054515</c:v>
                </c:pt>
                <c:pt idx="8557">
                  <c:v>0.43850694444461907</c:v>
                </c:pt>
                <c:pt idx="8558">
                  <c:v>0.438518518518693</c:v>
                </c:pt>
                <c:pt idx="8559">
                  <c:v>0.43853009259276682</c:v>
                </c:pt>
                <c:pt idx="8560">
                  <c:v>0.43854166666684141</c:v>
                </c:pt>
                <c:pt idx="8561">
                  <c:v>0.43855324074091462</c:v>
                </c:pt>
                <c:pt idx="8562">
                  <c:v>0.43856481481498988</c:v>
                </c:pt>
                <c:pt idx="8563">
                  <c:v>0.43857638888906436</c:v>
                </c:pt>
                <c:pt idx="8564">
                  <c:v>0.43858796296313762</c:v>
                </c:pt>
                <c:pt idx="8565">
                  <c:v>0.43859953703721138</c:v>
                </c:pt>
                <c:pt idx="8566">
                  <c:v>0.43861111111128531</c:v>
                </c:pt>
                <c:pt idx="8567">
                  <c:v>0.43862268518536068</c:v>
                </c:pt>
                <c:pt idx="8568">
                  <c:v>0.43863425925943395</c:v>
                </c:pt>
                <c:pt idx="8569">
                  <c:v>0.43864583333350737</c:v>
                </c:pt>
                <c:pt idx="8570">
                  <c:v>0.43865740740758147</c:v>
                </c:pt>
                <c:pt idx="8571">
                  <c:v>0.43866898148165701</c:v>
                </c:pt>
                <c:pt idx="8572">
                  <c:v>0.43868055555572982</c:v>
                </c:pt>
                <c:pt idx="8573">
                  <c:v>0.43869212962980475</c:v>
                </c:pt>
                <c:pt idx="8574">
                  <c:v>0.43870370370387857</c:v>
                </c:pt>
                <c:pt idx="8575">
                  <c:v>0.43871527777795316</c:v>
                </c:pt>
                <c:pt idx="8576">
                  <c:v>0.43872685185202703</c:v>
                </c:pt>
                <c:pt idx="8577">
                  <c:v>0.43873842592610018</c:v>
                </c:pt>
                <c:pt idx="8578">
                  <c:v>0.43875000000017422</c:v>
                </c:pt>
                <c:pt idx="8579">
                  <c:v>0.43876157407424943</c:v>
                </c:pt>
                <c:pt idx="8580">
                  <c:v>0.43877314814832225</c:v>
                </c:pt>
                <c:pt idx="8581">
                  <c:v>0.43878472222239723</c:v>
                </c:pt>
                <c:pt idx="8582">
                  <c:v>0.43879629629647082</c:v>
                </c:pt>
                <c:pt idx="8583">
                  <c:v>0.43880787037054619</c:v>
                </c:pt>
                <c:pt idx="8584">
                  <c:v>0.43881944444461957</c:v>
                </c:pt>
                <c:pt idx="8585">
                  <c:v>0.43883101851869283</c:v>
                </c:pt>
                <c:pt idx="8586">
                  <c:v>0.43884259259276798</c:v>
                </c:pt>
                <c:pt idx="8587">
                  <c:v>0.43885416666684257</c:v>
                </c:pt>
                <c:pt idx="8588">
                  <c:v>0.43886574074091583</c:v>
                </c:pt>
                <c:pt idx="8589">
                  <c:v>0.43887731481499043</c:v>
                </c:pt>
                <c:pt idx="8590">
                  <c:v>0.43888888888906558</c:v>
                </c:pt>
                <c:pt idx="8591">
                  <c:v>0.43890046296313817</c:v>
                </c:pt>
                <c:pt idx="8592">
                  <c:v>0.43891203703721277</c:v>
                </c:pt>
                <c:pt idx="8593">
                  <c:v>0.43892361111128664</c:v>
                </c:pt>
                <c:pt idx="8594">
                  <c:v>0.43893518518536051</c:v>
                </c:pt>
                <c:pt idx="8595">
                  <c:v>0.43894675925943505</c:v>
                </c:pt>
                <c:pt idx="8596">
                  <c:v>0.43895833333350892</c:v>
                </c:pt>
                <c:pt idx="8597">
                  <c:v>0.4389699074075829</c:v>
                </c:pt>
                <c:pt idx="8598">
                  <c:v>0.43898148148165744</c:v>
                </c:pt>
                <c:pt idx="8599">
                  <c:v>0.4389930555557302</c:v>
                </c:pt>
                <c:pt idx="8600">
                  <c:v>0.4390046296298058</c:v>
                </c:pt>
                <c:pt idx="8601">
                  <c:v>0.43901620370387989</c:v>
                </c:pt>
                <c:pt idx="8602">
                  <c:v>0.43902777777795443</c:v>
                </c:pt>
                <c:pt idx="8603">
                  <c:v>0.43903935185202658</c:v>
                </c:pt>
                <c:pt idx="8604">
                  <c:v>0.43905092592610145</c:v>
                </c:pt>
                <c:pt idx="8605">
                  <c:v>0.43906250000017488</c:v>
                </c:pt>
                <c:pt idx="8606">
                  <c:v>0.43907407407425053</c:v>
                </c:pt>
                <c:pt idx="8607">
                  <c:v>0.43908564814832296</c:v>
                </c:pt>
                <c:pt idx="8608">
                  <c:v>0.43909722222239705</c:v>
                </c:pt>
                <c:pt idx="8609">
                  <c:v>0.43910879629647237</c:v>
                </c:pt>
                <c:pt idx="8610">
                  <c:v>0.4391203703705468</c:v>
                </c:pt>
                <c:pt idx="8611">
                  <c:v>0.43913194444461934</c:v>
                </c:pt>
                <c:pt idx="8612">
                  <c:v>0.43914351851869343</c:v>
                </c:pt>
                <c:pt idx="8613">
                  <c:v>0.43915509259276758</c:v>
                </c:pt>
                <c:pt idx="8614">
                  <c:v>0.43916666666684312</c:v>
                </c:pt>
                <c:pt idx="8615">
                  <c:v>0.43917824074091588</c:v>
                </c:pt>
                <c:pt idx="8616">
                  <c:v>0.43918981481499075</c:v>
                </c:pt>
                <c:pt idx="8617">
                  <c:v>0.43920138888906474</c:v>
                </c:pt>
                <c:pt idx="8618">
                  <c:v>0.43921296296313866</c:v>
                </c:pt>
                <c:pt idx="8619">
                  <c:v>0.43922453703721326</c:v>
                </c:pt>
                <c:pt idx="8620">
                  <c:v>0.4392361111112863</c:v>
                </c:pt>
                <c:pt idx="8621">
                  <c:v>0.439247685185361</c:v>
                </c:pt>
                <c:pt idx="8622">
                  <c:v>0.43925925925943438</c:v>
                </c:pt>
                <c:pt idx="8623">
                  <c:v>0.43927083333350947</c:v>
                </c:pt>
                <c:pt idx="8624">
                  <c:v>0.43928240740758334</c:v>
                </c:pt>
                <c:pt idx="8625">
                  <c:v>0.43929398148165688</c:v>
                </c:pt>
                <c:pt idx="8626">
                  <c:v>0.43930555555573081</c:v>
                </c:pt>
                <c:pt idx="8627">
                  <c:v>0.43931712962980629</c:v>
                </c:pt>
                <c:pt idx="8628">
                  <c:v>0.43932870370388094</c:v>
                </c:pt>
                <c:pt idx="8629">
                  <c:v>0.43934027777795476</c:v>
                </c:pt>
                <c:pt idx="8630">
                  <c:v>0.43935185185202802</c:v>
                </c:pt>
                <c:pt idx="8631">
                  <c:v>0.43936342592610195</c:v>
                </c:pt>
                <c:pt idx="8632">
                  <c:v>0.43937500000017532</c:v>
                </c:pt>
                <c:pt idx="8633">
                  <c:v>0.43938657407425163</c:v>
                </c:pt>
                <c:pt idx="8634">
                  <c:v>0.43939814814832351</c:v>
                </c:pt>
                <c:pt idx="8635">
                  <c:v>0.43940972222239782</c:v>
                </c:pt>
                <c:pt idx="8636">
                  <c:v>0.43942129629647264</c:v>
                </c:pt>
                <c:pt idx="8637">
                  <c:v>0.43943287037054729</c:v>
                </c:pt>
                <c:pt idx="8638">
                  <c:v>0.43944444444462055</c:v>
                </c:pt>
                <c:pt idx="8639">
                  <c:v>0.43945601851869398</c:v>
                </c:pt>
                <c:pt idx="8640">
                  <c:v>0.43946759259276896</c:v>
                </c:pt>
                <c:pt idx="8641">
                  <c:v>0.4394791666668435</c:v>
                </c:pt>
                <c:pt idx="8642">
                  <c:v>0.43949074074091632</c:v>
                </c:pt>
                <c:pt idx="8643">
                  <c:v>0.43950231481499114</c:v>
                </c:pt>
                <c:pt idx="8644">
                  <c:v>0.4395138888890659</c:v>
                </c:pt>
                <c:pt idx="8645">
                  <c:v>0.43952546296313882</c:v>
                </c:pt>
                <c:pt idx="8646">
                  <c:v>0.43953703703721281</c:v>
                </c:pt>
                <c:pt idx="8647">
                  <c:v>0.43954861111128751</c:v>
                </c:pt>
                <c:pt idx="8648">
                  <c:v>0.43956018518536216</c:v>
                </c:pt>
                <c:pt idx="8649">
                  <c:v>0.43957175925943592</c:v>
                </c:pt>
                <c:pt idx="8650">
                  <c:v>0.43958333333350991</c:v>
                </c:pt>
                <c:pt idx="8651">
                  <c:v>0.43959490740758378</c:v>
                </c:pt>
                <c:pt idx="8652">
                  <c:v>0.43960648148165837</c:v>
                </c:pt>
                <c:pt idx="8653">
                  <c:v>0.4396180555557313</c:v>
                </c:pt>
                <c:pt idx="8654">
                  <c:v>0.4396296296298069</c:v>
                </c:pt>
                <c:pt idx="8655">
                  <c:v>0.43964120370387982</c:v>
                </c:pt>
                <c:pt idx="8656">
                  <c:v>0.43965277777795519</c:v>
                </c:pt>
                <c:pt idx="8657">
                  <c:v>0.43966435185202846</c:v>
                </c:pt>
                <c:pt idx="8658">
                  <c:v>0.43967592592610188</c:v>
                </c:pt>
                <c:pt idx="8659">
                  <c:v>0.43968750000017587</c:v>
                </c:pt>
                <c:pt idx="8660">
                  <c:v>0.43969907407425085</c:v>
                </c:pt>
                <c:pt idx="8661">
                  <c:v>0.43971064814832406</c:v>
                </c:pt>
                <c:pt idx="8662">
                  <c:v>0.43972222222239832</c:v>
                </c:pt>
                <c:pt idx="8663">
                  <c:v>0.4397337962964723</c:v>
                </c:pt>
                <c:pt idx="8664">
                  <c:v>0.43974537037054706</c:v>
                </c:pt>
                <c:pt idx="8665">
                  <c:v>0.43975694444462082</c:v>
                </c:pt>
                <c:pt idx="8666">
                  <c:v>0.43976851851869458</c:v>
                </c:pt>
                <c:pt idx="8667">
                  <c:v>0.4397800925927694</c:v>
                </c:pt>
                <c:pt idx="8668">
                  <c:v>0.43979166666684288</c:v>
                </c:pt>
                <c:pt idx="8669">
                  <c:v>0.43980324074091681</c:v>
                </c:pt>
                <c:pt idx="8670">
                  <c:v>0.43981481481499246</c:v>
                </c:pt>
                <c:pt idx="8671">
                  <c:v>0.439826388889067</c:v>
                </c:pt>
                <c:pt idx="8672">
                  <c:v>0.43983796296313932</c:v>
                </c:pt>
                <c:pt idx="8673">
                  <c:v>0.43984953703721402</c:v>
                </c:pt>
                <c:pt idx="8674">
                  <c:v>0.43986111111128801</c:v>
                </c:pt>
                <c:pt idx="8675">
                  <c:v>0.43987268518536327</c:v>
                </c:pt>
                <c:pt idx="8676">
                  <c:v>0.43988425925943697</c:v>
                </c:pt>
                <c:pt idx="8677">
                  <c:v>0.43989583333351034</c:v>
                </c:pt>
                <c:pt idx="8678">
                  <c:v>0.43990740740758388</c:v>
                </c:pt>
                <c:pt idx="8679">
                  <c:v>0.43991898148165948</c:v>
                </c:pt>
                <c:pt idx="8680">
                  <c:v>0.43993055555573185</c:v>
                </c:pt>
                <c:pt idx="8681">
                  <c:v>0.43994212962980728</c:v>
                </c:pt>
                <c:pt idx="8682">
                  <c:v>0.43995370370388126</c:v>
                </c:pt>
                <c:pt idx="8683">
                  <c:v>0.43996527777795563</c:v>
                </c:pt>
                <c:pt idx="8684">
                  <c:v>0.43997685185202973</c:v>
                </c:pt>
                <c:pt idx="8685">
                  <c:v>0.43998842592610343</c:v>
                </c:pt>
                <c:pt idx="8686">
                  <c:v>0.44000000000017625</c:v>
                </c:pt>
                <c:pt idx="8687">
                  <c:v>0.44001157407425145</c:v>
                </c:pt>
                <c:pt idx="8688">
                  <c:v>0.44002314814832405</c:v>
                </c:pt>
                <c:pt idx="8689">
                  <c:v>0.44003472222239876</c:v>
                </c:pt>
                <c:pt idx="8690">
                  <c:v>0.44004629629647302</c:v>
                </c:pt>
                <c:pt idx="8691">
                  <c:v>0.44005787037054772</c:v>
                </c:pt>
                <c:pt idx="8692">
                  <c:v>0.44006944444462093</c:v>
                </c:pt>
                <c:pt idx="8693">
                  <c:v>0.44008101851869474</c:v>
                </c:pt>
                <c:pt idx="8694">
                  <c:v>0.44009259259276939</c:v>
                </c:pt>
                <c:pt idx="8695">
                  <c:v>0.44010416666684382</c:v>
                </c:pt>
                <c:pt idx="8696">
                  <c:v>0.44011574074091725</c:v>
                </c:pt>
                <c:pt idx="8697">
                  <c:v>0.44012731481499162</c:v>
                </c:pt>
                <c:pt idx="8698">
                  <c:v>0.44013888888906633</c:v>
                </c:pt>
                <c:pt idx="8699">
                  <c:v>0.44015046296313975</c:v>
                </c:pt>
                <c:pt idx="8700">
                  <c:v>0.44016203703721402</c:v>
                </c:pt>
                <c:pt idx="8701">
                  <c:v>0.440173611111288</c:v>
                </c:pt>
                <c:pt idx="8702">
                  <c:v>0.44018518518536232</c:v>
                </c:pt>
                <c:pt idx="8703">
                  <c:v>0.4401967592594363</c:v>
                </c:pt>
                <c:pt idx="8704">
                  <c:v>0.44020833333351034</c:v>
                </c:pt>
                <c:pt idx="8705">
                  <c:v>0.44021990740758427</c:v>
                </c:pt>
                <c:pt idx="8706">
                  <c:v>0.44023148148165825</c:v>
                </c:pt>
                <c:pt idx="8707">
                  <c:v>0.44024305555573146</c:v>
                </c:pt>
                <c:pt idx="8708">
                  <c:v>0.44025462962980733</c:v>
                </c:pt>
                <c:pt idx="8709">
                  <c:v>0.44026620370388098</c:v>
                </c:pt>
                <c:pt idx="8710">
                  <c:v>0.44027777777795563</c:v>
                </c:pt>
                <c:pt idx="8711">
                  <c:v>0.44028935185202894</c:v>
                </c:pt>
                <c:pt idx="8712">
                  <c:v>0.44030092592610331</c:v>
                </c:pt>
                <c:pt idx="8713">
                  <c:v>0.4403125000001773</c:v>
                </c:pt>
                <c:pt idx="8714">
                  <c:v>0.44032407407425261</c:v>
                </c:pt>
                <c:pt idx="8715">
                  <c:v>0.4403356481483246</c:v>
                </c:pt>
                <c:pt idx="8716">
                  <c:v>0.44034722222239925</c:v>
                </c:pt>
                <c:pt idx="8717">
                  <c:v>0.44035879629647423</c:v>
                </c:pt>
                <c:pt idx="8718">
                  <c:v>0.44037037037054888</c:v>
                </c:pt>
                <c:pt idx="8719">
                  <c:v>0.44038194444462198</c:v>
                </c:pt>
                <c:pt idx="8720">
                  <c:v>0.44039351851869563</c:v>
                </c:pt>
                <c:pt idx="8721">
                  <c:v>0.44040509259276989</c:v>
                </c:pt>
                <c:pt idx="8722">
                  <c:v>0.44041666666684498</c:v>
                </c:pt>
                <c:pt idx="8723">
                  <c:v>0.44042824074091808</c:v>
                </c:pt>
                <c:pt idx="8724">
                  <c:v>0.44043981481499217</c:v>
                </c:pt>
                <c:pt idx="8725">
                  <c:v>0.44045138888906682</c:v>
                </c:pt>
                <c:pt idx="8726">
                  <c:v>0.44046296296314114</c:v>
                </c:pt>
                <c:pt idx="8727">
                  <c:v>0.44047453703721523</c:v>
                </c:pt>
                <c:pt idx="8728">
                  <c:v>0.44048611111128888</c:v>
                </c:pt>
                <c:pt idx="8729">
                  <c:v>0.44049768518536281</c:v>
                </c:pt>
                <c:pt idx="8730">
                  <c:v>0.44050925925943685</c:v>
                </c:pt>
                <c:pt idx="8731">
                  <c:v>0.4405208333335115</c:v>
                </c:pt>
                <c:pt idx="8732">
                  <c:v>0.44053240740758476</c:v>
                </c:pt>
                <c:pt idx="8733">
                  <c:v>0.44054398148165902</c:v>
                </c:pt>
                <c:pt idx="8734">
                  <c:v>0.44055555555573273</c:v>
                </c:pt>
                <c:pt idx="8735">
                  <c:v>0.44056712962980782</c:v>
                </c:pt>
                <c:pt idx="8736">
                  <c:v>0.44057870370388214</c:v>
                </c:pt>
                <c:pt idx="8737">
                  <c:v>0.44059027777795617</c:v>
                </c:pt>
                <c:pt idx="8738">
                  <c:v>0.44060185185202927</c:v>
                </c:pt>
                <c:pt idx="8739">
                  <c:v>0.44061342592610325</c:v>
                </c:pt>
                <c:pt idx="8740">
                  <c:v>0.44062500000017729</c:v>
                </c:pt>
                <c:pt idx="8741">
                  <c:v>0.44063657407425244</c:v>
                </c:pt>
                <c:pt idx="8742">
                  <c:v>0.44064814814832498</c:v>
                </c:pt>
                <c:pt idx="8743">
                  <c:v>0.44065972222239974</c:v>
                </c:pt>
                <c:pt idx="8744">
                  <c:v>0.44067129629647406</c:v>
                </c:pt>
                <c:pt idx="8745">
                  <c:v>0.44068287037054926</c:v>
                </c:pt>
                <c:pt idx="8746">
                  <c:v>0.44069444444462175</c:v>
                </c:pt>
                <c:pt idx="8747">
                  <c:v>0.44070601851869579</c:v>
                </c:pt>
                <c:pt idx="8748">
                  <c:v>0.44071759259277027</c:v>
                </c:pt>
                <c:pt idx="8749">
                  <c:v>0.44072916666684481</c:v>
                </c:pt>
                <c:pt idx="8750">
                  <c:v>0.44074074074091829</c:v>
                </c:pt>
                <c:pt idx="8751">
                  <c:v>0.44075231481499272</c:v>
                </c:pt>
                <c:pt idx="8752">
                  <c:v>0.44076388888906698</c:v>
                </c:pt>
                <c:pt idx="8753">
                  <c:v>0.44077546296314096</c:v>
                </c:pt>
                <c:pt idx="8754">
                  <c:v>0.440787037037215</c:v>
                </c:pt>
                <c:pt idx="8755">
                  <c:v>0.44079861111128893</c:v>
                </c:pt>
                <c:pt idx="8756">
                  <c:v>0.44081018518536402</c:v>
                </c:pt>
                <c:pt idx="8757">
                  <c:v>0.44082175925943806</c:v>
                </c:pt>
                <c:pt idx="8758">
                  <c:v>0.44083333333351127</c:v>
                </c:pt>
                <c:pt idx="8759">
                  <c:v>0.44084490740758547</c:v>
                </c:pt>
                <c:pt idx="8760">
                  <c:v>0.44085648148166034</c:v>
                </c:pt>
                <c:pt idx="8761">
                  <c:v>0.44086805555573366</c:v>
                </c:pt>
                <c:pt idx="8762">
                  <c:v>0.44087962962980876</c:v>
                </c:pt>
                <c:pt idx="8763">
                  <c:v>0.44089120370388191</c:v>
                </c:pt>
                <c:pt idx="8764">
                  <c:v>0.44090277777795728</c:v>
                </c:pt>
                <c:pt idx="8765">
                  <c:v>0.44091435185203032</c:v>
                </c:pt>
                <c:pt idx="8766">
                  <c:v>0.4409259259261043</c:v>
                </c:pt>
                <c:pt idx="8767">
                  <c:v>0.44093750000017773</c:v>
                </c:pt>
                <c:pt idx="8768">
                  <c:v>0.44094907407425282</c:v>
                </c:pt>
                <c:pt idx="8769">
                  <c:v>0.44096064814832625</c:v>
                </c:pt>
                <c:pt idx="8770">
                  <c:v>0.44097222222240123</c:v>
                </c:pt>
                <c:pt idx="8771">
                  <c:v>0.44098379629647522</c:v>
                </c:pt>
                <c:pt idx="8772">
                  <c:v>0.44099537037054898</c:v>
                </c:pt>
                <c:pt idx="8773">
                  <c:v>0.44100694444462291</c:v>
                </c:pt>
                <c:pt idx="8774">
                  <c:v>0.44101851851869689</c:v>
                </c:pt>
                <c:pt idx="8775">
                  <c:v>0.44103009259277076</c:v>
                </c:pt>
                <c:pt idx="8776">
                  <c:v>0.44104166666684508</c:v>
                </c:pt>
                <c:pt idx="8777">
                  <c:v>0.44105324074091873</c:v>
                </c:pt>
                <c:pt idx="8778">
                  <c:v>0.44106481481499382</c:v>
                </c:pt>
                <c:pt idx="8779">
                  <c:v>0.44107638888906825</c:v>
                </c:pt>
                <c:pt idx="8780">
                  <c:v>0.44108796296314223</c:v>
                </c:pt>
                <c:pt idx="8781">
                  <c:v>0.44109953703721533</c:v>
                </c:pt>
                <c:pt idx="8782">
                  <c:v>0.44111111111128926</c:v>
                </c:pt>
                <c:pt idx="8783">
                  <c:v>0.44112268518536463</c:v>
                </c:pt>
                <c:pt idx="8784">
                  <c:v>0.44113425925943783</c:v>
                </c:pt>
                <c:pt idx="8785">
                  <c:v>0.44114583333351176</c:v>
                </c:pt>
                <c:pt idx="8786">
                  <c:v>0.44115740740758574</c:v>
                </c:pt>
                <c:pt idx="8787">
                  <c:v>0.44116898148166084</c:v>
                </c:pt>
                <c:pt idx="8788">
                  <c:v>0.44118055555573421</c:v>
                </c:pt>
                <c:pt idx="8789">
                  <c:v>0.44119212962980847</c:v>
                </c:pt>
                <c:pt idx="8790">
                  <c:v>0.44120370370388251</c:v>
                </c:pt>
                <c:pt idx="8791">
                  <c:v>0.44121527777795688</c:v>
                </c:pt>
                <c:pt idx="8792">
                  <c:v>0.44122685185203081</c:v>
                </c:pt>
                <c:pt idx="8793">
                  <c:v>0.44123842592610429</c:v>
                </c:pt>
                <c:pt idx="8794">
                  <c:v>0.44125000000017811</c:v>
                </c:pt>
                <c:pt idx="8795">
                  <c:v>0.44126157407425332</c:v>
                </c:pt>
                <c:pt idx="8796">
                  <c:v>0.44127314814832586</c:v>
                </c:pt>
                <c:pt idx="8797">
                  <c:v>0.44128472222240184</c:v>
                </c:pt>
                <c:pt idx="8798">
                  <c:v>0.44129629629647515</c:v>
                </c:pt>
                <c:pt idx="8799">
                  <c:v>0.44130787037055025</c:v>
                </c:pt>
                <c:pt idx="8800">
                  <c:v>0.4413194444446234</c:v>
                </c:pt>
                <c:pt idx="8801">
                  <c:v>0.44133101851869672</c:v>
                </c:pt>
                <c:pt idx="8802">
                  <c:v>0.44134259259277181</c:v>
                </c:pt>
                <c:pt idx="8803">
                  <c:v>0.44135416666684651</c:v>
                </c:pt>
                <c:pt idx="8804">
                  <c:v>0.44136574074091972</c:v>
                </c:pt>
                <c:pt idx="8805">
                  <c:v>0.44137731481499431</c:v>
                </c:pt>
                <c:pt idx="8806">
                  <c:v>0.44138888888906946</c:v>
                </c:pt>
                <c:pt idx="8807">
                  <c:v>0.44140046296314267</c:v>
                </c:pt>
                <c:pt idx="8808">
                  <c:v>0.44141203703721671</c:v>
                </c:pt>
                <c:pt idx="8809">
                  <c:v>0.44142361111129036</c:v>
                </c:pt>
                <c:pt idx="8810">
                  <c:v>0.44143518518536434</c:v>
                </c:pt>
                <c:pt idx="8811">
                  <c:v>0.44144675925943888</c:v>
                </c:pt>
                <c:pt idx="8812">
                  <c:v>0.44145833333351248</c:v>
                </c:pt>
                <c:pt idx="8813">
                  <c:v>0.44146990740758657</c:v>
                </c:pt>
                <c:pt idx="8814">
                  <c:v>0.44148148148166133</c:v>
                </c:pt>
                <c:pt idx="8815">
                  <c:v>0.44149305555573398</c:v>
                </c:pt>
                <c:pt idx="8816">
                  <c:v>0.44150462962980963</c:v>
                </c:pt>
                <c:pt idx="8817">
                  <c:v>0.44151620370388367</c:v>
                </c:pt>
                <c:pt idx="8818">
                  <c:v>0.44152777777795826</c:v>
                </c:pt>
                <c:pt idx="8819">
                  <c:v>0.44153935185203075</c:v>
                </c:pt>
                <c:pt idx="8820">
                  <c:v>0.44155092592610534</c:v>
                </c:pt>
                <c:pt idx="8821">
                  <c:v>0.44156250000017933</c:v>
                </c:pt>
                <c:pt idx="8822">
                  <c:v>0.44157407407425442</c:v>
                </c:pt>
                <c:pt idx="8823">
                  <c:v>0.44158564814832729</c:v>
                </c:pt>
                <c:pt idx="8824">
                  <c:v>0.44159722222240161</c:v>
                </c:pt>
                <c:pt idx="8825">
                  <c:v>0.44160879629647631</c:v>
                </c:pt>
                <c:pt idx="8826">
                  <c:v>0.44162037037055063</c:v>
                </c:pt>
                <c:pt idx="8827">
                  <c:v>0.44163194444462373</c:v>
                </c:pt>
                <c:pt idx="8828">
                  <c:v>0.44164351851869721</c:v>
                </c:pt>
                <c:pt idx="8829">
                  <c:v>0.44165509259277175</c:v>
                </c:pt>
                <c:pt idx="8830">
                  <c:v>0.44166666666684695</c:v>
                </c:pt>
                <c:pt idx="8831">
                  <c:v>0.44167824074092027</c:v>
                </c:pt>
                <c:pt idx="8832">
                  <c:v>0.44168981481499447</c:v>
                </c:pt>
                <c:pt idx="8833">
                  <c:v>0.44170138888906851</c:v>
                </c:pt>
                <c:pt idx="8834">
                  <c:v>0.44171296296314322</c:v>
                </c:pt>
                <c:pt idx="8835">
                  <c:v>0.44172453703721681</c:v>
                </c:pt>
                <c:pt idx="8836">
                  <c:v>0.44173611111129024</c:v>
                </c:pt>
                <c:pt idx="8837">
                  <c:v>0.44174768518536484</c:v>
                </c:pt>
                <c:pt idx="8838">
                  <c:v>0.44175925925943876</c:v>
                </c:pt>
                <c:pt idx="8839">
                  <c:v>0.44177083333351302</c:v>
                </c:pt>
                <c:pt idx="8840">
                  <c:v>0.44178240740758712</c:v>
                </c:pt>
                <c:pt idx="8841">
                  <c:v>0.44179398148166121</c:v>
                </c:pt>
                <c:pt idx="8842">
                  <c:v>0.44180555555573525</c:v>
                </c:pt>
                <c:pt idx="8843">
                  <c:v>0.44181712962981018</c:v>
                </c:pt>
                <c:pt idx="8844">
                  <c:v>0.44182870370388477</c:v>
                </c:pt>
                <c:pt idx="8845">
                  <c:v>0.44184027777795853</c:v>
                </c:pt>
                <c:pt idx="8846">
                  <c:v>0.4418518518520318</c:v>
                </c:pt>
                <c:pt idx="8847">
                  <c:v>0.44186342592610578</c:v>
                </c:pt>
                <c:pt idx="8848">
                  <c:v>0.44187500000017976</c:v>
                </c:pt>
                <c:pt idx="8849">
                  <c:v>0.44188657407425547</c:v>
                </c:pt>
                <c:pt idx="8850">
                  <c:v>0.44189814814832779</c:v>
                </c:pt>
                <c:pt idx="8851">
                  <c:v>0.44190972222240271</c:v>
                </c:pt>
                <c:pt idx="8852">
                  <c:v>0.44192129629647636</c:v>
                </c:pt>
                <c:pt idx="8853">
                  <c:v>0.44193287037055112</c:v>
                </c:pt>
                <c:pt idx="8854">
                  <c:v>0.44194444444462433</c:v>
                </c:pt>
                <c:pt idx="8855">
                  <c:v>0.44195601851869826</c:v>
                </c:pt>
                <c:pt idx="8856">
                  <c:v>0.44196759259277268</c:v>
                </c:pt>
                <c:pt idx="8857">
                  <c:v>0.44197916666684739</c:v>
                </c:pt>
                <c:pt idx="8858">
                  <c:v>0.44199074074092076</c:v>
                </c:pt>
                <c:pt idx="8859">
                  <c:v>0.44200231481499497</c:v>
                </c:pt>
                <c:pt idx="8860">
                  <c:v>0.44201388888906967</c:v>
                </c:pt>
                <c:pt idx="8861">
                  <c:v>0.44202546296314371</c:v>
                </c:pt>
                <c:pt idx="8862">
                  <c:v>0.44203703703721703</c:v>
                </c:pt>
                <c:pt idx="8863">
                  <c:v>0.44204861111129135</c:v>
                </c:pt>
                <c:pt idx="8864">
                  <c:v>0.44206018518536588</c:v>
                </c:pt>
                <c:pt idx="8865">
                  <c:v>0.44207175925943948</c:v>
                </c:pt>
                <c:pt idx="8866">
                  <c:v>0.44208333333351357</c:v>
                </c:pt>
                <c:pt idx="8867">
                  <c:v>0.44209490740758767</c:v>
                </c:pt>
                <c:pt idx="8868">
                  <c:v>0.44210648148166232</c:v>
                </c:pt>
                <c:pt idx="8869">
                  <c:v>0.44211805555573574</c:v>
                </c:pt>
                <c:pt idx="8870">
                  <c:v>0.44212962962981067</c:v>
                </c:pt>
                <c:pt idx="8871">
                  <c:v>0.44214120370388377</c:v>
                </c:pt>
                <c:pt idx="8872">
                  <c:v>0.44215277777795903</c:v>
                </c:pt>
                <c:pt idx="8873">
                  <c:v>0.44216435185203234</c:v>
                </c:pt>
                <c:pt idx="8874">
                  <c:v>0.44217592592610633</c:v>
                </c:pt>
                <c:pt idx="8875">
                  <c:v>0.44218750000018026</c:v>
                </c:pt>
                <c:pt idx="8876">
                  <c:v>0.44219907407425452</c:v>
                </c:pt>
                <c:pt idx="8877">
                  <c:v>0.44221064814832794</c:v>
                </c:pt>
                <c:pt idx="8878">
                  <c:v>0.44222222222240332</c:v>
                </c:pt>
                <c:pt idx="8879">
                  <c:v>0.44223379629647674</c:v>
                </c:pt>
                <c:pt idx="8880">
                  <c:v>0.44224537037055095</c:v>
                </c:pt>
                <c:pt idx="8881">
                  <c:v>0.44225694444462477</c:v>
                </c:pt>
                <c:pt idx="8882">
                  <c:v>0.44226851851869875</c:v>
                </c:pt>
                <c:pt idx="8883">
                  <c:v>0.44228009259277318</c:v>
                </c:pt>
                <c:pt idx="8884">
                  <c:v>0.44229166666684727</c:v>
                </c:pt>
                <c:pt idx="8885">
                  <c:v>0.44230324074092126</c:v>
                </c:pt>
                <c:pt idx="8886">
                  <c:v>0.44231481481499635</c:v>
                </c:pt>
                <c:pt idx="8887">
                  <c:v>0.44232638888907089</c:v>
                </c:pt>
                <c:pt idx="8888">
                  <c:v>0.44233796296314382</c:v>
                </c:pt>
                <c:pt idx="8889">
                  <c:v>0.44234953703721785</c:v>
                </c:pt>
                <c:pt idx="8890">
                  <c:v>0.44236111111129189</c:v>
                </c:pt>
                <c:pt idx="8891">
                  <c:v>0.44237268518536704</c:v>
                </c:pt>
                <c:pt idx="8892">
                  <c:v>0.44238425925944147</c:v>
                </c:pt>
                <c:pt idx="8893">
                  <c:v>0.44239583333351412</c:v>
                </c:pt>
                <c:pt idx="8894">
                  <c:v>0.44240740740758822</c:v>
                </c:pt>
                <c:pt idx="8895">
                  <c:v>0.44241898148166336</c:v>
                </c:pt>
                <c:pt idx="8896">
                  <c:v>0.44243055555573629</c:v>
                </c:pt>
                <c:pt idx="8897">
                  <c:v>0.44244212962981116</c:v>
                </c:pt>
                <c:pt idx="8898">
                  <c:v>0.44245370370388482</c:v>
                </c:pt>
                <c:pt idx="8899">
                  <c:v>0.44246527777795952</c:v>
                </c:pt>
                <c:pt idx="8900">
                  <c:v>0.44247685185203356</c:v>
                </c:pt>
                <c:pt idx="8901">
                  <c:v>0.44248842592610732</c:v>
                </c:pt>
                <c:pt idx="8902">
                  <c:v>0.44250000000018075</c:v>
                </c:pt>
                <c:pt idx="8903">
                  <c:v>0.44251157407425584</c:v>
                </c:pt>
                <c:pt idx="8904">
                  <c:v>0.44252314814832844</c:v>
                </c:pt>
                <c:pt idx="8905">
                  <c:v>0.44253472222240348</c:v>
                </c:pt>
                <c:pt idx="8906">
                  <c:v>0.4425462962964774</c:v>
                </c:pt>
                <c:pt idx="8907">
                  <c:v>0.44255787037055211</c:v>
                </c:pt>
                <c:pt idx="8908">
                  <c:v>0.44256944444462526</c:v>
                </c:pt>
                <c:pt idx="8909">
                  <c:v>0.44258101851869924</c:v>
                </c:pt>
                <c:pt idx="8910">
                  <c:v>0.44259259259277378</c:v>
                </c:pt>
                <c:pt idx="8911">
                  <c:v>0.44260416666684832</c:v>
                </c:pt>
                <c:pt idx="8912">
                  <c:v>0.44261574074092175</c:v>
                </c:pt>
                <c:pt idx="8913">
                  <c:v>0.44262731481499601</c:v>
                </c:pt>
                <c:pt idx="8914">
                  <c:v>0.44263888888907071</c:v>
                </c:pt>
                <c:pt idx="8915">
                  <c:v>0.44265046296314448</c:v>
                </c:pt>
                <c:pt idx="8916">
                  <c:v>0.4426620370372184</c:v>
                </c:pt>
                <c:pt idx="8917">
                  <c:v>0.44267361111129239</c:v>
                </c:pt>
                <c:pt idx="8918">
                  <c:v>0.44268518518536681</c:v>
                </c:pt>
                <c:pt idx="8919">
                  <c:v>0.44269675925944141</c:v>
                </c:pt>
                <c:pt idx="8920">
                  <c:v>0.44270833333351467</c:v>
                </c:pt>
                <c:pt idx="8921">
                  <c:v>0.44271990740758876</c:v>
                </c:pt>
                <c:pt idx="8922">
                  <c:v>0.44273148148166275</c:v>
                </c:pt>
                <c:pt idx="8923">
                  <c:v>0.44274305555573584</c:v>
                </c:pt>
                <c:pt idx="8924">
                  <c:v>0.44275462962981132</c:v>
                </c:pt>
                <c:pt idx="8925">
                  <c:v>0.44276620370388531</c:v>
                </c:pt>
                <c:pt idx="8926">
                  <c:v>0.44277777777796007</c:v>
                </c:pt>
                <c:pt idx="8927">
                  <c:v>0.44278935185203333</c:v>
                </c:pt>
                <c:pt idx="8928">
                  <c:v>0.44280092592610748</c:v>
                </c:pt>
                <c:pt idx="8929">
                  <c:v>0.44281250000018152</c:v>
                </c:pt>
                <c:pt idx="8930">
                  <c:v>0.44282407407425695</c:v>
                </c:pt>
                <c:pt idx="8931">
                  <c:v>0.44283564814832899</c:v>
                </c:pt>
                <c:pt idx="8932">
                  <c:v>0.44284722222240397</c:v>
                </c:pt>
                <c:pt idx="8933">
                  <c:v>0.44285879629647867</c:v>
                </c:pt>
                <c:pt idx="8934">
                  <c:v>0.44287037037055305</c:v>
                </c:pt>
                <c:pt idx="8935">
                  <c:v>0.44288194444462631</c:v>
                </c:pt>
                <c:pt idx="8936">
                  <c:v>0.44289351851869979</c:v>
                </c:pt>
                <c:pt idx="8937">
                  <c:v>0.44290509259277427</c:v>
                </c:pt>
                <c:pt idx="8938">
                  <c:v>0.44291666666684937</c:v>
                </c:pt>
                <c:pt idx="8939">
                  <c:v>0.44292824074092246</c:v>
                </c:pt>
                <c:pt idx="8940">
                  <c:v>0.44293981481499656</c:v>
                </c:pt>
                <c:pt idx="8941">
                  <c:v>0.44295138888907098</c:v>
                </c:pt>
                <c:pt idx="8942">
                  <c:v>0.44296296296314558</c:v>
                </c:pt>
                <c:pt idx="8943">
                  <c:v>0.44297453703721956</c:v>
                </c:pt>
                <c:pt idx="8944">
                  <c:v>0.44298611111129332</c:v>
                </c:pt>
                <c:pt idx="8945">
                  <c:v>0.44299768518536708</c:v>
                </c:pt>
                <c:pt idx="8946">
                  <c:v>0.4430092592594419</c:v>
                </c:pt>
                <c:pt idx="8947">
                  <c:v>0.44302083333351583</c:v>
                </c:pt>
                <c:pt idx="8948">
                  <c:v>0.44303240740758926</c:v>
                </c:pt>
                <c:pt idx="8949">
                  <c:v>0.44304398148166346</c:v>
                </c:pt>
                <c:pt idx="8950">
                  <c:v>0.44305555555573684</c:v>
                </c:pt>
                <c:pt idx="8951">
                  <c:v>0.44306712962981182</c:v>
                </c:pt>
                <c:pt idx="8952">
                  <c:v>0.44307870370388652</c:v>
                </c:pt>
                <c:pt idx="8953">
                  <c:v>0.44309027777796056</c:v>
                </c:pt>
                <c:pt idx="8954">
                  <c:v>0.44310185185203377</c:v>
                </c:pt>
                <c:pt idx="8955">
                  <c:v>0.44311342592610775</c:v>
                </c:pt>
                <c:pt idx="8956">
                  <c:v>0.44312500000018179</c:v>
                </c:pt>
                <c:pt idx="8957">
                  <c:v>0.44313657407425683</c:v>
                </c:pt>
                <c:pt idx="8958">
                  <c:v>0.44314814814832948</c:v>
                </c:pt>
                <c:pt idx="8959">
                  <c:v>0.44315972222240441</c:v>
                </c:pt>
                <c:pt idx="8960">
                  <c:v>0.44317129629647845</c:v>
                </c:pt>
                <c:pt idx="8961">
                  <c:v>0.44318287037055376</c:v>
                </c:pt>
                <c:pt idx="8962">
                  <c:v>0.44319444444462625</c:v>
                </c:pt>
                <c:pt idx="8963">
                  <c:v>0.44320601851870023</c:v>
                </c:pt>
                <c:pt idx="8964">
                  <c:v>0.44321759259277477</c:v>
                </c:pt>
                <c:pt idx="8965">
                  <c:v>0.44322916666684897</c:v>
                </c:pt>
                <c:pt idx="8966">
                  <c:v>0.44324074074092279</c:v>
                </c:pt>
                <c:pt idx="8967">
                  <c:v>0.44325231481499711</c:v>
                </c:pt>
                <c:pt idx="8968">
                  <c:v>0.44326388888907148</c:v>
                </c:pt>
                <c:pt idx="8969">
                  <c:v>0.44327546296314541</c:v>
                </c:pt>
                <c:pt idx="8970">
                  <c:v>0.44328703703721939</c:v>
                </c:pt>
                <c:pt idx="8971">
                  <c:v>0.44329861111129326</c:v>
                </c:pt>
                <c:pt idx="8972">
                  <c:v>0.44331018518536841</c:v>
                </c:pt>
                <c:pt idx="8973">
                  <c:v>0.44332175925944312</c:v>
                </c:pt>
                <c:pt idx="8974">
                  <c:v>0.44333333333351577</c:v>
                </c:pt>
                <c:pt idx="8975">
                  <c:v>0.44334490740758997</c:v>
                </c:pt>
                <c:pt idx="8976">
                  <c:v>0.44335648148166473</c:v>
                </c:pt>
                <c:pt idx="8977">
                  <c:v>0.44336805555573783</c:v>
                </c:pt>
                <c:pt idx="8978">
                  <c:v>0.44337962962981314</c:v>
                </c:pt>
                <c:pt idx="8979">
                  <c:v>0.44339120370388635</c:v>
                </c:pt>
                <c:pt idx="8980">
                  <c:v>0.44340277777796167</c:v>
                </c:pt>
                <c:pt idx="8981">
                  <c:v>0.44341435185203482</c:v>
                </c:pt>
                <c:pt idx="8982">
                  <c:v>0.44342592592610852</c:v>
                </c:pt>
                <c:pt idx="8983">
                  <c:v>0.44343750000018223</c:v>
                </c:pt>
                <c:pt idx="8984">
                  <c:v>0.44344907407425732</c:v>
                </c:pt>
                <c:pt idx="8985">
                  <c:v>0.44346064814833075</c:v>
                </c:pt>
                <c:pt idx="8986">
                  <c:v>0.44347222222240568</c:v>
                </c:pt>
                <c:pt idx="8987">
                  <c:v>0.44348379629647938</c:v>
                </c:pt>
                <c:pt idx="8988">
                  <c:v>0.44349537037055331</c:v>
                </c:pt>
                <c:pt idx="8989">
                  <c:v>0.44350694444462735</c:v>
                </c:pt>
                <c:pt idx="8990">
                  <c:v>0.44351851851870128</c:v>
                </c:pt>
                <c:pt idx="8991">
                  <c:v>0.44353009259277526</c:v>
                </c:pt>
                <c:pt idx="8992">
                  <c:v>0.44354166666684947</c:v>
                </c:pt>
                <c:pt idx="8993">
                  <c:v>0.44355324074092323</c:v>
                </c:pt>
                <c:pt idx="8994">
                  <c:v>0.44356481481499821</c:v>
                </c:pt>
                <c:pt idx="8995">
                  <c:v>0.44357638888907275</c:v>
                </c:pt>
                <c:pt idx="8996">
                  <c:v>0.44358796296314662</c:v>
                </c:pt>
                <c:pt idx="8997">
                  <c:v>0.44359953703721983</c:v>
                </c:pt>
                <c:pt idx="8998">
                  <c:v>0.44361111111129375</c:v>
                </c:pt>
                <c:pt idx="8999">
                  <c:v>0.44362268518536901</c:v>
                </c:pt>
                <c:pt idx="9000">
                  <c:v>0.44363425925944289</c:v>
                </c:pt>
                <c:pt idx="9001">
                  <c:v>0.44364583333351626</c:v>
                </c:pt>
                <c:pt idx="9002">
                  <c:v>0.44365740740759024</c:v>
                </c:pt>
                <c:pt idx="9003">
                  <c:v>0.44366898148166517</c:v>
                </c:pt>
                <c:pt idx="9004">
                  <c:v>0.4436805555557386</c:v>
                </c:pt>
                <c:pt idx="9005">
                  <c:v>0.44369212962981286</c:v>
                </c:pt>
                <c:pt idx="9006">
                  <c:v>0.44370370370388684</c:v>
                </c:pt>
                <c:pt idx="9007">
                  <c:v>0.44371527777796138</c:v>
                </c:pt>
                <c:pt idx="9008">
                  <c:v>0.44372685185203498</c:v>
                </c:pt>
                <c:pt idx="9009">
                  <c:v>0.44373842592610879</c:v>
                </c:pt>
                <c:pt idx="9010">
                  <c:v>0.4437500000001825</c:v>
                </c:pt>
                <c:pt idx="9011">
                  <c:v>0.44376157407425781</c:v>
                </c:pt>
                <c:pt idx="9012">
                  <c:v>0.44377314814833035</c:v>
                </c:pt>
                <c:pt idx="9013">
                  <c:v>0.44378472222240617</c:v>
                </c:pt>
                <c:pt idx="9014">
                  <c:v>0.44379629629647926</c:v>
                </c:pt>
                <c:pt idx="9015">
                  <c:v>0.44380787037055452</c:v>
                </c:pt>
                <c:pt idx="9016">
                  <c:v>0.44381944444462784</c:v>
                </c:pt>
                <c:pt idx="9017">
                  <c:v>0.4438310185187011</c:v>
                </c:pt>
                <c:pt idx="9018">
                  <c:v>0.44384259259277598</c:v>
                </c:pt>
                <c:pt idx="9019">
                  <c:v>0.44385416666685074</c:v>
                </c:pt>
                <c:pt idx="9020">
                  <c:v>0.44386574074092411</c:v>
                </c:pt>
                <c:pt idx="9021">
                  <c:v>0.44387731481499848</c:v>
                </c:pt>
                <c:pt idx="9022">
                  <c:v>0.44388888888907385</c:v>
                </c:pt>
                <c:pt idx="9023">
                  <c:v>0.44390046296314711</c:v>
                </c:pt>
                <c:pt idx="9024">
                  <c:v>0.44391203703722082</c:v>
                </c:pt>
                <c:pt idx="9025">
                  <c:v>0.44392361111129458</c:v>
                </c:pt>
                <c:pt idx="9026">
                  <c:v>0.44393518518536867</c:v>
                </c:pt>
                <c:pt idx="9027">
                  <c:v>0.44394675925944393</c:v>
                </c:pt>
                <c:pt idx="9028">
                  <c:v>0.44395833333351697</c:v>
                </c:pt>
                <c:pt idx="9029">
                  <c:v>0.44396990740759101</c:v>
                </c:pt>
                <c:pt idx="9030">
                  <c:v>0.44398148148166572</c:v>
                </c:pt>
                <c:pt idx="9031">
                  <c:v>0.44399305555573826</c:v>
                </c:pt>
                <c:pt idx="9032">
                  <c:v>0.44400462962981407</c:v>
                </c:pt>
                <c:pt idx="9033">
                  <c:v>0.444016203703888</c:v>
                </c:pt>
                <c:pt idx="9034">
                  <c:v>0.44402777777796254</c:v>
                </c:pt>
                <c:pt idx="9035">
                  <c:v>0.44403935185203525</c:v>
                </c:pt>
                <c:pt idx="9036">
                  <c:v>0.44405092592610962</c:v>
                </c:pt>
                <c:pt idx="9037">
                  <c:v>0.44406250000018371</c:v>
                </c:pt>
                <c:pt idx="9038">
                  <c:v>0.44407407407425875</c:v>
                </c:pt>
                <c:pt idx="9039">
                  <c:v>0.44408564814833179</c:v>
                </c:pt>
                <c:pt idx="9040">
                  <c:v>0.444097222222406</c:v>
                </c:pt>
                <c:pt idx="9041">
                  <c:v>0.44410879629648031</c:v>
                </c:pt>
                <c:pt idx="9042">
                  <c:v>0.44412037037055502</c:v>
                </c:pt>
                <c:pt idx="9043">
                  <c:v>0.44413194444462761</c:v>
                </c:pt>
                <c:pt idx="9044">
                  <c:v>0.44414351851870165</c:v>
                </c:pt>
                <c:pt idx="9045">
                  <c:v>0.44415509259277625</c:v>
                </c:pt>
                <c:pt idx="9046">
                  <c:v>0.44416666666685134</c:v>
                </c:pt>
                <c:pt idx="9047">
                  <c:v>0.44417824074092466</c:v>
                </c:pt>
                <c:pt idx="9048">
                  <c:v>0.44418981481499886</c:v>
                </c:pt>
                <c:pt idx="9049">
                  <c:v>0.4442013888890729</c:v>
                </c:pt>
                <c:pt idx="9050">
                  <c:v>0.44421296296314738</c:v>
                </c:pt>
                <c:pt idx="9051">
                  <c:v>0.44422453703722131</c:v>
                </c:pt>
                <c:pt idx="9052">
                  <c:v>0.44423611111129474</c:v>
                </c:pt>
                <c:pt idx="9053">
                  <c:v>0.44424768518536922</c:v>
                </c:pt>
                <c:pt idx="9054">
                  <c:v>0.44425925925944382</c:v>
                </c:pt>
                <c:pt idx="9055">
                  <c:v>0.44427083333351747</c:v>
                </c:pt>
                <c:pt idx="9056">
                  <c:v>0.44428240740759151</c:v>
                </c:pt>
                <c:pt idx="9057">
                  <c:v>0.4442939814816656</c:v>
                </c:pt>
                <c:pt idx="9058">
                  <c:v>0.44430555555573953</c:v>
                </c:pt>
                <c:pt idx="9059">
                  <c:v>0.44431712962981457</c:v>
                </c:pt>
                <c:pt idx="9060">
                  <c:v>0.44432870370388916</c:v>
                </c:pt>
                <c:pt idx="9061">
                  <c:v>0.44434027777796292</c:v>
                </c:pt>
                <c:pt idx="9062">
                  <c:v>0.44435185185203607</c:v>
                </c:pt>
                <c:pt idx="9063">
                  <c:v>0.44436342592611017</c:v>
                </c:pt>
                <c:pt idx="9064">
                  <c:v>0.44437500000018426</c:v>
                </c:pt>
                <c:pt idx="9065">
                  <c:v>0.44438657407425991</c:v>
                </c:pt>
                <c:pt idx="9066">
                  <c:v>0.44439814814833223</c:v>
                </c:pt>
                <c:pt idx="9067">
                  <c:v>0.44440972222240682</c:v>
                </c:pt>
                <c:pt idx="9068">
                  <c:v>0.44442129629648081</c:v>
                </c:pt>
                <c:pt idx="9069">
                  <c:v>0.44443287037055551</c:v>
                </c:pt>
                <c:pt idx="9070">
                  <c:v>0.44444444444462883</c:v>
                </c:pt>
                <c:pt idx="9071">
                  <c:v>0.44445601851870276</c:v>
                </c:pt>
                <c:pt idx="9072">
                  <c:v>0.44446759259277702</c:v>
                </c:pt>
                <c:pt idx="9073">
                  <c:v>0.44447916666685178</c:v>
                </c:pt>
                <c:pt idx="9074">
                  <c:v>0.44449074074092521</c:v>
                </c:pt>
                <c:pt idx="9075">
                  <c:v>0.44450231481499947</c:v>
                </c:pt>
                <c:pt idx="9076">
                  <c:v>0.44451388888907417</c:v>
                </c:pt>
                <c:pt idx="9077">
                  <c:v>0.44452546296314782</c:v>
                </c:pt>
                <c:pt idx="9078">
                  <c:v>0.44453703703722125</c:v>
                </c:pt>
                <c:pt idx="9079">
                  <c:v>0.44454861111129568</c:v>
                </c:pt>
                <c:pt idx="9080">
                  <c:v>0.44456018518537038</c:v>
                </c:pt>
                <c:pt idx="9081">
                  <c:v>0.44457175925944487</c:v>
                </c:pt>
                <c:pt idx="9082">
                  <c:v>0.44458333333351802</c:v>
                </c:pt>
                <c:pt idx="9083">
                  <c:v>0.44459490740759205</c:v>
                </c:pt>
                <c:pt idx="9084">
                  <c:v>0.44460648148166632</c:v>
                </c:pt>
                <c:pt idx="9085">
                  <c:v>0.44461805555574035</c:v>
                </c:pt>
                <c:pt idx="9086">
                  <c:v>0.44462962962981506</c:v>
                </c:pt>
                <c:pt idx="9087">
                  <c:v>0.44464120370388827</c:v>
                </c:pt>
                <c:pt idx="9088">
                  <c:v>0.44465277777796347</c:v>
                </c:pt>
                <c:pt idx="9089">
                  <c:v>0.44466435185203662</c:v>
                </c:pt>
                <c:pt idx="9090">
                  <c:v>0.44467592592611072</c:v>
                </c:pt>
                <c:pt idx="9091">
                  <c:v>0.44468750000018475</c:v>
                </c:pt>
                <c:pt idx="9092">
                  <c:v>0.44469907407425902</c:v>
                </c:pt>
                <c:pt idx="9093">
                  <c:v>0.44471064814833233</c:v>
                </c:pt>
                <c:pt idx="9094">
                  <c:v>0.44472222222240732</c:v>
                </c:pt>
                <c:pt idx="9095">
                  <c:v>0.44473379629648074</c:v>
                </c:pt>
                <c:pt idx="9096">
                  <c:v>0.44474537037055534</c:v>
                </c:pt>
                <c:pt idx="9097">
                  <c:v>0.44475694444462927</c:v>
                </c:pt>
                <c:pt idx="9098">
                  <c:v>0.44476851851870325</c:v>
                </c:pt>
                <c:pt idx="9099">
                  <c:v>0.44478009259277757</c:v>
                </c:pt>
                <c:pt idx="9100">
                  <c:v>0.44479166666685166</c:v>
                </c:pt>
                <c:pt idx="9101">
                  <c:v>0.44480324074092575</c:v>
                </c:pt>
                <c:pt idx="9102">
                  <c:v>0.44481481481500063</c:v>
                </c:pt>
                <c:pt idx="9103">
                  <c:v>0.44482638888907527</c:v>
                </c:pt>
                <c:pt idx="9104">
                  <c:v>0.44483796296314831</c:v>
                </c:pt>
                <c:pt idx="9105">
                  <c:v>0.4448495370372223</c:v>
                </c:pt>
                <c:pt idx="9106">
                  <c:v>0.44486111111129628</c:v>
                </c:pt>
                <c:pt idx="9107">
                  <c:v>0.44487268518537143</c:v>
                </c:pt>
                <c:pt idx="9108">
                  <c:v>0.44488425925944608</c:v>
                </c:pt>
                <c:pt idx="9109">
                  <c:v>0.44489583333351851</c:v>
                </c:pt>
                <c:pt idx="9110">
                  <c:v>0.4449074074075926</c:v>
                </c:pt>
                <c:pt idx="9111">
                  <c:v>0.44491898148166775</c:v>
                </c:pt>
                <c:pt idx="9112">
                  <c:v>0.4449305555557409</c:v>
                </c:pt>
                <c:pt idx="9113">
                  <c:v>0.44494212962981555</c:v>
                </c:pt>
                <c:pt idx="9114">
                  <c:v>0.44495370370388931</c:v>
                </c:pt>
                <c:pt idx="9115">
                  <c:v>0.44496527777796391</c:v>
                </c:pt>
                <c:pt idx="9116">
                  <c:v>0.44497685185203789</c:v>
                </c:pt>
                <c:pt idx="9117">
                  <c:v>0.44498842592611182</c:v>
                </c:pt>
                <c:pt idx="9118">
                  <c:v>0.44500000000018525</c:v>
                </c:pt>
                <c:pt idx="9119">
                  <c:v>0.44501157407426023</c:v>
                </c:pt>
                <c:pt idx="9120">
                  <c:v>0.44502314814833277</c:v>
                </c:pt>
                <c:pt idx="9121">
                  <c:v>0.44503472222240781</c:v>
                </c:pt>
                <c:pt idx="9122">
                  <c:v>0.44504629629648185</c:v>
                </c:pt>
                <c:pt idx="9123">
                  <c:v>0.4450578703705565</c:v>
                </c:pt>
                <c:pt idx="9124">
                  <c:v>0.44506944444462976</c:v>
                </c:pt>
                <c:pt idx="9125">
                  <c:v>0.44508101851870374</c:v>
                </c:pt>
                <c:pt idx="9126">
                  <c:v>0.44509259259277811</c:v>
                </c:pt>
                <c:pt idx="9127">
                  <c:v>0.44510416666685282</c:v>
                </c:pt>
                <c:pt idx="9128">
                  <c:v>0.44511574074092625</c:v>
                </c:pt>
                <c:pt idx="9129">
                  <c:v>0.44512731481500051</c:v>
                </c:pt>
                <c:pt idx="9130">
                  <c:v>0.44513888888907482</c:v>
                </c:pt>
                <c:pt idx="9131">
                  <c:v>0.44515046296314881</c:v>
                </c:pt>
                <c:pt idx="9132">
                  <c:v>0.44516203703722268</c:v>
                </c:pt>
                <c:pt idx="9133">
                  <c:v>0.44517361111129677</c:v>
                </c:pt>
                <c:pt idx="9134">
                  <c:v>0.44518518518537098</c:v>
                </c:pt>
                <c:pt idx="9135">
                  <c:v>0.44519675925944574</c:v>
                </c:pt>
                <c:pt idx="9136">
                  <c:v>0.44520833333351906</c:v>
                </c:pt>
                <c:pt idx="9137">
                  <c:v>0.44521990740759315</c:v>
                </c:pt>
                <c:pt idx="9138">
                  <c:v>0.44523148148166675</c:v>
                </c:pt>
                <c:pt idx="9139">
                  <c:v>0.44524305555574079</c:v>
                </c:pt>
                <c:pt idx="9140">
                  <c:v>0.44525462962981582</c:v>
                </c:pt>
                <c:pt idx="9141">
                  <c:v>0.44526620370388958</c:v>
                </c:pt>
                <c:pt idx="9142">
                  <c:v>0.4452777777779644</c:v>
                </c:pt>
                <c:pt idx="9143">
                  <c:v>0.44528935185203772</c:v>
                </c:pt>
                <c:pt idx="9144">
                  <c:v>0.44530092592611198</c:v>
                </c:pt>
                <c:pt idx="9145">
                  <c:v>0.44531250000018596</c:v>
                </c:pt>
                <c:pt idx="9146">
                  <c:v>0.44532407407426133</c:v>
                </c:pt>
                <c:pt idx="9147">
                  <c:v>0.44533564814833326</c:v>
                </c:pt>
                <c:pt idx="9148">
                  <c:v>0.4453472222224083</c:v>
                </c:pt>
                <c:pt idx="9149">
                  <c:v>0.44535879629648306</c:v>
                </c:pt>
                <c:pt idx="9150">
                  <c:v>0.44537037037055743</c:v>
                </c:pt>
                <c:pt idx="9151">
                  <c:v>0.44538194444463047</c:v>
                </c:pt>
                <c:pt idx="9152">
                  <c:v>0.44539351851870429</c:v>
                </c:pt>
                <c:pt idx="9153">
                  <c:v>0.44540509259277866</c:v>
                </c:pt>
                <c:pt idx="9154">
                  <c:v>0.44541666666685376</c:v>
                </c:pt>
                <c:pt idx="9155">
                  <c:v>0.44542824074092691</c:v>
                </c:pt>
                <c:pt idx="9156">
                  <c:v>0.44543981481500095</c:v>
                </c:pt>
                <c:pt idx="9157">
                  <c:v>0.44545138888907532</c:v>
                </c:pt>
                <c:pt idx="9158">
                  <c:v>0.44546296296315002</c:v>
                </c:pt>
                <c:pt idx="9159">
                  <c:v>0.44547453703722401</c:v>
                </c:pt>
                <c:pt idx="9160">
                  <c:v>0.44548611111129782</c:v>
                </c:pt>
                <c:pt idx="9161">
                  <c:v>0.44549768518537147</c:v>
                </c:pt>
                <c:pt idx="9162">
                  <c:v>0.44550925925944623</c:v>
                </c:pt>
                <c:pt idx="9163">
                  <c:v>0.44552083333352022</c:v>
                </c:pt>
                <c:pt idx="9164">
                  <c:v>0.4455324074075937</c:v>
                </c:pt>
                <c:pt idx="9165">
                  <c:v>0.44554398148166791</c:v>
                </c:pt>
                <c:pt idx="9166">
                  <c:v>0.44555555555574189</c:v>
                </c:pt>
                <c:pt idx="9167">
                  <c:v>0.44556712962981632</c:v>
                </c:pt>
                <c:pt idx="9168">
                  <c:v>0.44557870370389091</c:v>
                </c:pt>
                <c:pt idx="9169">
                  <c:v>0.44559027777796495</c:v>
                </c:pt>
                <c:pt idx="9170">
                  <c:v>0.44560185185203827</c:v>
                </c:pt>
                <c:pt idx="9171">
                  <c:v>0.44561342592611225</c:v>
                </c:pt>
                <c:pt idx="9172">
                  <c:v>0.44562500000018629</c:v>
                </c:pt>
                <c:pt idx="9173">
                  <c:v>0.44563657407426088</c:v>
                </c:pt>
                <c:pt idx="9174">
                  <c:v>0.44564814814833376</c:v>
                </c:pt>
                <c:pt idx="9175">
                  <c:v>0.44565972222240885</c:v>
                </c:pt>
                <c:pt idx="9176">
                  <c:v>0.44567129629648283</c:v>
                </c:pt>
                <c:pt idx="9177">
                  <c:v>0.44568287037055804</c:v>
                </c:pt>
                <c:pt idx="9178">
                  <c:v>0.44569444444463074</c:v>
                </c:pt>
                <c:pt idx="9179">
                  <c:v>0.44570601851870473</c:v>
                </c:pt>
                <c:pt idx="9180">
                  <c:v>0.44571759259277921</c:v>
                </c:pt>
                <c:pt idx="9181">
                  <c:v>0.44572916666685347</c:v>
                </c:pt>
                <c:pt idx="9182">
                  <c:v>0.44574074074092729</c:v>
                </c:pt>
                <c:pt idx="9183">
                  <c:v>0.44575231481500133</c:v>
                </c:pt>
                <c:pt idx="9184">
                  <c:v>0.44576388888907581</c:v>
                </c:pt>
                <c:pt idx="9185">
                  <c:v>0.44577546296314985</c:v>
                </c:pt>
                <c:pt idx="9186">
                  <c:v>0.44578703703722378</c:v>
                </c:pt>
                <c:pt idx="9187">
                  <c:v>0.44579861111129776</c:v>
                </c:pt>
                <c:pt idx="9188">
                  <c:v>0.44581018518537274</c:v>
                </c:pt>
                <c:pt idx="9189">
                  <c:v>0.4458217592594475</c:v>
                </c:pt>
                <c:pt idx="9190">
                  <c:v>0.44583333333352015</c:v>
                </c:pt>
                <c:pt idx="9191">
                  <c:v>0.44584490740759436</c:v>
                </c:pt>
                <c:pt idx="9192">
                  <c:v>0.44585648148166912</c:v>
                </c:pt>
                <c:pt idx="9193">
                  <c:v>0.44586805555574288</c:v>
                </c:pt>
                <c:pt idx="9194">
                  <c:v>0.44587962962981748</c:v>
                </c:pt>
                <c:pt idx="9195">
                  <c:v>0.44589120370389068</c:v>
                </c:pt>
                <c:pt idx="9196">
                  <c:v>0.44590277777796605</c:v>
                </c:pt>
                <c:pt idx="9197">
                  <c:v>0.44591435185203931</c:v>
                </c:pt>
                <c:pt idx="9198">
                  <c:v>0.44592592592611296</c:v>
                </c:pt>
                <c:pt idx="9199">
                  <c:v>0.44593750000018673</c:v>
                </c:pt>
                <c:pt idx="9200">
                  <c:v>0.44594907407426171</c:v>
                </c:pt>
                <c:pt idx="9201">
                  <c:v>0.44596064814833503</c:v>
                </c:pt>
                <c:pt idx="9202">
                  <c:v>0.44597222222241006</c:v>
                </c:pt>
                <c:pt idx="9203">
                  <c:v>0.44598379629648388</c:v>
                </c:pt>
                <c:pt idx="9204">
                  <c:v>0.44599537037055748</c:v>
                </c:pt>
                <c:pt idx="9205">
                  <c:v>0.44600694444463157</c:v>
                </c:pt>
                <c:pt idx="9206">
                  <c:v>0.44601851851870566</c:v>
                </c:pt>
                <c:pt idx="9207">
                  <c:v>0.44603009259277976</c:v>
                </c:pt>
                <c:pt idx="9208">
                  <c:v>0.44604166666685396</c:v>
                </c:pt>
                <c:pt idx="9209">
                  <c:v>0.44605324074092773</c:v>
                </c:pt>
                <c:pt idx="9210">
                  <c:v>0.44606481481500232</c:v>
                </c:pt>
                <c:pt idx="9211">
                  <c:v>0.44607638888907702</c:v>
                </c:pt>
                <c:pt idx="9212">
                  <c:v>0.44608796296315101</c:v>
                </c:pt>
                <c:pt idx="9213">
                  <c:v>0.44609953703722433</c:v>
                </c:pt>
                <c:pt idx="9214">
                  <c:v>0.44611111111129825</c:v>
                </c:pt>
                <c:pt idx="9215">
                  <c:v>0.44612268518537324</c:v>
                </c:pt>
                <c:pt idx="9216">
                  <c:v>0.44613425925944727</c:v>
                </c:pt>
                <c:pt idx="9217">
                  <c:v>0.4461458333335207</c:v>
                </c:pt>
                <c:pt idx="9218">
                  <c:v>0.44615740740759474</c:v>
                </c:pt>
                <c:pt idx="9219">
                  <c:v>0.44616898148166956</c:v>
                </c:pt>
                <c:pt idx="9220">
                  <c:v>0.44618055555574332</c:v>
                </c:pt>
                <c:pt idx="9221">
                  <c:v>0.44619212962981708</c:v>
                </c:pt>
                <c:pt idx="9222">
                  <c:v>0.44620370370389117</c:v>
                </c:pt>
                <c:pt idx="9223">
                  <c:v>0.44621527777796582</c:v>
                </c:pt>
                <c:pt idx="9224">
                  <c:v>0.44622685185203947</c:v>
                </c:pt>
                <c:pt idx="9225">
                  <c:v>0.44623842592611329</c:v>
                </c:pt>
                <c:pt idx="9226">
                  <c:v>0.44625000000018689</c:v>
                </c:pt>
                <c:pt idx="9227">
                  <c:v>0.44626157407426181</c:v>
                </c:pt>
                <c:pt idx="9228">
                  <c:v>0.44627314814833474</c:v>
                </c:pt>
                <c:pt idx="9229">
                  <c:v>0.4462847222224105</c:v>
                </c:pt>
                <c:pt idx="9230">
                  <c:v>0.44629629629648376</c:v>
                </c:pt>
                <c:pt idx="9231">
                  <c:v>0.44630787037055886</c:v>
                </c:pt>
                <c:pt idx="9232">
                  <c:v>0.44631944444463212</c:v>
                </c:pt>
                <c:pt idx="9233">
                  <c:v>0.44633101851870549</c:v>
                </c:pt>
                <c:pt idx="9234">
                  <c:v>0.44634259259278047</c:v>
                </c:pt>
                <c:pt idx="9235">
                  <c:v>0.44635416666685518</c:v>
                </c:pt>
                <c:pt idx="9236">
                  <c:v>0.4463657407409285</c:v>
                </c:pt>
                <c:pt idx="9237">
                  <c:v>0.44637731481500281</c:v>
                </c:pt>
                <c:pt idx="9238">
                  <c:v>0.44638888888907813</c:v>
                </c:pt>
                <c:pt idx="9239">
                  <c:v>0.44640046296315145</c:v>
                </c:pt>
                <c:pt idx="9240">
                  <c:v>0.44641203703722532</c:v>
                </c:pt>
                <c:pt idx="9241">
                  <c:v>0.44642361111129897</c:v>
                </c:pt>
                <c:pt idx="9242">
                  <c:v>0.44643518518537306</c:v>
                </c:pt>
                <c:pt idx="9243">
                  <c:v>0.44644675925944827</c:v>
                </c:pt>
                <c:pt idx="9244">
                  <c:v>0.44645833333352136</c:v>
                </c:pt>
                <c:pt idx="9245">
                  <c:v>0.4464699074075954</c:v>
                </c:pt>
                <c:pt idx="9246">
                  <c:v>0.44648148148166988</c:v>
                </c:pt>
                <c:pt idx="9247">
                  <c:v>0.44649305555574326</c:v>
                </c:pt>
                <c:pt idx="9248">
                  <c:v>0.44650462962981852</c:v>
                </c:pt>
                <c:pt idx="9249">
                  <c:v>0.44651620370389239</c:v>
                </c:pt>
                <c:pt idx="9250">
                  <c:v>0.44652777777796693</c:v>
                </c:pt>
                <c:pt idx="9251">
                  <c:v>0.44653935185203975</c:v>
                </c:pt>
                <c:pt idx="9252">
                  <c:v>0.44655092592611401</c:v>
                </c:pt>
                <c:pt idx="9253">
                  <c:v>0.4465625000001881</c:v>
                </c:pt>
                <c:pt idx="9254">
                  <c:v>0.44657407407426325</c:v>
                </c:pt>
                <c:pt idx="9255">
                  <c:v>0.44658564814833579</c:v>
                </c:pt>
                <c:pt idx="9256">
                  <c:v>0.44659722222241033</c:v>
                </c:pt>
                <c:pt idx="9257">
                  <c:v>0.44660879629648448</c:v>
                </c:pt>
                <c:pt idx="9258">
                  <c:v>0.44662037037055946</c:v>
                </c:pt>
                <c:pt idx="9259">
                  <c:v>0.446631944444632</c:v>
                </c:pt>
                <c:pt idx="9260">
                  <c:v>0.44664351851870598</c:v>
                </c:pt>
                <c:pt idx="9261">
                  <c:v>0.44665509259278074</c:v>
                </c:pt>
                <c:pt idx="9262">
                  <c:v>0.44666666666685567</c:v>
                </c:pt>
                <c:pt idx="9263">
                  <c:v>0.44667824074092877</c:v>
                </c:pt>
                <c:pt idx="9264">
                  <c:v>0.44668981481500331</c:v>
                </c:pt>
                <c:pt idx="9265">
                  <c:v>0.44670138888907734</c:v>
                </c:pt>
                <c:pt idx="9266">
                  <c:v>0.44671296296315188</c:v>
                </c:pt>
                <c:pt idx="9267">
                  <c:v>0.44672453703722548</c:v>
                </c:pt>
                <c:pt idx="9268">
                  <c:v>0.44673611111129929</c:v>
                </c:pt>
                <c:pt idx="9269">
                  <c:v>0.44674768518537361</c:v>
                </c:pt>
                <c:pt idx="9270">
                  <c:v>0.44675925925944832</c:v>
                </c:pt>
                <c:pt idx="9271">
                  <c:v>0.44677083333352197</c:v>
                </c:pt>
                <c:pt idx="9272">
                  <c:v>0.44678240740759595</c:v>
                </c:pt>
                <c:pt idx="9273">
                  <c:v>0.44679398148166977</c:v>
                </c:pt>
                <c:pt idx="9274">
                  <c:v>0.4468055555557443</c:v>
                </c:pt>
                <c:pt idx="9275">
                  <c:v>0.44681712962981895</c:v>
                </c:pt>
                <c:pt idx="9276">
                  <c:v>0.44682870370389355</c:v>
                </c:pt>
                <c:pt idx="9277">
                  <c:v>0.44684027777796737</c:v>
                </c:pt>
                <c:pt idx="9278">
                  <c:v>0.44685185185204135</c:v>
                </c:pt>
                <c:pt idx="9279">
                  <c:v>0.44686342592611455</c:v>
                </c:pt>
                <c:pt idx="9280">
                  <c:v>0.44687500000018843</c:v>
                </c:pt>
                <c:pt idx="9281">
                  <c:v>0.4468865740742643</c:v>
                </c:pt>
                <c:pt idx="9282">
                  <c:v>0.44689814814833623</c:v>
                </c:pt>
                <c:pt idx="9283">
                  <c:v>0.44690972222241132</c:v>
                </c:pt>
                <c:pt idx="9284">
                  <c:v>0.44692129629648508</c:v>
                </c:pt>
                <c:pt idx="9285">
                  <c:v>0.4469328703705599</c:v>
                </c:pt>
                <c:pt idx="9286">
                  <c:v>0.44694444444463322</c:v>
                </c:pt>
                <c:pt idx="9287">
                  <c:v>0.44695601851870725</c:v>
                </c:pt>
                <c:pt idx="9288">
                  <c:v>0.44696759259278152</c:v>
                </c:pt>
                <c:pt idx="9289">
                  <c:v>0.44697916666685616</c:v>
                </c:pt>
                <c:pt idx="9290">
                  <c:v>0.44699074074092943</c:v>
                </c:pt>
                <c:pt idx="9291">
                  <c:v>0.4470023148150038</c:v>
                </c:pt>
                <c:pt idx="9292">
                  <c:v>0.44701388888907856</c:v>
                </c:pt>
                <c:pt idx="9293">
                  <c:v>0.44702546296315232</c:v>
                </c:pt>
                <c:pt idx="9294">
                  <c:v>0.44703703703722575</c:v>
                </c:pt>
                <c:pt idx="9295">
                  <c:v>0.44704861111130006</c:v>
                </c:pt>
                <c:pt idx="9296">
                  <c:v>0.44706018518537483</c:v>
                </c:pt>
                <c:pt idx="9297">
                  <c:v>0.44707175925944925</c:v>
                </c:pt>
                <c:pt idx="9298">
                  <c:v>0.4470833333335224</c:v>
                </c:pt>
                <c:pt idx="9299">
                  <c:v>0.44709490740759644</c:v>
                </c:pt>
                <c:pt idx="9300">
                  <c:v>0.44710648148167081</c:v>
                </c:pt>
                <c:pt idx="9301">
                  <c:v>0.4471180555557448</c:v>
                </c:pt>
                <c:pt idx="9302">
                  <c:v>0.4471296296298195</c:v>
                </c:pt>
                <c:pt idx="9303">
                  <c:v>0.44714120370389276</c:v>
                </c:pt>
                <c:pt idx="9304">
                  <c:v>0.44715277777796791</c:v>
                </c:pt>
                <c:pt idx="9305">
                  <c:v>0.44716435185204173</c:v>
                </c:pt>
                <c:pt idx="9306">
                  <c:v>0.4471759259261151</c:v>
                </c:pt>
                <c:pt idx="9307">
                  <c:v>0.4471875000001892</c:v>
                </c:pt>
                <c:pt idx="9308">
                  <c:v>0.4471990740742634</c:v>
                </c:pt>
                <c:pt idx="9309">
                  <c:v>0.44721064814833672</c:v>
                </c:pt>
                <c:pt idx="9310">
                  <c:v>0.44722222222241181</c:v>
                </c:pt>
                <c:pt idx="9311">
                  <c:v>0.44723379629648524</c:v>
                </c:pt>
                <c:pt idx="9312">
                  <c:v>0.44724537037055967</c:v>
                </c:pt>
                <c:pt idx="9313">
                  <c:v>0.44725694444463376</c:v>
                </c:pt>
                <c:pt idx="9314">
                  <c:v>0.44726851851870775</c:v>
                </c:pt>
                <c:pt idx="9315">
                  <c:v>0.44728009259278201</c:v>
                </c:pt>
                <c:pt idx="9316">
                  <c:v>0.44729166666685577</c:v>
                </c:pt>
                <c:pt idx="9317">
                  <c:v>0.44730324074092975</c:v>
                </c:pt>
                <c:pt idx="9318">
                  <c:v>0.44731481481500501</c:v>
                </c:pt>
                <c:pt idx="9319">
                  <c:v>0.44732638888907966</c:v>
                </c:pt>
                <c:pt idx="9320">
                  <c:v>0.44733796296315248</c:v>
                </c:pt>
                <c:pt idx="9321">
                  <c:v>0.44734953703722652</c:v>
                </c:pt>
                <c:pt idx="9322">
                  <c:v>0.44736111111130061</c:v>
                </c:pt>
                <c:pt idx="9323">
                  <c:v>0.44737268518537593</c:v>
                </c:pt>
                <c:pt idx="9324">
                  <c:v>0.44738425925945036</c:v>
                </c:pt>
                <c:pt idx="9325">
                  <c:v>0.44739583333352301</c:v>
                </c:pt>
                <c:pt idx="9326">
                  <c:v>0.44740740740759677</c:v>
                </c:pt>
                <c:pt idx="9327">
                  <c:v>0.44741898148167203</c:v>
                </c:pt>
                <c:pt idx="9328">
                  <c:v>0.44743055555574518</c:v>
                </c:pt>
                <c:pt idx="9329">
                  <c:v>0.44744212962981988</c:v>
                </c:pt>
                <c:pt idx="9330">
                  <c:v>0.44745370370389348</c:v>
                </c:pt>
                <c:pt idx="9331">
                  <c:v>0.44746527777796824</c:v>
                </c:pt>
                <c:pt idx="9332">
                  <c:v>0.44747685185204289</c:v>
                </c:pt>
                <c:pt idx="9333">
                  <c:v>0.44748842592611598</c:v>
                </c:pt>
                <c:pt idx="9334">
                  <c:v>0.44750000000018925</c:v>
                </c:pt>
                <c:pt idx="9335">
                  <c:v>0.44751157407426456</c:v>
                </c:pt>
                <c:pt idx="9336">
                  <c:v>0.44752314814833721</c:v>
                </c:pt>
                <c:pt idx="9337">
                  <c:v>0.44753472222241208</c:v>
                </c:pt>
                <c:pt idx="9338">
                  <c:v>0.44754629629648612</c:v>
                </c:pt>
                <c:pt idx="9339">
                  <c:v>0.44755787037056083</c:v>
                </c:pt>
                <c:pt idx="9340">
                  <c:v>0.44756944444463426</c:v>
                </c:pt>
                <c:pt idx="9341">
                  <c:v>0.44758101851870824</c:v>
                </c:pt>
                <c:pt idx="9342">
                  <c:v>0.4475925925927825</c:v>
                </c:pt>
                <c:pt idx="9343">
                  <c:v>0.44760416666685682</c:v>
                </c:pt>
                <c:pt idx="9344">
                  <c:v>0.44761574074093025</c:v>
                </c:pt>
                <c:pt idx="9345">
                  <c:v>0.44762731481500484</c:v>
                </c:pt>
                <c:pt idx="9346">
                  <c:v>0.44763888888907932</c:v>
                </c:pt>
                <c:pt idx="9347">
                  <c:v>0.44765046296315297</c:v>
                </c:pt>
                <c:pt idx="9348">
                  <c:v>0.44766203703722707</c:v>
                </c:pt>
                <c:pt idx="9349">
                  <c:v>0.44767361111130116</c:v>
                </c:pt>
                <c:pt idx="9350">
                  <c:v>0.44768518518537548</c:v>
                </c:pt>
                <c:pt idx="9351">
                  <c:v>0.44769675925945013</c:v>
                </c:pt>
                <c:pt idx="9352">
                  <c:v>0.44770833333352344</c:v>
                </c:pt>
                <c:pt idx="9353">
                  <c:v>0.44771990740759726</c:v>
                </c:pt>
                <c:pt idx="9354">
                  <c:v>0.44773148148167125</c:v>
                </c:pt>
                <c:pt idx="9355">
                  <c:v>0.44774305555574523</c:v>
                </c:pt>
                <c:pt idx="9356">
                  <c:v>0.44775462962982032</c:v>
                </c:pt>
                <c:pt idx="9357">
                  <c:v>0.44776620370389397</c:v>
                </c:pt>
                <c:pt idx="9358">
                  <c:v>0.44777777777796873</c:v>
                </c:pt>
                <c:pt idx="9359">
                  <c:v>0.44778935185204272</c:v>
                </c:pt>
                <c:pt idx="9360">
                  <c:v>0.44780092592611648</c:v>
                </c:pt>
                <c:pt idx="9361">
                  <c:v>0.44781250000019041</c:v>
                </c:pt>
                <c:pt idx="9362">
                  <c:v>0.44782407407426572</c:v>
                </c:pt>
                <c:pt idx="9363">
                  <c:v>0.44783564814833765</c:v>
                </c:pt>
                <c:pt idx="9364">
                  <c:v>0.44784722222241258</c:v>
                </c:pt>
                <c:pt idx="9365">
                  <c:v>0.44785879629648745</c:v>
                </c:pt>
                <c:pt idx="9366">
                  <c:v>0.44787037037056193</c:v>
                </c:pt>
                <c:pt idx="9367">
                  <c:v>0.44788194444463497</c:v>
                </c:pt>
                <c:pt idx="9368">
                  <c:v>0.44789351851870879</c:v>
                </c:pt>
                <c:pt idx="9369">
                  <c:v>0.44790509259278283</c:v>
                </c:pt>
                <c:pt idx="9370">
                  <c:v>0.44791666666685814</c:v>
                </c:pt>
                <c:pt idx="9371">
                  <c:v>0.44792824074093135</c:v>
                </c:pt>
                <c:pt idx="9372">
                  <c:v>0.44793981481500533</c:v>
                </c:pt>
                <c:pt idx="9373">
                  <c:v>0.44795138888907982</c:v>
                </c:pt>
                <c:pt idx="9374">
                  <c:v>0.44796296296315435</c:v>
                </c:pt>
                <c:pt idx="9375">
                  <c:v>0.44797453703722834</c:v>
                </c:pt>
                <c:pt idx="9376">
                  <c:v>0.44798611111130232</c:v>
                </c:pt>
                <c:pt idx="9377">
                  <c:v>0.44799768518537597</c:v>
                </c:pt>
                <c:pt idx="9378">
                  <c:v>0.44800925925945068</c:v>
                </c:pt>
                <c:pt idx="9379">
                  <c:v>0.44802083333352438</c:v>
                </c:pt>
                <c:pt idx="9380">
                  <c:v>0.44803240740759775</c:v>
                </c:pt>
                <c:pt idx="9381">
                  <c:v>0.44804398148167235</c:v>
                </c:pt>
                <c:pt idx="9382">
                  <c:v>0.44805555555574628</c:v>
                </c:pt>
                <c:pt idx="9383">
                  <c:v>0.44806712962982082</c:v>
                </c:pt>
                <c:pt idx="9384">
                  <c:v>0.44807870370389524</c:v>
                </c:pt>
                <c:pt idx="9385">
                  <c:v>0.44809027777796934</c:v>
                </c:pt>
                <c:pt idx="9386">
                  <c:v>0.44810185185204321</c:v>
                </c:pt>
                <c:pt idx="9387">
                  <c:v>0.44811342592611653</c:v>
                </c:pt>
                <c:pt idx="9388">
                  <c:v>0.44812500000019029</c:v>
                </c:pt>
                <c:pt idx="9389">
                  <c:v>0.44813657407426538</c:v>
                </c:pt>
                <c:pt idx="9390">
                  <c:v>0.4481481481483382</c:v>
                </c:pt>
                <c:pt idx="9391">
                  <c:v>0.44815972222241318</c:v>
                </c:pt>
                <c:pt idx="9392">
                  <c:v>0.44817129629648722</c:v>
                </c:pt>
                <c:pt idx="9393">
                  <c:v>0.44818287037056243</c:v>
                </c:pt>
                <c:pt idx="9394">
                  <c:v>0.44819444444463524</c:v>
                </c:pt>
                <c:pt idx="9395">
                  <c:v>0.44820601851870923</c:v>
                </c:pt>
                <c:pt idx="9396">
                  <c:v>0.4482175925927836</c:v>
                </c:pt>
                <c:pt idx="9397">
                  <c:v>0.44822916666685786</c:v>
                </c:pt>
                <c:pt idx="9398">
                  <c:v>0.44824074074093129</c:v>
                </c:pt>
                <c:pt idx="9399">
                  <c:v>0.44825231481500583</c:v>
                </c:pt>
                <c:pt idx="9400">
                  <c:v>0.44826388888907998</c:v>
                </c:pt>
                <c:pt idx="9401">
                  <c:v>0.44827546296315407</c:v>
                </c:pt>
                <c:pt idx="9402">
                  <c:v>0.44828703703722816</c:v>
                </c:pt>
                <c:pt idx="9403">
                  <c:v>0.44829861111130226</c:v>
                </c:pt>
                <c:pt idx="9404">
                  <c:v>0.44831018518537713</c:v>
                </c:pt>
                <c:pt idx="9405">
                  <c:v>0.44832175925945184</c:v>
                </c:pt>
                <c:pt idx="9406">
                  <c:v>0.44833333333352426</c:v>
                </c:pt>
                <c:pt idx="9407">
                  <c:v>0.4483449074075988</c:v>
                </c:pt>
                <c:pt idx="9408">
                  <c:v>0.44835648148167351</c:v>
                </c:pt>
                <c:pt idx="9409">
                  <c:v>0.44836805555574732</c:v>
                </c:pt>
                <c:pt idx="9410">
                  <c:v>0.44837962962982192</c:v>
                </c:pt>
                <c:pt idx="9411">
                  <c:v>0.44839120370389501</c:v>
                </c:pt>
                <c:pt idx="9412">
                  <c:v>0.44840277777797044</c:v>
                </c:pt>
                <c:pt idx="9413">
                  <c:v>0.44841435185204426</c:v>
                </c:pt>
                <c:pt idx="9414">
                  <c:v>0.44842592592611746</c:v>
                </c:pt>
                <c:pt idx="9415">
                  <c:v>0.44843750000019073</c:v>
                </c:pt>
                <c:pt idx="9416">
                  <c:v>0.44844907407426582</c:v>
                </c:pt>
                <c:pt idx="9417">
                  <c:v>0.44846064814833925</c:v>
                </c:pt>
                <c:pt idx="9418">
                  <c:v>0.44847222222241445</c:v>
                </c:pt>
                <c:pt idx="9419">
                  <c:v>0.44848379629648832</c:v>
                </c:pt>
                <c:pt idx="9420">
                  <c:v>0.44849537037056197</c:v>
                </c:pt>
                <c:pt idx="9421">
                  <c:v>0.44850694444463601</c:v>
                </c:pt>
                <c:pt idx="9422">
                  <c:v>0.44851851851871005</c:v>
                </c:pt>
                <c:pt idx="9423">
                  <c:v>0.44853009259278376</c:v>
                </c:pt>
                <c:pt idx="9424">
                  <c:v>0.44854166666685835</c:v>
                </c:pt>
                <c:pt idx="9425">
                  <c:v>0.44855324074093167</c:v>
                </c:pt>
                <c:pt idx="9426">
                  <c:v>0.44856481481500682</c:v>
                </c:pt>
                <c:pt idx="9427">
                  <c:v>0.44857638888908136</c:v>
                </c:pt>
                <c:pt idx="9428">
                  <c:v>0.44858796296315534</c:v>
                </c:pt>
                <c:pt idx="9429">
                  <c:v>0.44859953703722871</c:v>
                </c:pt>
                <c:pt idx="9430">
                  <c:v>0.44861111111130275</c:v>
                </c:pt>
                <c:pt idx="9431">
                  <c:v>0.44862268518537768</c:v>
                </c:pt>
                <c:pt idx="9432">
                  <c:v>0.44863425925945138</c:v>
                </c:pt>
                <c:pt idx="9433">
                  <c:v>0.44864583333352476</c:v>
                </c:pt>
                <c:pt idx="9434">
                  <c:v>0.44865740740759874</c:v>
                </c:pt>
                <c:pt idx="9435">
                  <c:v>0.44866898148167395</c:v>
                </c:pt>
                <c:pt idx="9436">
                  <c:v>0.44868055555574782</c:v>
                </c:pt>
                <c:pt idx="9437">
                  <c:v>0.44869212962982147</c:v>
                </c:pt>
                <c:pt idx="9438">
                  <c:v>0.44870370370389556</c:v>
                </c:pt>
                <c:pt idx="9439">
                  <c:v>0.44871527777797021</c:v>
                </c:pt>
                <c:pt idx="9440">
                  <c:v>0.44872685185204475</c:v>
                </c:pt>
                <c:pt idx="9441">
                  <c:v>0.44873842592611729</c:v>
                </c:pt>
                <c:pt idx="9442">
                  <c:v>0.44875000000019122</c:v>
                </c:pt>
                <c:pt idx="9443">
                  <c:v>0.44876157407426631</c:v>
                </c:pt>
                <c:pt idx="9444">
                  <c:v>0.44877314814833885</c:v>
                </c:pt>
                <c:pt idx="9445">
                  <c:v>0.44878472222241489</c:v>
                </c:pt>
                <c:pt idx="9446">
                  <c:v>0.44879629629648826</c:v>
                </c:pt>
                <c:pt idx="9447">
                  <c:v>0.44880787037056324</c:v>
                </c:pt>
                <c:pt idx="9448">
                  <c:v>0.44881944444463651</c:v>
                </c:pt>
                <c:pt idx="9449">
                  <c:v>0.44883101851870988</c:v>
                </c:pt>
                <c:pt idx="9450">
                  <c:v>0.44884259259278486</c:v>
                </c:pt>
                <c:pt idx="9451">
                  <c:v>0.44885416666685957</c:v>
                </c:pt>
                <c:pt idx="9452">
                  <c:v>0.44886574074093283</c:v>
                </c:pt>
                <c:pt idx="9453">
                  <c:v>0.44887731481500698</c:v>
                </c:pt>
                <c:pt idx="9454">
                  <c:v>0.44888888888908268</c:v>
                </c:pt>
                <c:pt idx="9455">
                  <c:v>0.44890046296315583</c:v>
                </c:pt>
                <c:pt idx="9456">
                  <c:v>0.44891203703722982</c:v>
                </c:pt>
                <c:pt idx="9457">
                  <c:v>0.44892361111130347</c:v>
                </c:pt>
                <c:pt idx="9458">
                  <c:v>0.44893518518537745</c:v>
                </c:pt>
                <c:pt idx="9459">
                  <c:v>0.44894675925945277</c:v>
                </c:pt>
                <c:pt idx="9460">
                  <c:v>0.44895833333352581</c:v>
                </c:pt>
                <c:pt idx="9461">
                  <c:v>0.44896990740759984</c:v>
                </c:pt>
                <c:pt idx="9462">
                  <c:v>0.44898148148167438</c:v>
                </c:pt>
                <c:pt idx="9463">
                  <c:v>0.44899305555574776</c:v>
                </c:pt>
                <c:pt idx="9464">
                  <c:v>0.44900462962982285</c:v>
                </c:pt>
                <c:pt idx="9465">
                  <c:v>0.44901620370389678</c:v>
                </c:pt>
                <c:pt idx="9466">
                  <c:v>0.44902777777797143</c:v>
                </c:pt>
                <c:pt idx="9467">
                  <c:v>0.44903935185204447</c:v>
                </c:pt>
                <c:pt idx="9468">
                  <c:v>0.44905092592611845</c:v>
                </c:pt>
                <c:pt idx="9469">
                  <c:v>0.44906250000019227</c:v>
                </c:pt>
                <c:pt idx="9470">
                  <c:v>0.44907407407426753</c:v>
                </c:pt>
                <c:pt idx="9471">
                  <c:v>0.44908564814834068</c:v>
                </c:pt>
                <c:pt idx="9472">
                  <c:v>0.44909722222241477</c:v>
                </c:pt>
                <c:pt idx="9473">
                  <c:v>0.44910879629648898</c:v>
                </c:pt>
                <c:pt idx="9474">
                  <c:v>0.44912037037056385</c:v>
                </c:pt>
                <c:pt idx="9475">
                  <c:v>0.44913194444463639</c:v>
                </c:pt>
                <c:pt idx="9476">
                  <c:v>0.44914351851871026</c:v>
                </c:pt>
                <c:pt idx="9477">
                  <c:v>0.44915509259278474</c:v>
                </c:pt>
                <c:pt idx="9478">
                  <c:v>0.44916666666686006</c:v>
                </c:pt>
                <c:pt idx="9479">
                  <c:v>0.44917824074093327</c:v>
                </c:pt>
                <c:pt idx="9480">
                  <c:v>0.44918981481500758</c:v>
                </c:pt>
                <c:pt idx="9481">
                  <c:v>0.44920138888908162</c:v>
                </c:pt>
                <c:pt idx="9482">
                  <c:v>0.44921296296315633</c:v>
                </c:pt>
                <c:pt idx="9483">
                  <c:v>0.44922453703722998</c:v>
                </c:pt>
                <c:pt idx="9484">
                  <c:v>0.44923611111130379</c:v>
                </c:pt>
                <c:pt idx="9485">
                  <c:v>0.449247685185378</c:v>
                </c:pt>
                <c:pt idx="9486">
                  <c:v>0.44925925925945231</c:v>
                </c:pt>
                <c:pt idx="9487">
                  <c:v>0.4492708333335263</c:v>
                </c:pt>
                <c:pt idx="9488">
                  <c:v>0.44928240740760106</c:v>
                </c:pt>
                <c:pt idx="9489">
                  <c:v>0.44929398148167426</c:v>
                </c:pt>
                <c:pt idx="9490">
                  <c:v>0.44930555555574847</c:v>
                </c:pt>
                <c:pt idx="9491">
                  <c:v>0.44931712962982334</c:v>
                </c:pt>
                <c:pt idx="9492">
                  <c:v>0.44932870370389794</c:v>
                </c:pt>
                <c:pt idx="9493">
                  <c:v>0.44934027777797175</c:v>
                </c:pt>
                <c:pt idx="9494">
                  <c:v>0.44935185185204563</c:v>
                </c:pt>
                <c:pt idx="9495">
                  <c:v>0.44936342592611894</c:v>
                </c:pt>
                <c:pt idx="9496">
                  <c:v>0.44937500000019276</c:v>
                </c:pt>
                <c:pt idx="9497">
                  <c:v>0.44938657407426863</c:v>
                </c:pt>
                <c:pt idx="9498">
                  <c:v>0.44939814814834128</c:v>
                </c:pt>
                <c:pt idx="9499">
                  <c:v>0.44940972222241582</c:v>
                </c:pt>
                <c:pt idx="9500">
                  <c:v>0.44942129629648947</c:v>
                </c:pt>
                <c:pt idx="9501">
                  <c:v>0.44943287037056423</c:v>
                </c:pt>
                <c:pt idx="9502">
                  <c:v>0.4494444444446376</c:v>
                </c:pt>
                <c:pt idx="9503">
                  <c:v>0.4494560185187117</c:v>
                </c:pt>
                <c:pt idx="9504">
                  <c:v>0.4494675925927859</c:v>
                </c:pt>
                <c:pt idx="9505">
                  <c:v>0.44947916666686055</c:v>
                </c:pt>
                <c:pt idx="9506">
                  <c:v>0.44949074074093376</c:v>
                </c:pt>
                <c:pt idx="9507">
                  <c:v>0.44950231481500807</c:v>
                </c:pt>
                <c:pt idx="9508">
                  <c:v>0.44951388888908284</c:v>
                </c:pt>
                <c:pt idx="9509">
                  <c:v>0.44952546296315682</c:v>
                </c:pt>
                <c:pt idx="9510">
                  <c:v>0.44953703703723025</c:v>
                </c:pt>
                <c:pt idx="9511">
                  <c:v>0.44954861111130451</c:v>
                </c:pt>
                <c:pt idx="9512">
                  <c:v>0.44956018518537882</c:v>
                </c:pt>
                <c:pt idx="9513">
                  <c:v>0.44957175925945364</c:v>
                </c:pt>
                <c:pt idx="9514">
                  <c:v>0.44958333333352685</c:v>
                </c:pt>
                <c:pt idx="9515">
                  <c:v>0.4495949074076015</c:v>
                </c:pt>
                <c:pt idx="9516">
                  <c:v>0.44960648148167498</c:v>
                </c:pt>
                <c:pt idx="9517">
                  <c:v>0.44961805555574902</c:v>
                </c:pt>
                <c:pt idx="9518">
                  <c:v>0.44962962962982378</c:v>
                </c:pt>
                <c:pt idx="9519">
                  <c:v>0.44964120370389721</c:v>
                </c:pt>
                <c:pt idx="9520">
                  <c:v>0.44965277777797213</c:v>
                </c:pt>
                <c:pt idx="9521">
                  <c:v>0.44966435185204617</c:v>
                </c:pt>
                <c:pt idx="9522">
                  <c:v>0.44967592592611927</c:v>
                </c:pt>
                <c:pt idx="9523">
                  <c:v>0.44968750000019325</c:v>
                </c:pt>
                <c:pt idx="9524">
                  <c:v>0.44969907407426768</c:v>
                </c:pt>
                <c:pt idx="9525">
                  <c:v>0.44971064814834177</c:v>
                </c:pt>
                <c:pt idx="9526">
                  <c:v>0.44972222222241598</c:v>
                </c:pt>
                <c:pt idx="9527">
                  <c:v>0.44973379629648974</c:v>
                </c:pt>
                <c:pt idx="9528">
                  <c:v>0.44974537037056406</c:v>
                </c:pt>
                <c:pt idx="9529">
                  <c:v>0.44975694444463793</c:v>
                </c:pt>
                <c:pt idx="9530">
                  <c:v>0.44976851851871175</c:v>
                </c:pt>
                <c:pt idx="9531">
                  <c:v>0.4497800925927864</c:v>
                </c:pt>
                <c:pt idx="9532">
                  <c:v>0.44979166666686027</c:v>
                </c:pt>
                <c:pt idx="9533">
                  <c:v>0.44980324074093425</c:v>
                </c:pt>
                <c:pt idx="9534">
                  <c:v>0.4498148148150094</c:v>
                </c:pt>
                <c:pt idx="9535">
                  <c:v>0.44982638888908394</c:v>
                </c:pt>
                <c:pt idx="9536">
                  <c:v>0.44983796296315698</c:v>
                </c:pt>
                <c:pt idx="9537">
                  <c:v>0.44984953703723096</c:v>
                </c:pt>
                <c:pt idx="9538">
                  <c:v>0.449861111111305</c:v>
                </c:pt>
                <c:pt idx="9539">
                  <c:v>0.44987268518538026</c:v>
                </c:pt>
                <c:pt idx="9540">
                  <c:v>0.44988425925945469</c:v>
                </c:pt>
                <c:pt idx="9541">
                  <c:v>0.44989583333352734</c:v>
                </c:pt>
                <c:pt idx="9542">
                  <c:v>0.44990740740760182</c:v>
                </c:pt>
                <c:pt idx="9543">
                  <c:v>0.44991898148167642</c:v>
                </c:pt>
                <c:pt idx="9544">
                  <c:v>0.44993055555574957</c:v>
                </c:pt>
                <c:pt idx="9545">
                  <c:v>0.44994212962982433</c:v>
                </c:pt>
                <c:pt idx="9546">
                  <c:v>0.44995370370389798</c:v>
                </c:pt>
                <c:pt idx="9547">
                  <c:v>0.44996527777797263</c:v>
                </c:pt>
                <c:pt idx="9548">
                  <c:v>0.44997685185204728</c:v>
                </c:pt>
                <c:pt idx="9549">
                  <c:v>0.44998842592612032</c:v>
                </c:pt>
                <c:pt idx="9550">
                  <c:v>0.45000000000019375</c:v>
                </c:pt>
                <c:pt idx="9551">
                  <c:v>0.45001157407426884</c:v>
                </c:pt>
                <c:pt idx="9552">
                  <c:v>0.45002314814834216</c:v>
                </c:pt>
                <c:pt idx="9553">
                  <c:v>0.45003472222241631</c:v>
                </c:pt>
                <c:pt idx="9554">
                  <c:v>0.45004629629649034</c:v>
                </c:pt>
                <c:pt idx="9555">
                  <c:v>0.45005787037056488</c:v>
                </c:pt>
                <c:pt idx="9556">
                  <c:v>0.45006944444463853</c:v>
                </c:pt>
                <c:pt idx="9557">
                  <c:v>0.45008101851871263</c:v>
                </c:pt>
                <c:pt idx="9558">
                  <c:v>0.45009259259278672</c:v>
                </c:pt>
                <c:pt idx="9559">
                  <c:v>0.45010416666686082</c:v>
                </c:pt>
                <c:pt idx="9560">
                  <c:v>0.45011574074093474</c:v>
                </c:pt>
                <c:pt idx="9561">
                  <c:v>0.45012731481500901</c:v>
                </c:pt>
                <c:pt idx="9562">
                  <c:v>0.45013888888908332</c:v>
                </c:pt>
                <c:pt idx="9563">
                  <c:v>0.45015046296315731</c:v>
                </c:pt>
                <c:pt idx="9564">
                  <c:v>0.45016203703723134</c:v>
                </c:pt>
                <c:pt idx="9565">
                  <c:v>0.45017361111130533</c:v>
                </c:pt>
                <c:pt idx="9566">
                  <c:v>0.45018518518537948</c:v>
                </c:pt>
                <c:pt idx="9567">
                  <c:v>0.45019675925945446</c:v>
                </c:pt>
                <c:pt idx="9568">
                  <c:v>0.45020833333352767</c:v>
                </c:pt>
                <c:pt idx="9569">
                  <c:v>0.45021990740760182</c:v>
                </c:pt>
                <c:pt idx="9570">
                  <c:v>0.45023148148167574</c:v>
                </c:pt>
                <c:pt idx="9571">
                  <c:v>0.45024305555574973</c:v>
                </c:pt>
                <c:pt idx="9572">
                  <c:v>0.45025462962982432</c:v>
                </c:pt>
                <c:pt idx="9573">
                  <c:v>0.4502662037038983</c:v>
                </c:pt>
                <c:pt idx="9574">
                  <c:v>0.45027777777797301</c:v>
                </c:pt>
                <c:pt idx="9575">
                  <c:v>0.45028935185204638</c:v>
                </c:pt>
                <c:pt idx="9576">
                  <c:v>0.45030092592612042</c:v>
                </c:pt>
                <c:pt idx="9577">
                  <c:v>0.45031250000019452</c:v>
                </c:pt>
                <c:pt idx="9578">
                  <c:v>0.45032407407426994</c:v>
                </c:pt>
                <c:pt idx="9579">
                  <c:v>0.4503356481483427</c:v>
                </c:pt>
                <c:pt idx="9580">
                  <c:v>0.4503472222224168</c:v>
                </c:pt>
                <c:pt idx="9581">
                  <c:v>0.45035879629649161</c:v>
                </c:pt>
                <c:pt idx="9582">
                  <c:v>0.45037037037056615</c:v>
                </c:pt>
                <c:pt idx="9583">
                  <c:v>0.45038194444463908</c:v>
                </c:pt>
                <c:pt idx="9584">
                  <c:v>0.45039351851871279</c:v>
                </c:pt>
                <c:pt idx="9585">
                  <c:v>0.45040509259278727</c:v>
                </c:pt>
                <c:pt idx="9586">
                  <c:v>0.45041666666686236</c:v>
                </c:pt>
                <c:pt idx="9587">
                  <c:v>0.45042824074093546</c:v>
                </c:pt>
                <c:pt idx="9588">
                  <c:v>0.45043981481500955</c:v>
                </c:pt>
                <c:pt idx="9589">
                  <c:v>0.45045138888908381</c:v>
                </c:pt>
                <c:pt idx="9590">
                  <c:v>0.45046296296315858</c:v>
                </c:pt>
                <c:pt idx="9591">
                  <c:v>0.45047453703723256</c:v>
                </c:pt>
                <c:pt idx="9592">
                  <c:v>0.45048611111130632</c:v>
                </c:pt>
                <c:pt idx="9593">
                  <c:v>0.45049768518538008</c:v>
                </c:pt>
                <c:pt idx="9594">
                  <c:v>0.4505092592594549</c:v>
                </c:pt>
                <c:pt idx="9595">
                  <c:v>0.45052083333352838</c:v>
                </c:pt>
                <c:pt idx="9596">
                  <c:v>0.45053240740760231</c:v>
                </c:pt>
                <c:pt idx="9597">
                  <c:v>0.4505439814816764</c:v>
                </c:pt>
                <c:pt idx="9598">
                  <c:v>0.4505555555557505</c:v>
                </c:pt>
                <c:pt idx="9599">
                  <c:v>0.45056712962982481</c:v>
                </c:pt>
                <c:pt idx="9600">
                  <c:v>0.45057870370389952</c:v>
                </c:pt>
                <c:pt idx="9601">
                  <c:v>0.45059027777797345</c:v>
                </c:pt>
                <c:pt idx="9602">
                  <c:v>0.45060185185204688</c:v>
                </c:pt>
                <c:pt idx="9603">
                  <c:v>0.45061342592612075</c:v>
                </c:pt>
                <c:pt idx="9604">
                  <c:v>0.45062500000019479</c:v>
                </c:pt>
                <c:pt idx="9605">
                  <c:v>0.45063657407426932</c:v>
                </c:pt>
                <c:pt idx="9606">
                  <c:v>0.45064814814834325</c:v>
                </c:pt>
                <c:pt idx="9607">
                  <c:v>0.45065972222241735</c:v>
                </c:pt>
                <c:pt idx="9608">
                  <c:v>0.45067129629649144</c:v>
                </c:pt>
                <c:pt idx="9609">
                  <c:v>0.45068287037056654</c:v>
                </c:pt>
                <c:pt idx="9610">
                  <c:v>0.45069444444463963</c:v>
                </c:pt>
                <c:pt idx="9611">
                  <c:v>0.45070601851871323</c:v>
                </c:pt>
                <c:pt idx="9612">
                  <c:v>0.45071759259278776</c:v>
                </c:pt>
                <c:pt idx="9613">
                  <c:v>0.45072916666686191</c:v>
                </c:pt>
                <c:pt idx="9614">
                  <c:v>0.45074074074093579</c:v>
                </c:pt>
                <c:pt idx="9615">
                  <c:v>0.4507523148150101</c:v>
                </c:pt>
                <c:pt idx="9616">
                  <c:v>0.45076388888908431</c:v>
                </c:pt>
                <c:pt idx="9617">
                  <c:v>0.45077546296315835</c:v>
                </c:pt>
                <c:pt idx="9618">
                  <c:v>0.45078703703723239</c:v>
                </c:pt>
                <c:pt idx="9619">
                  <c:v>0.45079861111130626</c:v>
                </c:pt>
                <c:pt idx="9620">
                  <c:v>0.45081018518538146</c:v>
                </c:pt>
                <c:pt idx="9621">
                  <c:v>0.450821759259456</c:v>
                </c:pt>
                <c:pt idx="9622">
                  <c:v>0.45083333333352876</c:v>
                </c:pt>
                <c:pt idx="9623">
                  <c:v>0.45084490740760363</c:v>
                </c:pt>
                <c:pt idx="9624">
                  <c:v>0.45085648148167767</c:v>
                </c:pt>
                <c:pt idx="9625">
                  <c:v>0.45086805555575132</c:v>
                </c:pt>
                <c:pt idx="9626">
                  <c:v>0.45087962962982614</c:v>
                </c:pt>
                <c:pt idx="9627">
                  <c:v>0.45089120370389935</c:v>
                </c:pt>
                <c:pt idx="9628">
                  <c:v>0.45090277777797455</c:v>
                </c:pt>
                <c:pt idx="9629">
                  <c:v>0.45091435185204842</c:v>
                </c:pt>
                <c:pt idx="9630">
                  <c:v>0.45092592592612152</c:v>
                </c:pt>
                <c:pt idx="9631">
                  <c:v>0.45093750000019495</c:v>
                </c:pt>
                <c:pt idx="9632">
                  <c:v>0.45094907407426982</c:v>
                </c:pt>
                <c:pt idx="9633">
                  <c:v>0.4509606481483438</c:v>
                </c:pt>
                <c:pt idx="9634">
                  <c:v>0.45097222222241862</c:v>
                </c:pt>
                <c:pt idx="9635">
                  <c:v>0.45098379629649232</c:v>
                </c:pt>
                <c:pt idx="9636">
                  <c:v>0.45099537037056608</c:v>
                </c:pt>
                <c:pt idx="9637">
                  <c:v>0.45100694444464096</c:v>
                </c:pt>
                <c:pt idx="9638">
                  <c:v>0.45101851851871427</c:v>
                </c:pt>
                <c:pt idx="9639">
                  <c:v>0.45103009259278826</c:v>
                </c:pt>
                <c:pt idx="9640">
                  <c:v>0.45104166666686246</c:v>
                </c:pt>
                <c:pt idx="9641">
                  <c:v>0.45105324074093589</c:v>
                </c:pt>
                <c:pt idx="9642">
                  <c:v>0.45106481481501082</c:v>
                </c:pt>
                <c:pt idx="9643">
                  <c:v>0.45107638888908558</c:v>
                </c:pt>
                <c:pt idx="9644">
                  <c:v>0.45108796296315956</c:v>
                </c:pt>
                <c:pt idx="9645">
                  <c:v>0.45109953703723293</c:v>
                </c:pt>
                <c:pt idx="9646">
                  <c:v>0.45111111111130703</c:v>
                </c:pt>
                <c:pt idx="9647">
                  <c:v>0.4511226851853819</c:v>
                </c:pt>
                <c:pt idx="9648">
                  <c:v>0.45113425925945538</c:v>
                </c:pt>
                <c:pt idx="9649">
                  <c:v>0.45114583333352926</c:v>
                </c:pt>
                <c:pt idx="9650">
                  <c:v>0.45115740740760341</c:v>
                </c:pt>
                <c:pt idx="9651">
                  <c:v>0.45116898148167817</c:v>
                </c:pt>
                <c:pt idx="9652">
                  <c:v>0.45118055555575182</c:v>
                </c:pt>
                <c:pt idx="9653">
                  <c:v>0.4511921296298258</c:v>
                </c:pt>
                <c:pt idx="9654">
                  <c:v>0.45120370370389978</c:v>
                </c:pt>
                <c:pt idx="9655">
                  <c:v>0.45121527777797388</c:v>
                </c:pt>
                <c:pt idx="9656">
                  <c:v>0.45122685185204897</c:v>
                </c:pt>
                <c:pt idx="9657">
                  <c:v>0.45123842592612179</c:v>
                </c:pt>
                <c:pt idx="9658">
                  <c:v>0.45125000000019544</c:v>
                </c:pt>
                <c:pt idx="9659">
                  <c:v>0.45126157407427031</c:v>
                </c:pt>
                <c:pt idx="9660">
                  <c:v>0.45127314814834429</c:v>
                </c:pt>
                <c:pt idx="9661">
                  <c:v>0.45128472222241911</c:v>
                </c:pt>
                <c:pt idx="9662">
                  <c:v>0.45129629629649254</c:v>
                </c:pt>
                <c:pt idx="9663">
                  <c:v>0.45130787037056752</c:v>
                </c:pt>
                <c:pt idx="9664">
                  <c:v>0.4513194444446415</c:v>
                </c:pt>
                <c:pt idx="9665">
                  <c:v>0.45133101851871404</c:v>
                </c:pt>
                <c:pt idx="9666">
                  <c:v>0.45134259259278892</c:v>
                </c:pt>
                <c:pt idx="9667">
                  <c:v>0.45135416666686373</c:v>
                </c:pt>
                <c:pt idx="9668">
                  <c:v>0.4513657407409371</c:v>
                </c:pt>
                <c:pt idx="9669">
                  <c:v>0.45137731481501131</c:v>
                </c:pt>
                <c:pt idx="9670">
                  <c:v>0.45138888888908679</c:v>
                </c:pt>
                <c:pt idx="9671">
                  <c:v>0.45140046296316005</c:v>
                </c:pt>
                <c:pt idx="9672">
                  <c:v>0.45141203703723348</c:v>
                </c:pt>
                <c:pt idx="9673">
                  <c:v>0.45142361111130758</c:v>
                </c:pt>
                <c:pt idx="9674">
                  <c:v>0.45143518518538167</c:v>
                </c:pt>
                <c:pt idx="9675">
                  <c:v>0.45144675925945693</c:v>
                </c:pt>
                <c:pt idx="9676">
                  <c:v>0.45145833333352986</c:v>
                </c:pt>
                <c:pt idx="9677">
                  <c:v>0.45146990740760468</c:v>
                </c:pt>
                <c:pt idx="9678">
                  <c:v>0.45148148148167838</c:v>
                </c:pt>
                <c:pt idx="9679">
                  <c:v>0.45149305555575214</c:v>
                </c:pt>
                <c:pt idx="9680">
                  <c:v>0.45150462962982707</c:v>
                </c:pt>
                <c:pt idx="9681">
                  <c:v>0.451516203703901</c:v>
                </c:pt>
                <c:pt idx="9682">
                  <c:v>0.45152777777797565</c:v>
                </c:pt>
                <c:pt idx="9683">
                  <c:v>0.45153935185204852</c:v>
                </c:pt>
                <c:pt idx="9684">
                  <c:v>0.45155092592612261</c:v>
                </c:pt>
                <c:pt idx="9685">
                  <c:v>0.45156250000019671</c:v>
                </c:pt>
                <c:pt idx="9686">
                  <c:v>0.45157407407427175</c:v>
                </c:pt>
                <c:pt idx="9687">
                  <c:v>0.4515856481483449</c:v>
                </c:pt>
                <c:pt idx="9688">
                  <c:v>0.45159722222241899</c:v>
                </c:pt>
                <c:pt idx="9689">
                  <c:v>0.45160879629649331</c:v>
                </c:pt>
                <c:pt idx="9690">
                  <c:v>0.45162037037056801</c:v>
                </c:pt>
                <c:pt idx="9691">
                  <c:v>0.45163194444464128</c:v>
                </c:pt>
                <c:pt idx="9692">
                  <c:v>0.45164351851871454</c:v>
                </c:pt>
                <c:pt idx="9693">
                  <c:v>0.45165509259278924</c:v>
                </c:pt>
                <c:pt idx="9694">
                  <c:v>0.45166666666686428</c:v>
                </c:pt>
                <c:pt idx="9695">
                  <c:v>0.45167824074093765</c:v>
                </c:pt>
                <c:pt idx="9696">
                  <c:v>0.4516898148150118</c:v>
                </c:pt>
                <c:pt idx="9697">
                  <c:v>0.45170138888908584</c:v>
                </c:pt>
                <c:pt idx="9698">
                  <c:v>0.45171296296316032</c:v>
                </c:pt>
                <c:pt idx="9699">
                  <c:v>0.45172453703723431</c:v>
                </c:pt>
                <c:pt idx="9700">
                  <c:v>0.45173611111130813</c:v>
                </c:pt>
                <c:pt idx="9701">
                  <c:v>0.45174768518538222</c:v>
                </c:pt>
                <c:pt idx="9702">
                  <c:v>0.45175925925945631</c:v>
                </c:pt>
                <c:pt idx="9703">
                  <c:v>0.45177083333353041</c:v>
                </c:pt>
                <c:pt idx="9704">
                  <c:v>0.45178240740760517</c:v>
                </c:pt>
                <c:pt idx="9705">
                  <c:v>0.4517939814816786</c:v>
                </c:pt>
                <c:pt idx="9706">
                  <c:v>0.4518055555557528</c:v>
                </c:pt>
                <c:pt idx="9707">
                  <c:v>0.45181712962982756</c:v>
                </c:pt>
                <c:pt idx="9708">
                  <c:v>0.45182870370390205</c:v>
                </c:pt>
                <c:pt idx="9709">
                  <c:v>0.45184027777797597</c:v>
                </c:pt>
                <c:pt idx="9710">
                  <c:v>0.45185185185204985</c:v>
                </c:pt>
                <c:pt idx="9711">
                  <c:v>0.45186342592612316</c:v>
                </c:pt>
                <c:pt idx="9712">
                  <c:v>0.45187500000019726</c:v>
                </c:pt>
                <c:pt idx="9713">
                  <c:v>0.4518865740742728</c:v>
                </c:pt>
                <c:pt idx="9714">
                  <c:v>0.45189814814834545</c:v>
                </c:pt>
                <c:pt idx="9715">
                  <c:v>0.45190972222241982</c:v>
                </c:pt>
                <c:pt idx="9716">
                  <c:v>0.4519212962964938</c:v>
                </c:pt>
                <c:pt idx="9717">
                  <c:v>0.45193287037056851</c:v>
                </c:pt>
                <c:pt idx="9718">
                  <c:v>0.45194444444464182</c:v>
                </c:pt>
                <c:pt idx="9719">
                  <c:v>0.45195601851871575</c:v>
                </c:pt>
                <c:pt idx="9720">
                  <c:v>0.45196759259279001</c:v>
                </c:pt>
                <c:pt idx="9721">
                  <c:v>0.45197916666686438</c:v>
                </c:pt>
                <c:pt idx="9722">
                  <c:v>0.4519907407409382</c:v>
                </c:pt>
                <c:pt idx="9723">
                  <c:v>0.4520023148150123</c:v>
                </c:pt>
                <c:pt idx="9724">
                  <c:v>0.45201388888908706</c:v>
                </c:pt>
                <c:pt idx="9725">
                  <c:v>0.45202546296316048</c:v>
                </c:pt>
                <c:pt idx="9726">
                  <c:v>0.45203703703723425</c:v>
                </c:pt>
                <c:pt idx="9727">
                  <c:v>0.45204861111130867</c:v>
                </c:pt>
                <c:pt idx="9728">
                  <c:v>0.45206018518538282</c:v>
                </c:pt>
                <c:pt idx="9729">
                  <c:v>0.45207175925945786</c:v>
                </c:pt>
                <c:pt idx="9730">
                  <c:v>0.45208333333353096</c:v>
                </c:pt>
                <c:pt idx="9731">
                  <c:v>0.45209490740760538</c:v>
                </c:pt>
                <c:pt idx="9732">
                  <c:v>0.45210648148167931</c:v>
                </c:pt>
                <c:pt idx="9733">
                  <c:v>0.4521180555557533</c:v>
                </c:pt>
                <c:pt idx="9734">
                  <c:v>0.452129629629828</c:v>
                </c:pt>
                <c:pt idx="9735">
                  <c:v>0.45214120370390143</c:v>
                </c:pt>
                <c:pt idx="9736">
                  <c:v>0.45215277777797641</c:v>
                </c:pt>
                <c:pt idx="9737">
                  <c:v>0.45216435185205039</c:v>
                </c:pt>
                <c:pt idx="9738">
                  <c:v>0.45217592592612371</c:v>
                </c:pt>
                <c:pt idx="9739">
                  <c:v>0.45218750000019775</c:v>
                </c:pt>
                <c:pt idx="9740">
                  <c:v>0.4521990740742719</c:v>
                </c:pt>
                <c:pt idx="9741">
                  <c:v>0.45221064814834599</c:v>
                </c:pt>
                <c:pt idx="9742">
                  <c:v>0.45222222222242031</c:v>
                </c:pt>
                <c:pt idx="9743">
                  <c:v>0.45223379629649413</c:v>
                </c:pt>
                <c:pt idx="9744">
                  <c:v>0.45224537037056828</c:v>
                </c:pt>
                <c:pt idx="9745">
                  <c:v>0.45225694444464237</c:v>
                </c:pt>
                <c:pt idx="9746">
                  <c:v>0.45226851851871624</c:v>
                </c:pt>
                <c:pt idx="9747">
                  <c:v>0.45228009259279056</c:v>
                </c:pt>
                <c:pt idx="9748">
                  <c:v>0.45229166666686466</c:v>
                </c:pt>
                <c:pt idx="9749">
                  <c:v>0.45230324074093875</c:v>
                </c:pt>
                <c:pt idx="9750">
                  <c:v>0.45231481481501357</c:v>
                </c:pt>
                <c:pt idx="9751">
                  <c:v>0.45232638888908816</c:v>
                </c:pt>
                <c:pt idx="9752">
                  <c:v>0.45233796296316131</c:v>
                </c:pt>
                <c:pt idx="9753">
                  <c:v>0.45234953703723518</c:v>
                </c:pt>
                <c:pt idx="9754">
                  <c:v>0.45236111111130922</c:v>
                </c:pt>
                <c:pt idx="9755">
                  <c:v>0.45237268518538443</c:v>
                </c:pt>
                <c:pt idx="9756">
                  <c:v>0.45238425925945891</c:v>
                </c:pt>
                <c:pt idx="9757">
                  <c:v>0.45239583333353151</c:v>
                </c:pt>
                <c:pt idx="9758">
                  <c:v>0.45240740740760582</c:v>
                </c:pt>
                <c:pt idx="9759">
                  <c:v>0.45241898148168064</c:v>
                </c:pt>
                <c:pt idx="9760">
                  <c:v>0.45243055555575384</c:v>
                </c:pt>
                <c:pt idx="9761">
                  <c:v>0.45244212962982788</c:v>
                </c:pt>
                <c:pt idx="9762">
                  <c:v>0.45245370370390198</c:v>
                </c:pt>
                <c:pt idx="9763">
                  <c:v>0.45246527777797696</c:v>
                </c:pt>
                <c:pt idx="9764">
                  <c:v>0.4524768518520515</c:v>
                </c:pt>
                <c:pt idx="9765">
                  <c:v>0.45248842592612432</c:v>
                </c:pt>
                <c:pt idx="9766">
                  <c:v>0.45250000000019824</c:v>
                </c:pt>
                <c:pt idx="9767">
                  <c:v>0.45251157407427317</c:v>
                </c:pt>
                <c:pt idx="9768">
                  <c:v>0.45252314814834654</c:v>
                </c:pt>
                <c:pt idx="9769">
                  <c:v>0.4525347222224208</c:v>
                </c:pt>
                <c:pt idx="9770">
                  <c:v>0.45254629629649484</c:v>
                </c:pt>
                <c:pt idx="9771">
                  <c:v>0.45255787037056888</c:v>
                </c:pt>
                <c:pt idx="9772">
                  <c:v>0.45256944444464292</c:v>
                </c:pt>
                <c:pt idx="9773">
                  <c:v>0.45258101851871679</c:v>
                </c:pt>
                <c:pt idx="9774">
                  <c:v>0.45259259259279111</c:v>
                </c:pt>
                <c:pt idx="9775">
                  <c:v>0.45260416666686532</c:v>
                </c:pt>
                <c:pt idx="9776">
                  <c:v>0.45261574074093924</c:v>
                </c:pt>
                <c:pt idx="9777">
                  <c:v>0.45262731481501339</c:v>
                </c:pt>
                <c:pt idx="9778">
                  <c:v>0.45263888888908782</c:v>
                </c:pt>
                <c:pt idx="9779">
                  <c:v>0.45265046296316158</c:v>
                </c:pt>
                <c:pt idx="9780">
                  <c:v>0.45266203703723568</c:v>
                </c:pt>
                <c:pt idx="9781">
                  <c:v>0.45267361111130977</c:v>
                </c:pt>
                <c:pt idx="9782">
                  <c:v>0.45268518518538386</c:v>
                </c:pt>
                <c:pt idx="9783">
                  <c:v>0.45269675925945885</c:v>
                </c:pt>
                <c:pt idx="9784">
                  <c:v>0.45270833333353205</c:v>
                </c:pt>
                <c:pt idx="9785">
                  <c:v>0.45271990740760631</c:v>
                </c:pt>
                <c:pt idx="9786">
                  <c:v>0.45273148148168024</c:v>
                </c:pt>
                <c:pt idx="9787">
                  <c:v>0.45274305555575423</c:v>
                </c:pt>
                <c:pt idx="9788">
                  <c:v>0.45275462962982882</c:v>
                </c:pt>
                <c:pt idx="9789">
                  <c:v>0.45276620370390258</c:v>
                </c:pt>
                <c:pt idx="9790">
                  <c:v>0.4527777777779774</c:v>
                </c:pt>
                <c:pt idx="9791">
                  <c:v>0.45278935185205088</c:v>
                </c:pt>
                <c:pt idx="9792">
                  <c:v>0.45280092592612481</c:v>
                </c:pt>
                <c:pt idx="9793">
                  <c:v>0.4528125000001989</c:v>
                </c:pt>
                <c:pt idx="9794">
                  <c:v>0.45282407407427433</c:v>
                </c:pt>
                <c:pt idx="9795">
                  <c:v>0.45283564814834709</c:v>
                </c:pt>
                <c:pt idx="9796">
                  <c:v>0.4528472222224213</c:v>
                </c:pt>
                <c:pt idx="9797">
                  <c:v>0.45285879629649595</c:v>
                </c:pt>
                <c:pt idx="9798">
                  <c:v>0.45287037037057054</c:v>
                </c:pt>
                <c:pt idx="9799">
                  <c:v>0.45288194444464436</c:v>
                </c:pt>
                <c:pt idx="9800">
                  <c:v>0.45289351851871729</c:v>
                </c:pt>
                <c:pt idx="9801">
                  <c:v>0.45290509259279166</c:v>
                </c:pt>
                <c:pt idx="9802">
                  <c:v>0.45291666666686675</c:v>
                </c:pt>
                <c:pt idx="9803">
                  <c:v>0.45292824074093985</c:v>
                </c:pt>
                <c:pt idx="9804">
                  <c:v>0.45293981481501394</c:v>
                </c:pt>
                <c:pt idx="9805">
                  <c:v>0.45295138888908831</c:v>
                </c:pt>
                <c:pt idx="9806">
                  <c:v>0.45296296296316302</c:v>
                </c:pt>
                <c:pt idx="9807">
                  <c:v>0.45297453703723689</c:v>
                </c:pt>
                <c:pt idx="9808">
                  <c:v>0.45298611111131032</c:v>
                </c:pt>
                <c:pt idx="9809">
                  <c:v>0.45299768518538441</c:v>
                </c:pt>
                <c:pt idx="9810">
                  <c:v>0.45300925925945923</c:v>
                </c:pt>
                <c:pt idx="9811">
                  <c:v>0.45302083333353282</c:v>
                </c:pt>
                <c:pt idx="9812">
                  <c:v>0.45303240740760681</c:v>
                </c:pt>
                <c:pt idx="9813">
                  <c:v>0.45304398148168085</c:v>
                </c:pt>
                <c:pt idx="9814">
                  <c:v>0.45305555555575489</c:v>
                </c:pt>
                <c:pt idx="9815">
                  <c:v>0.45306712962982898</c:v>
                </c:pt>
                <c:pt idx="9816">
                  <c:v>0.45307870370390396</c:v>
                </c:pt>
                <c:pt idx="9817">
                  <c:v>0.45309027777797783</c:v>
                </c:pt>
                <c:pt idx="9818">
                  <c:v>0.45310185185205132</c:v>
                </c:pt>
                <c:pt idx="9819">
                  <c:v>0.45311342592612525</c:v>
                </c:pt>
                <c:pt idx="9820">
                  <c:v>0.45312500000019929</c:v>
                </c:pt>
                <c:pt idx="9821">
                  <c:v>0.45313657407427382</c:v>
                </c:pt>
                <c:pt idx="9822">
                  <c:v>0.45314814814834764</c:v>
                </c:pt>
                <c:pt idx="9823">
                  <c:v>0.45315972222242185</c:v>
                </c:pt>
                <c:pt idx="9824">
                  <c:v>0.45317129629649583</c:v>
                </c:pt>
                <c:pt idx="9825">
                  <c:v>0.45318287037057092</c:v>
                </c:pt>
                <c:pt idx="9826">
                  <c:v>0.45319444444464402</c:v>
                </c:pt>
                <c:pt idx="9827">
                  <c:v>0.45320601851871745</c:v>
                </c:pt>
                <c:pt idx="9828">
                  <c:v>0.45321759259279221</c:v>
                </c:pt>
                <c:pt idx="9829">
                  <c:v>0.4532291666668663</c:v>
                </c:pt>
                <c:pt idx="9830">
                  <c:v>0.4532407407409404</c:v>
                </c:pt>
                <c:pt idx="9831">
                  <c:v>0.45325231481501449</c:v>
                </c:pt>
                <c:pt idx="9832">
                  <c:v>0.45326388888908858</c:v>
                </c:pt>
                <c:pt idx="9833">
                  <c:v>0.45327546296316268</c:v>
                </c:pt>
                <c:pt idx="9834">
                  <c:v>0.45328703703723677</c:v>
                </c:pt>
                <c:pt idx="9835">
                  <c:v>0.45329861111131076</c:v>
                </c:pt>
                <c:pt idx="9836">
                  <c:v>0.45331018518538585</c:v>
                </c:pt>
                <c:pt idx="9837">
                  <c:v>0.45332175925946039</c:v>
                </c:pt>
                <c:pt idx="9838">
                  <c:v>0.45333333333353315</c:v>
                </c:pt>
                <c:pt idx="9839">
                  <c:v>0.45334490740760808</c:v>
                </c:pt>
                <c:pt idx="9840">
                  <c:v>0.45335648148168206</c:v>
                </c:pt>
                <c:pt idx="9841">
                  <c:v>0.45336805555575582</c:v>
                </c:pt>
                <c:pt idx="9842">
                  <c:v>0.45337962962983053</c:v>
                </c:pt>
                <c:pt idx="9843">
                  <c:v>0.45339120370390362</c:v>
                </c:pt>
                <c:pt idx="9844">
                  <c:v>0.45340277777797894</c:v>
                </c:pt>
                <c:pt idx="9845">
                  <c:v>0.45341435185205275</c:v>
                </c:pt>
                <c:pt idx="9846">
                  <c:v>0.45342592592612591</c:v>
                </c:pt>
                <c:pt idx="9847">
                  <c:v>0.4534375000002</c:v>
                </c:pt>
                <c:pt idx="9848">
                  <c:v>0.45344907407427432</c:v>
                </c:pt>
                <c:pt idx="9849">
                  <c:v>0.4534606481483483</c:v>
                </c:pt>
                <c:pt idx="9850">
                  <c:v>0.453472222222423</c:v>
                </c:pt>
                <c:pt idx="9851">
                  <c:v>0.45348379629649638</c:v>
                </c:pt>
                <c:pt idx="9852">
                  <c:v>0.45349537037057047</c:v>
                </c:pt>
                <c:pt idx="9853">
                  <c:v>0.45350694444464534</c:v>
                </c:pt>
                <c:pt idx="9854">
                  <c:v>0.45351851851871866</c:v>
                </c:pt>
                <c:pt idx="9855">
                  <c:v>0.45353009259279276</c:v>
                </c:pt>
                <c:pt idx="9856">
                  <c:v>0.45354166666686685</c:v>
                </c:pt>
                <c:pt idx="9857">
                  <c:v>0.45355324074094094</c:v>
                </c:pt>
                <c:pt idx="9858">
                  <c:v>0.45356481481501532</c:v>
                </c:pt>
                <c:pt idx="9859">
                  <c:v>0.45357638888909002</c:v>
                </c:pt>
                <c:pt idx="9860">
                  <c:v>0.453587962963164</c:v>
                </c:pt>
                <c:pt idx="9861">
                  <c:v>0.45359953703723727</c:v>
                </c:pt>
                <c:pt idx="9862">
                  <c:v>0.45361111111131125</c:v>
                </c:pt>
                <c:pt idx="9863">
                  <c:v>0.45362268518538623</c:v>
                </c:pt>
                <c:pt idx="9864">
                  <c:v>0.45363425925945988</c:v>
                </c:pt>
                <c:pt idx="9865">
                  <c:v>0.4536458333335337</c:v>
                </c:pt>
                <c:pt idx="9866">
                  <c:v>0.45365740740760785</c:v>
                </c:pt>
                <c:pt idx="9867">
                  <c:v>0.45366898148168255</c:v>
                </c:pt>
                <c:pt idx="9868">
                  <c:v>0.45368055555575598</c:v>
                </c:pt>
                <c:pt idx="9869">
                  <c:v>0.45369212962983008</c:v>
                </c:pt>
                <c:pt idx="9870">
                  <c:v>0.45370370370390417</c:v>
                </c:pt>
                <c:pt idx="9871">
                  <c:v>0.45371527777797832</c:v>
                </c:pt>
                <c:pt idx="9872">
                  <c:v>0.45372685185205336</c:v>
                </c:pt>
                <c:pt idx="9873">
                  <c:v>0.45373842592612629</c:v>
                </c:pt>
                <c:pt idx="9874">
                  <c:v>0.45375000000020055</c:v>
                </c:pt>
                <c:pt idx="9875">
                  <c:v>0.45376157407427481</c:v>
                </c:pt>
                <c:pt idx="9876">
                  <c:v>0.45377314814834874</c:v>
                </c:pt>
                <c:pt idx="9877">
                  <c:v>0.4537847222224235</c:v>
                </c:pt>
                <c:pt idx="9878">
                  <c:v>0.45379629629649693</c:v>
                </c:pt>
                <c:pt idx="9879">
                  <c:v>0.45380787037057191</c:v>
                </c:pt>
                <c:pt idx="9880">
                  <c:v>0.45381944444464589</c:v>
                </c:pt>
                <c:pt idx="9881">
                  <c:v>0.45383101851871849</c:v>
                </c:pt>
                <c:pt idx="9882">
                  <c:v>0.4538425925927933</c:v>
                </c:pt>
                <c:pt idx="9883">
                  <c:v>0.45385416666686812</c:v>
                </c:pt>
                <c:pt idx="9884">
                  <c:v>0.45386574074094188</c:v>
                </c:pt>
                <c:pt idx="9885">
                  <c:v>0.45387731481501581</c:v>
                </c:pt>
                <c:pt idx="9886">
                  <c:v>0.45388888888909118</c:v>
                </c:pt>
                <c:pt idx="9887">
                  <c:v>0.45390046296316444</c:v>
                </c:pt>
                <c:pt idx="9888">
                  <c:v>0.45391203703723787</c:v>
                </c:pt>
                <c:pt idx="9889">
                  <c:v>0.45392361111131196</c:v>
                </c:pt>
                <c:pt idx="9890">
                  <c:v>0.45393518518538606</c:v>
                </c:pt>
                <c:pt idx="9891">
                  <c:v>0.45394675925946137</c:v>
                </c:pt>
                <c:pt idx="9892">
                  <c:v>0.4539583333335343</c:v>
                </c:pt>
                <c:pt idx="9893">
                  <c:v>0.45396990740760906</c:v>
                </c:pt>
                <c:pt idx="9894">
                  <c:v>0.45398148148168282</c:v>
                </c:pt>
                <c:pt idx="9895">
                  <c:v>0.45399305555575653</c:v>
                </c:pt>
                <c:pt idx="9896">
                  <c:v>0.4540046296298314</c:v>
                </c:pt>
                <c:pt idx="9897">
                  <c:v>0.45401620370390539</c:v>
                </c:pt>
                <c:pt idx="9898">
                  <c:v>0.45402777777797976</c:v>
                </c:pt>
                <c:pt idx="9899">
                  <c:v>0.45403935185205291</c:v>
                </c:pt>
                <c:pt idx="9900">
                  <c:v>0.454050925926127</c:v>
                </c:pt>
                <c:pt idx="9901">
                  <c:v>0.45406250000020132</c:v>
                </c:pt>
                <c:pt idx="9902">
                  <c:v>0.45407407407427602</c:v>
                </c:pt>
                <c:pt idx="9903">
                  <c:v>0.45408564814834934</c:v>
                </c:pt>
                <c:pt idx="9904">
                  <c:v>0.45409722222242327</c:v>
                </c:pt>
                <c:pt idx="9905">
                  <c:v>0.45410879629649747</c:v>
                </c:pt>
                <c:pt idx="9906">
                  <c:v>0.45412037037057235</c:v>
                </c:pt>
                <c:pt idx="9907">
                  <c:v>0.45413194444464566</c:v>
                </c:pt>
                <c:pt idx="9908">
                  <c:v>0.45414351851871898</c:v>
                </c:pt>
                <c:pt idx="9909">
                  <c:v>0.45415509259279374</c:v>
                </c:pt>
                <c:pt idx="9910">
                  <c:v>0.45416666666686861</c:v>
                </c:pt>
                <c:pt idx="9911">
                  <c:v>0.45417824074094232</c:v>
                </c:pt>
                <c:pt idx="9912">
                  <c:v>0.4541898148150163</c:v>
                </c:pt>
                <c:pt idx="9913">
                  <c:v>0.45420138888909034</c:v>
                </c:pt>
                <c:pt idx="9914">
                  <c:v>0.45421296296316432</c:v>
                </c:pt>
                <c:pt idx="9915">
                  <c:v>0.45422453703723842</c:v>
                </c:pt>
                <c:pt idx="9916">
                  <c:v>0.45423611111131229</c:v>
                </c:pt>
                <c:pt idx="9917">
                  <c:v>0.45424768518538661</c:v>
                </c:pt>
                <c:pt idx="9918">
                  <c:v>0.45425925925946081</c:v>
                </c:pt>
                <c:pt idx="9919">
                  <c:v>0.4542708333335348</c:v>
                </c:pt>
                <c:pt idx="9920">
                  <c:v>0.45428240740760956</c:v>
                </c:pt>
                <c:pt idx="9921">
                  <c:v>0.45429398148168293</c:v>
                </c:pt>
                <c:pt idx="9922">
                  <c:v>0.45430555555575708</c:v>
                </c:pt>
                <c:pt idx="9923">
                  <c:v>0.45431712962983195</c:v>
                </c:pt>
                <c:pt idx="9924">
                  <c:v>0.45432870370390643</c:v>
                </c:pt>
                <c:pt idx="9925">
                  <c:v>0.45434027777798036</c:v>
                </c:pt>
                <c:pt idx="9926">
                  <c:v>0.45435185185205418</c:v>
                </c:pt>
                <c:pt idx="9927">
                  <c:v>0.45436342592612755</c:v>
                </c:pt>
                <c:pt idx="9928">
                  <c:v>0.45437500000020181</c:v>
                </c:pt>
                <c:pt idx="9929">
                  <c:v>0.45438657407427729</c:v>
                </c:pt>
                <c:pt idx="9930">
                  <c:v>0.45439814814834983</c:v>
                </c:pt>
                <c:pt idx="9931">
                  <c:v>0.45440972222242398</c:v>
                </c:pt>
                <c:pt idx="9932">
                  <c:v>0.45442129629649802</c:v>
                </c:pt>
                <c:pt idx="9933">
                  <c:v>0.45443287037057289</c:v>
                </c:pt>
                <c:pt idx="9934">
                  <c:v>0.45444444444464632</c:v>
                </c:pt>
                <c:pt idx="9935">
                  <c:v>0.45445601851872025</c:v>
                </c:pt>
                <c:pt idx="9936">
                  <c:v>0.4544675925927944</c:v>
                </c:pt>
                <c:pt idx="9937">
                  <c:v>0.45447916666686888</c:v>
                </c:pt>
                <c:pt idx="9938">
                  <c:v>0.45449074074094281</c:v>
                </c:pt>
                <c:pt idx="9939">
                  <c:v>0.45450231481501668</c:v>
                </c:pt>
                <c:pt idx="9940">
                  <c:v>0.45451388888909144</c:v>
                </c:pt>
                <c:pt idx="9941">
                  <c:v>0.45452546296316487</c:v>
                </c:pt>
                <c:pt idx="9942">
                  <c:v>0.45453703703723874</c:v>
                </c:pt>
                <c:pt idx="9943">
                  <c:v>0.45454861111131306</c:v>
                </c:pt>
                <c:pt idx="9944">
                  <c:v>0.45456018518538732</c:v>
                </c:pt>
                <c:pt idx="9945">
                  <c:v>0.45457175925946225</c:v>
                </c:pt>
                <c:pt idx="9946">
                  <c:v>0.45458333333353534</c:v>
                </c:pt>
                <c:pt idx="9947">
                  <c:v>0.45459490740760988</c:v>
                </c:pt>
                <c:pt idx="9948">
                  <c:v>0.45460648148168381</c:v>
                </c:pt>
                <c:pt idx="9949">
                  <c:v>0.45461805555575768</c:v>
                </c:pt>
                <c:pt idx="9950">
                  <c:v>0.45462962962983239</c:v>
                </c:pt>
                <c:pt idx="9951">
                  <c:v>0.45464120370390576</c:v>
                </c:pt>
                <c:pt idx="9952">
                  <c:v>0.45465277777798074</c:v>
                </c:pt>
                <c:pt idx="9953">
                  <c:v>0.45466435185205473</c:v>
                </c:pt>
                <c:pt idx="9954">
                  <c:v>0.4546759259261281</c:v>
                </c:pt>
                <c:pt idx="9955">
                  <c:v>0.4546875000002023</c:v>
                </c:pt>
                <c:pt idx="9956">
                  <c:v>0.45469907407427634</c:v>
                </c:pt>
                <c:pt idx="9957">
                  <c:v>0.45471064814835033</c:v>
                </c:pt>
                <c:pt idx="9958">
                  <c:v>0.45472222222242448</c:v>
                </c:pt>
                <c:pt idx="9959">
                  <c:v>0.45473379629649829</c:v>
                </c:pt>
                <c:pt idx="9960">
                  <c:v>0.45474537037057267</c:v>
                </c:pt>
                <c:pt idx="9961">
                  <c:v>0.45475694444464682</c:v>
                </c:pt>
                <c:pt idx="9962">
                  <c:v>0.45476851851872074</c:v>
                </c:pt>
                <c:pt idx="9963">
                  <c:v>0.45478009259279495</c:v>
                </c:pt>
                <c:pt idx="9964">
                  <c:v>0.45479166666686904</c:v>
                </c:pt>
                <c:pt idx="9965">
                  <c:v>0.4548032407409433</c:v>
                </c:pt>
                <c:pt idx="9966">
                  <c:v>0.45481481481501801</c:v>
                </c:pt>
                <c:pt idx="9967">
                  <c:v>0.45482638888909255</c:v>
                </c:pt>
                <c:pt idx="9968">
                  <c:v>0.45483796296316542</c:v>
                </c:pt>
                <c:pt idx="9969">
                  <c:v>0.45484953703723952</c:v>
                </c:pt>
                <c:pt idx="9970">
                  <c:v>0.45486111111131361</c:v>
                </c:pt>
                <c:pt idx="9971">
                  <c:v>0.45487268518538887</c:v>
                </c:pt>
                <c:pt idx="9972">
                  <c:v>0.4548842592594633</c:v>
                </c:pt>
                <c:pt idx="9973">
                  <c:v>0.45489583333353589</c:v>
                </c:pt>
                <c:pt idx="9974">
                  <c:v>0.45490740740761032</c:v>
                </c:pt>
                <c:pt idx="9975">
                  <c:v>0.45491898148168503</c:v>
                </c:pt>
                <c:pt idx="9976">
                  <c:v>0.45493055555575818</c:v>
                </c:pt>
                <c:pt idx="9977">
                  <c:v>0.45494212962983238</c:v>
                </c:pt>
                <c:pt idx="9978">
                  <c:v>0.45495370370390636</c:v>
                </c:pt>
                <c:pt idx="9979">
                  <c:v>0.45496527777798135</c:v>
                </c:pt>
                <c:pt idx="9980">
                  <c:v>0.45497685185205589</c:v>
                </c:pt>
                <c:pt idx="9981">
                  <c:v>0.45498842592612881</c:v>
                </c:pt>
                <c:pt idx="9982">
                  <c:v>0.4550000000002028</c:v>
                </c:pt>
                <c:pt idx="9983">
                  <c:v>0.45501157407427756</c:v>
                </c:pt>
                <c:pt idx="9984">
                  <c:v>0.45502314814835093</c:v>
                </c:pt>
                <c:pt idx="9985">
                  <c:v>0.45503472222242508</c:v>
                </c:pt>
                <c:pt idx="9986">
                  <c:v>0.45504629629649912</c:v>
                </c:pt>
                <c:pt idx="9987">
                  <c:v>0.45505787037057338</c:v>
                </c:pt>
                <c:pt idx="9988">
                  <c:v>0.45506944444464731</c:v>
                </c:pt>
                <c:pt idx="9989">
                  <c:v>0.45508101851872129</c:v>
                </c:pt>
                <c:pt idx="9990">
                  <c:v>0.4550925925927955</c:v>
                </c:pt>
                <c:pt idx="9991">
                  <c:v>0.45510416666686981</c:v>
                </c:pt>
                <c:pt idx="9992">
                  <c:v>0.4551157407409438</c:v>
                </c:pt>
                <c:pt idx="9993">
                  <c:v>0.45512731481501778</c:v>
                </c:pt>
                <c:pt idx="9994">
                  <c:v>0.45513888888909187</c:v>
                </c:pt>
                <c:pt idx="9995">
                  <c:v>0.45515046296316597</c:v>
                </c:pt>
                <c:pt idx="9996">
                  <c:v>0.45516203703724084</c:v>
                </c:pt>
                <c:pt idx="9997">
                  <c:v>0.45517361111131416</c:v>
                </c:pt>
                <c:pt idx="9998">
                  <c:v>0.45518518518538831</c:v>
                </c:pt>
                <c:pt idx="9999">
                  <c:v>0.45519675925946307</c:v>
                </c:pt>
                <c:pt idx="10000">
                  <c:v>0.45520833333353644</c:v>
                </c:pt>
                <c:pt idx="10001">
                  <c:v>0.45521990740761081</c:v>
                </c:pt>
                <c:pt idx="10002">
                  <c:v>0.45523148148168463</c:v>
                </c:pt>
                <c:pt idx="10003">
                  <c:v>0.45524305555575806</c:v>
                </c:pt>
                <c:pt idx="10004">
                  <c:v>0.45525462962983282</c:v>
                </c:pt>
                <c:pt idx="10005">
                  <c:v>0.45526620370390691</c:v>
                </c:pt>
                <c:pt idx="10006">
                  <c:v>0.45527777777798173</c:v>
                </c:pt>
                <c:pt idx="10007">
                  <c:v>0.45528935185205532</c:v>
                </c:pt>
                <c:pt idx="10008">
                  <c:v>0.45530092592612931</c:v>
                </c:pt>
                <c:pt idx="10009">
                  <c:v>0.45531250000020407</c:v>
                </c:pt>
                <c:pt idx="10010">
                  <c:v>0.45532407407427866</c:v>
                </c:pt>
                <c:pt idx="10011">
                  <c:v>0.45533564814835126</c:v>
                </c:pt>
                <c:pt idx="10012">
                  <c:v>0.45534722222242557</c:v>
                </c:pt>
                <c:pt idx="10013">
                  <c:v>0.45535879629650033</c:v>
                </c:pt>
                <c:pt idx="10014">
                  <c:v>0.45537037037057493</c:v>
                </c:pt>
                <c:pt idx="10015">
                  <c:v>0.45538194444464863</c:v>
                </c:pt>
                <c:pt idx="10016">
                  <c:v>0.45539351851872173</c:v>
                </c:pt>
                <c:pt idx="10017">
                  <c:v>0.45540509259279605</c:v>
                </c:pt>
                <c:pt idx="10018">
                  <c:v>0.45541666666687114</c:v>
                </c:pt>
                <c:pt idx="10019">
                  <c:v>0.45542824074094501</c:v>
                </c:pt>
                <c:pt idx="10020">
                  <c:v>0.45543981481501833</c:v>
                </c:pt>
                <c:pt idx="10021">
                  <c:v>0.45545138888909242</c:v>
                </c:pt>
                <c:pt idx="10022">
                  <c:v>0.45546296296316741</c:v>
                </c:pt>
                <c:pt idx="10023">
                  <c:v>0.45547453703724194</c:v>
                </c:pt>
                <c:pt idx="10024">
                  <c:v>0.45548611111131482</c:v>
                </c:pt>
                <c:pt idx="10025">
                  <c:v>0.4554976851853888</c:v>
                </c:pt>
                <c:pt idx="10026">
                  <c:v>0.45550925925946362</c:v>
                </c:pt>
                <c:pt idx="10027">
                  <c:v>0.45552083333353732</c:v>
                </c:pt>
                <c:pt idx="10028">
                  <c:v>0.45553240740761108</c:v>
                </c:pt>
                <c:pt idx="10029">
                  <c:v>0.45554398148168518</c:v>
                </c:pt>
                <c:pt idx="10030">
                  <c:v>0.45555555555575927</c:v>
                </c:pt>
                <c:pt idx="10031">
                  <c:v>0.45556712962983337</c:v>
                </c:pt>
                <c:pt idx="10032">
                  <c:v>0.45557870370390835</c:v>
                </c:pt>
                <c:pt idx="10033">
                  <c:v>0.45559027777798222</c:v>
                </c:pt>
                <c:pt idx="10034">
                  <c:v>0.45560185185205582</c:v>
                </c:pt>
                <c:pt idx="10035">
                  <c:v>0.45561342592612974</c:v>
                </c:pt>
                <c:pt idx="10036">
                  <c:v>0.45562500000020384</c:v>
                </c:pt>
                <c:pt idx="10037">
                  <c:v>0.45563657407427832</c:v>
                </c:pt>
                <c:pt idx="10038">
                  <c:v>0.45564814814835203</c:v>
                </c:pt>
                <c:pt idx="10039">
                  <c:v>0.45565972222242612</c:v>
                </c:pt>
                <c:pt idx="10040">
                  <c:v>0.45567129629650022</c:v>
                </c:pt>
                <c:pt idx="10041">
                  <c:v>0.45568287037057525</c:v>
                </c:pt>
                <c:pt idx="10042">
                  <c:v>0.45569444444464841</c:v>
                </c:pt>
                <c:pt idx="10043">
                  <c:v>0.45570601851872183</c:v>
                </c:pt>
                <c:pt idx="10044">
                  <c:v>0.45571759259279659</c:v>
                </c:pt>
                <c:pt idx="10045">
                  <c:v>0.4557291666668708</c:v>
                </c:pt>
                <c:pt idx="10046">
                  <c:v>0.45574074074094478</c:v>
                </c:pt>
                <c:pt idx="10047">
                  <c:v>0.45575231481501877</c:v>
                </c:pt>
                <c:pt idx="10048">
                  <c:v>0.45576388888909297</c:v>
                </c:pt>
                <c:pt idx="10049">
                  <c:v>0.45577546296316707</c:v>
                </c:pt>
                <c:pt idx="10050">
                  <c:v>0.45578703703724138</c:v>
                </c:pt>
                <c:pt idx="10051">
                  <c:v>0.45579861111131525</c:v>
                </c:pt>
                <c:pt idx="10052">
                  <c:v>0.45581018518539013</c:v>
                </c:pt>
                <c:pt idx="10053">
                  <c:v>0.45582175925946478</c:v>
                </c:pt>
                <c:pt idx="10054">
                  <c:v>0.45583333333353754</c:v>
                </c:pt>
                <c:pt idx="10055">
                  <c:v>0.45584490740761252</c:v>
                </c:pt>
                <c:pt idx="10056">
                  <c:v>0.4558564814816865</c:v>
                </c:pt>
                <c:pt idx="10057">
                  <c:v>0.45586805555575982</c:v>
                </c:pt>
                <c:pt idx="10058">
                  <c:v>0.45587962962983491</c:v>
                </c:pt>
                <c:pt idx="10059">
                  <c:v>0.45589120370390801</c:v>
                </c:pt>
                <c:pt idx="10060">
                  <c:v>0.45590277777798338</c:v>
                </c:pt>
                <c:pt idx="10061">
                  <c:v>0.45591435185205714</c:v>
                </c:pt>
                <c:pt idx="10062">
                  <c:v>0.45592592592613035</c:v>
                </c:pt>
                <c:pt idx="10063">
                  <c:v>0.45593750000020439</c:v>
                </c:pt>
                <c:pt idx="10064">
                  <c:v>0.45594907407427848</c:v>
                </c:pt>
                <c:pt idx="10065">
                  <c:v>0.45596064814835258</c:v>
                </c:pt>
                <c:pt idx="10066">
                  <c:v>0.45597222222242745</c:v>
                </c:pt>
                <c:pt idx="10067">
                  <c:v>0.45598379629650082</c:v>
                </c:pt>
                <c:pt idx="10068">
                  <c:v>0.45599537037057486</c:v>
                </c:pt>
                <c:pt idx="10069">
                  <c:v>0.45600694444464968</c:v>
                </c:pt>
                <c:pt idx="10070">
                  <c:v>0.45601851851872305</c:v>
                </c:pt>
                <c:pt idx="10071">
                  <c:v>0.45603009259279714</c:v>
                </c:pt>
                <c:pt idx="10072">
                  <c:v>0.45604166666687135</c:v>
                </c:pt>
                <c:pt idx="10073">
                  <c:v>0.45605324074094533</c:v>
                </c:pt>
                <c:pt idx="10074">
                  <c:v>0.45606481481501948</c:v>
                </c:pt>
                <c:pt idx="10075">
                  <c:v>0.45607638888909441</c:v>
                </c:pt>
                <c:pt idx="10076">
                  <c:v>0.45608796296316839</c:v>
                </c:pt>
                <c:pt idx="10077">
                  <c:v>0.45609953703724182</c:v>
                </c:pt>
                <c:pt idx="10078">
                  <c:v>0.45611111111131575</c:v>
                </c:pt>
                <c:pt idx="10079">
                  <c:v>0.45612268518539062</c:v>
                </c:pt>
                <c:pt idx="10080">
                  <c:v>0.45613425925946438</c:v>
                </c:pt>
                <c:pt idx="10081">
                  <c:v>0.45614583333353809</c:v>
                </c:pt>
                <c:pt idx="10082">
                  <c:v>0.45615740740761218</c:v>
                </c:pt>
                <c:pt idx="10083">
                  <c:v>0.45616898148168694</c:v>
                </c:pt>
                <c:pt idx="10084">
                  <c:v>0.45618055555576037</c:v>
                </c:pt>
                <c:pt idx="10085">
                  <c:v>0.45619212962983446</c:v>
                </c:pt>
                <c:pt idx="10086">
                  <c:v>0.45620370370390856</c:v>
                </c:pt>
                <c:pt idx="10087">
                  <c:v>0.45621527777798282</c:v>
                </c:pt>
                <c:pt idx="10088">
                  <c:v>0.45622685185205758</c:v>
                </c:pt>
                <c:pt idx="10089">
                  <c:v>0.45623842592613079</c:v>
                </c:pt>
                <c:pt idx="10090">
                  <c:v>0.45625000000020494</c:v>
                </c:pt>
                <c:pt idx="10091">
                  <c:v>0.45626157407427931</c:v>
                </c:pt>
                <c:pt idx="10092">
                  <c:v>0.45627314814835279</c:v>
                </c:pt>
                <c:pt idx="10093">
                  <c:v>0.45628472222242789</c:v>
                </c:pt>
                <c:pt idx="10094">
                  <c:v>0.45629629629650126</c:v>
                </c:pt>
                <c:pt idx="10095">
                  <c:v>0.45630787037057624</c:v>
                </c:pt>
                <c:pt idx="10096">
                  <c:v>0.45631944444465017</c:v>
                </c:pt>
                <c:pt idx="10097">
                  <c:v>0.45633101851872288</c:v>
                </c:pt>
                <c:pt idx="10098">
                  <c:v>0.4563425925927978</c:v>
                </c:pt>
                <c:pt idx="10099">
                  <c:v>0.45635416666687256</c:v>
                </c:pt>
                <c:pt idx="10100">
                  <c:v>0.45636574074094588</c:v>
                </c:pt>
                <c:pt idx="10101">
                  <c:v>0.45637731481501997</c:v>
                </c:pt>
                <c:pt idx="10102">
                  <c:v>0.45638888888909557</c:v>
                </c:pt>
                <c:pt idx="10103">
                  <c:v>0.45640046296316883</c:v>
                </c:pt>
                <c:pt idx="10104">
                  <c:v>0.45641203703724326</c:v>
                </c:pt>
                <c:pt idx="10105">
                  <c:v>0.45642361111131635</c:v>
                </c:pt>
                <c:pt idx="10106">
                  <c:v>0.45643518518539045</c:v>
                </c:pt>
                <c:pt idx="10107">
                  <c:v>0.45644675925946576</c:v>
                </c:pt>
                <c:pt idx="10108">
                  <c:v>0.4564583333335388</c:v>
                </c:pt>
                <c:pt idx="10109">
                  <c:v>0.45646990740761351</c:v>
                </c:pt>
                <c:pt idx="10110">
                  <c:v>0.45648148148168682</c:v>
                </c:pt>
                <c:pt idx="10111">
                  <c:v>0.45649305555576075</c:v>
                </c:pt>
                <c:pt idx="10112">
                  <c:v>0.45650462962983573</c:v>
                </c:pt>
                <c:pt idx="10113">
                  <c:v>0.45651620370390938</c:v>
                </c:pt>
                <c:pt idx="10114">
                  <c:v>0.45652777777798415</c:v>
                </c:pt>
                <c:pt idx="10115">
                  <c:v>0.4565393518520573</c:v>
                </c:pt>
                <c:pt idx="10116">
                  <c:v>0.45655092592613139</c:v>
                </c:pt>
                <c:pt idx="10117">
                  <c:v>0.45656250000020548</c:v>
                </c:pt>
                <c:pt idx="10118">
                  <c:v>0.45657407407428047</c:v>
                </c:pt>
                <c:pt idx="10119">
                  <c:v>0.45658564814835367</c:v>
                </c:pt>
                <c:pt idx="10120">
                  <c:v>0.45659722222242777</c:v>
                </c:pt>
                <c:pt idx="10121">
                  <c:v>0.45660879629650186</c:v>
                </c:pt>
                <c:pt idx="10122">
                  <c:v>0.45662037037057668</c:v>
                </c:pt>
                <c:pt idx="10123">
                  <c:v>0.45663194444465005</c:v>
                </c:pt>
                <c:pt idx="10124">
                  <c:v>0.45664351851872326</c:v>
                </c:pt>
                <c:pt idx="10125">
                  <c:v>0.45665509259279824</c:v>
                </c:pt>
                <c:pt idx="10126">
                  <c:v>0.456666666666873</c:v>
                </c:pt>
                <c:pt idx="10127">
                  <c:v>0.45667824074094648</c:v>
                </c:pt>
                <c:pt idx="10128">
                  <c:v>0.45668981481502052</c:v>
                </c:pt>
                <c:pt idx="10129">
                  <c:v>0.45670138888909462</c:v>
                </c:pt>
                <c:pt idx="10130">
                  <c:v>0.45671296296316882</c:v>
                </c:pt>
                <c:pt idx="10131">
                  <c:v>0.45672453703724375</c:v>
                </c:pt>
                <c:pt idx="10132">
                  <c:v>0.45673611111131679</c:v>
                </c:pt>
                <c:pt idx="10133">
                  <c:v>0.45674768518539099</c:v>
                </c:pt>
                <c:pt idx="10134">
                  <c:v>0.45675925925946531</c:v>
                </c:pt>
                <c:pt idx="10135">
                  <c:v>0.45677083333353918</c:v>
                </c:pt>
                <c:pt idx="10136">
                  <c:v>0.45678240740761394</c:v>
                </c:pt>
                <c:pt idx="10137">
                  <c:v>0.45679398148168726</c:v>
                </c:pt>
                <c:pt idx="10138">
                  <c:v>0.45680555555576147</c:v>
                </c:pt>
                <c:pt idx="10139">
                  <c:v>0.45681712962983634</c:v>
                </c:pt>
                <c:pt idx="10140">
                  <c:v>0.45682870370391088</c:v>
                </c:pt>
                <c:pt idx="10141">
                  <c:v>0.45684027777798475</c:v>
                </c:pt>
                <c:pt idx="10142">
                  <c:v>0.45685185185205857</c:v>
                </c:pt>
                <c:pt idx="10143">
                  <c:v>0.45686342592613194</c:v>
                </c:pt>
                <c:pt idx="10144">
                  <c:v>0.45687500000020631</c:v>
                </c:pt>
                <c:pt idx="10145">
                  <c:v>0.45688657407428168</c:v>
                </c:pt>
                <c:pt idx="10146">
                  <c:v>0.45689814814835422</c:v>
                </c:pt>
                <c:pt idx="10147">
                  <c:v>0.45690972222242832</c:v>
                </c:pt>
                <c:pt idx="10148">
                  <c:v>0.45692129629650241</c:v>
                </c:pt>
                <c:pt idx="10149">
                  <c:v>0.45693287037057723</c:v>
                </c:pt>
                <c:pt idx="10150">
                  <c:v>0.45694444444465082</c:v>
                </c:pt>
                <c:pt idx="10151">
                  <c:v>0.45695601851872469</c:v>
                </c:pt>
                <c:pt idx="10152">
                  <c:v>0.45696759259279884</c:v>
                </c:pt>
                <c:pt idx="10153">
                  <c:v>0.45697916666687288</c:v>
                </c:pt>
                <c:pt idx="10154">
                  <c:v>0.45699074074094698</c:v>
                </c:pt>
                <c:pt idx="10155">
                  <c:v>0.45700231481502107</c:v>
                </c:pt>
                <c:pt idx="10156">
                  <c:v>0.45701388888909583</c:v>
                </c:pt>
                <c:pt idx="10157">
                  <c:v>0.45702546296316932</c:v>
                </c:pt>
                <c:pt idx="10158">
                  <c:v>0.45703703703724335</c:v>
                </c:pt>
                <c:pt idx="10159">
                  <c:v>0.45704861111131745</c:v>
                </c:pt>
                <c:pt idx="10160">
                  <c:v>0.45706018518539182</c:v>
                </c:pt>
                <c:pt idx="10161">
                  <c:v>0.45707175925946664</c:v>
                </c:pt>
                <c:pt idx="10162">
                  <c:v>0.45708333333353984</c:v>
                </c:pt>
                <c:pt idx="10163">
                  <c:v>0.45709490740761388</c:v>
                </c:pt>
                <c:pt idx="10164">
                  <c:v>0.45710648148168792</c:v>
                </c:pt>
                <c:pt idx="10165">
                  <c:v>0.45711805555576202</c:v>
                </c:pt>
                <c:pt idx="10166">
                  <c:v>0.45712962962983678</c:v>
                </c:pt>
                <c:pt idx="10167">
                  <c:v>0.4571412037039102</c:v>
                </c:pt>
                <c:pt idx="10168">
                  <c:v>0.45715277777798508</c:v>
                </c:pt>
                <c:pt idx="10169">
                  <c:v>0.45716435185205911</c:v>
                </c:pt>
                <c:pt idx="10170">
                  <c:v>0.45717592592613249</c:v>
                </c:pt>
                <c:pt idx="10171">
                  <c:v>0.45718750000020658</c:v>
                </c:pt>
                <c:pt idx="10172">
                  <c:v>0.45719907407428068</c:v>
                </c:pt>
                <c:pt idx="10173">
                  <c:v>0.45721064814835477</c:v>
                </c:pt>
                <c:pt idx="10174">
                  <c:v>0.45722222222242886</c:v>
                </c:pt>
                <c:pt idx="10175">
                  <c:v>0.45723379629650279</c:v>
                </c:pt>
                <c:pt idx="10176">
                  <c:v>0.45724537037057705</c:v>
                </c:pt>
                <c:pt idx="10177">
                  <c:v>0.45725694444465131</c:v>
                </c:pt>
                <c:pt idx="10178">
                  <c:v>0.45726851851872524</c:v>
                </c:pt>
                <c:pt idx="10179">
                  <c:v>0.45728009259279934</c:v>
                </c:pt>
                <c:pt idx="10180">
                  <c:v>0.45729166666687343</c:v>
                </c:pt>
                <c:pt idx="10181">
                  <c:v>0.45730324074094758</c:v>
                </c:pt>
                <c:pt idx="10182">
                  <c:v>0.4573148148150224</c:v>
                </c:pt>
                <c:pt idx="10183">
                  <c:v>0.45732638888909694</c:v>
                </c:pt>
                <c:pt idx="10184">
                  <c:v>0.45733796296316981</c:v>
                </c:pt>
                <c:pt idx="10185">
                  <c:v>0.45734953703724462</c:v>
                </c:pt>
                <c:pt idx="10186">
                  <c:v>0.457361111111318</c:v>
                </c:pt>
                <c:pt idx="10187">
                  <c:v>0.45737268518539304</c:v>
                </c:pt>
                <c:pt idx="10188">
                  <c:v>0.45738425925946768</c:v>
                </c:pt>
                <c:pt idx="10189">
                  <c:v>0.45739583333354095</c:v>
                </c:pt>
                <c:pt idx="10190">
                  <c:v>0.45740740740761437</c:v>
                </c:pt>
                <c:pt idx="10191">
                  <c:v>0.45741898148168936</c:v>
                </c:pt>
                <c:pt idx="10192">
                  <c:v>0.45743055555576256</c:v>
                </c:pt>
                <c:pt idx="10193">
                  <c:v>0.45744212962983682</c:v>
                </c:pt>
                <c:pt idx="10194">
                  <c:v>0.45745370370391081</c:v>
                </c:pt>
                <c:pt idx="10195">
                  <c:v>0.45746527777798557</c:v>
                </c:pt>
                <c:pt idx="10196">
                  <c:v>0.45747685185206027</c:v>
                </c:pt>
                <c:pt idx="10197">
                  <c:v>0.45748842592613331</c:v>
                </c:pt>
                <c:pt idx="10198">
                  <c:v>0.4575000000002073</c:v>
                </c:pt>
                <c:pt idx="10199">
                  <c:v>0.45751157407428189</c:v>
                </c:pt>
                <c:pt idx="10200">
                  <c:v>0.45752314814835526</c:v>
                </c:pt>
                <c:pt idx="10201">
                  <c:v>0.45753472222242941</c:v>
                </c:pt>
                <c:pt idx="10202">
                  <c:v>0.45754629629650351</c:v>
                </c:pt>
                <c:pt idx="10203">
                  <c:v>0.45755787037057782</c:v>
                </c:pt>
                <c:pt idx="10204">
                  <c:v>0.45756944444465181</c:v>
                </c:pt>
                <c:pt idx="10205">
                  <c:v>0.45758101851872579</c:v>
                </c:pt>
                <c:pt idx="10206">
                  <c:v>0.45759259259279983</c:v>
                </c:pt>
                <c:pt idx="10207">
                  <c:v>0.45760416666687398</c:v>
                </c:pt>
                <c:pt idx="10208">
                  <c:v>0.45761574074094807</c:v>
                </c:pt>
                <c:pt idx="10209">
                  <c:v>0.45762731481502217</c:v>
                </c:pt>
                <c:pt idx="10210">
                  <c:v>0.45763888888909632</c:v>
                </c:pt>
                <c:pt idx="10211">
                  <c:v>0.45765046296317036</c:v>
                </c:pt>
                <c:pt idx="10212">
                  <c:v>0.45766203703724517</c:v>
                </c:pt>
                <c:pt idx="10213">
                  <c:v>0.45767361111131855</c:v>
                </c:pt>
                <c:pt idx="10214">
                  <c:v>0.45768518518539281</c:v>
                </c:pt>
                <c:pt idx="10215">
                  <c:v>0.45769675925946751</c:v>
                </c:pt>
                <c:pt idx="10216">
                  <c:v>0.45770833333354088</c:v>
                </c:pt>
                <c:pt idx="10217">
                  <c:v>0.45771990740761492</c:v>
                </c:pt>
                <c:pt idx="10218">
                  <c:v>0.45773148148168874</c:v>
                </c:pt>
                <c:pt idx="10219">
                  <c:v>0.45774305555576245</c:v>
                </c:pt>
                <c:pt idx="10220">
                  <c:v>0.45775462962983732</c:v>
                </c:pt>
                <c:pt idx="10221">
                  <c:v>0.4577662037039113</c:v>
                </c:pt>
                <c:pt idx="10222">
                  <c:v>0.45777777777798612</c:v>
                </c:pt>
                <c:pt idx="10223">
                  <c:v>0.45778935185205982</c:v>
                </c:pt>
                <c:pt idx="10224">
                  <c:v>0.45780092592613358</c:v>
                </c:pt>
                <c:pt idx="10225">
                  <c:v>0.45781250000020846</c:v>
                </c:pt>
                <c:pt idx="10226">
                  <c:v>0.45782407407428294</c:v>
                </c:pt>
                <c:pt idx="10227">
                  <c:v>0.45783564814835576</c:v>
                </c:pt>
                <c:pt idx="10228">
                  <c:v>0.45784722222242996</c:v>
                </c:pt>
                <c:pt idx="10229">
                  <c:v>0.45785879629650472</c:v>
                </c:pt>
                <c:pt idx="10230">
                  <c:v>0.45787037037057937</c:v>
                </c:pt>
                <c:pt idx="10231">
                  <c:v>0.45788194444465308</c:v>
                </c:pt>
                <c:pt idx="10232">
                  <c:v>0.45789351851872623</c:v>
                </c:pt>
                <c:pt idx="10233">
                  <c:v>0.45790509259280082</c:v>
                </c:pt>
                <c:pt idx="10234">
                  <c:v>0.45791666666687553</c:v>
                </c:pt>
                <c:pt idx="10235">
                  <c:v>0.4579282407409494</c:v>
                </c:pt>
                <c:pt idx="10236">
                  <c:v>0.45793981481502272</c:v>
                </c:pt>
                <c:pt idx="10237">
                  <c:v>0.45795138888909681</c:v>
                </c:pt>
                <c:pt idx="10238">
                  <c:v>0.45796296296317174</c:v>
                </c:pt>
                <c:pt idx="10239">
                  <c:v>0.45797453703724633</c:v>
                </c:pt>
                <c:pt idx="10240">
                  <c:v>0.45798611111131932</c:v>
                </c:pt>
                <c:pt idx="10241">
                  <c:v>0.4579976851853933</c:v>
                </c:pt>
                <c:pt idx="10242">
                  <c:v>0.458009259259468</c:v>
                </c:pt>
                <c:pt idx="10243">
                  <c:v>0.45802083333354254</c:v>
                </c:pt>
                <c:pt idx="10244">
                  <c:v>0.45803240740761547</c:v>
                </c:pt>
                <c:pt idx="10245">
                  <c:v>0.45804398148168957</c:v>
                </c:pt>
                <c:pt idx="10246">
                  <c:v>0.45805555555576366</c:v>
                </c:pt>
                <c:pt idx="10247">
                  <c:v>0.45806712962983781</c:v>
                </c:pt>
                <c:pt idx="10248">
                  <c:v>0.45807870370391263</c:v>
                </c:pt>
                <c:pt idx="10249">
                  <c:v>0.45809027777798661</c:v>
                </c:pt>
                <c:pt idx="10250">
                  <c:v>0.45810185185206032</c:v>
                </c:pt>
                <c:pt idx="10251">
                  <c:v>0.45811342592613413</c:v>
                </c:pt>
                <c:pt idx="10252">
                  <c:v>0.45812500000020828</c:v>
                </c:pt>
                <c:pt idx="10253">
                  <c:v>0.45813657407428232</c:v>
                </c:pt>
                <c:pt idx="10254">
                  <c:v>0.45814814814835625</c:v>
                </c:pt>
                <c:pt idx="10255">
                  <c:v>0.45815972222243051</c:v>
                </c:pt>
                <c:pt idx="10256">
                  <c:v>0.4581712962965046</c:v>
                </c:pt>
                <c:pt idx="10257">
                  <c:v>0.45818287037057964</c:v>
                </c:pt>
                <c:pt idx="10258">
                  <c:v>0.45819444444465285</c:v>
                </c:pt>
                <c:pt idx="10259">
                  <c:v>0.45820601851872622</c:v>
                </c:pt>
                <c:pt idx="10260">
                  <c:v>0.45821759259280098</c:v>
                </c:pt>
                <c:pt idx="10261">
                  <c:v>0.45822916666687508</c:v>
                </c:pt>
                <c:pt idx="10262">
                  <c:v>0.45824074074094917</c:v>
                </c:pt>
                <c:pt idx="10263">
                  <c:v>0.45825231481502327</c:v>
                </c:pt>
                <c:pt idx="10264">
                  <c:v>0.45826388888909736</c:v>
                </c:pt>
                <c:pt idx="10265">
                  <c:v>0.45827546296317145</c:v>
                </c:pt>
                <c:pt idx="10266">
                  <c:v>0.45828703703724588</c:v>
                </c:pt>
                <c:pt idx="10267">
                  <c:v>0.45829861111131964</c:v>
                </c:pt>
                <c:pt idx="10268">
                  <c:v>0.45831018518539457</c:v>
                </c:pt>
                <c:pt idx="10269">
                  <c:v>0.45832175925946916</c:v>
                </c:pt>
                <c:pt idx="10270">
                  <c:v>0.45833333333354198</c:v>
                </c:pt>
                <c:pt idx="10271">
                  <c:v>0.45834490740761691</c:v>
                </c:pt>
                <c:pt idx="10272">
                  <c:v>0.45835648148169089</c:v>
                </c:pt>
                <c:pt idx="10273">
                  <c:v>0.45836805555576432</c:v>
                </c:pt>
                <c:pt idx="10274">
                  <c:v>0.45837962962983914</c:v>
                </c:pt>
                <c:pt idx="10275">
                  <c:v>0.4583912037039124</c:v>
                </c:pt>
                <c:pt idx="10276">
                  <c:v>0.45840277777798777</c:v>
                </c:pt>
                <c:pt idx="10277">
                  <c:v>0.45841435185206153</c:v>
                </c:pt>
                <c:pt idx="10278">
                  <c:v>0.45842592592613468</c:v>
                </c:pt>
                <c:pt idx="10279">
                  <c:v>0.45843750000020878</c:v>
                </c:pt>
                <c:pt idx="10280">
                  <c:v>0.45844907407428287</c:v>
                </c:pt>
                <c:pt idx="10281">
                  <c:v>0.45846064814835696</c:v>
                </c:pt>
                <c:pt idx="10282">
                  <c:v>0.45847222222243172</c:v>
                </c:pt>
                <c:pt idx="10283">
                  <c:v>0.45848379629650532</c:v>
                </c:pt>
                <c:pt idx="10284">
                  <c:v>0.4584953703705793</c:v>
                </c:pt>
                <c:pt idx="10285">
                  <c:v>0.45850694444465406</c:v>
                </c:pt>
                <c:pt idx="10286">
                  <c:v>0.45851851851872744</c:v>
                </c:pt>
                <c:pt idx="10287">
                  <c:v>0.45853009259280181</c:v>
                </c:pt>
                <c:pt idx="10288">
                  <c:v>0.45854166666687562</c:v>
                </c:pt>
                <c:pt idx="10289">
                  <c:v>0.45855324074094972</c:v>
                </c:pt>
                <c:pt idx="10290">
                  <c:v>0.45856481481502381</c:v>
                </c:pt>
                <c:pt idx="10291">
                  <c:v>0.45857638888909874</c:v>
                </c:pt>
                <c:pt idx="10292">
                  <c:v>0.45858796296317267</c:v>
                </c:pt>
                <c:pt idx="10293">
                  <c:v>0.45859953703724632</c:v>
                </c:pt>
                <c:pt idx="10294">
                  <c:v>0.45861111111132019</c:v>
                </c:pt>
                <c:pt idx="10295">
                  <c:v>0.45862268518539506</c:v>
                </c:pt>
                <c:pt idx="10296">
                  <c:v>0.45863425925946838</c:v>
                </c:pt>
                <c:pt idx="10297">
                  <c:v>0.45864583333354247</c:v>
                </c:pt>
                <c:pt idx="10298">
                  <c:v>0.45865740740761657</c:v>
                </c:pt>
                <c:pt idx="10299">
                  <c:v>0.45866898148169133</c:v>
                </c:pt>
                <c:pt idx="10300">
                  <c:v>0.45868055555576481</c:v>
                </c:pt>
                <c:pt idx="10301">
                  <c:v>0.45869212962983885</c:v>
                </c:pt>
                <c:pt idx="10302">
                  <c:v>0.45870370370391295</c:v>
                </c:pt>
                <c:pt idx="10303">
                  <c:v>0.45871527777798732</c:v>
                </c:pt>
                <c:pt idx="10304">
                  <c:v>0.45872685185206202</c:v>
                </c:pt>
                <c:pt idx="10305">
                  <c:v>0.45873842592613523</c:v>
                </c:pt>
                <c:pt idx="10306">
                  <c:v>0.45875000000020927</c:v>
                </c:pt>
                <c:pt idx="10307">
                  <c:v>0.45876157407428342</c:v>
                </c:pt>
                <c:pt idx="10308">
                  <c:v>0.45877314814835729</c:v>
                </c:pt>
                <c:pt idx="10309">
                  <c:v>0.45878472222243188</c:v>
                </c:pt>
                <c:pt idx="10310">
                  <c:v>0.4587962962965057</c:v>
                </c:pt>
                <c:pt idx="10311">
                  <c:v>0.45880787037058057</c:v>
                </c:pt>
                <c:pt idx="10312">
                  <c:v>0.45881944444465456</c:v>
                </c:pt>
                <c:pt idx="10313">
                  <c:v>0.4588310185187271</c:v>
                </c:pt>
                <c:pt idx="10314">
                  <c:v>0.45884259259280297</c:v>
                </c:pt>
                <c:pt idx="10315">
                  <c:v>0.45885416666687695</c:v>
                </c:pt>
                <c:pt idx="10316">
                  <c:v>0.45886574074095032</c:v>
                </c:pt>
                <c:pt idx="10317">
                  <c:v>0.45887731481502436</c:v>
                </c:pt>
                <c:pt idx="10318">
                  <c:v>0.45888888888909996</c:v>
                </c:pt>
                <c:pt idx="10319">
                  <c:v>0.45890046296317288</c:v>
                </c:pt>
                <c:pt idx="10320">
                  <c:v>0.45891203703724764</c:v>
                </c:pt>
                <c:pt idx="10321">
                  <c:v>0.45892361111132085</c:v>
                </c:pt>
                <c:pt idx="10322">
                  <c:v>0.45893518518539483</c:v>
                </c:pt>
                <c:pt idx="10323">
                  <c:v>0.45894675925947015</c:v>
                </c:pt>
                <c:pt idx="10324">
                  <c:v>0.45895833333354391</c:v>
                </c:pt>
                <c:pt idx="10325">
                  <c:v>0.45896990740761789</c:v>
                </c:pt>
                <c:pt idx="10326">
                  <c:v>0.45898148148169132</c:v>
                </c:pt>
                <c:pt idx="10327">
                  <c:v>0.45899305555576525</c:v>
                </c:pt>
                <c:pt idx="10328">
                  <c:v>0.45900462962984023</c:v>
                </c:pt>
                <c:pt idx="10329">
                  <c:v>0.45901620370391388</c:v>
                </c:pt>
                <c:pt idx="10330">
                  <c:v>0.45902777777798853</c:v>
                </c:pt>
                <c:pt idx="10331">
                  <c:v>0.45903935185206168</c:v>
                </c:pt>
                <c:pt idx="10332">
                  <c:v>0.45905092592613578</c:v>
                </c:pt>
                <c:pt idx="10333">
                  <c:v>0.45906250000020987</c:v>
                </c:pt>
                <c:pt idx="10334">
                  <c:v>0.45907407407428485</c:v>
                </c:pt>
                <c:pt idx="10335">
                  <c:v>0.45908564814835806</c:v>
                </c:pt>
                <c:pt idx="10336">
                  <c:v>0.45909722222243216</c:v>
                </c:pt>
                <c:pt idx="10337">
                  <c:v>0.45910879629650631</c:v>
                </c:pt>
                <c:pt idx="10338">
                  <c:v>0.45912037037058107</c:v>
                </c:pt>
                <c:pt idx="10339">
                  <c:v>0.45913194444465444</c:v>
                </c:pt>
                <c:pt idx="10340">
                  <c:v>0.45914351851872764</c:v>
                </c:pt>
                <c:pt idx="10341">
                  <c:v>0.45915509259280268</c:v>
                </c:pt>
                <c:pt idx="10342">
                  <c:v>0.45916666666687739</c:v>
                </c:pt>
                <c:pt idx="10343">
                  <c:v>0.45917824074095082</c:v>
                </c:pt>
                <c:pt idx="10344">
                  <c:v>0.45918981481502491</c:v>
                </c:pt>
                <c:pt idx="10345">
                  <c:v>0.459201388889099</c:v>
                </c:pt>
                <c:pt idx="10346">
                  <c:v>0.45921296296317332</c:v>
                </c:pt>
                <c:pt idx="10347">
                  <c:v>0.45922453703724814</c:v>
                </c:pt>
                <c:pt idx="10348">
                  <c:v>0.45923611111132129</c:v>
                </c:pt>
                <c:pt idx="10349">
                  <c:v>0.45924768518539533</c:v>
                </c:pt>
                <c:pt idx="10350">
                  <c:v>0.45925925925946948</c:v>
                </c:pt>
                <c:pt idx="10351">
                  <c:v>0.45927083333354446</c:v>
                </c:pt>
                <c:pt idx="10352">
                  <c:v>0.45928240740761833</c:v>
                </c:pt>
                <c:pt idx="10353">
                  <c:v>0.45929398148169176</c:v>
                </c:pt>
                <c:pt idx="10354">
                  <c:v>0.45930555555576585</c:v>
                </c:pt>
                <c:pt idx="10355">
                  <c:v>0.45931712962984139</c:v>
                </c:pt>
                <c:pt idx="10356">
                  <c:v>0.45932870370391526</c:v>
                </c:pt>
                <c:pt idx="10357">
                  <c:v>0.45934027777798914</c:v>
                </c:pt>
                <c:pt idx="10358">
                  <c:v>0.45935185185206301</c:v>
                </c:pt>
                <c:pt idx="10359">
                  <c:v>0.45936342592613633</c:v>
                </c:pt>
                <c:pt idx="10360">
                  <c:v>0.45937500000021042</c:v>
                </c:pt>
                <c:pt idx="10361">
                  <c:v>0.45938657407428607</c:v>
                </c:pt>
                <c:pt idx="10362">
                  <c:v>0.45939814814835861</c:v>
                </c:pt>
                <c:pt idx="10363">
                  <c:v>0.45940972222243281</c:v>
                </c:pt>
                <c:pt idx="10364">
                  <c:v>0.4594212962965068</c:v>
                </c:pt>
                <c:pt idx="10365">
                  <c:v>0.45943287037058161</c:v>
                </c:pt>
                <c:pt idx="10366">
                  <c:v>0.45944444444465532</c:v>
                </c:pt>
                <c:pt idx="10367">
                  <c:v>0.45945601851872903</c:v>
                </c:pt>
                <c:pt idx="10368">
                  <c:v>0.45946759259280395</c:v>
                </c:pt>
                <c:pt idx="10369">
                  <c:v>0.45947916666687738</c:v>
                </c:pt>
                <c:pt idx="10370">
                  <c:v>0.45949074074095136</c:v>
                </c:pt>
                <c:pt idx="10371">
                  <c:v>0.45950231481502546</c:v>
                </c:pt>
                <c:pt idx="10372">
                  <c:v>0.45951388888910022</c:v>
                </c:pt>
                <c:pt idx="10373">
                  <c:v>0.45952546296317381</c:v>
                </c:pt>
                <c:pt idx="10374">
                  <c:v>0.4595370370372478</c:v>
                </c:pt>
                <c:pt idx="10375">
                  <c:v>0.45954861111132184</c:v>
                </c:pt>
                <c:pt idx="10376">
                  <c:v>0.45956018518539632</c:v>
                </c:pt>
                <c:pt idx="10377">
                  <c:v>0.45957175925947097</c:v>
                </c:pt>
                <c:pt idx="10378">
                  <c:v>0.4595833333335449</c:v>
                </c:pt>
                <c:pt idx="10379">
                  <c:v>0.45959490740761832</c:v>
                </c:pt>
                <c:pt idx="10380">
                  <c:v>0.45960648148169231</c:v>
                </c:pt>
                <c:pt idx="10381">
                  <c:v>0.4596180555557664</c:v>
                </c:pt>
                <c:pt idx="10382">
                  <c:v>0.45962962962984183</c:v>
                </c:pt>
                <c:pt idx="10383">
                  <c:v>0.45964120370391459</c:v>
                </c:pt>
                <c:pt idx="10384">
                  <c:v>0.45965277777798952</c:v>
                </c:pt>
                <c:pt idx="10385">
                  <c:v>0.45966435185206345</c:v>
                </c:pt>
                <c:pt idx="10386">
                  <c:v>0.45967592592613676</c:v>
                </c:pt>
                <c:pt idx="10387">
                  <c:v>0.45968750000021097</c:v>
                </c:pt>
                <c:pt idx="10388">
                  <c:v>0.45969907407428506</c:v>
                </c:pt>
                <c:pt idx="10389">
                  <c:v>0.45971064814835916</c:v>
                </c:pt>
                <c:pt idx="10390">
                  <c:v>0.45972222222243331</c:v>
                </c:pt>
                <c:pt idx="10391">
                  <c:v>0.45973379629650729</c:v>
                </c:pt>
                <c:pt idx="10392">
                  <c:v>0.45974537037058144</c:v>
                </c:pt>
                <c:pt idx="10393">
                  <c:v>0.45975694444465581</c:v>
                </c:pt>
                <c:pt idx="10394">
                  <c:v>0.45976851851872963</c:v>
                </c:pt>
                <c:pt idx="10395">
                  <c:v>0.45978009259280439</c:v>
                </c:pt>
                <c:pt idx="10396">
                  <c:v>0.45979166666687776</c:v>
                </c:pt>
                <c:pt idx="10397">
                  <c:v>0.45980324074095191</c:v>
                </c:pt>
                <c:pt idx="10398">
                  <c:v>0.45981481481502673</c:v>
                </c:pt>
                <c:pt idx="10399">
                  <c:v>0.45982638888910127</c:v>
                </c:pt>
                <c:pt idx="10400">
                  <c:v>0.45983796296317431</c:v>
                </c:pt>
                <c:pt idx="10401">
                  <c:v>0.45984953703724907</c:v>
                </c:pt>
                <c:pt idx="10402">
                  <c:v>0.45986111111132233</c:v>
                </c:pt>
                <c:pt idx="10403">
                  <c:v>0.45987268518539748</c:v>
                </c:pt>
                <c:pt idx="10404">
                  <c:v>0.45988425925947207</c:v>
                </c:pt>
                <c:pt idx="10405">
                  <c:v>0.45989583333354533</c:v>
                </c:pt>
                <c:pt idx="10406">
                  <c:v>0.45990740740761882</c:v>
                </c:pt>
                <c:pt idx="10407">
                  <c:v>0.45991898148169363</c:v>
                </c:pt>
                <c:pt idx="10408">
                  <c:v>0.45993055555576695</c:v>
                </c:pt>
                <c:pt idx="10409">
                  <c:v>0.45994212962984227</c:v>
                </c:pt>
                <c:pt idx="10410">
                  <c:v>0.45995370370391531</c:v>
                </c:pt>
                <c:pt idx="10411">
                  <c:v>0.45996527777799001</c:v>
                </c:pt>
                <c:pt idx="10412">
                  <c:v>0.45997685185206455</c:v>
                </c:pt>
                <c:pt idx="10413">
                  <c:v>0.45998842592613742</c:v>
                </c:pt>
                <c:pt idx="10414">
                  <c:v>0.46000000000021152</c:v>
                </c:pt>
                <c:pt idx="10415">
                  <c:v>0.46001157407428628</c:v>
                </c:pt>
                <c:pt idx="10416">
                  <c:v>0.46002314814835971</c:v>
                </c:pt>
                <c:pt idx="10417">
                  <c:v>0.4600347222224338</c:v>
                </c:pt>
                <c:pt idx="10418">
                  <c:v>0.4600462962965079</c:v>
                </c:pt>
                <c:pt idx="10419">
                  <c:v>0.46005787037058232</c:v>
                </c:pt>
                <c:pt idx="10420">
                  <c:v>0.46006944444465608</c:v>
                </c:pt>
                <c:pt idx="10421">
                  <c:v>0.46008101851872979</c:v>
                </c:pt>
                <c:pt idx="10422">
                  <c:v>0.46009259259280438</c:v>
                </c:pt>
                <c:pt idx="10423">
                  <c:v>0.46010416666687837</c:v>
                </c:pt>
                <c:pt idx="10424">
                  <c:v>0.46011574074095246</c:v>
                </c:pt>
                <c:pt idx="10425">
                  <c:v>0.46012731481502656</c:v>
                </c:pt>
                <c:pt idx="10426">
                  <c:v>0.46013888888910082</c:v>
                </c:pt>
                <c:pt idx="10427">
                  <c:v>0.4601504629631748</c:v>
                </c:pt>
                <c:pt idx="10428">
                  <c:v>0.46016203703724956</c:v>
                </c:pt>
                <c:pt idx="10429">
                  <c:v>0.46017361111132293</c:v>
                </c:pt>
                <c:pt idx="10430">
                  <c:v>0.46018518518539708</c:v>
                </c:pt>
                <c:pt idx="10431">
                  <c:v>0.4601967592594719</c:v>
                </c:pt>
                <c:pt idx="10432">
                  <c:v>0.46020833333354538</c:v>
                </c:pt>
                <c:pt idx="10433">
                  <c:v>0.46021990740761931</c:v>
                </c:pt>
                <c:pt idx="10434">
                  <c:v>0.46023148148169329</c:v>
                </c:pt>
                <c:pt idx="10435">
                  <c:v>0.46024305555576683</c:v>
                </c:pt>
                <c:pt idx="10436">
                  <c:v>0.46025462962984276</c:v>
                </c:pt>
                <c:pt idx="10437">
                  <c:v>0.4602662037039158</c:v>
                </c:pt>
                <c:pt idx="10438">
                  <c:v>0.4602777777779905</c:v>
                </c:pt>
                <c:pt idx="10439">
                  <c:v>0.46028935185206388</c:v>
                </c:pt>
                <c:pt idx="10440">
                  <c:v>0.46030092592613797</c:v>
                </c:pt>
                <c:pt idx="10441">
                  <c:v>0.46031250000021284</c:v>
                </c:pt>
                <c:pt idx="10442">
                  <c:v>0.46032407407428738</c:v>
                </c:pt>
                <c:pt idx="10443">
                  <c:v>0.46033564814836025</c:v>
                </c:pt>
                <c:pt idx="10444">
                  <c:v>0.46034722222243435</c:v>
                </c:pt>
                <c:pt idx="10445">
                  <c:v>0.46035879629650911</c:v>
                </c:pt>
                <c:pt idx="10446">
                  <c:v>0.46037037037058376</c:v>
                </c:pt>
                <c:pt idx="10447">
                  <c:v>0.46038194444465752</c:v>
                </c:pt>
                <c:pt idx="10448">
                  <c:v>0.46039351851873073</c:v>
                </c:pt>
                <c:pt idx="10449">
                  <c:v>0.46040509259280482</c:v>
                </c:pt>
                <c:pt idx="10450">
                  <c:v>0.46041666666687991</c:v>
                </c:pt>
                <c:pt idx="10451">
                  <c:v>0.46042824074095373</c:v>
                </c:pt>
                <c:pt idx="10452">
                  <c:v>0.4604398148150271</c:v>
                </c:pt>
                <c:pt idx="10453">
                  <c:v>0.46045138888910131</c:v>
                </c:pt>
                <c:pt idx="10454">
                  <c:v>0.46046296296317613</c:v>
                </c:pt>
                <c:pt idx="10455">
                  <c:v>0.46047453703725072</c:v>
                </c:pt>
                <c:pt idx="10456">
                  <c:v>0.46048611111132348</c:v>
                </c:pt>
                <c:pt idx="10457">
                  <c:v>0.46049768518539758</c:v>
                </c:pt>
                <c:pt idx="10458">
                  <c:v>0.46050925925947245</c:v>
                </c:pt>
                <c:pt idx="10459">
                  <c:v>0.46052083333354693</c:v>
                </c:pt>
                <c:pt idx="10460">
                  <c:v>0.46053240740761986</c:v>
                </c:pt>
                <c:pt idx="10461">
                  <c:v>0.46054398148169395</c:v>
                </c:pt>
                <c:pt idx="10462">
                  <c:v>0.46055555555576805</c:v>
                </c:pt>
                <c:pt idx="10463">
                  <c:v>0.46056712962984314</c:v>
                </c:pt>
                <c:pt idx="10464">
                  <c:v>0.46057870370391707</c:v>
                </c:pt>
                <c:pt idx="10465">
                  <c:v>0.460590277777991</c:v>
                </c:pt>
                <c:pt idx="10466">
                  <c:v>0.46060185185206448</c:v>
                </c:pt>
                <c:pt idx="10467">
                  <c:v>0.46061342592613824</c:v>
                </c:pt>
                <c:pt idx="10468">
                  <c:v>0.46062500000021261</c:v>
                </c:pt>
                <c:pt idx="10469">
                  <c:v>0.46063657407428682</c:v>
                </c:pt>
                <c:pt idx="10470">
                  <c:v>0.46064814814836075</c:v>
                </c:pt>
                <c:pt idx="10471">
                  <c:v>0.4606597222224349</c:v>
                </c:pt>
                <c:pt idx="10472">
                  <c:v>0.46067129629650899</c:v>
                </c:pt>
                <c:pt idx="10473">
                  <c:v>0.46068287037058403</c:v>
                </c:pt>
                <c:pt idx="10474">
                  <c:v>0.46069444444465718</c:v>
                </c:pt>
                <c:pt idx="10475">
                  <c:v>0.46070601851873061</c:v>
                </c:pt>
                <c:pt idx="10476">
                  <c:v>0.46071759259280537</c:v>
                </c:pt>
                <c:pt idx="10477">
                  <c:v>0.46072916666687946</c:v>
                </c:pt>
                <c:pt idx="10478">
                  <c:v>0.46074074074095356</c:v>
                </c:pt>
                <c:pt idx="10479">
                  <c:v>0.46075231481502765</c:v>
                </c:pt>
                <c:pt idx="10480">
                  <c:v>0.4607638888891018</c:v>
                </c:pt>
                <c:pt idx="10481">
                  <c:v>0.46077546296317584</c:v>
                </c:pt>
                <c:pt idx="10482">
                  <c:v>0.46078703703725032</c:v>
                </c:pt>
                <c:pt idx="10483">
                  <c:v>0.46079861111132403</c:v>
                </c:pt>
                <c:pt idx="10484">
                  <c:v>0.4608101851853989</c:v>
                </c:pt>
                <c:pt idx="10485">
                  <c:v>0.46082175925947355</c:v>
                </c:pt>
                <c:pt idx="10486">
                  <c:v>0.46083333333354631</c:v>
                </c:pt>
                <c:pt idx="10487">
                  <c:v>0.46084490740762124</c:v>
                </c:pt>
                <c:pt idx="10488">
                  <c:v>0.46085648148169517</c:v>
                </c:pt>
                <c:pt idx="10489">
                  <c:v>0.46086805555576882</c:v>
                </c:pt>
                <c:pt idx="10490">
                  <c:v>0.46087962962984419</c:v>
                </c:pt>
                <c:pt idx="10491">
                  <c:v>0.46089120370391684</c:v>
                </c:pt>
                <c:pt idx="10492">
                  <c:v>0.46090277777799205</c:v>
                </c:pt>
                <c:pt idx="10493">
                  <c:v>0.46091435185206597</c:v>
                </c:pt>
                <c:pt idx="10494">
                  <c:v>0.46092592592613907</c:v>
                </c:pt>
                <c:pt idx="10495">
                  <c:v>0.46093750000021316</c:v>
                </c:pt>
                <c:pt idx="10496">
                  <c:v>0.46094907407428731</c:v>
                </c:pt>
                <c:pt idx="10497">
                  <c:v>0.46096064814836135</c:v>
                </c:pt>
                <c:pt idx="10498">
                  <c:v>0.46097222222243611</c:v>
                </c:pt>
                <c:pt idx="10499">
                  <c:v>0.46098379629650982</c:v>
                </c:pt>
                <c:pt idx="10500">
                  <c:v>0.4609953703705838</c:v>
                </c:pt>
                <c:pt idx="10501">
                  <c:v>0.46100694444465851</c:v>
                </c:pt>
                <c:pt idx="10502">
                  <c:v>0.46101851851873177</c:v>
                </c:pt>
                <c:pt idx="10503">
                  <c:v>0.46103009259280592</c:v>
                </c:pt>
                <c:pt idx="10504">
                  <c:v>0.46104166666688001</c:v>
                </c:pt>
                <c:pt idx="10505">
                  <c:v>0.46105324074095411</c:v>
                </c:pt>
                <c:pt idx="10506">
                  <c:v>0.46106481481502831</c:v>
                </c:pt>
                <c:pt idx="10507">
                  <c:v>0.46107638888910307</c:v>
                </c:pt>
                <c:pt idx="10508">
                  <c:v>0.46108796296317706</c:v>
                </c:pt>
                <c:pt idx="10509">
                  <c:v>0.46109953703725048</c:v>
                </c:pt>
                <c:pt idx="10510">
                  <c:v>0.46111111111132425</c:v>
                </c:pt>
                <c:pt idx="10511">
                  <c:v>0.46112268518539945</c:v>
                </c:pt>
                <c:pt idx="10512">
                  <c:v>0.46113425925947282</c:v>
                </c:pt>
                <c:pt idx="10513">
                  <c:v>0.46114583333354686</c:v>
                </c:pt>
                <c:pt idx="10514">
                  <c:v>0.46115740740762096</c:v>
                </c:pt>
                <c:pt idx="10515">
                  <c:v>0.46116898148169538</c:v>
                </c:pt>
                <c:pt idx="10516">
                  <c:v>0.46118055555576931</c:v>
                </c:pt>
                <c:pt idx="10517">
                  <c:v>0.46119212962984407</c:v>
                </c:pt>
                <c:pt idx="10518">
                  <c:v>0.46120370370391733</c:v>
                </c:pt>
                <c:pt idx="10519">
                  <c:v>0.46121527777799148</c:v>
                </c:pt>
                <c:pt idx="10520">
                  <c:v>0.46122685185206641</c:v>
                </c:pt>
                <c:pt idx="10521">
                  <c:v>0.46123842592613923</c:v>
                </c:pt>
                <c:pt idx="10522">
                  <c:v>0.46125000000021371</c:v>
                </c:pt>
                <c:pt idx="10523">
                  <c:v>0.46126157407428781</c:v>
                </c:pt>
                <c:pt idx="10524">
                  <c:v>0.46127314814836179</c:v>
                </c:pt>
                <c:pt idx="10525">
                  <c:v>0.46128472222243638</c:v>
                </c:pt>
                <c:pt idx="10526">
                  <c:v>0.46129629629651009</c:v>
                </c:pt>
                <c:pt idx="10527">
                  <c:v>0.46130787037058502</c:v>
                </c:pt>
                <c:pt idx="10528">
                  <c:v>0.46131944444465894</c:v>
                </c:pt>
                <c:pt idx="10529">
                  <c:v>0.46133101851873154</c:v>
                </c:pt>
                <c:pt idx="10530">
                  <c:v>0.46134259259280735</c:v>
                </c:pt>
                <c:pt idx="10531">
                  <c:v>0.46135416666688134</c:v>
                </c:pt>
                <c:pt idx="10532">
                  <c:v>0.46136574074095482</c:v>
                </c:pt>
                <c:pt idx="10533">
                  <c:v>0.46137731481502881</c:v>
                </c:pt>
                <c:pt idx="10534">
                  <c:v>0.46138888888910429</c:v>
                </c:pt>
                <c:pt idx="10535">
                  <c:v>0.46140046296317738</c:v>
                </c:pt>
                <c:pt idx="10536">
                  <c:v>0.46141203703725203</c:v>
                </c:pt>
                <c:pt idx="10537">
                  <c:v>0.46142361111132518</c:v>
                </c:pt>
                <c:pt idx="10538">
                  <c:v>0.46143518518539922</c:v>
                </c:pt>
                <c:pt idx="10539">
                  <c:v>0.46144675925947443</c:v>
                </c:pt>
                <c:pt idx="10540">
                  <c:v>0.46145833333354824</c:v>
                </c:pt>
                <c:pt idx="10541">
                  <c:v>0.46146990740762223</c:v>
                </c:pt>
                <c:pt idx="10542">
                  <c:v>0.46148148148169582</c:v>
                </c:pt>
                <c:pt idx="10543">
                  <c:v>0.46149305555576969</c:v>
                </c:pt>
                <c:pt idx="10544">
                  <c:v>0.46150462962984529</c:v>
                </c:pt>
                <c:pt idx="10545">
                  <c:v>0.46151620370391788</c:v>
                </c:pt>
                <c:pt idx="10546">
                  <c:v>0.46152777777799298</c:v>
                </c:pt>
                <c:pt idx="10547">
                  <c:v>0.46153935185206607</c:v>
                </c:pt>
                <c:pt idx="10548">
                  <c:v>0.46155092592614083</c:v>
                </c:pt>
                <c:pt idx="10549">
                  <c:v>0.46156250000021432</c:v>
                </c:pt>
                <c:pt idx="10550">
                  <c:v>0.46157407407428913</c:v>
                </c:pt>
                <c:pt idx="10551">
                  <c:v>0.46158564814836245</c:v>
                </c:pt>
                <c:pt idx="10552">
                  <c:v>0.46159722222243654</c:v>
                </c:pt>
                <c:pt idx="10553">
                  <c:v>0.4616087962965108</c:v>
                </c:pt>
                <c:pt idx="10554">
                  <c:v>0.46162037037058551</c:v>
                </c:pt>
                <c:pt idx="10555">
                  <c:v>0.46163194444465883</c:v>
                </c:pt>
                <c:pt idx="10556">
                  <c:v>0.46164351851873203</c:v>
                </c:pt>
                <c:pt idx="10557">
                  <c:v>0.46165509259280701</c:v>
                </c:pt>
                <c:pt idx="10558">
                  <c:v>0.46166666666688178</c:v>
                </c:pt>
                <c:pt idx="10559">
                  <c:v>0.46167824074095531</c:v>
                </c:pt>
                <c:pt idx="10560">
                  <c:v>0.4616898148150293</c:v>
                </c:pt>
                <c:pt idx="10561">
                  <c:v>0.46170138888910339</c:v>
                </c:pt>
                <c:pt idx="10562">
                  <c:v>0.46171296296317782</c:v>
                </c:pt>
                <c:pt idx="10563">
                  <c:v>0.46172453703725252</c:v>
                </c:pt>
                <c:pt idx="10564">
                  <c:v>0.46173611111132529</c:v>
                </c:pt>
                <c:pt idx="10565">
                  <c:v>0.46174768518539977</c:v>
                </c:pt>
                <c:pt idx="10566">
                  <c:v>0.46175925925947386</c:v>
                </c:pt>
                <c:pt idx="10567">
                  <c:v>0.46177083333354874</c:v>
                </c:pt>
                <c:pt idx="10568">
                  <c:v>0.46178240740762272</c:v>
                </c:pt>
                <c:pt idx="10569">
                  <c:v>0.46179398148169615</c:v>
                </c:pt>
                <c:pt idx="10570">
                  <c:v>0.4618055555557703</c:v>
                </c:pt>
                <c:pt idx="10571">
                  <c:v>0.46181712962984567</c:v>
                </c:pt>
                <c:pt idx="10572">
                  <c:v>0.46182870370391965</c:v>
                </c:pt>
                <c:pt idx="10573">
                  <c:v>0.46184027777799347</c:v>
                </c:pt>
                <c:pt idx="10574">
                  <c:v>0.4618518518520674</c:v>
                </c:pt>
                <c:pt idx="10575">
                  <c:v>0.46186342592614082</c:v>
                </c:pt>
                <c:pt idx="10576">
                  <c:v>0.46187500000021481</c:v>
                </c:pt>
                <c:pt idx="10577">
                  <c:v>0.4618865740742904</c:v>
                </c:pt>
                <c:pt idx="10578">
                  <c:v>0.461898148148363</c:v>
                </c:pt>
                <c:pt idx="10579">
                  <c:v>0.46190972222243731</c:v>
                </c:pt>
                <c:pt idx="10580">
                  <c:v>0.4619212962965113</c:v>
                </c:pt>
                <c:pt idx="10581">
                  <c:v>0.46193287037058595</c:v>
                </c:pt>
                <c:pt idx="10582">
                  <c:v>0.46194444444465937</c:v>
                </c:pt>
                <c:pt idx="10583">
                  <c:v>0.46195601851873325</c:v>
                </c:pt>
                <c:pt idx="10584">
                  <c:v>0.46196759259280834</c:v>
                </c:pt>
                <c:pt idx="10585">
                  <c:v>0.46197916666688182</c:v>
                </c:pt>
                <c:pt idx="10586">
                  <c:v>0.46199074074095581</c:v>
                </c:pt>
                <c:pt idx="10587">
                  <c:v>0.46200231481502985</c:v>
                </c:pt>
                <c:pt idx="10588">
                  <c:v>0.46201388888910438</c:v>
                </c:pt>
                <c:pt idx="10589">
                  <c:v>0.46202546296317831</c:v>
                </c:pt>
                <c:pt idx="10590">
                  <c:v>0.4620370370372523</c:v>
                </c:pt>
                <c:pt idx="10591">
                  <c:v>0.46204861111132622</c:v>
                </c:pt>
                <c:pt idx="10592">
                  <c:v>0.46206018518540143</c:v>
                </c:pt>
                <c:pt idx="10593">
                  <c:v>0.46207175925947525</c:v>
                </c:pt>
                <c:pt idx="10594">
                  <c:v>0.46208333333354923</c:v>
                </c:pt>
                <c:pt idx="10595">
                  <c:v>0.46209490740762282</c:v>
                </c:pt>
                <c:pt idx="10596">
                  <c:v>0.46210648148169681</c:v>
                </c:pt>
                <c:pt idx="10597">
                  <c:v>0.46211805555577085</c:v>
                </c:pt>
                <c:pt idx="10598">
                  <c:v>0.46212962962984605</c:v>
                </c:pt>
                <c:pt idx="10599">
                  <c:v>0.46214120370391876</c:v>
                </c:pt>
                <c:pt idx="10600">
                  <c:v>0.46215277777799396</c:v>
                </c:pt>
                <c:pt idx="10601">
                  <c:v>0.46216435185206783</c:v>
                </c:pt>
                <c:pt idx="10602">
                  <c:v>0.46217592592614132</c:v>
                </c:pt>
                <c:pt idx="10603">
                  <c:v>0.46218750000021536</c:v>
                </c:pt>
                <c:pt idx="10604">
                  <c:v>0.46219907407428945</c:v>
                </c:pt>
                <c:pt idx="10605">
                  <c:v>0.46221064814836355</c:v>
                </c:pt>
                <c:pt idx="10606">
                  <c:v>0.46222222222243781</c:v>
                </c:pt>
                <c:pt idx="10607">
                  <c:v>0.46223379629651173</c:v>
                </c:pt>
                <c:pt idx="10608">
                  <c:v>0.46224537037058583</c:v>
                </c:pt>
                <c:pt idx="10609">
                  <c:v>0.46225694444465992</c:v>
                </c:pt>
                <c:pt idx="10610">
                  <c:v>0.46226851851873374</c:v>
                </c:pt>
                <c:pt idx="10611">
                  <c:v>0.46228009259280878</c:v>
                </c:pt>
                <c:pt idx="10612">
                  <c:v>0.46229166666688221</c:v>
                </c:pt>
                <c:pt idx="10613">
                  <c:v>0.4623032407409563</c:v>
                </c:pt>
                <c:pt idx="10614">
                  <c:v>0.46231481481503112</c:v>
                </c:pt>
                <c:pt idx="10615">
                  <c:v>0.46232638888910566</c:v>
                </c:pt>
                <c:pt idx="10616">
                  <c:v>0.46233796296317858</c:v>
                </c:pt>
                <c:pt idx="10617">
                  <c:v>0.46234953703725346</c:v>
                </c:pt>
                <c:pt idx="10618">
                  <c:v>0.46236111111132677</c:v>
                </c:pt>
                <c:pt idx="10619">
                  <c:v>0.46237268518540253</c:v>
                </c:pt>
                <c:pt idx="10620">
                  <c:v>0.46238425925947646</c:v>
                </c:pt>
                <c:pt idx="10621">
                  <c:v>0.46239583333354972</c:v>
                </c:pt>
                <c:pt idx="10622">
                  <c:v>0.46240740740762332</c:v>
                </c:pt>
                <c:pt idx="10623">
                  <c:v>0.46241898148169808</c:v>
                </c:pt>
                <c:pt idx="10624">
                  <c:v>0.46243055555577134</c:v>
                </c:pt>
                <c:pt idx="10625">
                  <c:v>0.46244212962984665</c:v>
                </c:pt>
                <c:pt idx="10626">
                  <c:v>0.46245370370391958</c:v>
                </c:pt>
                <c:pt idx="10627">
                  <c:v>0.4624652777779944</c:v>
                </c:pt>
                <c:pt idx="10628">
                  <c:v>0.46247685185206894</c:v>
                </c:pt>
                <c:pt idx="10629">
                  <c:v>0.46248842592614275</c:v>
                </c:pt>
                <c:pt idx="10630">
                  <c:v>0.46250000000021591</c:v>
                </c:pt>
                <c:pt idx="10631">
                  <c:v>0.46251157407429067</c:v>
                </c:pt>
                <c:pt idx="10632">
                  <c:v>0.46252314814836409</c:v>
                </c:pt>
                <c:pt idx="10633">
                  <c:v>0.4625347222224383</c:v>
                </c:pt>
                <c:pt idx="10634">
                  <c:v>0.46254629629651228</c:v>
                </c:pt>
                <c:pt idx="10635">
                  <c:v>0.46255787037058638</c:v>
                </c:pt>
                <c:pt idx="10636">
                  <c:v>0.46256944444466047</c:v>
                </c:pt>
                <c:pt idx="10637">
                  <c:v>0.46258101851873429</c:v>
                </c:pt>
                <c:pt idx="10638">
                  <c:v>0.46259259259280888</c:v>
                </c:pt>
                <c:pt idx="10639">
                  <c:v>0.46260416666688281</c:v>
                </c:pt>
                <c:pt idx="10640">
                  <c:v>0.46261574074095685</c:v>
                </c:pt>
                <c:pt idx="10641">
                  <c:v>0.46262731481503094</c:v>
                </c:pt>
                <c:pt idx="10642">
                  <c:v>0.46263888888910532</c:v>
                </c:pt>
                <c:pt idx="10643">
                  <c:v>0.4626504629631793</c:v>
                </c:pt>
                <c:pt idx="10644">
                  <c:v>0.462662037037254</c:v>
                </c:pt>
                <c:pt idx="10645">
                  <c:v>0.46267361111132727</c:v>
                </c:pt>
                <c:pt idx="10646">
                  <c:v>0.46268518518540241</c:v>
                </c:pt>
                <c:pt idx="10647">
                  <c:v>0.46269675925947623</c:v>
                </c:pt>
                <c:pt idx="10648">
                  <c:v>0.46270833333354988</c:v>
                </c:pt>
                <c:pt idx="10649">
                  <c:v>0.46271990740762381</c:v>
                </c:pt>
                <c:pt idx="10650">
                  <c:v>0.46273148148169779</c:v>
                </c:pt>
                <c:pt idx="10651">
                  <c:v>0.46274305555577122</c:v>
                </c:pt>
                <c:pt idx="10652">
                  <c:v>0.46275462962984715</c:v>
                </c:pt>
                <c:pt idx="10653">
                  <c:v>0.46276620370392008</c:v>
                </c:pt>
                <c:pt idx="10654">
                  <c:v>0.46277777777799495</c:v>
                </c:pt>
                <c:pt idx="10655">
                  <c:v>0.46278935185206832</c:v>
                </c:pt>
                <c:pt idx="10656">
                  <c:v>0.46280092592614336</c:v>
                </c:pt>
                <c:pt idx="10657">
                  <c:v>0.46281250000021718</c:v>
                </c:pt>
                <c:pt idx="10658">
                  <c:v>0.46282407407429177</c:v>
                </c:pt>
                <c:pt idx="10659">
                  <c:v>0.46283564814836464</c:v>
                </c:pt>
                <c:pt idx="10660">
                  <c:v>0.46284722222243885</c:v>
                </c:pt>
                <c:pt idx="10661">
                  <c:v>0.4628587962965135</c:v>
                </c:pt>
                <c:pt idx="10662">
                  <c:v>0.46287037037058804</c:v>
                </c:pt>
                <c:pt idx="10663">
                  <c:v>0.46288194444466191</c:v>
                </c:pt>
                <c:pt idx="10664">
                  <c:v>0.46289351851873473</c:v>
                </c:pt>
                <c:pt idx="10665">
                  <c:v>0.46290509259280932</c:v>
                </c:pt>
                <c:pt idx="10666">
                  <c:v>0.46291666666688414</c:v>
                </c:pt>
                <c:pt idx="10667">
                  <c:v>0.46292824074095812</c:v>
                </c:pt>
                <c:pt idx="10668">
                  <c:v>0.46293981481503149</c:v>
                </c:pt>
                <c:pt idx="10669">
                  <c:v>0.46295138888910581</c:v>
                </c:pt>
                <c:pt idx="10670">
                  <c:v>0.46296296296318046</c:v>
                </c:pt>
                <c:pt idx="10671">
                  <c:v>0.46297453703725511</c:v>
                </c:pt>
                <c:pt idx="10672">
                  <c:v>0.46298611111132787</c:v>
                </c:pt>
                <c:pt idx="10673">
                  <c:v>0.46299768518540285</c:v>
                </c:pt>
                <c:pt idx="10674">
                  <c:v>0.46300925925947672</c:v>
                </c:pt>
                <c:pt idx="10675">
                  <c:v>0.46302083333355137</c:v>
                </c:pt>
                <c:pt idx="10676">
                  <c:v>0.4630324074076243</c:v>
                </c:pt>
                <c:pt idx="10677">
                  <c:v>0.46304398148169834</c:v>
                </c:pt>
                <c:pt idx="10678">
                  <c:v>0.46305555555577244</c:v>
                </c:pt>
                <c:pt idx="10679">
                  <c:v>0.46306712962984753</c:v>
                </c:pt>
                <c:pt idx="10680">
                  <c:v>0.4630787037039214</c:v>
                </c:pt>
                <c:pt idx="10681">
                  <c:v>0.46309027777799538</c:v>
                </c:pt>
                <c:pt idx="10682">
                  <c:v>0.46310185185206881</c:v>
                </c:pt>
                <c:pt idx="10683">
                  <c:v>0.46311342592614291</c:v>
                </c:pt>
                <c:pt idx="10684">
                  <c:v>0.463125000000217</c:v>
                </c:pt>
                <c:pt idx="10685">
                  <c:v>0.46313657407429132</c:v>
                </c:pt>
                <c:pt idx="10686">
                  <c:v>0.46314814814836519</c:v>
                </c:pt>
                <c:pt idx="10687">
                  <c:v>0.46315972222243934</c:v>
                </c:pt>
                <c:pt idx="10688">
                  <c:v>0.46317129629651327</c:v>
                </c:pt>
                <c:pt idx="10689">
                  <c:v>0.46318287037058847</c:v>
                </c:pt>
                <c:pt idx="10690">
                  <c:v>0.46319444444466157</c:v>
                </c:pt>
                <c:pt idx="10691">
                  <c:v>0.463206018518735</c:v>
                </c:pt>
                <c:pt idx="10692">
                  <c:v>0.46321759259280981</c:v>
                </c:pt>
                <c:pt idx="10693">
                  <c:v>0.46322916666688385</c:v>
                </c:pt>
                <c:pt idx="10694">
                  <c:v>0.46324074074095795</c:v>
                </c:pt>
                <c:pt idx="10695">
                  <c:v>0.46325231481503204</c:v>
                </c:pt>
                <c:pt idx="10696">
                  <c:v>0.4632638888891063</c:v>
                </c:pt>
                <c:pt idx="10697">
                  <c:v>0.46327546296318028</c:v>
                </c:pt>
                <c:pt idx="10698">
                  <c:v>0.46328703703725432</c:v>
                </c:pt>
                <c:pt idx="10699">
                  <c:v>0.46329861111132825</c:v>
                </c:pt>
                <c:pt idx="10700">
                  <c:v>0.46331018518540401</c:v>
                </c:pt>
                <c:pt idx="10701">
                  <c:v>0.46332175925947788</c:v>
                </c:pt>
                <c:pt idx="10702">
                  <c:v>0.46333333333355081</c:v>
                </c:pt>
                <c:pt idx="10703">
                  <c:v>0.46334490740762557</c:v>
                </c:pt>
                <c:pt idx="10704">
                  <c:v>0.46335648148169956</c:v>
                </c:pt>
                <c:pt idx="10705">
                  <c:v>0.46336805555577298</c:v>
                </c:pt>
                <c:pt idx="10706">
                  <c:v>0.46337962962984858</c:v>
                </c:pt>
                <c:pt idx="10707">
                  <c:v>0.46339120370392117</c:v>
                </c:pt>
                <c:pt idx="10708">
                  <c:v>0.46340277777799643</c:v>
                </c:pt>
                <c:pt idx="10709">
                  <c:v>0.46341435185207036</c:v>
                </c:pt>
                <c:pt idx="10710">
                  <c:v>0.46342592592614418</c:v>
                </c:pt>
                <c:pt idx="10711">
                  <c:v>0.46343750000021755</c:v>
                </c:pt>
                <c:pt idx="10712">
                  <c:v>0.46344907407429181</c:v>
                </c:pt>
                <c:pt idx="10713">
                  <c:v>0.46346064814836585</c:v>
                </c:pt>
                <c:pt idx="10714">
                  <c:v>0.463472222222441</c:v>
                </c:pt>
                <c:pt idx="10715">
                  <c:v>0.46348379629651398</c:v>
                </c:pt>
                <c:pt idx="10716">
                  <c:v>0.46349537037058802</c:v>
                </c:pt>
                <c:pt idx="10717">
                  <c:v>0.46350694444466289</c:v>
                </c:pt>
                <c:pt idx="10718">
                  <c:v>0.46351851851873621</c:v>
                </c:pt>
                <c:pt idx="10719">
                  <c:v>0.46353009259281031</c:v>
                </c:pt>
                <c:pt idx="10720">
                  <c:v>0.4635416666668844</c:v>
                </c:pt>
                <c:pt idx="10721">
                  <c:v>0.46355324074095849</c:v>
                </c:pt>
                <c:pt idx="10722">
                  <c:v>0.46356481481503281</c:v>
                </c:pt>
                <c:pt idx="10723">
                  <c:v>0.46357638888910752</c:v>
                </c:pt>
                <c:pt idx="10724">
                  <c:v>0.46358796296318144</c:v>
                </c:pt>
                <c:pt idx="10725">
                  <c:v>0.46359953703725487</c:v>
                </c:pt>
                <c:pt idx="10726">
                  <c:v>0.46361111111132874</c:v>
                </c:pt>
                <c:pt idx="10727">
                  <c:v>0.4636226851854045</c:v>
                </c:pt>
                <c:pt idx="10728">
                  <c:v>0.46363425925947732</c:v>
                </c:pt>
                <c:pt idx="10729">
                  <c:v>0.4636458333335513</c:v>
                </c:pt>
                <c:pt idx="10730">
                  <c:v>0.46365740740762534</c:v>
                </c:pt>
                <c:pt idx="10731">
                  <c:v>0.46366898148169988</c:v>
                </c:pt>
                <c:pt idx="10732">
                  <c:v>0.46368055555577381</c:v>
                </c:pt>
                <c:pt idx="10733">
                  <c:v>0.46369212962984852</c:v>
                </c:pt>
                <c:pt idx="10734">
                  <c:v>0.46370370370392172</c:v>
                </c:pt>
                <c:pt idx="10735">
                  <c:v>0.46371527777799582</c:v>
                </c:pt>
                <c:pt idx="10736">
                  <c:v>0.46372685185207074</c:v>
                </c:pt>
                <c:pt idx="10737">
                  <c:v>0.463738425926144</c:v>
                </c:pt>
                <c:pt idx="10738">
                  <c:v>0.4637500000002181</c:v>
                </c:pt>
                <c:pt idx="10739">
                  <c:v>0.4637615740742923</c:v>
                </c:pt>
                <c:pt idx="10740">
                  <c:v>0.46377314814836629</c:v>
                </c:pt>
                <c:pt idx="10741">
                  <c:v>0.46378472222244155</c:v>
                </c:pt>
                <c:pt idx="10742">
                  <c:v>0.46379629629651425</c:v>
                </c:pt>
                <c:pt idx="10743">
                  <c:v>0.46380787037058946</c:v>
                </c:pt>
                <c:pt idx="10744">
                  <c:v>0.46381944444466333</c:v>
                </c:pt>
                <c:pt idx="10745">
                  <c:v>0.46383101851873598</c:v>
                </c:pt>
                <c:pt idx="10746">
                  <c:v>0.46384259259281163</c:v>
                </c:pt>
                <c:pt idx="10747">
                  <c:v>0.46385416666688567</c:v>
                </c:pt>
                <c:pt idx="10748">
                  <c:v>0.46386574074095932</c:v>
                </c:pt>
                <c:pt idx="10749">
                  <c:v>0.4638773148150333</c:v>
                </c:pt>
                <c:pt idx="10750">
                  <c:v>0.46388888888910873</c:v>
                </c:pt>
                <c:pt idx="10751">
                  <c:v>0.46390046296318138</c:v>
                </c:pt>
                <c:pt idx="10752">
                  <c:v>0.46391203703725642</c:v>
                </c:pt>
                <c:pt idx="10753">
                  <c:v>0.46392361111132951</c:v>
                </c:pt>
                <c:pt idx="10754">
                  <c:v>0.46393518518540428</c:v>
                </c:pt>
                <c:pt idx="10755">
                  <c:v>0.46394675925947887</c:v>
                </c:pt>
                <c:pt idx="10756">
                  <c:v>0.46395833333355257</c:v>
                </c:pt>
                <c:pt idx="10757">
                  <c:v>0.46396990740762661</c:v>
                </c:pt>
                <c:pt idx="10758">
                  <c:v>0.46398148148170032</c:v>
                </c:pt>
                <c:pt idx="10759">
                  <c:v>0.46399305555577403</c:v>
                </c:pt>
                <c:pt idx="10760">
                  <c:v>0.46400462962984967</c:v>
                </c:pt>
                <c:pt idx="10761">
                  <c:v>0.46401620370392238</c:v>
                </c:pt>
                <c:pt idx="10762">
                  <c:v>0.46402777777799736</c:v>
                </c:pt>
                <c:pt idx="10763">
                  <c:v>0.46403935185207046</c:v>
                </c:pt>
                <c:pt idx="10764">
                  <c:v>0.46405092592614522</c:v>
                </c:pt>
                <c:pt idx="10765">
                  <c:v>0.46406250000021881</c:v>
                </c:pt>
                <c:pt idx="10766">
                  <c:v>0.46407407407429357</c:v>
                </c:pt>
                <c:pt idx="10767">
                  <c:v>0.46408564814836684</c:v>
                </c:pt>
                <c:pt idx="10768">
                  <c:v>0.46409722222244132</c:v>
                </c:pt>
                <c:pt idx="10769">
                  <c:v>0.46410879629651502</c:v>
                </c:pt>
                <c:pt idx="10770">
                  <c:v>0.4641203703705899</c:v>
                </c:pt>
                <c:pt idx="10771">
                  <c:v>0.46413194444466321</c:v>
                </c:pt>
                <c:pt idx="10772">
                  <c:v>0.46414351851873648</c:v>
                </c:pt>
                <c:pt idx="10773">
                  <c:v>0.4641550925928114</c:v>
                </c:pt>
                <c:pt idx="10774">
                  <c:v>0.46416666666688616</c:v>
                </c:pt>
                <c:pt idx="10775">
                  <c:v>0.46417824074095981</c:v>
                </c:pt>
                <c:pt idx="10776">
                  <c:v>0.4641898148150338</c:v>
                </c:pt>
                <c:pt idx="10777">
                  <c:v>0.46420138888910778</c:v>
                </c:pt>
                <c:pt idx="10778">
                  <c:v>0.46421296296318187</c:v>
                </c:pt>
                <c:pt idx="10779">
                  <c:v>0.46422453703725686</c:v>
                </c:pt>
                <c:pt idx="10780">
                  <c:v>0.46423611111132979</c:v>
                </c:pt>
                <c:pt idx="10781">
                  <c:v>0.46424768518540432</c:v>
                </c:pt>
                <c:pt idx="10782">
                  <c:v>0.46425925925947831</c:v>
                </c:pt>
                <c:pt idx="10783">
                  <c:v>0.46427083333355307</c:v>
                </c:pt>
                <c:pt idx="10784">
                  <c:v>0.46428240740762688</c:v>
                </c:pt>
                <c:pt idx="10785">
                  <c:v>0.46429398148170054</c:v>
                </c:pt>
                <c:pt idx="10786">
                  <c:v>0.46430555555577468</c:v>
                </c:pt>
                <c:pt idx="10787">
                  <c:v>0.46431712962985006</c:v>
                </c:pt>
                <c:pt idx="10788">
                  <c:v>0.46432870370392393</c:v>
                </c:pt>
                <c:pt idx="10789">
                  <c:v>0.46434027777799775</c:v>
                </c:pt>
                <c:pt idx="10790">
                  <c:v>0.46435185185207173</c:v>
                </c:pt>
                <c:pt idx="10791">
                  <c:v>0.46436342592614532</c:v>
                </c:pt>
                <c:pt idx="10792">
                  <c:v>0.46437500000021931</c:v>
                </c:pt>
                <c:pt idx="10793">
                  <c:v>0.46438657407429479</c:v>
                </c:pt>
                <c:pt idx="10794">
                  <c:v>0.46439814814836733</c:v>
                </c:pt>
                <c:pt idx="10795">
                  <c:v>0.46440972222244248</c:v>
                </c:pt>
                <c:pt idx="10796">
                  <c:v>0.46442129629651557</c:v>
                </c:pt>
                <c:pt idx="10797">
                  <c:v>0.46443287037059033</c:v>
                </c:pt>
                <c:pt idx="10798">
                  <c:v>0.46444444444466382</c:v>
                </c:pt>
                <c:pt idx="10799">
                  <c:v>0.46445601851873775</c:v>
                </c:pt>
                <c:pt idx="10800">
                  <c:v>0.46446759259281267</c:v>
                </c:pt>
                <c:pt idx="10801">
                  <c:v>0.46447916666688632</c:v>
                </c:pt>
                <c:pt idx="10802">
                  <c:v>0.46449074074096031</c:v>
                </c:pt>
                <c:pt idx="10803">
                  <c:v>0.46450231481503435</c:v>
                </c:pt>
                <c:pt idx="10804">
                  <c:v>0.46451388888910838</c:v>
                </c:pt>
                <c:pt idx="10805">
                  <c:v>0.46452546296318242</c:v>
                </c:pt>
                <c:pt idx="10806">
                  <c:v>0.46453703703725652</c:v>
                </c:pt>
                <c:pt idx="10807">
                  <c:v>0.46454861111133061</c:v>
                </c:pt>
                <c:pt idx="10808">
                  <c:v>0.46456018518540587</c:v>
                </c:pt>
                <c:pt idx="10809">
                  <c:v>0.46457175925947958</c:v>
                </c:pt>
                <c:pt idx="10810">
                  <c:v>0.46458333333355362</c:v>
                </c:pt>
                <c:pt idx="10811">
                  <c:v>0.46459490740762732</c:v>
                </c:pt>
                <c:pt idx="10812">
                  <c:v>0.46460648148170108</c:v>
                </c:pt>
                <c:pt idx="10813">
                  <c:v>0.46461805555577518</c:v>
                </c:pt>
                <c:pt idx="10814">
                  <c:v>0.46462962962985044</c:v>
                </c:pt>
                <c:pt idx="10815">
                  <c:v>0.46464120370392326</c:v>
                </c:pt>
                <c:pt idx="10816">
                  <c:v>0.46465277777799835</c:v>
                </c:pt>
                <c:pt idx="10817">
                  <c:v>0.46466435185207222</c:v>
                </c:pt>
                <c:pt idx="10818">
                  <c:v>0.46467592592614582</c:v>
                </c:pt>
                <c:pt idx="10819">
                  <c:v>0.4646875000002198</c:v>
                </c:pt>
                <c:pt idx="10820">
                  <c:v>0.46469907407429384</c:v>
                </c:pt>
                <c:pt idx="10821">
                  <c:v>0.46471064814836793</c:v>
                </c:pt>
                <c:pt idx="10822">
                  <c:v>0.46472222222244303</c:v>
                </c:pt>
                <c:pt idx="10823">
                  <c:v>0.46473379629651579</c:v>
                </c:pt>
                <c:pt idx="10824">
                  <c:v>0.46474537037059022</c:v>
                </c:pt>
                <c:pt idx="10825">
                  <c:v>0.46475694444466431</c:v>
                </c:pt>
                <c:pt idx="10826">
                  <c:v>0.46476851851873829</c:v>
                </c:pt>
                <c:pt idx="10827">
                  <c:v>0.46478009259281317</c:v>
                </c:pt>
                <c:pt idx="10828">
                  <c:v>0.46479166666688659</c:v>
                </c:pt>
                <c:pt idx="10829">
                  <c:v>0.4648032407409608</c:v>
                </c:pt>
                <c:pt idx="10830">
                  <c:v>0.4648148148150355</c:v>
                </c:pt>
                <c:pt idx="10831">
                  <c:v>0.46482638888911004</c:v>
                </c:pt>
                <c:pt idx="10832">
                  <c:v>0.46483796296318297</c:v>
                </c:pt>
                <c:pt idx="10833">
                  <c:v>0.46484953703725784</c:v>
                </c:pt>
                <c:pt idx="10834">
                  <c:v>0.46486111111133116</c:v>
                </c:pt>
                <c:pt idx="10835">
                  <c:v>0.46487268518540698</c:v>
                </c:pt>
                <c:pt idx="10836">
                  <c:v>0.46488425925948079</c:v>
                </c:pt>
                <c:pt idx="10837">
                  <c:v>0.46489583333355411</c:v>
                </c:pt>
                <c:pt idx="10838">
                  <c:v>0.46490740740762782</c:v>
                </c:pt>
                <c:pt idx="10839">
                  <c:v>0.46491898148170252</c:v>
                </c:pt>
                <c:pt idx="10840">
                  <c:v>0.46493055555577578</c:v>
                </c:pt>
                <c:pt idx="10841">
                  <c:v>0.46494212962985093</c:v>
                </c:pt>
                <c:pt idx="10842">
                  <c:v>0.46495370370392392</c:v>
                </c:pt>
                <c:pt idx="10843">
                  <c:v>0.46496527777799873</c:v>
                </c:pt>
                <c:pt idx="10844">
                  <c:v>0.46497685185207338</c:v>
                </c:pt>
                <c:pt idx="10845">
                  <c:v>0.46498842592614714</c:v>
                </c:pt>
                <c:pt idx="10846">
                  <c:v>0.46500000000022035</c:v>
                </c:pt>
                <c:pt idx="10847">
                  <c:v>0.46501157407429505</c:v>
                </c:pt>
                <c:pt idx="10848">
                  <c:v>0.46502314814836843</c:v>
                </c:pt>
                <c:pt idx="10849">
                  <c:v>0.46503472222244346</c:v>
                </c:pt>
                <c:pt idx="10850">
                  <c:v>0.46504629629651667</c:v>
                </c:pt>
                <c:pt idx="10851">
                  <c:v>0.46505787037059082</c:v>
                </c:pt>
                <c:pt idx="10852">
                  <c:v>0.46506944444466486</c:v>
                </c:pt>
                <c:pt idx="10853">
                  <c:v>0.46508101851873879</c:v>
                </c:pt>
                <c:pt idx="10854">
                  <c:v>0.46509259259281338</c:v>
                </c:pt>
                <c:pt idx="10855">
                  <c:v>0.46510416666688731</c:v>
                </c:pt>
                <c:pt idx="10856">
                  <c:v>0.46511574074096135</c:v>
                </c:pt>
                <c:pt idx="10857">
                  <c:v>0.46512731481503533</c:v>
                </c:pt>
                <c:pt idx="10858">
                  <c:v>0.46513888888910948</c:v>
                </c:pt>
                <c:pt idx="10859">
                  <c:v>0.46515046296318352</c:v>
                </c:pt>
                <c:pt idx="10860">
                  <c:v>0.46516203703725834</c:v>
                </c:pt>
                <c:pt idx="10861">
                  <c:v>0.46517361111133171</c:v>
                </c:pt>
                <c:pt idx="10862">
                  <c:v>0.46518518518540658</c:v>
                </c:pt>
                <c:pt idx="10863">
                  <c:v>0.46519675925948062</c:v>
                </c:pt>
                <c:pt idx="10864">
                  <c:v>0.46520833333355432</c:v>
                </c:pt>
                <c:pt idx="10865">
                  <c:v>0.46521990740762831</c:v>
                </c:pt>
                <c:pt idx="10866">
                  <c:v>0.46523148148170179</c:v>
                </c:pt>
                <c:pt idx="10867">
                  <c:v>0.46524305555577561</c:v>
                </c:pt>
                <c:pt idx="10868">
                  <c:v>0.46525462962985137</c:v>
                </c:pt>
                <c:pt idx="10869">
                  <c:v>0.46526620370392446</c:v>
                </c:pt>
                <c:pt idx="10870">
                  <c:v>0.46527777777799922</c:v>
                </c:pt>
                <c:pt idx="10871">
                  <c:v>0.46528935185207282</c:v>
                </c:pt>
                <c:pt idx="10872">
                  <c:v>0.46530092592614758</c:v>
                </c:pt>
                <c:pt idx="10873">
                  <c:v>0.46531250000022156</c:v>
                </c:pt>
                <c:pt idx="10874">
                  <c:v>0.46532407407429616</c:v>
                </c:pt>
                <c:pt idx="10875">
                  <c:v>0.46533564814836903</c:v>
                </c:pt>
                <c:pt idx="10876">
                  <c:v>0.4653472222224439</c:v>
                </c:pt>
                <c:pt idx="10877">
                  <c:v>0.46535879629651788</c:v>
                </c:pt>
                <c:pt idx="10878">
                  <c:v>0.46537037037059226</c:v>
                </c:pt>
                <c:pt idx="10879">
                  <c:v>0.46538194444466624</c:v>
                </c:pt>
                <c:pt idx="10880">
                  <c:v>0.46539351851873884</c:v>
                </c:pt>
                <c:pt idx="10881">
                  <c:v>0.46540509259281382</c:v>
                </c:pt>
                <c:pt idx="10882">
                  <c:v>0.46541666666688852</c:v>
                </c:pt>
                <c:pt idx="10883">
                  <c:v>0.46542824074096251</c:v>
                </c:pt>
                <c:pt idx="10884">
                  <c:v>0.46543981481503577</c:v>
                </c:pt>
                <c:pt idx="10885">
                  <c:v>0.46545138888910997</c:v>
                </c:pt>
                <c:pt idx="10886">
                  <c:v>0.46546296296318485</c:v>
                </c:pt>
                <c:pt idx="10887">
                  <c:v>0.46547453703725938</c:v>
                </c:pt>
                <c:pt idx="10888">
                  <c:v>0.46548611111133231</c:v>
                </c:pt>
                <c:pt idx="10889">
                  <c:v>0.46549768518540713</c:v>
                </c:pt>
                <c:pt idx="10890">
                  <c:v>0.46550925925948111</c:v>
                </c:pt>
                <c:pt idx="10891">
                  <c:v>0.46552083333355576</c:v>
                </c:pt>
                <c:pt idx="10892">
                  <c:v>0.4655324074076288</c:v>
                </c:pt>
                <c:pt idx="10893">
                  <c:v>0.46554398148170278</c:v>
                </c:pt>
                <c:pt idx="10894">
                  <c:v>0.46555555555577677</c:v>
                </c:pt>
                <c:pt idx="10895">
                  <c:v>0.46556712962985192</c:v>
                </c:pt>
                <c:pt idx="10896">
                  <c:v>0.46557870370392573</c:v>
                </c:pt>
                <c:pt idx="10897">
                  <c:v>0.46559027777799938</c:v>
                </c:pt>
                <c:pt idx="10898">
                  <c:v>0.46560185185207331</c:v>
                </c:pt>
                <c:pt idx="10899">
                  <c:v>0.4656134259261473</c:v>
                </c:pt>
                <c:pt idx="10900">
                  <c:v>0.46562500000022139</c:v>
                </c:pt>
                <c:pt idx="10901">
                  <c:v>0.46563657407429548</c:v>
                </c:pt>
                <c:pt idx="10902">
                  <c:v>0.46564814814836925</c:v>
                </c:pt>
                <c:pt idx="10903">
                  <c:v>0.46565972222244445</c:v>
                </c:pt>
                <c:pt idx="10904">
                  <c:v>0.46567129629651777</c:v>
                </c:pt>
                <c:pt idx="10905">
                  <c:v>0.46568287037059286</c:v>
                </c:pt>
                <c:pt idx="10906">
                  <c:v>0.46569444444466596</c:v>
                </c:pt>
                <c:pt idx="10907">
                  <c:v>0.46570601851874005</c:v>
                </c:pt>
                <c:pt idx="10908">
                  <c:v>0.46571759259281431</c:v>
                </c:pt>
                <c:pt idx="10909">
                  <c:v>0.46572916666688835</c:v>
                </c:pt>
                <c:pt idx="10910">
                  <c:v>0.46574074074096233</c:v>
                </c:pt>
                <c:pt idx="10911">
                  <c:v>0.46575231481503643</c:v>
                </c:pt>
                <c:pt idx="10912">
                  <c:v>0.46576388888911052</c:v>
                </c:pt>
                <c:pt idx="10913">
                  <c:v>0.46577546296318462</c:v>
                </c:pt>
                <c:pt idx="10914">
                  <c:v>0.46578703703725882</c:v>
                </c:pt>
                <c:pt idx="10915">
                  <c:v>0.46579861111133275</c:v>
                </c:pt>
                <c:pt idx="10916">
                  <c:v>0.4658101851854084</c:v>
                </c:pt>
                <c:pt idx="10917">
                  <c:v>0.46582175925948227</c:v>
                </c:pt>
                <c:pt idx="10918">
                  <c:v>0.46583333333355531</c:v>
                </c:pt>
                <c:pt idx="10919">
                  <c:v>0.46584490740763002</c:v>
                </c:pt>
                <c:pt idx="10920">
                  <c:v>0.46585648148170394</c:v>
                </c:pt>
                <c:pt idx="10921">
                  <c:v>0.46586805555577737</c:v>
                </c:pt>
                <c:pt idx="10922">
                  <c:v>0.46587962962985296</c:v>
                </c:pt>
                <c:pt idx="10923">
                  <c:v>0.46589120370392556</c:v>
                </c:pt>
                <c:pt idx="10924">
                  <c:v>0.46590277777800088</c:v>
                </c:pt>
                <c:pt idx="10925">
                  <c:v>0.46591435185207475</c:v>
                </c:pt>
                <c:pt idx="10926">
                  <c:v>0.46592592592614857</c:v>
                </c:pt>
                <c:pt idx="10927">
                  <c:v>0.46593750000022194</c:v>
                </c:pt>
                <c:pt idx="10928">
                  <c:v>0.46594907407429631</c:v>
                </c:pt>
                <c:pt idx="10929">
                  <c:v>0.46596064814837018</c:v>
                </c:pt>
                <c:pt idx="10930">
                  <c:v>0.46597222222244555</c:v>
                </c:pt>
                <c:pt idx="10931">
                  <c:v>0.46598379629651832</c:v>
                </c:pt>
                <c:pt idx="10932">
                  <c:v>0.46599537037059241</c:v>
                </c:pt>
                <c:pt idx="10933">
                  <c:v>0.46600694444466723</c:v>
                </c:pt>
                <c:pt idx="10934">
                  <c:v>0.46601851851874082</c:v>
                </c:pt>
                <c:pt idx="10935">
                  <c:v>0.4660300925928148</c:v>
                </c:pt>
                <c:pt idx="10936">
                  <c:v>0.46604166666688884</c:v>
                </c:pt>
                <c:pt idx="10937">
                  <c:v>0.46605324074096283</c:v>
                </c:pt>
                <c:pt idx="10938">
                  <c:v>0.46606481481503698</c:v>
                </c:pt>
                <c:pt idx="10939">
                  <c:v>0.46607638888911196</c:v>
                </c:pt>
                <c:pt idx="10940">
                  <c:v>0.46608796296318583</c:v>
                </c:pt>
                <c:pt idx="10941">
                  <c:v>0.46609953703725931</c:v>
                </c:pt>
                <c:pt idx="10942">
                  <c:v>0.46611111111133324</c:v>
                </c:pt>
                <c:pt idx="10943">
                  <c:v>0.46612268518540884</c:v>
                </c:pt>
                <c:pt idx="10944">
                  <c:v>0.46613425925948182</c:v>
                </c:pt>
                <c:pt idx="10945">
                  <c:v>0.4661458333335558</c:v>
                </c:pt>
                <c:pt idx="10946">
                  <c:v>0.46615740740762984</c:v>
                </c:pt>
                <c:pt idx="10947">
                  <c:v>0.46616898148170388</c:v>
                </c:pt>
                <c:pt idx="10948">
                  <c:v>0.46618055555577792</c:v>
                </c:pt>
                <c:pt idx="10949">
                  <c:v>0.4661921296298529</c:v>
                </c:pt>
                <c:pt idx="10950">
                  <c:v>0.46620370370392611</c:v>
                </c:pt>
                <c:pt idx="10951">
                  <c:v>0.46621527777800031</c:v>
                </c:pt>
                <c:pt idx="10952">
                  <c:v>0.46622685185207507</c:v>
                </c:pt>
                <c:pt idx="10953">
                  <c:v>0.46623842592614839</c:v>
                </c:pt>
                <c:pt idx="10954">
                  <c:v>0.46625000000022249</c:v>
                </c:pt>
                <c:pt idx="10955">
                  <c:v>0.46626157407429658</c:v>
                </c:pt>
                <c:pt idx="10956">
                  <c:v>0.46627314814837029</c:v>
                </c:pt>
                <c:pt idx="10957">
                  <c:v>0.46628472222244594</c:v>
                </c:pt>
                <c:pt idx="10958">
                  <c:v>0.46629629629651875</c:v>
                </c:pt>
                <c:pt idx="10959">
                  <c:v>0.46630787037059368</c:v>
                </c:pt>
                <c:pt idx="10960">
                  <c:v>0.46631944444466772</c:v>
                </c:pt>
                <c:pt idx="10961">
                  <c:v>0.46633101851874115</c:v>
                </c:pt>
                <c:pt idx="10962">
                  <c:v>0.46634259259281607</c:v>
                </c:pt>
                <c:pt idx="10963">
                  <c:v>0.46635416666689</c:v>
                </c:pt>
                <c:pt idx="10964">
                  <c:v>0.46636574074096382</c:v>
                </c:pt>
                <c:pt idx="10965">
                  <c:v>0.46637731481503752</c:v>
                </c:pt>
                <c:pt idx="10966">
                  <c:v>0.46638888888911312</c:v>
                </c:pt>
                <c:pt idx="10967">
                  <c:v>0.46640046296318582</c:v>
                </c:pt>
                <c:pt idx="10968">
                  <c:v>0.46641203703726075</c:v>
                </c:pt>
                <c:pt idx="10969">
                  <c:v>0.4664236111113339</c:v>
                </c:pt>
                <c:pt idx="10970">
                  <c:v>0.46643518518540866</c:v>
                </c:pt>
                <c:pt idx="10971">
                  <c:v>0.46644675925948303</c:v>
                </c:pt>
                <c:pt idx="10972">
                  <c:v>0.46645833333355702</c:v>
                </c:pt>
                <c:pt idx="10973">
                  <c:v>0.46646990740763095</c:v>
                </c:pt>
                <c:pt idx="10974">
                  <c:v>0.46648148148170437</c:v>
                </c:pt>
                <c:pt idx="10975">
                  <c:v>0.46649305555577825</c:v>
                </c:pt>
                <c:pt idx="10976">
                  <c:v>0.46650462962985401</c:v>
                </c:pt>
                <c:pt idx="10977">
                  <c:v>0.46651620370392682</c:v>
                </c:pt>
                <c:pt idx="10978">
                  <c:v>0.46652777777800175</c:v>
                </c:pt>
                <c:pt idx="10979">
                  <c:v>0.46653935185207485</c:v>
                </c:pt>
                <c:pt idx="10980">
                  <c:v>0.46655092592614938</c:v>
                </c:pt>
                <c:pt idx="10981">
                  <c:v>0.46656250000022331</c:v>
                </c:pt>
                <c:pt idx="10982">
                  <c:v>0.46657407407429802</c:v>
                </c:pt>
                <c:pt idx="10983">
                  <c:v>0.46658564814837122</c:v>
                </c:pt>
                <c:pt idx="10984">
                  <c:v>0.46659722222244532</c:v>
                </c:pt>
                <c:pt idx="10985">
                  <c:v>0.46660879629651941</c:v>
                </c:pt>
                <c:pt idx="10986">
                  <c:v>0.46662037037059423</c:v>
                </c:pt>
                <c:pt idx="10987">
                  <c:v>0.4666319444446676</c:v>
                </c:pt>
                <c:pt idx="10988">
                  <c:v>0.4666435185187417</c:v>
                </c:pt>
                <c:pt idx="10989">
                  <c:v>0.46665509259281585</c:v>
                </c:pt>
                <c:pt idx="10990">
                  <c:v>0.46666666666688988</c:v>
                </c:pt>
                <c:pt idx="10991">
                  <c:v>0.46667824074096398</c:v>
                </c:pt>
                <c:pt idx="10992">
                  <c:v>0.46668981481503807</c:v>
                </c:pt>
                <c:pt idx="10993">
                  <c:v>0.46670138888911217</c:v>
                </c:pt>
                <c:pt idx="10994">
                  <c:v>0.46671296296318632</c:v>
                </c:pt>
                <c:pt idx="10995">
                  <c:v>0.46672453703726113</c:v>
                </c:pt>
                <c:pt idx="10996">
                  <c:v>0.46673611111133423</c:v>
                </c:pt>
                <c:pt idx="10997">
                  <c:v>0.46674768518540882</c:v>
                </c:pt>
                <c:pt idx="10998">
                  <c:v>0.46675925925948281</c:v>
                </c:pt>
                <c:pt idx="10999">
                  <c:v>0.46677083333355751</c:v>
                </c:pt>
                <c:pt idx="11000">
                  <c:v>0.46678240740763088</c:v>
                </c:pt>
                <c:pt idx="11001">
                  <c:v>0.46679398148170476</c:v>
                </c:pt>
                <c:pt idx="11002">
                  <c:v>0.46680555555577902</c:v>
                </c:pt>
                <c:pt idx="11003">
                  <c:v>0.46681712962985444</c:v>
                </c:pt>
                <c:pt idx="11004">
                  <c:v>0.46682870370392837</c:v>
                </c:pt>
                <c:pt idx="11005">
                  <c:v>0.46684027777800208</c:v>
                </c:pt>
                <c:pt idx="11006">
                  <c:v>0.46685185185207612</c:v>
                </c:pt>
                <c:pt idx="11007">
                  <c:v>0.46686342592614982</c:v>
                </c:pt>
                <c:pt idx="11008">
                  <c:v>0.46687500000022358</c:v>
                </c:pt>
                <c:pt idx="11009">
                  <c:v>0.46688657407429918</c:v>
                </c:pt>
                <c:pt idx="11010">
                  <c:v>0.46689814814837177</c:v>
                </c:pt>
                <c:pt idx="11011">
                  <c:v>0.46690972222244687</c:v>
                </c:pt>
                <c:pt idx="11012">
                  <c:v>0.46692129629651996</c:v>
                </c:pt>
                <c:pt idx="11013">
                  <c:v>0.46693287037059472</c:v>
                </c:pt>
                <c:pt idx="11014">
                  <c:v>0.46694444444466832</c:v>
                </c:pt>
                <c:pt idx="11015">
                  <c:v>0.4669560185187423</c:v>
                </c:pt>
                <c:pt idx="11016">
                  <c:v>0.46696759259281706</c:v>
                </c:pt>
                <c:pt idx="11017">
                  <c:v>0.46697916666689082</c:v>
                </c:pt>
                <c:pt idx="11018">
                  <c:v>0.46699074074096458</c:v>
                </c:pt>
                <c:pt idx="11019">
                  <c:v>0.46700231481503862</c:v>
                </c:pt>
                <c:pt idx="11020">
                  <c:v>0.46701388888911288</c:v>
                </c:pt>
                <c:pt idx="11021">
                  <c:v>0.46702546296318681</c:v>
                </c:pt>
                <c:pt idx="11022">
                  <c:v>0.4670370370372609</c:v>
                </c:pt>
                <c:pt idx="11023">
                  <c:v>0.467048611111335</c:v>
                </c:pt>
                <c:pt idx="11024">
                  <c:v>0.46706018518541026</c:v>
                </c:pt>
                <c:pt idx="11025">
                  <c:v>0.46707175925948402</c:v>
                </c:pt>
                <c:pt idx="11026">
                  <c:v>0.467083333333558</c:v>
                </c:pt>
                <c:pt idx="11027">
                  <c:v>0.46709490740763138</c:v>
                </c:pt>
                <c:pt idx="11028">
                  <c:v>0.46710648148170547</c:v>
                </c:pt>
                <c:pt idx="11029">
                  <c:v>0.46711805555577957</c:v>
                </c:pt>
                <c:pt idx="11030">
                  <c:v>0.46712962962985488</c:v>
                </c:pt>
                <c:pt idx="11031">
                  <c:v>0.46714120370392775</c:v>
                </c:pt>
                <c:pt idx="11032">
                  <c:v>0.46715277777800263</c:v>
                </c:pt>
                <c:pt idx="11033">
                  <c:v>0.46716435185207661</c:v>
                </c:pt>
                <c:pt idx="11034">
                  <c:v>0.46717592592615031</c:v>
                </c:pt>
                <c:pt idx="11035">
                  <c:v>0.4671875000002243</c:v>
                </c:pt>
                <c:pt idx="11036">
                  <c:v>0.46719907407429828</c:v>
                </c:pt>
                <c:pt idx="11037">
                  <c:v>0.46721064814837227</c:v>
                </c:pt>
                <c:pt idx="11038">
                  <c:v>0.46722222222244741</c:v>
                </c:pt>
                <c:pt idx="11039">
                  <c:v>0.46723379629652029</c:v>
                </c:pt>
                <c:pt idx="11040">
                  <c:v>0.4672453703705946</c:v>
                </c:pt>
                <c:pt idx="11041">
                  <c:v>0.46725694444466881</c:v>
                </c:pt>
                <c:pt idx="11042">
                  <c:v>0.46726851851874285</c:v>
                </c:pt>
                <c:pt idx="11043">
                  <c:v>0.46728009259281755</c:v>
                </c:pt>
                <c:pt idx="11044">
                  <c:v>0.46729166666689093</c:v>
                </c:pt>
                <c:pt idx="11045">
                  <c:v>0.46730324074096508</c:v>
                </c:pt>
                <c:pt idx="11046">
                  <c:v>0.46731481481503995</c:v>
                </c:pt>
                <c:pt idx="11047">
                  <c:v>0.46732638888911443</c:v>
                </c:pt>
                <c:pt idx="11048">
                  <c:v>0.46733796296318736</c:v>
                </c:pt>
                <c:pt idx="11049">
                  <c:v>0.46734953703726217</c:v>
                </c:pt>
                <c:pt idx="11050">
                  <c:v>0.46736111111133555</c:v>
                </c:pt>
                <c:pt idx="11051">
                  <c:v>0.46737268518541136</c:v>
                </c:pt>
                <c:pt idx="11052">
                  <c:v>0.46738425925948524</c:v>
                </c:pt>
                <c:pt idx="11053">
                  <c:v>0.4673958333335585</c:v>
                </c:pt>
                <c:pt idx="11054">
                  <c:v>0.46740740740763198</c:v>
                </c:pt>
                <c:pt idx="11055">
                  <c:v>0.46741898148170691</c:v>
                </c:pt>
                <c:pt idx="11056">
                  <c:v>0.46743055555578011</c:v>
                </c:pt>
                <c:pt idx="11057">
                  <c:v>0.46744212962985537</c:v>
                </c:pt>
                <c:pt idx="11058">
                  <c:v>0.4674537037039283</c:v>
                </c:pt>
                <c:pt idx="11059">
                  <c:v>0.46746527777800312</c:v>
                </c:pt>
                <c:pt idx="11060">
                  <c:v>0.46747685185207766</c:v>
                </c:pt>
                <c:pt idx="11061">
                  <c:v>0.46748842592615153</c:v>
                </c:pt>
                <c:pt idx="11062">
                  <c:v>0.46750000000022468</c:v>
                </c:pt>
                <c:pt idx="11063">
                  <c:v>0.46751157407429944</c:v>
                </c:pt>
                <c:pt idx="11064">
                  <c:v>0.46752314814837276</c:v>
                </c:pt>
                <c:pt idx="11065">
                  <c:v>0.46753472222244785</c:v>
                </c:pt>
                <c:pt idx="11066">
                  <c:v>0.46754629629652106</c:v>
                </c:pt>
                <c:pt idx="11067">
                  <c:v>0.46755787037059532</c:v>
                </c:pt>
                <c:pt idx="11068">
                  <c:v>0.4675694444446693</c:v>
                </c:pt>
                <c:pt idx="11069">
                  <c:v>0.46758101851874334</c:v>
                </c:pt>
                <c:pt idx="11070">
                  <c:v>0.46759259259281782</c:v>
                </c:pt>
                <c:pt idx="11071">
                  <c:v>0.46760416666689181</c:v>
                </c:pt>
                <c:pt idx="11072">
                  <c:v>0.46761574074096562</c:v>
                </c:pt>
                <c:pt idx="11073">
                  <c:v>0.46762731481503972</c:v>
                </c:pt>
                <c:pt idx="11074">
                  <c:v>0.46763888888911381</c:v>
                </c:pt>
                <c:pt idx="11075">
                  <c:v>0.46765046296318791</c:v>
                </c:pt>
                <c:pt idx="11076">
                  <c:v>0.46766203703726267</c:v>
                </c:pt>
                <c:pt idx="11077">
                  <c:v>0.4676736111113361</c:v>
                </c:pt>
                <c:pt idx="11078">
                  <c:v>0.46768518518541102</c:v>
                </c:pt>
                <c:pt idx="11079">
                  <c:v>0.46769675925948501</c:v>
                </c:pt>
                <c:pt idx="11080">
                  <c:v>0.46770833333355838</c:v>
                </c:pt>
                <c:pt idx="11081">
                  <c:v>0.46771990740763247</c:v>
                </c:pt>
                <c:pt idx="11082">
                  <c:v>0.46773148148170629</c:v>
                </c:pt>
                <c:pt idx="11083">
                  <c:v>0.46774305555577994</c:v>
                </c:pt>
                <c:pt idx="11084">
                  <c:v>0.46775462962985576</c:v>
                </c:pt>
                <c:pt idx="11085">
                  <c:v>0.46776620370392885</c:v>
                </c:pt>
                <c:pt idx="11086">
                  <c:v>0.46777777777800361</c:v>
                </c:pt>
                <c:pt idx="11087">
                  <c:v>0.46778935185207732</c:v>
                </c:pt>
                <c:pt idx="11088">
                  <c:v>0.46780092592615202</c:v>
                </c:pt>
                <c:pt idx="11089">
                  <c:v>0.46781250000022601</c:v>
                </c:pt>
                <c:pt idx="11090">
                  <c:v>0.46782407407430043</c:v>
                </c:pt>
                <c:pt idx="11091">
                  <c:v>0.46783564814837325</c:v>
                </c:pt>
                <c:pt idx="11092">
                  <c:v>0.46784722222244823</c:v>
                </c:pt>
                <c:pt idx="11093">
                  <c:v>0.46785879629652188</c:v>
                </c:pt>
                <c:pt idx="11094">
                  <c:v>0.46787037037059664</c:v>
                </c:pt>
                <c:pt idx="11095">
                  <c:v>0.46788194444467057</c:v>
                </c:pt>
                <c:pt idx="11096">
                  <c:v>0.46789351851874389</c:v>
                </c:pt>
                <c:pt idx="11097">
                  <c:v>0.46790509259281798</c:v>
                </c:pt>
                <c:pt idx="11098">
                  <c:v>0.46791666666689297</c:v>
                </c:pt>
                <c:pt idx="11099">
                  <c:v>0.46792824074096695</c:v>
                </c:pt>
                <c:pt idx="11100">
                  <c:v>0.46793981481504032</c:v>
                </c:pt>
                <c:pt idx="11101">
                  <c:v>0.46795138888911436</c:v>
                </c:pt>
                <c:pt idx="11102">
                  <c:v>0.46796296296318918</c:v>
                </c:pt>
                <c:pt idx="11103">
                  <c:v>0.46797453703726377</c:v>
                </c:pt>
                <c:pt idx="11104">
                  <c:v>0.46798611111133681</c:v>
                </c:pt>
                <c:pt idx="11105">
                  <c:v>0.46799768518541157</c:v>
                </c:pt>
                <c:pt idx="11106">
                  <c:v>0.4680092592594855</c:v>
                </c:pt>
                <c:pt idx="11107">
                  <c:v>0.46802083333356015</c:v>
                </c:pt>
                <c:pt idx="11108">
                  <c:v>0.46803240740763302</c:v>
                </c:pt>
                <c:pt idx="11109">
                  <c:v>0.46804398148170712</c:v>
                </c:pt>
                <c:pt idx="11110">
                  <c:v>0.46805555555578121</c:v>
                </c:pt>
                <c:pt idx="11111">
                  <c:v>0.46806712962985625</c:v>
                </c:pt>
                <c:pt idx="11112">
                  <c:v>0.46807870370393012</c:v>
                </c:pt>
                <c:pt idx="11113">
                  <c:v>0.46809027777800388</c:v>
                </c:pt>
                <c:pt idx="11114">
                  <c:v>0.46810185185207781</c:v>
                </c:pt>
                <c:pt idx="11115">
                  <c:v>0.46811342592615168</c:v>
                </c:pt>
                <c:pt idx="11116">
                  <c:v>0.46812500000022578</c:v>
                </c:pt>
                <c:pt idx="11117">
                  <c:v>0.46813657407429987</c:v>
                </c:pt>
                <c:pt idx="11118">
                  <c:v>0.46814814814837374</c:v>
                </c:pt>
                <c:pt idx="11119">
                  <c:v>0.46815972222244884</c:v>
                </c:pt>
                <c:pt idx="11120">
                  <c:v>0.46817129629652215</c:v>
                </c:pt>
                <c:pt idx="11121">
                  <c:v>0.46818287037059725</c:v>
                </c:pt>
                <c:pt idx="11122">
                  <c:v>0.46819444444467034</c:v>
                </c:pt>
                <c:pt idx="11123">
                  <c:v>0.46820601851874444</c:v>
                </c:pt>
                <c:pt idx="11124">
                  <c:v>0.46821759259281881</c:v>
                </c:pt>
                <c:pt idx="11125">
                  <c:v>0.46822916666689268</c:v>
                </c:pt>
                <c:pt idx="11126">
                  <c:v>0.46824074074096672</c:v>
                </c:pt>
                <c:pt idx="11127">
                  <c:v>0.46825231481504082</c:v>
                </c:pt>
                <c:pt idx="11128">
                  <c:v>0.46826388888911491</c:v>
                </c:pt>
                <c:pt idx="11129">
                  <c:v>0.468275462963189</c:v>
                </c:pt>
                <c:pt idx="11130">
                  <c:v>0.46828703703726332</c:v>
                </c:pt>
                <c:pt idx="11131">
                  <c:v>0.46829861111133719</c:v>
                </c:pt>
                <c:pt idx="11132">
                  <c:v>0.46831018518541279</c:v>
                </c:pt>
                <c:pt idx="11133">
                  <c:v>0.46832175925948655</c:v>
                </c:pt>
                <c:pt idx="11134">
                  <c:v>0.46833333333355948</c:v>
                </c:pt>
                <c:pt idx="11135">
                  <c:v>0.46834490740763446</c:v>
                </c:pt>
                <c:pt idx="11136">
                  <c:v>0.46835648148170833</c:v>
                </c:pt>
                <c:pt idx="11137">
                  <c:v>0.46836805555578181</c:v>
                </c:pt>
                <c:pt idx="11138">
                  <c:v>0.46837962962985735</c:v>
                </c:pt>
                <c:pt idx="11139">
                  <c:v>0.46839120370392995</c:v>
                </c:pt>
                <c:pt idx="11140">
                  <c:v>0.46840277777800526</c:v>
                </c:pt>
                <c:pt idx="11141">
                  <c:v>0.46841435185207914</c:v>
                </c:pt>
                <c:pt idx="11142">
                  <c:v>0.46842592592615301</c:v>
                </c:pt>
                <c:pt idx="11143">
                  <c:v>0.46843750000022633</c:v>
                </c:pt>
                <c:pt idx="11144">
                  <c:v>0.46844907407430042</c:v>
                </c:pt>
                <c:pt idx="11145">
                  <c:v>0.46846064814837451</c:v>
                </c:pt>
                <c:pt idx="11146">
                  <c:v>0.46847222222244994</c:v>
                </c:pt>
                <c:pt idx="11147">
                  <c:v>0.46848379629652281</c:v>
                </c:pt>
                <c:pt idx="11148">
                  <c:v>0.4684953703705968</c:v>
                </c:pt>
                <c:pt idx="11149">
                  <c:v>0.46850694444467161</c:v>
                </c:pt>
                <c:pt idx="11150">
                  <c:v>0.46851851851874532</c:v>
                </c:pt>
                <c:pt idx="11151">
                  <c:v>0.46853009259281908</c:v>
                </c:pt>
                <c:pt idx="11152">
                  <c:v>0.46854166666689318</c:v>
                </c:pt>
                <c:pt idx="11153">
                  <c:v>0.46855324074096727</c:v>
                </c:pt>
                <c:pt idx="11154">
                  <c:v>0.46856481481504236</c:v>
                </c:pt>
                <c:pt idx="11155">
                  <c:v>0.46857638888911618</c:v>
                </c:pt>
                <c:pt idx="11156">
                  <c:v>0.46858796296319022</c:v>
                </c:pt>
                <c:pt idx="11157">
                  <c:v>0.46859953703726381</c:v>
                </c:pt>
                <c:pt idx="11158">
                  <c:v>0.46861111111133774</c:v>
                </c:pt>
                <c:pt idx="11159">
                  <c:v>0.46862268518541317</c:v>
                </c:pt>
                <c:pt idx="11160">
                  <c:v>0.46863425925948632</c:v>
                </c:pt>
                <c:pt idx="11161">
                  <c:v>0.46864583333356002</c:v>
                </c:pt>
                <c:pt idx="11162">
                  <c:v>0.46865740740763412</c:v>
                </c:pt>
                <c:pt idx="11163">
                  <c:v>0.46866898148170832</c:v>
                </c:pt>
                <c:pt idx="11164">
                  <c:v>0.46868055555578231</c:v>
                </c:pt>
                <c:pt idx="11165">
                  <c:v>0.46869212962985712</c:v>
                </c:pt>
                <c:pt idx="11166">
                  <c:v>0.4687037037039305</c:v>
                </c:pt>
                <c:pt idx="11167">
                  <c:v>0.46871527777800481</c:v>
                </c:pt>
                <c:pt idx="11168">
                  <c:v>0.46872685185207952</c:v>
                </c:pt>
                <c:pt idx="11169">
                  <c:v>0.46873842592615278</c:v>
                </c:pt>
                <c:pt idx="11170">
                  <c:v>0.46875000000022676</c:v>
                </c:pt>
                <c:pt idx="11171">
                  <c:v>0.46876157407430097</c:v>
                </c:pt>
                <c:pt idx="11172">
                  <c:v>0.46877314814837479</c:v>
                </c:pt>
                <c:pt idx="11173">
                  <c:v>0.46878472222245038</c:v>
                </c:pt>
                <c:pt idx="11174">
                  <c:v>0.46879629629652325</c:v>
                </c:pt>
                <c:pt idx="11175">
                  <c:v>0.46880787037059807</c:v>
                </c:pt>
                <c:pt idx="11176">
                  <c:v>0.46881944444467188</c:v>
                </c:pt>
                <c:pt idx="11177">
                  <c:v>0.46883101851874553</c:v>
                </c:pt>
                <c:pt idx="11178">
                  <c:v>0.46884259259282052</c:v>
                </c:pt>
                <c:pt idx="11179">
                  <c:v>0.46885416666689439</c:v>
                </c:pt>
                <c:pt idx="11180">
                  <c:v>0.46886574074096782</c:v>
                </c:pt>
                <c:pt idx="11181">
                  <c:v>0.46887731481504274</c:v>
                </c:pt>
                <c:pt idx="11182">
                  <c:v>0.46888888888911751</c:v>
                </c:pt>
                <c:pt idx="11183">
                  <c:v>0.46890046296319032</c:v>
                </c:pt>
                <c:pt idx="11184">
                  <c:v>0.46891203703726514</c:v>
                </c:pt>
                <c:pt idx="11185">
                  <c:v>0.46892361111133835</c:v>
                </c:pt>
                <c:pt idx="11186">
                  <c:v>0.46893518518541238</c:v>
                </c:pt>
                <c:pt idx="11187">
                  <c:v>0.46894675925948748</c:v>
                </c:pt>
                <c:pt idx="11188">
                  <c:v>0.46895833333356146</c:v>
                </c:pt>
                <c:pt idx="11189">
                  <c:v>0.46896990740763533</c:v>
                </c:pt>
                <c:pt idx="11190">
                  <c:v>0.46898148148170882</c:v>
                </c:pt>
                <c:pt idx="11191">
                  <c:v>0.46899305555578275</c:v>
                </c:pt>
                <c:pt idx="11192">
                  <c:v>0.46900462962985839</c:v>
                </c:pt>
                <c:pt idx="11193">
                  <c:v>0.46901620370393132</c:v>
                </c:pt>
                <c:pt idx="11194">
                  <c:v>0.46902777777800614</c:v>
                </c:pt>
                <c:pt idx="11195">
                  <c:v>0.46903935185207934</c:v>
                </c:pt>
                <c:pt idx="11196">
                  <c:v>0.46905092592615338</c:v>
                </c:pt>
                <c:pt idx="11197">
                  <c:v>0.46906250000022742</c:v>
                </c:pt>
                <c:pt idx="11198">
                  <c:v>0.46907407407430241</c:v>
                </c:pt>
                <c:pt idx="11199">
                  <c:v>0.46908564814837561</c:v>
                </c:pt>
                <c:pt idx="11200">
                  <c:v>0.46909722222244982</c:v>
                </c:pt>
                <c:pt idx="11201">
                  <c:v>0.4691087962965238</c:v>
                </c:pt>
                <c:pt idx="11202">
                  <c:v>0.46912037037059862</c:v>
                </c:pt>
                <c:pt idx="11203">
                  <c:v>0.46913194444467199</c:v>
                </c:pt>
                <c:pt idx="11204">
                  <c:v>0.46914351851874603</c:v>
                </c:pt>
                <c:pt idx="11205">
                  <c:v>0.46915509259282018</c:v>
                </c:pt>
                <c:pt idx="11206">
                  <c:v>0.46916666666689438</c:v>
                </c:pt>
                <c:pt idx="11207">
                  <c:v>0.46917824074096837</c:v>
                </c:pt>
                <c:pt idx="11208">
                  <c:v>0.46918981481504335</c:v>
                </c:pt>
                <c:pt idx="11209">
                  <c:v>0.46920138888911656</c:v>
                </c:pt>
                <c:pt idx="11210">
                  <c:v>0.46921296296319082</c:v>
                </c:pt>
                <c:pt idx="11211">
                  <c:v>0.46922453703726558</c:v>
                </c:pt>
                <c:pt idx="11212">
                  <c:v>0.46923611111133873</c:v>
                </c:pt>
                <c:pt idx="11213">
                  <c:v>0.46924768518541332</c:v>
                </c:pt>
                <c:pt idx="11214">
                  <c:v>0.46925925925948708</c:v>
                </c:pt>
                <c:pt idx="11215">
                  <c:v>0.4692708333335619</c:v>
                </c:pt>
                <c:pt idx="11216">
                  <c:v>0.46928240740763538</c:v>
                </c:pt>
                <c:pt idx="11217">
                  <c:v>0.46929398148170925</c:v>
                </c:pt>
                <c:pt idx="11218">
                  <c:v>0.4693055555557834</c:v>
                </c:pt>
                <c:pt idx="11219">
                  <c:v>0.46931712962985883</c:v>
                </c:pt>
                <c:pt idx="11220">
                  <c:v>0.46932870370393276</c:v>
                </c:pt>
                <c:pt idx="11221">
                  <c:v>0.46934027777800652</c:v>
                </c:pt>
                <c:pt idx="11222">
                  <c:v>0.4693518518520805</c:v>
                </c:pt>
                <c:pt idx="11223">
                  <c:v>0.46936342592615388</c:v>
                </c:pt>
                <c:pt idx="11224">
                  <c:v>0.46937500000022797</c:v>
                </c:pt>
                <c:pt idx="11225">
                  <c:v>0.46938657407430356</c:v>
                </c:pt>
                <c:pt idx="11226">
                  <c:v>0.46939814814837616</c:v>
                </c:pt>
                <c:pt idx="11227">
                  <c:v>0.46940972222245125</c:v>
                </c:pt>
                <c:pt idx="11228">
                  <c:v>0.46942129629652435</c:v>
                </c:pt>
                <c:pt idx="11229">
                  <c:v>0.46943287037059911</c:v>
                </c:pt>
                <c:pt idx="11230">
                  <c:v>0.46944444444467281</c:v>
                </c:pt>
                <c:pt idx="11231">
                  <c:v>0.4694560185187468</c:v>
                </c:pt>
                <c:pt idx="11232">
                  <c:v>0.4694675925928215</c:v>
                </c:pt>
                <c:pt idx="11233">
                  <c:v>0.46947916666689482</c:v>
                </c:pt>
                <c:pt idx="11234">
                  <c:v>0.46949074074096891</c:v>
                </c:pt>
                <c:pt idx="11235">
                  <c:v>0.46950231481504373</c:v>
                </c:pt>
                <c:pt idx="11236">
                  <c:v>0.46951388888911738</c:v>
                </c:pt>
                <c:pt idx="11237">
                  <c:v>0.46952546296319131</c:v>
                </c:pt>
                <c:pt idx="11238">
                  <c:v>0.46953703703726535</c:v>
                </c:pt>
                <c:pt idx="11239">
                  <c:v>0.46954861111133939</c:v>
                </c:pt>
                <c:pt idx="11240">
                  <c:v>0.46956018518541454</c:v>
                </c:pt>
                <c:pt idx="11241">
                  <c:v>0.46957175925948846</c:v>
                </c:pt>
                <c:pt idx="11242">
                  <c:v>0.46958333333356245</c:v>
                </c:pt>
                <c:pt idx="11243">
                  <c:v>0.46959490740763582</c:v>
                </c:pt>
                <c:pt idx="11244">
                  <c:v>0.46960648148170986</c:v>
                </c:pt>
                <c:pt idx="11245">
                  <c:v>0.46961805555578395</c:v>
                </c:pt>
                <c:pt idx="11246">
                  <c:v>0.46962962962985927</c:v>
                </c:pt>
                <c:pt idx="11247">
                  <c:v>0.46964120370393214</c:v>
                </c:pt>
                <c:pt idx="11248">
                  <c:v>0.46965277777800701</c:v>
                </c:pt>
                <c:pt idx="11249">
                  <c:v>0.469664351852081</c:v>
                </c:pt>
                <c:pt idx="11250">
                  <c:v>0.46967592592615448</c:v>
                </c:pt>
                <c:pt idx="11251">
                  <c:v>0.46968750000022852</c:v>
                </c:pt>
                <c:pt idx="11252">
                  <c:v>0.46969907407430261</c:v>
                </c:pt>
                <c:pt idx="11253">
                  <c:v>0.46971064814837671</c:v>
                </c:pt>
                <c:pt idx="11254">
                  <c:v>0.46972222222245158</c:v>
                </c:pt>
                <c:pt idx="11255">
                  <c:v>0.46973379629652479</c:v>
                </c:pt>
                <c:pt idx="11256">
                  <c:v>0.46974537037059899</c:v>
                </c:pt>
                <c:pt idx="11257">
                  <c:v>0.46975694444467331</c:v>
                </c:pt>
                <c:pt idx="11258">
                  <c:v>0.46976851851874718</c:v>
                </c:pt>
                <c:pt idx="11259">
                  <c:v>0.46978009259282194</c:v>
                </c:pt>
                <c:pt idx="11260">
                  <c:v>0.46979166666689526</c:v>
                </c:pt>
                <c:pt idx="11261">
                  <c:v>0.46980324074096946</c:v>
                </c:pt>
                <c:pt idx="11262">
                  <c:v>0.46981481481504489</c:v>
                </c:pt>
                <c:pt idx="11263">
                  <c:v>0.46982638888911887</c:v>
                </c:pt>
                <c:pt idx="11264">
                  <c:v>0.4698379629631918</c:v>
                </c:pt>
                <c:pt idx="11265">
                  <c:v>0.46984953703726656</c:v>
                </c:pt>
                <c:pt idx="11266">
                  <c:v>0.46986111111133994</c:v>
                </c:pt>
                <c:pt idx="11267">
                  <c:v>0.46987268518541558</c:v>
                </c:pt>
                <c:pt idx="11268">
                  <c:v>0.46988425925948962</c:v>
                </c:pt>
                <c:pt idx="11269">
                  <c:v>0.46989583333356238</c:v>
                </c:pt>
                <c:pt idx="11270">
                  <c:v>0.46990740740763631</c:v>
                </c:pt>
                <c:pt idx="11271">
                  <c:v>0.46991898148171124</c:v>
                </c:pt>
                <c:pt idx="11272">
                  <c:v>0.4699305555557845</c:v>
                </c:pt>
                <c:pt idx="11273">
                  <c:v>0.46994212962985976</c:v>
                </c:pt>
                <c:pt idx="11274">
                  <c:v>0.4699537037039328</c:v>
                </c:pt>
                <c:pt idx="11275">
                  <c:v>0.46996527777800751</c:v>
                </c:pt>
                <c:pt idx="11276">
                  <c:v>0.46997685185208204</c:v>
                </c:pt>
                <c:pt idx="11277">
                  <c:v>0.46998842592615597</c:v>
                </c:pt>
                <c:pt idx="11278">
                  <c:v>0.47000000000022907</c:v>
                </c:pt>
                <c:pt idx="11279">
                  <c:v>0.47001157407430338</c:v>
                </c:pt>
                <c:pt idx="11280">
                  <c:v>0.47002314814837726</c:v>
                </c:pt>
                <c:pt idx="11281">
                  <c:v>0.47003472222245213</c:v>
                </c:pt>
                <c:pt idx="11282">
                  <c:v>0.47004629629652545</c:v>
                </c:pt>
                <c:pt idx="11283">
                  <c:v>0.47005787037059982</c:v>
                </c:pt>
                <c:pt idx="11284">
                  <c:v>0.4700694444446738</c:v>
                </c:pt>
                <c:pt idx="11285">
                  <c:v>0.47008101851874778</c:v>
                </c:pt>
                <c:pt idx="11286">
                  <c:v>0.47009259259282182</c:v>
                </c:pt>
                <c:pt idx="11287">
                  <c:v>0.47010416666689592</c:v>
                </c:pt>
                <c:pt idx="11288">
                  <c:v>0.47011574074097001</c:v>
                </c:pt>
                <c:pt idx="11289">
                  <c:v>0.47012731481504438</c:v>
                </c:pt>
                <c:pt idx="11290">
                  <c:v>0.47013888888911831</c:v>
                </c:pt>
                <c:pt idx="11291">
                  <c:v>0.47015046296319235</c:v>
                </c:pt>
                <c:pt idx="11292">
                  <c:v>0.47016203703726706</c:v>
                </c:pt>
                <c:pt idx="11293">
                  <c:v>0.47017361111134048</c:v>
                </c:pt>
                <c:pt idx="11294">
                  <c:v>0.47018518518541547</c:v>
                </c:pt>
                <c:pt idx="11295">
                  <c:v>0.47019675925948945</c:v>
                </c:pt>
                <c:pt idx="11296">
                  <c:v>0.47020833333356282</c:v>
                </c:pt>
                <c:pt idx="11297">
                  <c:v>0.47021990740763686</c:v>
                </c:pt>
                <c:pt idx="11298">
                  <c:v>0.47023148148171079</c:v>
                </c:pt>
                <c:pt idx="11299">
                  <c:v>0.47024305555578427</c:v>
                </c:pt>
                <c:pt idx="11300">
                  <c:v>0.47025462962986014</c:v>
                </c:pt>
                <c:pt idx="11301">
                  <c:v>0.47026620370393335</c:v>
                </c:pt>
                <c:pt idx="11302">
                  <c:v>0.470277777778008</c:v>
                </c:pt>
                <c:pt idx="11303">
                  <c:v>0.47028935185208148</c:v>
                </c:pt>
                <c:pt idx="11304">
                  <c:v>0.47030092592615641</c:v>
                </c:pt>
                <c:pt idx="11305">
                  <c:v>0.47031250000023039</c:v>
                </c:pt>
                <c:pt idx="11306">
                  <c:v>0.47032407407430488</c:v>
                </c:pt>
                <c:pt idx="11307">
                  <c:v>0.47033564814837775</c:v>
                </c:pt>
                <c:pt idx="11308">
                  <c:v>0.47034722222245262</c:v>
                </c:pt>
                <c:pt idx="11309">
                  <c:v>0.47035879629652638</c:v>
                </c:pt>
                <c:pt idx="11310">
                  <c:v>0.47037037037060186</c:v>
                </c:pt>
                <c:pt idx="11311">
                  <c:v>0.47038194444467502</c:v>
                </c:pt>
                <c:pt idx="11312">
                  <c:v>0.47039351851874828</c:v>
                </c:pt>
                <c:pt idx="11313">
                  <c:v>0.47040509259282237</c:v>
                </c:pt>
                <c:pt idx="11314">
                  <c:v>0.47041666666689735</c:v>
                </c:pt>
                <c:pt idx="11315">
                  <c:v>0.47042824074097134</c:v>
                </c:pt>
                <c:pt idx="11316">
                  <c:v>0.47043981481504482</c:v>
                </c:pt>
                <c:pt idx="11317">
                  <c:v>0.4704513888891188</c:v>
                </c:pt>
                <c:pt idx="11318">
                  <c:v>0.47046296296319357</c:v>
                </c:pt>
                <c:pt idx="11319">
                  <c:v>0.47047453703726816</c:v>
                </c:pt>
                <c:pt idx="11320">
                  <c:v>0.47048611111134203</c:v>
                </c:pt>
                <c:pt idx="11321">
                  <c:v>0.47049768518541601</c:v>
                </c:pt>
                <c:pt idx="11322">
                  <c:v>0.47050925925948989</c:v>
                </c:pt>
                <c:pt idx="11323">
                  <c:v>0.47052083333356443</c:v>
                </c:pt>
                <c:pt idx="11324">
                  <c:v>0.47053240740763741</c:v>
                </c:pt>
                <c:pt idx="11325">
                  <c:v>0.4705439814817115</c:v>
                </c:pt>
                <c:pt idx="11326">
                  <c:v>0.4705555555557856</c:v>
                </c:pt>
                <c:pt idx="11327">
                  <c:v>0.47056712962986064</c:v>
                </c:pt>
                <c:pt idx="11328">
                  <c:v>0.47057870370393456</c:v>
                </c:pt>
                <c:pt idx="11329">
                  <c:v>0.47059027777800788</c:v>
                </c:pt>
                <c:pt idx="11330">
                  <c:v>0.47060185185208198</c:v>
                </c:pt>
                <c:pt idx="11331">
                  <c:v>0.47061342592615607</c:v>
                </c:pt>
                <c:pt idx="11332">
                  <c:v>0.47062500000023016</c:v>
                </c:pt>
                <c:pt idx="11333">
                  <c:v>0.47063657407430431</c:v>
                </c:pt>
                <c:pt idx="11334">
                  <c:v>0.47064814814837824</c:v>
                </c:pt>
                <c:pt idx="11335">
                  <c:v>0.47065972222245317</c:v>
                </c:pt>
                <c:pt idx="11336">
                  <c:v>0.47067129629652654</c:v>
                </c:pt>
                <c:pt idx="11337">
                  <c:v>0.47068287037060219</c:v>
                </c:pt>
                <c:pt idx="11338">
                  <c:v>0.47069444444467484</c:v>
                </c:pt>
                <c:pt idx="11339">
                  <c:v>0.47070601851874883</c:v>
                </c:pt>
                <c:pt idx="11340">
                  <c:v>0.47071759259282292</c:v>
                </c:pt>
                <c:pt idx="11341">
                  <c:v>0.47072916666689701</c:v>
                </c:pt>
                <c:pt idx="11342">
                  <c:v>0.47074074074097111</c:v>
                </c:pt>
                <c:pt idx="11343">
                  <c:v>0.47075231481504531</c:v>
                </c:pt>
                <c:pt idx="11344">
                  <c:v>0.4707638888891193</c:v>
                </c:pt>
                <c:pt idx="11345">
                  <c:v>0.47077546296319339</c:v>
                </c:pt>
                <c:pt idx="11346">
                  <c:v>0.47078703703726782</c:v>
                </c:pt>
                <c:pt idx="11347">
                  <c:v>0.47079861111134158</c:v>
                </c:pt>
                <c:pt idx="11348">
                  <c:v>0.47081018518541717</c:v>
                </c:pt>
                <c:pt idx="11349">
                  <c:v>0.47082175925949094</c:v>
                </c:pt>
                <c:pt idx="11350">
                  <c:v>0.47083333333356386</c:v>
                </c:pt>
                <c:pt idx="11351">
                  <c:v>0.47084490740763868</c:v>
                </c:pt>
                <c:pt idx="11352">
                  <c:v>0.47085648148171272</c:v>
                </c:pt>
                <c:pt idx="11353">
                  <c:v>0.47086805555578631</c:v>
                </c:pt>
                <c:pt idx="11354">
                  <c:v>0.4708796296298618</c:v>
                </c:pt>
                <c:pt idx="11355">
                  <c:v>0.47089120370393434</c:v>
                </c:pt>
                <c:pt idx="11356">
                  <c:v>0.47090277777800965</c:v>
                </c:pt>
                <c:pt idx="11357">
                  <c:v>0.47091435185208341</c:v>
                </c:pt>
                <c:pt idx="11358">
                  <c:v>0.4709259259261574</c:v>
                </c:pt>
                <c:pt idx="11359">
                  <c:v>0.47093750000023071</c:v>
                </c:pt>
                <c:pt idx="11360">
                  <c:v>0.47094907407430481</c:v>
                </c:pt>
                <c:pt idx="11361">
                  <c:v>0.4709606481483789</c:v>
                </c:pt>
                <c:pt idx="11362">
                  <c:v>0.47097222222245427</c:v>
                </c:pt>
                <c:pt idx="11363">
                  <c:v>0.47098379629652731</c:v>
                </c:pt>
                <c:pt idx="11364">
                  <c:v>0.47099537037060202</c:v>
                </c:pt>
                <c:pt idx="11365">
                  <c:v>0.47100694444467595</c:v>
                </c:pt>
                <c:pt idx="11366">
                  <c:v>0.47101851851874937</c:v>
                </c:pt>
                <c:pt idx="11367">
                  <c:v>0.47103009259282347</c:v>
                </c:pt>
                <c:pt idx="11368">
                  <c:v>0.47104166666689756</c:v>
                </c:pt>
                <c:pt idx="11369">
                  <c:v>0.47105324074097166</c:v>
                </c:pt>
                <c:pt idx="11370">
                  <c:v>0.47106481481504675</c:v>
                </c:pt>
                <c:pt idx="11371">
                  <c:v>0.47107638888912057</c:v>
                </c:pt>
                <c:pt idx="11372">
                  <c:v>0.47108796296319438</c:v>
                </c:pt>
                <c:pt idx="11373">
                  <c:v>0.47109953703726831</c:v>
                </c:pt>
                <c:pt idx="11374">
                  <c:v>0.47111111111134218</c:v>
                </c:pt>
                <c:pt idx="11375">
                  <c:v>0.47112268518541756</c:v>
                </c:pt>
                <c:pt idx="11376">
                  <c:v>0.47113425925949032</c:v>
                </c:pt>
                <c:pt idx="11377">
                  <c:v>0.47114583333356441</c:v>
                </c:pt>
                <c:pt idx="11378">
                  <c:v>0.47115740740763851</c:v>
                </c:pt>
                <c:pt idx="11379">
                  <c:v>0.47116898148171282</c:v>
                </c:pt>
                <c:pt idx="11380">
                  <c:v>0.47118055555578681</c:v>
                </c:pt>
                <c:pt idx="11381">
                  <c:v>0.47119212962986157</c:v>
                </c:pt>
                <c:pt idx="11382">
                  <c:v>0.47120370370393483</c:v>
                </c:pt>
                <c:pt idx="11383">
                  <c:v>0.47121527777800898</c:v>
                </c:pt>
                <c:pt idx="11384">
                  <c:v>0.47122685185208396</c:v>
                </c:pt>
                <c:pt idx="11385">
                  <c:v>0.47123842592615717</c:v>
                </c:pt>
                <c:pt idx="11386">
                  <c:v>0.47125000000023126</c:v>
                </c:pt>
                <c:pt idx="11387">
                  <c:v>0.47126157407430536</c:v>
                </c:pt>
                <c:pt idx="11388">
                  <c:v>0.47127314814837923</c:v>
                </c:pt>
                <c:pt idx="11389">
                  <c:v>0.47128472222245477</c:v>
                </c:pt>
                <c:pt idx="11390">
                  <c:v>0.47129629629652764</c:v>
                </c:pt>
                <c:pt idx="11391">
                  <c:v>0.47130787037060323</c:v>
                </c:pt>
                <c:pt idx="11392">
                  <c:v>0.47131944444467588</c:v>
                </c:pt>
                <c:pt idx="11393">
                  <c:v>0.47133101851874976</c:v>
                </c:pt>
                <c:pt idx="11394">
                  <c:v>0.4713425925928249</c:v>
                </c:pt>
                <c:pt idx="11395">
                  <c:v>0.47135416666689878</c:v>
                </c:pt>
                <c:pt idx="11396">
                  <c:v>0.47136574074097232</c:v>
                </c:pt>
                <c:pt idx="11397">
                  <c:v>0.47137731481504708</c:v>
                </c:pt>
                <c:pt idx="11398">
                  <c:v>0.47138888888912189</c:v>
                </c:pt>
                <c:pt idx="11399">
                  <c:v>0.47140046296319482</c:v>
                </c:pt>
                <c:pt idx="11400">
                  <c:v>0.47141203703726953</c:v>
                </c:pt>
                <c:pt idx="11401">
                  <c:v>0.47142361111134345</c:v>
                </c:pt>
                <c:pt idx="11402">
                  <c:v>0.47143518518541688</c:v>
                </c:pt>
                <c:pt idx="11403">
                  <c:v>0.47144675925949187</c:v>
                </c:pt>
                <c:pt idx="11404">
                  <c:v>0.47145833333356585</c:v>
                </c:pt>
                <c:pt idx="11405">
                  <c:v>0.47146990740763972</c:v>
                </c:pt>
                <c:pt idx="11406">
                  <c:v>0.47148148148171332</c:v>
                </c:pt>
                <c:pt idx="11407">
                  <c:v>0.47149305555578724</c:v>
                </c:pt>
                <c:pt idx="11408">
                  <c:v>0.47150462962986273</c:v>
                </c:pt>
                <c:pt idx="11409">
                  <c:v>0.47151620370393582</c:v>
                </c:pt>
                <c:pt idx="11410">
                  <c:v>0.47152777777801053</c:v>
                </c:pt>
                <c:pt idx="11411">
                  <c:v>0.47153935185208362</c:v>
                </c:pt>
                <c:pt idx="11412">
                  <c:v>0.47155092592615788</c:v>
                </c:pt>
                <c:pt idx="11413">
                  <c:v>0.47156250000023181</c:v>
                </c:pt>
                <c:pt idx="11414">
                  <c:v>0.47157407407430674</c:v>
                </c:pt>
                <c:pt idx="11415">
                  <c:v>0.47158564814838</c:v>
                </c:pt>
                <c:pt idx="11416">
                  <c:v>0.47159722222245432</c:v>
                </c:pt>
                <c:pt idx="11417">
                  <c:v>0.4716087962965283</c:v>
                </c:pt>
                <c:pt idx="11418">
                  <c:v>0.47162037037060373</c:v>
                </c:pt>
                <c:pt idx="11419">
                  <c:v>0.47163194444467627</c:v>
                </c:pt>
                <c:pt idx="11420">
                  <c:v>0.47164351851875025</c:v>
                </c:pt>
                <c:pt idx="11421">
                  <c:v>0.47165509259282457</c:v>
                </c:pt>
                <c:pt idx="11422">
                  <c:v>0.47166666666689888</c:v>
                </c:pt>
                <c:pt idx="11423">
                  <c:v>0.47167824074097281</c:v>
                </c:pt>
                <c:pt idx="11424">
                  <c:v>0.47168981481504763</c:v>
                </c:pt>
                <c:pt idx="11425">
                  <c:v>0.47170138888912094</c:v>
                </c:pt>
                <c:pt idx="11426">
                  <c:v>0.47171296296319531</c:v>
                </c:pt>
                <c:pt idx="11427">
                  <c:v>0.47172453703727002</c:v>
                </c:pt>
                <c:pt idx="11428">
                  <c:v>0.47173611111134328</c:v>
                </c:pt>
                <c:pt idx="11429">
                  <c:v>0.47174768518541732</c:v>
                </c:pt>
                <c:pt idx="11430">
                  <c:v>0.47175925925949141</c:v>
                </c:pt>
                <c:pt idx="11431">
                  <c:v>0.47177083333356623</c:v>
                </c:pt>
                <c:pt idx="11432">
                  <c:v>0.47178240740763988</c:v>
                </c:pt>
                <c:pt idx="11433">
                  <c:v>0.4717939814817137</c:v>
                </c:pt>
                <c:pt idx="11434">
                  <c:v>0.47180555555578785</c:v>
                </c:pt>
                <c:pt idx="11435">
                  <c:v>0.47181712962986322</c:v>
                </c:pt>
                <c:pt idx="11436">
                  <c:v>0.47182870370393704</c:v>
                </c:pt>
                <c:pt idx="11437">
                  <c:v>0.47184027777801096</c:v>
                </c:pt>
                <c:pt idx="11438">
                  <c:v>0.47185185185208489</c:v>
                </c:pt>
                <c:pt idx="11439">
                  <c:v>0.47186342592615832</c:v>
                </c:pt>
                <c:pt idx="11440">
                  <c:v>0.47187500000023236</c:v>
                </c:pt>
                <c:pt idx="11441">
                  <c:v>0.47188657407430795</c:v>
                </c:pt>
                <c:pt idx="11442">
                  <c:v>0.47189814814838055</c:v>
                </c:pt>
                <c:pt idx="11443">
                  <c:v>0.47190972222245564</c:v>
                </c:pt>
                <c:pt idx="11444">
                  <c:v>0.47192129629652885</c:v>
                </c:pt>
                <c:pt idx="11445">
                  <c:v>0.47193287037060416</c:v>
                </c:pt>
                <c:pt idx="11446">
                  <c:v>0.47194444444467692</c:v>
                </c:pt>
                <c:pt idx="11447">
                  <c:v>0.47195601851875102</c:v>
                </c:pt>
                <c:pt idx="11448">
                  <c:v>0.47196759259282578</c:v>
                </c:pt>
                <c:pt idx="11449">
                  <c:v>0.47197916666689932</c:v>
                </c:pt>
                <c:pt idx="11450">
                  <c:v>0.4719907407409733</c:v>
                </c:pt>
                <c:pt idx="11451">
                  <c:v>0.47200231481504812</c:v>
                </c:pt>
                <c:pt idx="11452">
                  <c:v>0.47201388888912182</c:v>
                </c:pt>
                <c:pt idx="11453">
                  <c:v>0.47202546296319581</c:v>
                </c:pt>
                <c:pt idx="11454">
                  <c:v>0.47203703703726968</c:v>
                </c:pt>
                <c:pt idx="11455">
                  <c:v>0.47204861111134444</c:v>
                </c:pt>
                <c:pt idx="11456">
                  <c:v>0.47206018518541887</c:v>
                </c:pt>
                <c:pt idx="11457">
                  <c:v>0.47207175925949285</c:v>
                </c:pt>
                <c:pt idx="11458">
                  <c:v>0.47208333333356672</c:v>
                </c:pt>
                <c:pt idx="11459">
                  <c:v>0.47209490740764137</c:v>
                </c:pt>
                <c:pt idx="11460">
                  <c:v>0.4721064814817143</c:v>
                </c:pt>
                <c:pt idx="11461">
                  <c:v>0.47211805555578834</c:v>
                </c:pt>
                <c:pt idx="11462">
                  <c:v>0.47212962962986366</c:v>
                </c:pt>
                <c:pt idx="11463">
                  <c:v>0.47214120370393653</c:v>
                </c:pt>
                <c:pt idx="11464">
                  <c:v>0.4721527777780114</c:v>
                </c:pt>
                <c:pt idx="11465">
                  <c:v>0.47216435185208488</c:v>
                </c:pt>
                <c:pt idx="11466">
                  <c:v>0.47217592592615881</c:v>
                </c:pt>
                <c:pt idx="11467">
                  <c:v>0.47218750000023291</c:v>
                </c:pt>
                <c:pt idx="11468">
                  <c:v>0.472199074074307</c:v>
                </c:pt>
                <c:pt idx="11469">
                  <c:v>0.4722106481483811</c:v>
                </c:pt>
                <c:pt idx="11470">
                  <c:v>0.47222222222245602</c:v>
                </c:pt>
                <c:pt idx="11471">
                  <c:v>0.47223379629652923</c:v>
                </c:pt>
                <c:pt idx="11472">
                  <c:v>0.47224537037060338</c:v>
                </c:pt>
                <c:pt idx="11473">
                  <c:v>0.47225694444467747</c:v>
                </c:pt>
                <c:pt idx="11474">
                  <c:v>0.47226851851875157</c:v>
                </c:pt>
                <c:pt idx="11475">
                  <c:v>0.47228009259282588</c:v>
                </c:pt>
                <c:pt idx="11476">
                  <c:v>0.47229166666689976</c:v>
                </c:pt>
                <c:pt idx="11477">
                  <c:v>0.47230324074097385</c:v>
                </c:pt>
                <c:pt idx="11478">
                  <c:v>0.47231481481504928</c:v>
                </c:pt>
                <c:pt idx="11479">
                  <c:v>0.47232638888912326</c:v>
                </c:pt>
                <c:pt idx="11480">
                  <c:v>0.4723379629631963</c:v>
                </c:pt>
                <c:pt idx="11481">
                  <c:v>0.47234953703727101</c:v>
                </c:pt>
                <c:pt idx="11482">
                  <c:v>0.47236111111134432</c:v>
                </c:pt>
                <c:pt idx="11483">
                  <c:v>0.47237268518541997</c:v>
                </c:pt>
                <c:pt idx="11484">
                  <c:v>0.47238425925949401</c:v>
                </c:pt>
                <c:pt idx="11485">
                  <c:v>0.47239583333356688</c:v>
                </c:pt>
                <c:pt idx="11486">
                  <c:v>0.47240740740764164</c:v>
                </c:pt>
                <c:pt idx="11487">
                  <c:v>0.47241898148171563</c:v>
                </c:pt>
                <c:pt idx="11488">
                  <c:v>0.47243055555578889</c:v>
                </c:pt>
                <c:pt idx="11489">
                  <c:v>0.47244212962986415</c:v>
                </c:pt>
                <c:pt idx="11490">
                  <c:v>0.47245370370393708</c:v>
                </c:pt>
                <c:pt idx="11491">
                  <c:v>0.47246527777801195</c:v>
                </c:pt>
                <c:pt idx="11492">
                  <c:v>0.47247685185208643</c:v>
                </c:pt>
                <c:pt idx="11493">
                  <c:v>0.47248842592616036</c:v>
                </c:pt>
                <c:pt idx="11494">
                  <c:v>0.47250000000023346</c:v>
                </c:pt>
                <c:pt idx="11495">
                  <c:v>0.47251157407430788</c:v>
                </c:pt>
                <c:pt idx="11496">
                  <c:v>0.47252314814838164</c:v>
                </c:pt>
                <c:pt idx="11497">
                  <c:v>0.47253472222245657</c:v>
                </c:pt>
                <c:pt idx="11498">
                  <c:v>0.47254629629652983</c:v>
                </c:pt>
                <c:pt idx="11499">
                  <c:v>0.47255787037060515</c:v>
                </c:pt>
                <c:pt idx="11500">
                  <c:v>0.47256944444467802</c:v>
                </c:pt>
                <c:pt idx="11501">
                  <c:v>0.47258101851875212</c:v>
                </c:pt>
                <c:pt idx="11502">
                  <c:v>0.47259259259282632</c:v>
                </c:pt>
                <c:pt idx="11503">
                  <c:v>0.4726041666669003</c:v>
                </c:pt>
                <c:pt idx="11504">
                  <c:v>0.4726157407409744</c:v>
                </c:pt>
                <c:pt idx="11505">
                  <c:v>0.47262731481504888</c:v>
                </c:pt>
                <c:pt idx="11506">
                  <c:v>0.47263888888912281</c:v>
                </c:pt>
                <c:pt idx="11507">
                  <c:v>0.47265046296319668</c:v>
                </c:pt>
                <c:pt idx="11508">
                  <c:v>0.47266203703727144</c:v>
                </c:pt>
                <c:pt idx="11509">
                  <c:v>0.47267361111134487</c:v>
                </c:pt>
                <c:pt idx="11510">
                  <c:v>0.47268518518541985</c:v>
                </c:pt>
                <c:pt idx="11511">
                  <c:v>0.47269675925949384</c:v>
                </c:pt>
                <c:pt idx="11512">
                  <c:v>0.47270833333356732</c:v>
                </c:pt>
                <c:pt idx="11513">
                  <c:v>0.47271990740764225</c:v>
                </c:pt>
                <c:pt idx="11514">
                  <c:v>0.47273148148171529</c:v>
                </c:pt>
                <c:pt idx="11515">
                  <c:v>0.47274305555578866</c:v>
                </c:pt>
                <c:pt idx="11516">
                  <c:v>0.47275462962986453</c:v>
                </c:pt>
                <c:pt idx="11517">
                  <c:v>0.47276620370393768</c:v>
                </c:pt>
                <c:pt idx="11518">
                  <c:v>0.47277777777801239</c:v>
                </c:pt>
                <c:pt idx="11519">
                  <c:v>0.47278935185208582</c:v>
                </c:pt>
                <c:pt idx="11520">
                  <c:v>0.47280092592616074</c:v>
                </c:pt>
                <c:pt idx="11521">
                  <c:v>0.47281250000023473</c:v>
                </c:pt>
                <c:pt idx="11522">
                  <c:v>0.47282407407430926</c:v>
                </c:pt>
                <c:pt idx="11523">
                  <c:v>0.47283564814838219</c:v>
                </c:pt>
                <c:pt idx="11524">
                  <c:v>0.47284722222245706</c:v>
                </c:pt>
                <c:pt idx="11525">
                  <c:v>0.47285879629653038</c:v>
                </c:pt>
                <c:pt idx="11526">
                  <c:v>0.4728703703706062</c:v>
                </c:pt>
                <c:pt idx="11527">
                  <c:v>0.47288194444467946</c:v>
                </c:pt>
                <c:pt idx="11528">
                  <c:v>0.47289351851875266</c:v>
                </c:pt>
                <c:pt idx="11529">
                  <c:v>0.47290509259282681</c:v>
                </c:pt>
                <c:pt idx="11530">
                  <c:v>0.47291666666690163</c:v>
                </c:pt>
                <c:pt idx="11531">
                  <c:v>0.47292824074097567</c:v>
                </c:pt>
                <c:pt idx="11532">
                  <c:v>0.47293981481504932</c:v>
                </c:pt>
                <c:pt idx="11533">
                  <c:v>0.4729513888891233</c:v>
                </c:pt>
                <c:pt idx="11534">
                  <c:v>0.47296296296319801</c:v>
                </c:pt>
                <c:pt idx="11535">
                  <c:v>0.47297453703727255</c:v>
                </c:pt>
                <c:pt idx="11536">
                  <c:v>0.47298611111134642</c:v>
                </c:pt>
                <c:pt idx="11537">
                  <c:v>0.47299768518542035</c:v>
                </c:pt>
                <c:pt idx="11538">
                  <c:v>0.47300925925949427</c:v>
                </c:pt>
                <c:pt idx="11539">
                  <c:v>0.47302083333356865</c:v>
                </c:pt>
                <c:pt idx="11540">
                  <c:v>0.47303240740764257</c:v>
                </c:pt>
                <c:pt idx="11541">
                  <c:v>0.47304398148171589</c:v>
                </c:pt>
                <c:pt idx="11542">
                  <c:v>0.47305555555578999</c:v>
                </c:pt>
                <c:pt idx="11543">
                  <c:v>0.47306712962986497</c:v>
                </c:pt>
                <c:pt idx="11544">
                  <c:v>0.47307870370393895</c:v>
                </c:pt>
                <c:pt idx="11545">
                  <c:v>0.47309027777801232</c:v>
                </c:pt>
                <c:pt idx="11546">
                  <c:v>0.47310185185208636</c:v>
                </c:pt>
                <c:pt idx="11547">
                  <c:v>0.47311342592616046</c:v>
                </c:pt>
                <c:pt idx="11548">
                  <c:v>0.47312500000023455</c:v>
                </c:pt>
                <c:pt idx="11549">
                  <c:v>0.47313657407430881</c:v>
                </c:pt>
                <c:pt idx="11550">
                  <c:v>0.47314814814838274</c:v>
                </c:pt>
                <c:pt idx="11551">
                  <c:v>0.4731597222224575</c:v>
                </c:pt>
                <c:pt idx="11552">
                  <c:v>0.47317129629653093</c:v>
                </c:pt>
                <c:pt idx="11553">
                  <c:v>0.47318287037060652</c:v>
                </c:pt>
                <c:pt idx="11554">
                  <c:v>0.47319444444467912</c:v>
                </c:pt>
                <c:pt idx="11555">
                  <c:v>0.47320601851875321</c:v>
                </c:pt>
                <c:pt idx="11556">
                  <c:v>0.47321759259282731</c:v>
                </c:pt>
                <c:pt idx="11557">
                  <c:v>0.4732291666669014</c:v>
                </c:pt>
                <c:pt idx="11558">
                  <c:v>0.4732407407409755</c:v>
                </c:pt>
                <c:pt idx="11559">
                  <c:v>0.47325231481504981</c:v>
                </c:pt>
                <c:pt idx="11560">
                  <c:v>0.4732638888891238</c:v>
                </c:pt>
                <c:pt idx="11561">
                  <c:v>0.47327546296319778</c:v>
                </c:pt>
                <c:pt idx="11562">
                  <c:v>0.47328703703727187</c:v>
                </c:pt>
                <c:pt idx="11563">
                  <c:v>0.47329861111134597</c:v>
                </c:pt>
                <c:pt idx="11564">
                  <c:v>0.47331018518542151</c:v>
                </c:pt>
                <c:pt idx="11565">
                  <c:v>0.47332175925949538</c:v>
                </c:pt>
                <c:pt idx="11566">
                  <c:v>0.47333333333356831</c:v>
                </c:pt>
                <c:pt idx="11567">
                  <c:v>0.47334490740764379</c:v>
                </c:pt>
                <c:pt idx="11568">
                  <c:v>0.47335648148171688</c:v>
                </c:pt>
                <c:pt idx="11569">
                  <c:v>0.47336805555579081</c:v>
                </c:pt>
                <c:pt idx="11570">
                  <c:v>0.47337962962986618</c:v>
                </c:pt>
                <c:pt idx="11571">
                  <c:v>0.47339120370393872</c:v>
                </c:pt>
                <c:pt idx="11572">
                  <c:v>0.47340277777801393</c:v>
                </c:pt>
                <c:pt idx="11573">
                  <c:v>0.47341435185208774</c:v>
                </c:pt>
                <c:pt idx="11574">
                  <c:v>0.47342592592616173</c:v>
                </c:pt>
                <c:pt idx="11575">
                  <c:v>0.4734375000002351</c:v>
                </c:pt>
                <c:pt idx="11576">
                  <c:v>0.47344907407430931</c:v>
                </c:pt>
                <c:pt idx="11577">
                  <c:v>0.47346064814838335</c:v>
                </c:pt>
                <c:pt idx="11578">
                  <c:v>0.47347222222245855</c:v>
                </c:pt>
                <c:pt idx="11579">
                  <c:v>0.47348379629653148</c:v>
                </c:pt>
                <c:pt idx="11580">
                  <c:v>0.47349537037060646</c:v>
                </c:pt>
                <c:pt idx="11581">
                  <c:v>0.47350694444468033</c:v>
                </c:pt>
                <c:pt idx="11582">
                  <c:v>0.47351851851875382</c:v>
                </c:pt>
                <c:pt idx="11583">
                  <c:v>0.47353009259282786</c:v>
                </c:pt>
                <c:pt idx="11584">
                  <c:v>0.47354166666690195</c:v>
                </c:pt>
                <c:pt idx="11585">
                  <c:v>0.47355324074097604</c:v>
                </c:pt>
                <c:pt idx="11586">
                  <c:v>0.47356481481505114</c:v>
                </c:pt>
                <c:pt idx="11587">
                  <c:v>0.47357638888912501</c:v>
                </c:pt>
                <c:pt idx="11588">
                  <c:v>0.47358796296319838</c:v>
                </c:pt>
                <c:pt idx="11589">
                  <c:v>0.47359953703727242</c:v>
                </c:pt>
                <c:pt idx="11590">
                  <c:v>0.47361111111134652</c:v>
                </c:pt>
                <c:pt idx="11591">
                  <c:v>0.47362268518542194</c:v>
                </c:pt>
                <c:pt idx="11592">
                  <c:v>0.47363425925949482</c:v>
                </c:pt>
                <c:pt idx="11593">
                  <c:v>0.4736458333335688</c:v>
                </c:pt>
                <c:pt idx="11594">
                  <c:v>0.47365740740764362</c:v>
                </c:pt>
                <c:pt idx="11595">
                  <c:v>0.47366898148171732</c:v>
                </c:pt>
                <c:pt idx="11596">
                  <c:v>0.47368055555579108</c:v>
                </c:pt>
                <c:pt idx="11597">
                  <c:v>0.47369212962986595</c:v>
                </c:pt>
                <c:pt idx="11598">
                  <c:v>0.47370370370393927</c:v>
                </c:pt>
                <c:pt idx="11599">
                  <c:v>0.47371527777801337</c:v>
                </c:pt>
                <c:pt idx="11600">
                  <c:v>0.47372685185208835</c:v>
                </c:pt>
                <c:pt idx="11601">
                  <c:v>0.47373842592616155</c:v>
                </c:pt>
                <c:pt idx="11602">
                  <c:v>0.47375000000023565</c:v>
                </c:pt>
                <c:pt idx="11603">
                  <c:v>0.4737615740743098</c:v>
                </c:pt>
                <c:pt idx="11604">
                  <c:v>0.47377314814838373</c:v>
                </c:pt>
                <c:pt idx="11605">
                  <c:v>0.47378472222245915</c:v>
                </c:pt>
                <c:pt idx="11606">
                  <c:v>0.47379629629653203</c:v>
                </c:pt>
                <c:pt idx="11607">
                  <c:v>0.47380787037060762</c:v>
                </c:pt>
                <c:pt idx="11608">
                  <c:v>0.47381944444468038</c:v>
                </c:pt>
                <c:pt idx="11609">
                  <c:v>0.47383101851875425</c:v>
                </c:pt>
                <c:pt idx="11610">
                  <c:v>0.47384259259282924</c:v>
                </c:pt>
                <c:pt idx="11611">
                  <c:v>0.47385416666690316</c:v>
                </c:pt>
                <c:pt idx="11612">
                  <c:v>0.47386574074097682</c:v>
                </c:pt>
                <c:pt idx="11613">
                  <c:v>0.47387731481505152</c:v>
                </c:pt>
                <c:pt idx="11614">
                  <c:v>0.47388888888912623</c:v>
                </c:pt>
                <c:pt idx="11615">
                  <c:v>0.47390046296319888</c:v>
                </c:pt>
                <c:pt idx="11616">
                  <c:v>0.47391203703727397</c:v>
                </c:pt>
                <c:pt idx="11617">
                  <c:v>0.47392361111134784</c:v>
                </c:pt>
                <c:pt idx="11618">
                  <c:v>0.47393518518542138</c:v>
                </c:pt>
                <c:pt idx="11619">
                  <c:v>0.47394675925949625</c:v>
                </c:pt>
                <c:pt idx="11620">
                  <c:v>0.47395833333357013</c:v>
                </c:pt>
                <c:pt idx="11621">
                  <c:v>0.47396990740764477</c:v>
                </c:pt>
                <c:pt idx="11622">
                  <c:v>0.47398148148171781</c:v>
                </c:pt>
                <c:pt idx="11623">
                  <c:v>0.47399305555579163</c:v>
                </c:pt>
                <c:pt idx="11624">
                  <c:v>0.47400462962986717</c:v>
                </c:pt>
                <c:pt idx="11625">
                  <c:v>0.47401620370393982</c:v>
                </c:pt>
                <c:pt idx="11626">
                  <c:v>0.47402777777801491</c:v>
                </c:pt>
                <c:pt idx="11627">
                  <c:v>0.47403935185208801</c:v>
                </c:pt>
                <c:pt idx="11628">
                  <c:v>0.47405092592616238</c:v>
                </c:pt>
                <c:pt idx="11629">
                  <c:v>0.47406250000023631</c:v>
                </c:pt>
                <c:pt idx="11630">
                  <c:v>0.47407407407431112</c:v>
                </c:pt>
                <c:pt idx="11631">
                  <c:v>0.47408564814838439</c:v>
                </c:pt>
                <c:pt idx="11632">
                  <c:v>0.47409722222245848</c:v>
                </c:pt>
                <c:pt idx="11633">
                  <c:v>0.47410879629653258</c:v>
                </c:pt>
                <c:pt idx="11634">
                  <c:v>0.474120370370608</c:v>
                </c:pt>
                <c:pt idx="11635">
                  <c:v>0.47413194444468076</c:v>
                </c:pt>
                <c:pt idx="11636">
                  <c:v>0.47414351851875475</c:v>
                </c:pt>
                <c:pt idx="11637">
                  <c:v>0.47415509259282895</c:v>
                </c:pt>
                <c:pt idx="11638">
                  <c:v>0.47416666666690332</c:v>
                </c:pt>
                <c:pt idx="11639">
                  <c:v>0.47417824074097731</c:v>
                </c:pt>
                <c:pt idx="11640">
                  <c:v>0.47418981481505201</c:v>
                </c:pt>
                <c:pt idx="11641">
                  <c:v>0.47420138888912533</c:v>
                </c:pt>
                <c:pt idx="11642">
                  <c:v>0.47421296296319942</c:v>
                </c:pt>
                <c:pt idx="11643">
                  <c:v>0.47422453703727441</c:v>
                </c:pt>
                <c:pt idx="11644">
                  <c:v>0.47423611111134761</c:v>
                </c:pt>
                <c:pt idx="11645">
                  <c:v>0.47424768518542182</c:v>
                </c:pt>
                <c:pt idx="11646">
                  <c:v>0.4742592592594958</c:v>
                </c:pt>
                <c:pt idx="11647">
                  <c:v>0.47427083333357062</c:v>
                </c:pt>
                <c:pt idx="11648">
                  <c:v>0.47428240740764516</c:v>
                </c:pt>
                <c:pt idx="11649">
                  <c:v>0.47429398148171809</c:v>
                </c:pt>
                <c:pt idx="11650">
                  <c:v>0.47430555555579218</c:v>
                </c:pt>
                <c:pt idx="11651">
                  <c:v>0.47431712962986755</c:v>
                </c:pt>
                <c:pt idx="11652">
                  <c:v>0.47432870370394203</c:v>
                </c:pt>
                <c:pt idx="11653">
                  <c:v>0.47434027777801535</c:v>
                </c:pt>
                <c:pt idx="11654">
                  <c:v>0.47435185185208922</c:v>
                </c:pt>
                <c:pt idx="11655">
                  <c:v>0.47436342592616282</c:v>
                </c:pt>
                <c:pt idx="11656">
                  <c:v>0.4743750000002368</c:v>
                </c:pt>
                <c:pt idx="11657">
                  <c:v>0.47438657407431223</c:v>
                </c:pt>
                <c:pt idx="11658">
                  <c:v>0.47439814814838493</c:v>
                </c:pt>
                <c:pt idx="11659">
                  <c:v>0.47440972222246003</c:v>
                </c:pt>
                <c:pt idx="11660">
                  <c:v>0.47442129629653312</c:v>
                </c:pt>
                <c:pt idx="11661">
                  <c:v>0.47443287037060844</c:v>
                </c:pt>
                <c:pt idx="11662">
                  <c:v>0.47444444444468131</c:v>
                </c:pt>
                <c:pt idx="11663">
                  <c:v>0.47445601851875541</c:v>
                </c:pt>
                <c:pt idx="11664">
                  <c:v>0.47446759259283017</c:v>
                </c:pt>
                <c:pt idx="11665">
                  <c:v>0.47447916666690382</c:v>
                </c:pt>
                <c:pt idx="11666">
                  <c:v>0.4744907407409778</c:v>
                </c:pt>
                <c:pt idx="11667">
                  <c:v>0.47450231481505251</c:v>
                </c:pt>
                <c:pt idx="11668">
                  <c:v>0.47451388888912588</c:v>
                </c:pt>
                <c:pt idx="11669">
                  <c:v>0.47452546296319997</c:v>
                </c:pt>
                <c:pt idx="11670">
                  <c:v>0.47453703703727407</c:v>
                </c:pt>
                <c:pt idx="11671">
                  <c:v>0.47454861111134838</c:v>
                </c:pt>
                <c:pt idx="11672">
                  <c:v>0.47456018518542326</c:v>
                </c:pt>
                <c:pt idx="11673">
                  <c:v>0.47457175925949713</c:v>
                </c:pt>
                <c:pt idx="11674">
                  <c:v>0.47458333333357111</c:v>
                </c:pt>
                <c:pt idx="11675">
                  <c:v>0.47459490740764576</c:v>
                </c:pt>
                <c:pt idx="11676">
                  <c:v>0.4746064814817188</c:v>
                </c:pt>
                <c:pt idx="11677">
                  <c:v>0.47461805555579278</c:v>
                </c:pt>
                <c:pt idx="11678">
                  <c:v>0.47462962962986793</c:v>
                </c:pt>
                <c:pt idx="11679">
                  <c:v>0.47464120370394092</c:v>
                </c:pt>
                <c:pt idx="11680">
                  <c:v>0.47465277777801573</c:v>
                </c:pt>
                <c:pt idx="11681">
                  <c:v>0.47466435185208938</c:v>
                </c:pt>
                <c:pt idx="11682">
                  <c:v>0.47467592592616331</c:v>
                </c:pt>
                <c:pt idx="11683">
                  <c:v>0.47468750000023735</c:v>
                </c:pt>
                <c:pt idx="11684">
                  <c:v>0.47469907407431139</c:v>
                </c:pt>
                <c:pt idx="11685">
                  <c:v>0.47471064814838543</c:v>
                </c:pt>
                <c:pt idx="11686">
                  <c:v>0.47472222222246047</c:v>
                </c:pt>
                <c:pt idx="11687">
                  <c:v>0.47473379629653323</c:v>
                </c:pt>
                <c:pt idx="11688">
                  <c:v>0.47474537037060782</c:v>
                </c:pt>
                <c:pt idx="11689">
                  <c:v>0.47475694444468186</c:v>
                </c:pt>
                <c:pt idx="11690">
                  <c:v>0.47476851851875596</c:v>
                </c:pt>
                <c:pt idx="11691">
                  <c:v>0.47478009259283038</c:v>
                </c:pt>
                <c:pt idx="11692">
                  <c:v>0.47479166666690414</c:v>
                </c:pt>
                <c:pt idx="11693">
                  <c:v>0.47480324074097835</c:v>
                </c:pt>
                <c:pt idx="11694">
                  <c:v>0.47481481481505367</c:v>
                </c:pt>
                <c:pt idx="11695">
                  <c:v>0.47482638888912765</c:v>
                </c:pt>
                <c:pt idx="11696">
                  <c:v>0.47483796296320141</c:v>
                </c:pt>
                <c:pt idx="11697">
                  <c:v>0.47484953703727539</c:v>
                </c:pt>
                <c:pt idx="11698">
                  <c:v>0.47486111111134882</c:v>
                </c:pt>
                <c:pt idx="11699">
                  <c:v>0.47487268518542436</c:v>
                </c:pt>
                <c:pt idx="11700">
                  <c:v>0.4748842592594984</c:v>
                </c:pt>
                <c:pt idx="11701">
                  <c:v>0.47489583333357138</c:v>
                </c:pt>
                <c:pt idx="11702">
                  <c:v>0.47490740740764603</c:v>
                </c:pt>
                <c:pt idx="11703">
                  <c:v>0.47491898148172002</c:v>
                </c:pt>
                <c:pt idx="11704">
                  <c:v>0.47493055555579328</c:v>
                </c:pt>
                <c:pt idx="11705">
                  <c:v>0.47494212962986854</c:v>
                </c:pt>
                <c:pt idx="11706">
                  <c:v>0.47495370370394235</c:v>
                </c:pt>
                <c:pt idx="11707">
                  <c:v>0.47496527777801634</c:v>
                </c:pt>
                <c:pt idx="11708">
                  <c:v>0.47497685185209088</c:v>
                </c:pt>
                <c:pt idx="11709">
                  <c:v>0.47498842592616475</c:v>
                </c:pt>
                <c:pt idx="11710">
                  <c:v>0.47500000000023784</c:v>
                </c:pt>
                <c:pt idx="11711">
                  <c:v>0.47501157407431238</c:v>
                </c:pt>
                <c:pt idx="11712">
                  <c:v>0.47502314814838603</c:v>
                </c:pt>
                <c:pt idx="11713">
                  <c:v>0.47503472222246101</c:v>
                </c:pt>
                <c:pt idx="11714">
                  <c:v>0.47504629629653422</c:v>
                </c:pt>
                <c:pt idx="11715">
                  <c:v>0.47505787037060943</c:v>
                </c:pt>
                <c:pt idx="11716">
                  <c:v>0.47506944444468241</c:v>
                </c:pt>
                <c:pt idx="11717">
                  <c:v>0.4750810185187565</c:v>
                </c:pt>
                <c:pt idx="11718">
                  <c:v>0.47509259259283082</c:v>
                </c:pt>
                <c:pt idx="11719">
                  <c:v>0.4751041666669048</c:v>
                </c:pt>
                <c:pt idx="11720">
                  <c:v>0.47511574074097884</c:v>
                </c:pt>
                <c:pt idx="11721">
                  <c:v>0.47512731481505288</c:v>
                </c:pt>
                <c:pt idx="11722">
                  <c:v>0.47513888888912698</c:v>
                </c:pt>
                <c:pt idx="11723">
                  <c:v>0.47515046296320196</c:v>
                </c:pt>
                <c:pt idx="11724">
                  <c:v>0.47516203703727583</c:v>
                </c:pt>
                <c:pt idx="11725">
                  <c:v>0.47517361111134931</c:v>
                </c:pt>
                <c:pt idx="11726">
                  <c:v>0.47518518518542413</c:v>
                </c:pt>
                <c:pt idx="11727">
                  <c:v>0.47519675925949817</c:v>
                </c:pt>
                <c:pt idx="11728">
                  <c:v>0.47520833333357182</c:v>
                </c:pt>
                <c:pt idx="11729">
                  <c:v>0.47521990740764658</c:v>
                </c:pt>
                <c:pt idx="11730">
                  <c:v>0.47523148148171973</c:v>
                </c:pt>
                <c:pt idx="11731">
                  <c:v>0.4752430555557931</c:v>
                </c:pt>
                <c:pt idx="11732">
                  <c:v>0.47525462962986892</c:v>
                </c:pt>
                <c:pt idx="11733">
                  <c:v>0.47526620370394285</c:v>
                </c:pt>
                <c:pt idx="11734">
                  <c:v>0.47527777777801677</c:v>
                </c:pt>
                <c:pt idx="11735">
                  <c:v>0.47528935185209031</c:v>
                </c:pt>
                <c:pt idx="11736">
                  <c:v>0.47530092592616507</c:v>
                </c:pt>
                <c:pt idx="11737">
                  <c:v>0.47531250000023906</c:v>
                </c:pt>
                <c:pt idx="11738">
                  <c:v>0.47532407407431365</c:v>
                </c:pt>
                <c:pt idx="11739">
                  <c:v>0.47533564814838625</c:v>
                </c:pt>
                <c:pt idx="11740">
                  <c:v>0.47534722222246145</c:v>
                </c:pt>
                <c:pt idx="11741">
                  <c:v>0.47535879629653482</c:v>
                </c:pt>
                <c:pt idx="11742">
                  <c:v>0.47537037037061047</c:v>
                </c:pt>
                <c:pt idx="11743">
                  <c:v>0.47538194444468368</c:v>
                </c:pt>
                <c:pt idx="11744">
                  <c:v>0.47539351851875705</c:v>
                </c:pt>
                <c:pt idx="11745">
                  <c:v>0.47540509259283131</c:v>
                </c:pt>
                <c:pt idx="11746">
                  <c:v>0.47541666666690607</c:v>
                </c:pt>
                <c:pt idx="11747">
                  <c:v>0.47542824074098</c:v>
                </c:pt>
                <c:pt idx="11748">
                  <c:v>0.47543981481505382</c:v>
                </c:pt>
                <c:pt idx="11749">
                  <c:v>0.47545138888912752</c:v>
                </c:pt>
                <c:pt idx="11750">
                  <c:v>0.47546296296320312</c:v>
                </c:pt>
                <c:pt idx="11751">
                  <c:v>0.47547453703727688</c:v>
                </c:pt>
                <c:pt idx="11752">
                  <c:v>0.47548611111135075</c:v>
                </c:pt>
                <c:pt idx="11753">
                  <c:v>0.47549768518542462</c:v>
                </c:pt>
                <c:pt idx="11754">
                  <c:v>0.47550925925949838</c:v>
                </c:pt>
                <c:pt idx="11755">
                  <c:v>0.47552083333357303</c:v>
                </c:pt>
                <c:pt idx="11756">
                  <c:v>0.47553240740764702</c:v>
                </c:pt>
                <c:pt idx="11757">
                  <c:v>0.47554398148172028</c:v>
                </c:pt>
                <c:pt idx="11758">
                  <c:v>0.47555555555579426</c:v>
                </c:pt>
                <c:pt idx="11759">
                  <c:v>0.47556712962986936</c:v>
                </c:pt>
                <c:pt idx="11760">
                  <c:v>0.47557870370394401</c:v>
                </c:pt>
                <c:pt idx="11761">
                  <c:v>0.47559027777801682</c:v>
                </c:pt>
                <c:pt idx="11762">
                  <c:v>0.47560185185209081</c:v>
                </c:pt>
                <c:pt idx="11763">
                  <c:v>0.47561342592616485</c:v>
                </c:pt>
                <c:pt idx="11764">
                  <c:v>0.47562500000023894</c:v>
                </c:pt>
                <c:pt idx="11765">
                  <c:v>0.47563657407431331</c:v>
                </c:pt>
                <c:pt idx="11766">
                  <c:v>0.47564814814838713</c:v>
                </c:pt>
                <c:pt idx="11767">
                  <c:v>0.47565972222246189</c:v>
                </c:pt>
                <c:pt idx="11768">
                  <c:v>0.47567129629653526</c:v>
                </c:pt>
                <c:pt idx="11769">
                  <c:v>0.47568287037061091</c:v>
                </c:pt>
                <c:pt idx="11770">
                  <c:v>0.47569444444468351</c:v>
                </c:pt>
                <c:pt idx="11771">
                  <c:v>0.4757060185187576</c:v>
                </c:pt>
                <c:pt idx="11772">
                  <c:v>0.47571759259283181</c:v>
                </c:pt>
                <c:pt idx="11773">
                  <c:v>0.47572916666690584</c:v>
                </c:pt>
                <c:pt idx="11774">
                  <c:v>0.47574074074097983</c:v>
                </c:pt>
                <c:pt idx="11775">
                  <c:v>0.47575231481505398</c:v>
                </c:pt>
                <c:pt idx="11776">
                  <c:v>0.47576388888912807</c:v>
                </c:pt>
                <c:pt idx="11777">
                  <c:v>0.47577546296320283</c:v>
                </c:pt>
                <c:pt idx="11778">
                  <c:v>0.47578703703727632</c:v>
                </c:pt>
                <c:pt idx="11779">
                  <c:v>0.47579861111135036</c:v>
                </c:pt>
                <c:pt idx="11780">
                  <c:v>0.47581018518542589</c:v>
                </c:pt>
                <c:pt idx="11781">
                  <c:v>0.47582175925949977</c:v>
                </c:pt>
                <c:pt idx="11782">
                  <c:v>0.47583333333357281</c:v>
                </c:pt>
                <c:pt idx="11783">
                  <c:v>0.47584490740764823</c:v>
                </c:pt>
                <c:pt idx="11784">
                  <c:v>0.47585648148172088</c:v>
                </c:pt>
                <c:pt idx="11785">
                  <c:v>0.47586805555579492</c:v>
                </c:pt>
                <c:pt idx="11786">
                  <c:v>0.47587962962987057</c:v>
                </c:pt>
                <c:pt idx="11787">
                  <c:v>0.47589120370394378</c:v>
                </c:pt>
                <c:pt idx="11788">
                  <c:v>0.47590277777801837</c:v>
                </c:pt>
                <c:pt idx="11789">
                  <c:v>0.47591435185209208</c:v>
                </c:pt>
                <c:pt idx="11790">
                  <c:v>0.47592592592616612</c:v>
                </c:pt>
                <c:pt idx="11791">
                  <c:v>0.47593750000023949</c:v>
                </c:pt>
                <c:pt idx="11792">
                  <c:v>0.47594907407431358</c:v>
                </c:pt>
                <c:pt idx="11793">
                  <c:v>0.47596064814838768</c:v>
                </c:pt>
                <c:pt idx="11794">
                  <c:v>0.47597222222246294</c:v>
                </c:pt>
                <c:pt idx="11795">
                  <c:v>0.47598379629653587</c:v>
                </c:pt>
                <c:pt idx="11796">
                  <c:v>0.47599537037061085</c:v>
                </c:pt>
                <c:pt idx="11797">
                  <c:v>0.47600694444468472</c:v>
                </c:pt>
                <c:pt idx="11798">
                  <c:v>0.47601851851875832</c:v>
                </c:pt>
                <c:pt idx="11799">
                  <c:v>0.4760300925928323</c:v>
                </c:pt>
                <c:pt idx="11800">
                  <c:v>0.47604166666690634</c:v>
                </c:pt>
                <c:pt idx="11801">
                  <c:v>0.47605324074098043</c:v>
                </c:pt>
                <c:pt idx="11802">
                  <c:v>0.47606481481505553</c:v>
                </c:pt>
                <c:pt idx="11803">
                  <c:v>0.4760763888891294</c:v>
                </c:pt>
                <c:pt idx="11804">
                  <c:v>0.47608796296320394</c:v>
                </c:pt>
                <c:pt idx="11805">
                  <c:v>0.47609953703727681</c:v>
                </c:pt>
                <c:pt idx="11806">
                  <c:v>0.4761111111113509</c:v>
                </c:pt>
                <c:pt idx="11807">
                  <c:v>0.47612268518542633</c:v>
                </c:pt>
                <c:pt idx="11808">
                  <c:v>0.47613425925949932</c:v>
                </c:pt>
                <c:pt idx="11809">
                  <c:v>0.4761458333335733</c:v>
                </c:pt>
                <c:pt idx="11810">
                  <c:v>0.476157407407648</c:v>
                </c:pt>
                <c:pt idx="11811">
                  <c:v>0.47616898148172138</c:v>
                </c:pt>
                <c:pt idx="11812">
                  <c:v>0.47618055555579547</c:v>
                </c:pt>
                <c:pt idx="11813">
                  <c:v>0.47619212962987034</c:v>
                </c:pt>
                <c:pt idx="11814">
                  <c:v>0.47620370370394388</c:v>
                </c:pt>
                <c:pt idx="11815">
                  <c:v>0.47621527777801781</c:v>
                </c:pt>
                <c:pt idx="11816">
                  <c:v>0.47622685185209263</c:v>
                </c:pt>
                <c:pt idx="11817">
                  <c:v>0.47623842592616594</c:v>
                </c:pt>
                <c:pt idx="11818">
                  <c:v>0.47625000000024031</c:v>
                </c:pt>
                <c:pt idx="11819">
                  <c:v>0.4762615740743143</c:v>
                </c:pt>
                <c:pt idx="11820">
                  <c:v>0.47627314814838823</c:v>
                </c:pt>
                <c:pt idx="11821">
                  <c:v>0.47628472222246343</c:v>
                </c:pt>
                <c:pt idx="11822">
                  <c:v>0.47629629629653625</c:v>
                </c:pt>
                <c:pt idx="11823">
                  <c:v>0.47630787037061201</c:v>
                </c:pt>
                <c:pt idx="11824">
                  <c:v>0.47631944444468488</c:v>
                </c:pt>
                <c:pt idx="11825">
                  <c:v>0.4763310185187587</c:v>
                </c:pt>
                <c:pt idx="11826">
                  <c:v>0.47634259259283362</c:v>
                </c:pt>
                <c:pt idx="11827">
                  <c:v>0.47635416666690755</c:v>
                </c:pt>
                <c:pt idx="11828">
                  <c:v>0.47636574074098098</c:v>
                </c:pt>
                <c:pt idx="11829">
                  <c:v>0.47637731481505596</c:v>
                </c:pt>
                <c:pt idx="11830">
                  <c:v>0.4763888888891305</c:v>
                </c:pt>
                <c:pt idx="11831">
                  <c:v>0.47640046296320443</c:v>
                </c:pt>
                <c:pt idx="11832">
                  <c:v>0.47641203703727814</c:v>
                </c:pt>
                <c:pt idx="11833">
                  <c:v>0.47642361111135217</c:v>
                </c:pt>
                <c:pt idx="11834">
                  <c:v>0.47643518518542582</c:v>
                </c:pt>
                <c:pt idx="11835">
                  <c:v>0.47644675925950064</c:v>
                </c:pt>
                <c:pt idx="11836">
                  <c:v>0.47645833333357451</c:v>
                </c:pt>
                <c:pt idx="11837">
                  <c:v>0.47646990740764916</c:v>
                </c:pt>
                <c:pt idx="11838">
                  <c:v>0.47648148148172192</c:v>
                </c:pt>
                <c:pt idx="11839">
                  <c:v>0.47649305555579574</c:v>
                </c:pt>
                <c:pt idx="11840">
                  <c:v>0.47650462962987145</c:v>
                </c:pt>
                <c:pt idx="11841">
                  <c:v>0.47651620370394537</c:v>
                </c:pt>
                <c:pt idx="11842">
                  <c:v>0.47652777777801908</c:v>
                </c:pt>
                <c:pt idx="11843">
                  <c:v>0.4765393518520924</c:v>
                </c:pt>
                <c:pt idx="11844">
                  <c:v>0.47655092592616682</c:v>
                </c:pt>
                <c:pt idx="11845">
                  <c:v>0.47656250000024153</c:v>
                </c:pt>
                <c:pt idx="11846">
                  <c:v>0.47657407407431546</c:v>
                </c:pt>
                <c:pt idx="11847">
                  <c:v>0.47658564814838877</c:v>
                </c:pt>
                <c:pt idx="11848">
                  <c:v>0.47659722222246287</c:v>
                </c:pt>
                <c:pt idx="11849">
                  <c:v>0.47660879629653696</c:v>
                </c:pt>
                <c:pt idx="11850">
                  <c:v>0.47662037037061239</c:v>
                </c:pt>
                <c:pt idx="11851">
                  <c:v>0.47663194444468515</c:v>
                </c:pt>
                <c:pt idx="11852">
                  <c:v>0.47664351851875925</c:v>
                </c:pt>
                <c:pt idx="11853">
                  <c:v>0.47665509259283334</c:v>
                </c:pt>
                <c:pt idx="11854">
                  <c:v>0.47666666666690782</c:v>
                </c:pt>
                <c:pt idx="11855">
                  <c:v>0.47667824074098158</c:v>
                </c:pt>
                <c:pt idx="11856">
                  <c:v>0.4766898148150564</c:v>
                </c:pt>
                <c:pt idx="11857">
                  <c:v>0.47670138888912972</c:v>
                </c:pt>
                <c:pt idx="11858">
                  <c:v>0.47671296296320476</c:v>
                </c:pt>
                <c:pt idx="11859">
                  <c:v>0.47672453703727874</c:v>
                </c:pt>
                <c:pt idx="11860">
                  <c:v>0.476736111111352</c:v>
                </c:pt>
                <c:pt idx="11861">
                  <c:v>0.47674768518542632</c:v>
                </c:pt>
                <c:pt idx="11862">
                  <c:v>0.4767592592595003</c:v>
                </c:pt>
                <c:pt idx="11863">
                  <c:v>0.47677083333357501</c:v>
                </c:pt>
                <c:pt idx="11864">
                  <c:v>0.47678240740764954</c:v>
                </c:pt>
                <c:pt idx="11865">
                  <c:v>0.47679398148172225</c:v>
                </c:pt>
                <c:pt idx="11866">
                  <c:v>0.47680555555579657</c:v>
                </c:pt>
                <c:pt idx="11867">
                  <c:v>0.47681712962987188</c:v>
                </c:pt>
                <c:pt idx="11868">
                  <c:v>0.47682870370394648</c:v>
                </c:pt>
                <c:pt idx="11869">
                  <c:v>0.47684027777801963</c:v>
                </c:pt>
                <c:pt idx="11870">
                  <c:v>0.47685185185209361</c:v>
                </c:pt>
                <c:pt idx="11871">
                  <c:v>0.47686342592616732</c:v>
                </c:pt>
                <c:pt idx="11872">
                  <c:v>0.47687500000024202</c:v>
                </c:pt>
                <c:pt idx="11873">
                  <c:v>0.47688657407431673</c:v>
                </c:pt>
                <c:pt idx="11874">
                  <c:v>0.47689814814838927</c:v>
                </c:pt>
                <c:pt idx="11875">
                  <c:v>0.47690972222246442</c:v>
                </c:pt>
                <c:pt idx="11876">
                  <c:v>0.47692129629653751</c:v>
                </c:pt>
                <c:pt idx="11877">
                  <c:v>0.47693287037061288</c:v>
                </c:pt>
                <c:pt idx="11878">
                  <c:v>0.47694444444468581</c:v>
                </c:pt>
                <c:pt idx="11879">
                  <c:v>0.47695601851875985</c:v>
                </c:pt>
                <c:pt idx="11880">
                  <c:v>0.47696759259283456</c:v>
                </c:pt>
                <c:pt idx="11881">
                  <c:v>0.47697916666690798</c:v>
                </c:pt>
                <c:pt idx="11882">
                  <c:v>0.47699074074098208</c:v>
                </c:pt>
                <c:pt idx="11883">
                  <c:v>0.47700231481505695</c:v>
                </c:pt>
                <c:pt idx="11884">
                  <c:v>0.47701388888913032</c:v>
                </c:pt>
                <c:pt idx="11885">
                  <c:v>0.47702546296320536</c:v>
                </c:pt>
                <c:pt idx="11886">
                  <c:v>0.47703703703727846</c:v>
                </c:pt>
                <c:pt idx="11887">
                  <c:v>0.47704861111135288</c:v>
                </c:pt>
                <c:pt idx="11888">
                  <c:v>0.47706018518542764</c:v>
                </c:pt>
                <c:pt idx="11889">
                  <c:v>0.47707175925950157</c:v>
                </c:pt>
                <c:pt idx="11890">
                  <c:v>0.4770833333335755</c:v>
                </c:pt>
                <c:pt idx="11891">
                  <c:v>0.47709490740765015</c:v>
                </c:pt>
                <c:pt idx="11892">
                  <c:v>0.47710648148172302</c:v>
                </c:pt>
                <c:pt idx="11893">
                  <c:v>0.47711805555579712</c:v>
                </c:pt>
                <c:pt idx="11894">
                  <c:v>0.47712962962987238</c:v>
                </c:pt>
                <c:pt idx="11895">
                  <c:v>0.4771412037039453</c:v>
                </c:pt>
                <c:pt idx="11896">
                  <c:v>0.47715277777802012</c:v>
                </c:pt>
                <c:pt idx="11897">
                  <c:v>0.47716435185209388</c:v>
                </c:pt>
                <c:pt idx="11898">
                  <c:v>0.47717592592616781</c:v>
                </c:pt>
                <c:pt idx="11899">
                  <c:v>0.47718750000024251</c:v>
                </c:pt>
                <c:pt idx="11900">
                  <c:v>0.47719907407431578</c:v>
                </c:pt>
                <c:pt idx="11901">
                  <c:v>0.47721064814838976</c:v>
                </c:pt>
                <c:pt idx="11902">
                  <c:v>0.47722222222246485</c:v>
                </c:pt>
                <c:pt idx="11903">
                  <c:v>0.47723379629653773</c:v>
                </c:pt>
                <c:pt idx="11904">
                  <c:v>0.47724537037061232</c:v>
                </c:pt>
                <c:pt idx="11905">
                  <c:v>0.4772569444446863</c:v>
                </c:pt>
                <c:pt idx="11906">
                  <c:v>0.47726851851876034</c:v>
                </c:pt>
                <c:pt idx="11907">
                  <c:v>0.47728009259283488</c:v>
                </c:pt>
                <c:pt idx="11908">
                  <c:v>0.47729166666690853</c:v>
                </c:pt>
                <c:pt idx="11909">
                  <c:v>0.47730324074098268</c:v>
                </c:pt>
                <c:pt idx="11910">
                  <c:v>0.47731481481505805</c:v>
                </c:pt>
                <c:pt idx="11911">
                  <c:v>0.47732638888913193</c:v>
                </c:pt>
                <c:pt idx="11912">
                  <c:v>0.47733796296320574</c:v>
                </c:pt>
                <c:pt idx="11913">
                  <c:v>0.47734953703727973</c:v>
                </c:pt>
                <c:pt idx="11914">
                  <c:v>0.47736111111135332</c:v>
                </c:pt>
                <c:pt idx="11915">
                  <c:v>0.47737268518542869</c:v>
                </c:pt>
                <c:pt idx="11916">
                  <c:v>0.47738425925950279</c:v>
                </c:pt>
                <c:pt idx="11917">
                  <c:v>0.47739583333357538</c:v>
                </c:pt>
                <c:pt idx="11918">
                  <c:v>0.47740740740765047</c:v>
                </c:pt>
                <c:pt idx="11919">
                  <c:v>0.47741898148172446</c:v>
                </c:pt>
                <c:pt idx="11920">
                  <c:v>0.47743055555579766</c:v>
                </c:pt>
                <c:pt idx="11921">
                  <c:v>0.47744212962987287</c:v>
                </c:pt>
                <c:pt idx="11922">
                  <c:v>0.47745370370394663</c:v>
                </c:pt>
                <c:pt idx="11923">
                  <c:v>0.47746527777802067</c:v>
                </c:pt>
                <c:pt idx="11924">
                  <c:v>0.47747685185209526</c:v>
                </c:pt>
                <c:pt idx="11925">
                  <c:v>0.47748842592616902</c:v>
                </c:pt>
                <c:pt idx="11926">
                  <c:v>0.47750000000024301</c:v>
                </c:pt>
                <c:pt idx="11927">
                  <c:v>0.47751157407431638</c:v>
                </c:pt>
                <c:pt idx="11928">
                  <c:v>0.47752314814839025</c:v>
                </c:pt>
                <c:pt idx="11929">
                  <c:v>0.47753472222246524</c:v>
                </c:pt>
                <c:pt idx="11930">
                  <c:v>0.47754629629653861</c:v>
                </c:pt>
                <c:pt idx="11931">
                  <c:v>0.47755787037061365</c:v>
                </c:pt>
                <c:pt idx="11932">
                  <c:v>0.4775694444446868</c:v>
                </c:pt>
                <c:pt idx="11933">
                  <c:v>0.47758101851876089</c:v>
                </c:pt>
                <c:pt idx="11934">
                  <c:v>0.47759259259283532</c:v>
                </c:pt>
                <c:pt idx="11935">
                  <c:v>0.47760416666690908</c:v>
                </c:pt>
                <c:pt idx="11936">
                  <c:v>0.47761574074098317</c:v>
                </c:pt>
                <c:pt idx="11937">
                  <c:v>0.47762731481505732</c:v>
                </c:pt>
                <c:pt idx="11938">
                  <c:v>0.47763888888913136</c:v>
                </c:pt>
                <c:pt idx="11939">
                  <c:v>0.47765046296320618</c:v>
                </c:pt>
                <c:pt idx="11940">
                  <c:v>0.47766203703728022</c:v>
                </c:pt>
                <c:pt idx="11941">
                  <c:v>0.47767361111135381</c:v>
                </c:pt>
                <c:pt idx="11942">
                  <c:v>0.47768518518542857</c:v>
                </c:pt>
                <c:pt idx="11943">
                  <c:v>0.4776967592595025</c:v>
                </c:pt>
                <c:pt idx="11944">
                  <c:v>0.47770833333357632</c:v>
                </c:pt>
                <c:pt idx="11945">
                  <c:v>0.47771990740765091</c:v>
                </c:pt>
                <c:pt idx="11946">
                  <c:v>0.47773148148172379</c:v>
                </c:pt>
                <c:pt idx="11947">
                  <c:v>0.47774305555579749</c:v>
                </c:pt>
                <c:pt idx="11948">
                  <c:v>0.47775462962987325</c:v>
                </c:pt>
                <c:pt idx="11949">
                  <c:v>0.47776620370394712</c:v>
                </c:pt>
                <c:pt idx="11950">
                  <c:v>0.47777777777802088</c:v>
                </c:pt>
                <c:pt idx="11951">
                  <c:v>0.47778935185209481</c:v>
                </c:pt>
                <c:pt idx="11952">
                  <c:v>0.47780092592616952</c:v>
                </c:pt>
                <c:pt idx="11953">
                  <c:v>0.47781250000024411</c:v>
                </c:pt>
                <c:pt idx="11954">
                  <c:v>0.47782407407431804</c:v>
                </c:pt>
                <c:pt idx="11955">
                  <c:v>0.47783564814839075</c:v>
                </c:pt>
                <c:pt idx="11956">
                  <c:v>0.47784722222246584</c:v>
                </c:pt>
                <c:pt idx="11957">
                  <c:v>0.47785879629653932</c:v>
                </c:pt>
                <c:pt idx="11958">
                  <c:v>0.47787037037061486</c:v>
                </c:pt>
                <c:pt idx="11959">
                  <c:v>0.47788194444468807</c:v>
                </c:pt>
                <c:pt idx="11960">
                  <c:v>0.47789351851876144</c:v>
                </c:pt>
                <c:pt idx="11961">
                  <c:v>0.47790509259283581</c:v>
                </c:pt>
                <c:pt idx="11962">
                  <c:v>0.47791666666691052</c:v>
                </c:pt>
                <c:pt idx="11963">
                  <c:v>0.47792824074098439</c:v>
                </c:pt>
                <c:pt idx="11964">
                  <c:v>0.47793981481505782</c:v>
                </c:pt>
                <c:pt idx="11965">
                  <c:v>0.47795138888913191</c:v>
                </c:pt>
                <c:pt idx="11966">
                  <c:v>0.4779629629632075</c:v>
                </c:pt>
                <c:pt idx="11967">
                  <c:v>0.47797453703728127</c:v>
                </c:pt>
                <c:pt idx="11968">
                  <c:v>0.47798611111135514</c:v>
                </c:pt>
                <c:pt idx="11969">
                  <c:v>0.47799768518542907</c:v>
                </c:pt>
                <c:pt idx="11970">
                  <c:v>0.47800925925950238</c:v>
                </c:pt>
                <c:pt idx="11971">
                  <c:v>0.47802083333357748</c:v>
                </c:pt>
                <c:pt idx="11972">
                  <c:v>0.47803240740765146</c:v>
                </c:pt>
                <c:pt idx="11973">
                  <c:v>0.47804398148172467</c:v>
                </c:pt>
                <c:pt idx="11974">
                  <c:v>0.47805555555579876</c:v>
                </c:pt>
                <c:pt idx="11975">
                  <c:v>0.47806712962987363</c:v>
                </c:pt>
                <c:pt idx="11976">
                  <c:v>0.47807870370394839</c:v>
                </c:pt>
                <c:pt idx="11977">
                  <c:v>0.47809027777802132</c:v>
                </c:pt>
                <c:pt idx="11978">
                  <c:v>0.47810185185209531</c:v>
                </c:pt>
                <c:pt idx="11979">
                  <c:v>0.47811342592616934</c:v>
                </c:pt>
                <c:pt idx="11980">
                  <c:v>0.47812500000024338</c:v>
                </c:pt>
                <c:pt idx="11981">
                  <c:v>0.47813657407431742</c:v>
                </c:pt>
                <c:pt idx="11982">
                  <c:v>0.47814814814839129</c:v>
                </c:pt>
                <c:pt idx="11983">
                  <c:v>0.47815972222246628</c:v>
                </c:pt>
                <c:pt idx="11984">
                  <c:v>0.47817129629653971</c:v>
                </c:pt>
                <c:pt idx="11985">
                  <c:v>0.4781828703706153</c:v>
                </c:pt>
                <c:pt idx="11986">
                  <c:v>0.47819444444468789</c:v>
                </c:pt>
                <c:pt idx="11987">
                  <c:v>0.47820601851876199</c:v>
                </c:pt>
                <c:pt idx="11988">
                  <c:v>0.47821759259283608</c:v>
                </c:pt>
                <c:pt idx="11989">
                  <c:v>0.47822916666691018</c:v>
                </c:pt>
                <c:pt idx="11990">
                  <c:v>0.47824074074098427</c:v>
                </c:pt>
                <c:pt idx="11991">
                  <c:v>0.47825231481505837</c:v>
                </c:pt>
                <c:pt idx="11992">
                  <c:v>0.47826388888913246</c:v>
                </c:pt>
                <c:pt idx="11993">
                  <c:v>0.47827546296320722</c:v>
                </c:pt>
                <c:pt idx="11994">
                  <c:v>0.47828703703728082</c:v>
                </c:pt>
                <c:pt idx="11995">
                  <c:v>0.4782986111113548</c:v>
                </c:pt>
                <c:pt idx="11996">
                  <c:v>0.47831018518543023</c:v>
                </c:pt>
                <c:pt idx="11997">
                  <c:v>0.47832175925950415</c:v>
                </c:pt>
                <c:pt idx="11998">
                  <c:v>0.47833333333357708</c:v>
                </c:pt>
                <c:pt idx="11999">
                  <c:v>0.47834490740765262</c:v>
                </c:pt>
                <c:pt idx="12000">
                  <c:v>0.47835648148172538</c:v>
                </c:pt>
                <c:pt idx="12001">
                  <c:v>0.47836805555579931</c:v>
                </c:pt>
                <c:pt idx="12002">
                  <c:v>0.47837962962987496</c:v>
                </c:pt>
                <c:pt idx="12003">
                  <c:v>0.47839120370394816</c:v>
                </c:pt>
                <c:pt idx="12004">
                  <c:v>0.47840277777802276</c:v>
                </c:pt>
                <c:pt idx="12005">
                  <c:v>0.47841435185209652</c:v>
                </c:pt>
                <c:pt idx="12006">
                  <c:v>0.4784259259261705</c:v>
                </c:pt>
                <c:pt idx="12007">
                  <c:v>0.47843750000024388</c:v>
                </c:pt>
                <c:pt idx="12008">
                  <c:v>0.47844907407431797</c:v>
                </c:pt>
                <c:pt idx="12009">
                  <c:v>0.47846064814839206</c:v>
                </c:pt>
                <c:pt idx="12010">
                  <c:v>0.47847222222246738</c:v>
                </c:pt>
                <c:pt idx="12011">
                  <c:v>0.47848379629654125</c:v>
                </c:pt>
                <c:pt idx="12012">
                  <c:v>0.47849537037061513</c:v>
                </c:pt>
                <c:pt idx="12013">
                  <c:v>0.47850694444468911</c:v>
                </c:pt>
                <c:pt idx="12014">
                  <c:v>0.47851851851876281</c:v>
                </c:pt>
                <c:pt idx="12015">
                  <c:v>0.4785300925928368</c:v>
                </c:pt>
                <c:pt idx="12016">
                  <c:v>0.47854166666691078</c:v>
                </c:pt>
                <c:pt idx="12017">
                  <c:v>0.47855324074098476</c:v>
                </c:pt>
                <c:pt idx="12018">
                  <c:v>0.47856481481505986</c:v>
                </c:pt>
                <c:pt idx="12019">
                  <c:v>0.47857638888913373</c:v>
                </c:pt>
                <c:pt idx="12020">
                  <c:v>0.47858796296320838</c:v>
                </c:pt>
                <c:pt idx="12021">
                  <c:v>0.47859953703728131</c:v>
                </c:pt>
                <c:pt idx="12022">
                  <c:v>0.47861111111135535</c:v>
                </c:pt>
                <c:pt idx="12023">
                  <c:v>0.47862268518543072</c:v>
                </c:pt>
                <c:pt idx="12024">
                  <c:v>0.47863425925950348</c:v>
                </c:pt>
                <c:pt idx="12025">
                  <c:v>0.47864583333357757</c:v>
                </c:pt>
                <c:pt idx="12026">
                  <c:v>0.47865740740765234</c:v>
                </c:pt>
                <c:pt idx="12027">
                  <c:v>0.47866898148172582</c:v>
                </c:pt>
                <c:pt idx="12028">
                  <c:v>0.47868055555579986</c:v>
                </c:pt>
                <c:pt idx="12029">
                  <c:v>0.47869212962987467</c:v>
                </c:pt>
                <c:pt idx="12030">
                  <c:v>0.47870370370394832</c:v>
                </c:pt>
                <c:pt idx="12031">
                  <c:v>0.47871527777802231</c:v>
                </c:pt>
                <c:pt idx="12032">
                  <c:v>0.47872685185209701</c:v>
                </c:pt>
                <c:pt idx="12033">
                  <c:v>0.47873842592617033</c:v>
                </c:pt>
                <c:pt idx="12034">
                  <c:v>0.47875000000024442</c:v>
                </c:pt>
                <c:pt idx="12035">
                  <c:v>0.47876157407431852</c:v>
                </c:pt>
                <c:pt idx="12036">
                  <c:v>0.47877314814839195</c:v>
                </c:pt>
                <c:pt idx="12037">
                  <c:v>0.47878472222246787</c:v>
                </c:pt>
                <c:pt idx="12038">
                  <c:v>0.4787962962965408</c:v>
                </c:pt>
                <c:pt idx="12039">
                  <c:v>0.4788078703706164</c:v>
                </c:pt>
                <c:pt idx="12040">
                  <c:v>0.47881944444468932</c:v>
                </c:pt>
                <c:pt idx="12041">
                  <c:v>0.47883101851876309</c:v>
                </c:pt>
                <c:pt idx="12042">
                  <c:v>0.47884259259283796</c:v>
                </c:pt>
                <c:pt idx="12043">
                  <c:v>0.47885416666691138</c:v>
                </c:pt>
                <c:pt idx="12044">
                  <c:v>0.47886574074098537</c:v>
                </c:pt>
                <c:pt idx="12045">
                  <c:v>0.47887731481506035</c:v>
                </c:pt>
                <c:pt idx="12046">
                  <c:v>0.47888888888913489</c:v>
                </c:pt>
                <c:pt idx="12047">
                  <c:v>0.47890046296320887</c:v>
                </c:pt>
                <c:pt idx="12048">
                  <c:v>0.47891203703728258</c:v>
                </c:pt>
                <c:pt idx="12049">
                  <c:v>0.47892361111135656</c:v>
                </c:pt>
                <c:pt idx="12050">
                  <c:v>0.47893518518543032</c:v>
                </c:pt>
                <c:pt idx="12051">
                  <c:v>0.47894675925950503</c:v>
                </c:pt>
                <c:pt idx="12052">
                  <c:v>0.4789583333335789</c:v>
                </c:pt>
                <c:pt idx="12053">
                  <c:v>0.47896990740765344</c:v>
                </c:pt>
                <c:pt idx="12054">
                  <c:v>0.47898148148172631</c:v>
                </c:pt>
                <c:pt idx="12055">
                  <c:v>0.47899305555580041</c:v>
                </c:pt>
                <c:pt idx="12056">
                  <c:v>0.47900462962987583</c:v>
                </c:pt>
                <c:pt idx="12057">
                  <c:v>0.47901620370394976</c:v>
                </c:pt>
                <c:pt idx="12058">
                  <c:v>0.47902777777802352</c:v>
                </c:pt>
                <c:pt idx="12059">
                  <c:v>0.47903935185209678</c:v>
                </c:pt>
                <c:pt idx="12060">
                  <c:v>0.47905092592617088</c:v>
                </c:pt>
                <c:pt idx="12061">
                  <c:v>0.47906250000024597</c:v>
                </c:pt>
                <c:pt idx="12062">
                  <c:v>0.47907407407431984</c:v>
                </c:pt>
                <c:pt idx="12063">
                  <c:v>0.47908564814839316</c:v>
                </c:pt>
                <c:pt idx="12064">
                  <c:v>0.47909722222246731</c:v>
                </c:pt>
                <c:pt idx="12065">
                  <c:v>0.47910879629654213</c:v>
                </c:pt>
                <c:pt idx="12066">
                  <c:v>0.47912037037061678</c:v>
                </c:pt>
                <c:pt idx="12067">
                  <c:v>0.47913194444468954</c:v>
                </c:pt>
                <c:pt idx="12068">
                  <c:v>0.47914351851876363</c:v>
                </c:pt>
                <c:pt idx="12069">
                  <c:v>0.47915509259283778</c:v>
                </c:pt>
                <c:pt idx="12070">
                  <c:v>0.47916666666691182</c:v>
                </c:pt>
                <c:pt idx="12071">
                  <c:v>0.47917824074098592</c:v>
                </c:pt>
                <c:pt idx="12072">
                  <c:v>0.47918981481506073</c:v>
                </c:pt>
                <c:pt idx="12073">
                  <c:v>0.47920138888913411</c:v>
                </c:pt>
                <c:pt idx="12074">
                  <c:v>0.47921296296320914</c:v>
                </c:pt>
                <c:pt idx="12075">
                  <c:v>0.47922453703728313</c:v>
                </c:pt>
                <c:pt idx="12076">
                  <c:v>0.47923611111135639</c:v>
                </c:pt>
                <c:pt idx="12077">
                  <c:v>0.47924768518543048</c:v>
                </c:pt>
                <c:pt idx="12078">
                  <c:v>0.47925925925950458</c:v>
                </c:pt>
                <c:pt idx="12079">
                  <c:v>0.47927083333357945</c:v>
                </c:pt>
                <c:pt idx="12080">
                  <c:v>0.47928240740765393</c:v>
                </c:pt>
                <c:pt idx="12081">
                  <c:v>0.47929398148172675</c:v>
                </c:pt>
                <c:pt idx="12082">
                  <c:v>0.47930555555580168</c:v>
                </c:pt>
                <c:pt idx="12083">
                  <c:v>0.47931712962987627</c:v>
                </c:pt>
                <c:pt idx="12084">
                  <c:v>0.47932870370395086</c:v>
                </c:pt>
                <c:pt idx="12085">
                  <c:v>0.47934027777802407</c:v>
                </c:pt>
                <c:pt idx="12086">
                  <c:v>0.479351851852098</c:v>
                </c:pt>
                <c:pt idx="12087">
                  <c:v>0.47936342592617148</c:v>
                </c:pt>
                <c:pt idx="12088">
                  <c:v>0.47937500000024641</c:v>
                </c:pt>
                <c:pt idx="12089">
                  <c:v>0.47938657407432111</c:v>
                </c:pt>
                <c:pt idx="12090">
                  <c:v>0.47939814814839371</c:v>
                </c:pt>
                <c:pt idx="12091">
                  <c:v>0.47940972222246875</c:v>
                </c:pt>
                <c:pt idx="12092">
                  <c:v>0.47942129629654262</c:v>
                </c:pt>
                <c:pt idx="12093">
                  <c:v>0.47943287037061727</c:v>
                </c:pt>
                <c:pt idx="12094">
                  <c:v>0.47944444444469031</c:v>
                </c:pt>
                <c:pt idx="12095">
                  <c:v>0.47945601851876418</c:v>
                </c:pt>
                <c:pt idx="12096">
                  <c:v>0.47946759259283894</c:v>
                </c:pt>
                <c:pt idx="12097">
                  <c:v>0.47947916666691237</c:v>
                </c:pt>
                <c:pt idx="12098">
                  <c:v>0.47949074074098647</c:v>
                </c:pt>
                <c:pt idx="12099">
                  <c:v>0.47950231481506134</c:v>
                </c:pt>
                <c:pt idx="12100">
                  <c:v>0.47951388888913482</c:v>
                </c:pt>
                <c:pt idx="12101">
                  <c:v>0.47952546296320975</c:v>
                </c:pt>
                <c:pt idx="12102">
                  <c:v>0.47953703703728284</c:v>
                </c:pt>
                <c:pt idx="12103">
                  <c:v>0.47954861111135738</c:v>
                </c:pt>
                <c:pt idx="12104">
                  <c:v>0.47956018518543203</c:v>
                </c:pt>
                <c:pt idx="12105">
                  <c:v>0.47957175925950601</c:v>
                </c:pt>
                <c:pt idx="12106">
                  <c:v>0.47958333333357989</c:v>
                </c:pt>
                <c:pt idx="12107">
                  <c:v>0.47959490740765442</c:v>
                </c:pt>
                <c:pt idx="12108">
                  <c:v>0.47960648148172741</c:v>
                </c:pt>
                <c:pt idx="12109">
                  <c:v>0.47961805555580223</c:v>
                </c:pt>
                <c:pt idx="12110">
                  <c:v>0.47962962962987676</c:v>
                </c:pt>
                <c:pt idx="12111">
                  <c:v>0.4796412037039498</c:v>
                </c:pt>
                <c:pt idx="12112">
                  <c:v>0.47965277777802456</c:v>
                </c:pt>
                <c:pt idx="12113">
                  <c:v>0.47966435185209788</c:v>
                </c:pt>
                <c:pt idx="12114">
                  <c:v>0.47967592592617198</c:v>
                </c:pt>
                <c:pt idx="12115">
                  <c:v>0.4796875000002469</c:v>
                </c:pt>
                <c:pt idx="12116">
                  <c:v>0.47969907407432016</c:v>
                </c:pt>
                <c:pt idx="12117">
                  <c:v>0.47971064814839426</c:v>
                </c:pt>
                <c:pt idx="12118">
                  <c:v>0.47972222222246913</c:v>
                </c:pt>
                <c:pt idx="12119">
                  <c:v>0.47973379629654245</c:v>
                </c:pt>
                <c:pt idx="12120">
                  <c:v>0.47974537037061682</c:v>
                </c:pt>
                <c:pt idx="12121">
                  <c:v>0.4797569444446908</c:v>
                </c:pt>
                <c:pt idx="12122">
                  <c:v>0.47976851851876484</c:v>
                </c:pt>
                <c:pt idx="12123">
                  <c:v>0.47978009259283882</c:v>
                </c:pt>
                <c:pt idx="12124">
                  <c:v>0.47979166666691275</c:v>
                </c:pt>
                <c:pt idx="12125">
                  <c:v>0.47980324074098701</c:v>
                </c:pt>
                <c:pt idx="12126">
                  <c:v>0.47981481481506244</c:v>
                </c:pt>
                <c:pt idx="12127">
                  <c:v>0.47982638888913615</c:v>
                </c:pt>
                <c:pt idx="12128">
                  <c:v>0.47983796296321007</c:v>
                </c:pt>
                <c:pt idx="12129">
                  <c:v>0.47984953703728406</c:v>
                </c:pt>
                <c:pt idx="12130">
                  <c:v>0.47986111111135782</c:v>
                </c:pt>
                <c:pt idx="12131">
                  <c:v>0.47987268518543308</c:v>
                </c:pt>
                <c:pt idx="12132">
                  <c:v>0.47988425925950712</c:v>
                </c:pt>
                <c:pt idx="12133">
                  <c:v>0.47989583333357982</c:v>
                </c:pt>
                <c:pt idx="12134">
                  <c:v>0.47990740740765486</c:v>
                </c:pt>
                <c:pt idx="12135">
                  <c:v>0.47991898148172868</c:v>
                </c:pt>
                <c:pt idx="12136">
                  <c:v>0.47993055555580272</c:v>
                </c:pt>
                <c:pt idx="12137">
                  <c:v>0.47994212962987715</c:v>
                </c:pt>
                <c:pt idx="12138">
                  <c:v>0.47995370370395107</c:v>
                </c:pt>
                <c:pt idx="12139">
                  <c:v>0.479965277778025</c:v>
                </c:pt>
                <c:pt idx="12140">
                  <c:v>0.47997685185209965</c:v>
                </c:pt>
                <c:pt idx="12141">
                  <c:v>0.47998842592617341</c:v>
                </c:pt>
                <c:pt idx="12142">
                  <c:v>0.4800000000002474</c:v>
                </c:pt>
                <c:pt idx="12143">
                  <c:v>0.48001157407432082</c:v>
                </c:pt>
                <c:pt idx="12144">
                  <c:v>0.48002314814839475</c:v>
                </c:pt>
                <c:pt idx="12145">
                  <c:v>0.48003472222246962</c:v>
                </c:pt>
                <c:pt idx="12146">
                  <c:v>0.48004629629654338</c:v>
                </c:pt>
                <c:pt idx="12147">
                  <c:v>0.48005787037061803</c:v>
                </c:pt>
                <c:pt idx="12148">
                  <c:v>0.48006944444469118</c:v>
                </c:pt>
                <c:pt idx="12149">
                  <c:v>0.48008101851876528</c:v>
                </c:pt>
                <c:pt idx="12150">
                  <c:v>0.48009259259283937</c:v>
                </c:pt>
                <c:pt idx="12151">
                  <c:v>0.48010416666691347</c:v>
                </c:pt>
                <c:pt idx="12152">
                  <c:v>0.48011574074098756</c:v>
                </c:pt>
                <c:pt idx="12153">
                  <c:v>0.48012731481506182</c:v>
                </c:pt>
                <c:pt idx="12154">
                  <c:v>0.48013888888913581</c:v>
                </c:pt>
                <c:pt idx="12155">
                  <c:v>0.48015046296321057</c:v>
                </c:pt>
                <c:pt idx="12156">
                  <c:v>0.48016203703728438</c:v>
                </c:pt>
                <c:pt idx="12157">
                  <c:v>0.48017361111135831</c:v>
                </c:pt>
                <c:pt idx="12158">
                  <c:v>0.48018518518543302</c:v>
                </c:pt>
                <c:pt idx="12159">
                  <c:v>0.48019675925950689</c:v>
                </c:pt>
                <c:pt idx="12160">
                  <c:v>0.48020833333358032</c:v>
                </c:pt>
                <c:pt idx="12161">
                  <c:v>0.48021990740765524</c:v>
                </c:pt>
                <c:pt idx="12162">
                  <c:v>0.48023148148172823</c:v>
                </c:pt>
                <c:pt idx="12163">
                  <c:v>0.4802430555558026</c:v>
                </c:pt>
                <c:pt idx="12164">
                  <c:v>0.48025462962987764</c:v>
                </c:pt>
                <c:pt idx="12165">
                  <c:v>0.48026620370395157</c:v>
                </c:pt>
                <c:pt idx="12166">
                  <c:v>0.48027777777802488</c:v>
                </c:pt>
                <c:pt idx="12167">
                  <c:v>0.48028935185209898</c:v>
                </c:pt>
                <c:pt idx="12168">
                  <c:v>0.48030092592617396</c:v>
                </c:pt>
                <c:pt idx="12169">
                  <c:v>0.4803125000002485</c:v>
                </c:pt>
                <c:pt idx="12170">
                  <c:v>0.48032407407432243</c:v>
                </c:pt>
                <c:pt idx="12171">
                  <c:v>0.48033564814839524</c:v>
                </c:pt>
                <c:pt idx="12172">
                  <c:v>0.48034722222247017</c:v>
                </c:pt>
                <c:pt idx="12173">
                  <c:v>0.48035879629654477</c:v>
                </c:pt>
                <c:pt idx="12174">
                  <c:v>0.48037037037061919</c:v>
                </c:pt>
                <c:pt idx="12175">
                  <c:v>0.48038194444469251</c:v>
                </c:pt>
                <c:pt idx="12176">
                  <c:v>0.48039351851876583</c:v>
                </c:pt>
                <c:pt idx="12177">
                  <c:v>0.48040509259283992</c:v>
                </c:pt>
                <c:pt idx="12178">
                  <c:v>0.4804166666669149</c:v>
                </c:pt>
                <c:pt idx="12179">
                  <c:v>0.48042824074098878</c:v>
                </c:pt>
                <c:pt idx="12180">
                  <c:v>0.48043981481506232</c:v>
                </c:pt>
                <c:pt idx="12181">
                  <c:v>0.4804513888891363</c:v>
                </c:pt>
                <c:pt idx="12182">
                  <c:v>0.48046296296321189</c:v>
                </c:pt>
                <c:pt idx="12183">
                  <c:v>0.48047453703728565</c:v>
                </c:pt>
                <c:pt idx="12184">
                  <c:v>0.48048611111135953</c:v>
                </c:pt>
                <c:pt idx="12185">
                  <c:v>0.48049768518543345</c:v>
                </c:pt>
                <c:pt idx="12186">
                  <c:v>0.48050925925950688</c:v>
                </c:pt>
                <c:pt idx="12187">
                  <c:v>0.48052083333358186</c:v>
                </c:pt>
                <c:pt idx="12188">
                  <c:v>0.48053240740765585</c:v>
                </c:pt>
                <c:pt idx="12189">
                  <c:v>0.48054398148172905</c:v>
                </c:pt>
                <c:pt idx="12190">
                  <c:v>0.48055555555580332</c:v>
                </c:pt>
                <c:pt idx="12191">
                  <c:v>0.48056712962987808</c:v>
                </c:pt>
                <c:pt idx="12192">
                  <c:v>0.48057870370395273</c:v>
                </c:pt>
                <c:pt idx="12193">
                  <c:v>0.48059027777802582</c:v>
                </c:pt>
                <c:pt idx="12194">
                  <c:v>0.48060185185209958</c:v>
                </c:pt>
                <c:pt idx="12195">
                  <c:v>0.48061342592617362</c:v>
                </c:pt>
                <c:pt idx="12196">
                  <c:v>0.48062500000024788</c:v>
                </c:pt>
                <c:pt idx="12197">
                  <c:v>0.48063657407432181</c:v>
                </c:pt>
                <c:pt idx="12198">
                  <c:v>0.48064814814839579</c:v>
                </c:pt>
                <c:pt idx="12199">
                  <c:v>0.48065972222247066</c:v>
                </c:pt>
                <c:pt idx="12200">
                  <c:v>0.48067129629654431</c:v>
                </c:pt>
                <c:pt idx="12201">
                  <c:v>0.48068287037061969</c:v>
                </c:pt>
                <c:pt idx="12202">
                  <c:v>0.48069444444469228</c:v>
                </c:pt>
                <c:pt idx="12203">
                  <c:v>0.48070601851876626</c:v>
                </c:pt>
                <c:pt idx="12204">
                  <c:v>0.48071759259284147</c:v>
                </c:pt>
                <c:pt idx="12205">
                  <c:v>0.48072916666691456</c:v>
                </c:pt>
                <c:pt idx="12206">
                  <c:v>0.48074074074098866</c:v>
                </c:pt>
                <c:pt idx="12207">
                  <c:v>0.48075231481506281</c:v>
                </c:pt>
                <c:pt idx="12208">
                  <c:v>0.48076388888913685</c:v>
                </c:pt>
                <c:pt idx="12209">
                  <c:v>0.48077546296321161</c:v>
                </c:pt>
                <c:pt idx="12210">
                  <c:v>0.48078703703728531</c:v>
                </c:pt>
                <c:pt idx="12211">
                  <c:v>0.4807986111113593</c:v>
                </c:pt>
                <c:pt idx="12212">
                  <c:v>0.48081018518543461</c:v>
                </c:pt>
                <c:pt idx="12213">
                  <c:v>0.48082175925950843</c:v>
                </c:pt>
                <c:pt idx="12214">
                  <c:v>0.48083333333358141</c:v>
                </c:pt>
                <c:pt idx="12215">
                  <c:v>0.48084490740765701</c:v>
                </c:pt>
                <c:pt idx="12216">
                  <c:v>0.48085648148172982</c:v>
                </c:pt>
                <c:pt idx="12217">
                  <c:v>0.48086805555580464</c:v>
                </c:pt>
                <c:pt idx="12218">
                  <c:v>0.48087962962987929</c:v>
                </c:pt>
                <c:pt idx="12219">
                  <c:v>0.48089120370395255</c:v>
                </c:pt>
                <c:pt idx="12220">
                  <c:v>0.48090277777802698</c:v>
                </c:pt>
                <c:pt idx="12221">
                  <c:v>0.48091435185210096</c:v>
                </c:pt>
                <c:pt idx="12222">
                  <c:v>0.48092592592617484</c:v>
                </c:pt>
                <c:pt idx="12223">
                  <c:v>0.48093750000024832</c:v>
                </c:pt>
                <c:pt idx="12224">
                  <c:v>0.48094907407432236</c:v>
                </c:pt>
                <c:pt idx="12225">
                  <c:v>0.48096064814839645</c:v>
                </c:pt>
                <c:pt idx="12226">
                  <c:v>0.48097222222247177</c:v>
                </c:pt>
                <c:pt idx="12227">
                  <c:v>0.48098379629654564</c:v>
                </c:pt>
                <c:pt idx="12228">
                  <c:v>0.48099537037061951</c:v>
                </c:pt>
                <c:pt idx="12229">
                  <c:v>0.4810069444446935</c:v>
                </c:pt>
                <c:pt idx="12230">
                  <c:v>0.48101851851876692</c:v>
                </c:pt>
                <c:pt idx="12231">
                  <c:v>0.48103009259284191</c:v>
                </c:pt>
                <c:pt idx="12232">
                  <c:v>0.48104166666691511</c:v>
                </c:pt>
                <c:pt idx="12233">
                  <c:v>0.48105324074098921</c:v>
                </c:pt>
                <c:pt idx="12234">
                  <c:v>0.48106481481506408</c:v>
                </c:pt>
                <c:pt idx="12235">
                  <c:v>0.48107638888913812</c:v>
                </c:pt>
                <c:pt idx="12236">
                  <c:v>0.48108796296321266</c:v>
                </c:pt>
                <c:pt idx="12237">
                  <c:v>0.48109953703728581</c:v>
                </c:pt>
                <c:pt idx="12238">
                  <c:v>0.48111111111135968</c:v>
                </c:pt>
                <c:pt idx="12239">
                  <c:v>0.48112268518543494</c:v>
                </c:pt>
                <c:pt idx="12240">
                  <c:v>0.48113425925950787</c:v>
                </c:pt>
                <c:pt idx="12241">
                  <c:v>0.48114583333358196</c:v>
                </c:pt>
                <c:pt idx="12242">
                  <c:v>0.48115740740765672</c:v>
                </c:pt>
                <c:pt idx="12243">
                  <c:v>0.48116898148173032</c:v>
                </c:pt>
                <c:pt idx="12244">
                  <c:v>0.48118055555580508</c:v>
                </c:pt>
                <c:pt idx="12245">
                  <c:v>0.48119212962987906</c:v>
                </c:pt>
                <c:pt idx="12246">
                  <c:v>0.48120370370395282</c:v>
                </c:pt>
                <c:pt idx="12247">
                  <c:v>0.48121527777802658</c:v>
                </c:pt>
                <c:pt idx="12248">
                  <c:v>0.4812268518521014</c:v>
                </c:pt>
                <c:pt idx="12249">
                  <c:v>0.48123842592617472</c:v>
                </c:pt>
                <c:pt idx="12250">
                  <c:v>0.48125000000024881</c:v>
                </c:pt>
                <c:pt idx="12251">
                  <c:v>0.48126157407432291</c:v>
                </c:pt>
                <c:pt idx="12252">
                  <c:v>0.48127314814839633</c:v>
                </c:pt>
                <c:pt idx="12253">
                  <c:v>0.48128472222247226</c:v>
                </c:pt>
                <c:pt idx="12254">
                  <c:v>0.4812962962965453</c:v>
                </c:pt>
                <c:pt idx="12255">
                  <c:v>0.48130787037062073</c:v>
                </c:pt>
                <c:pt idx="12256">
                  <c:v>0.48131944444469338</c:v>
                </c:pt>
                <c:pt idx="12257">
                  <c:v>0.48133101851876725</c:v>
                </c:pt>
                <c:pt idx="12258">
                  <c:v>0.48134259259284307</c:v>
                </c:pt>
                <c:pt idx="12259">
                  <c:v>0.48135416666691588</c:v>
                </c:pt>
                <c:pt idx="12260">
                  <c:v>0.48136574074098981</c:v>
                </c:pt>
                <c:pt idx="12261">
                  <c:v>0.48137731481506463</c:v>
                </c:pt>
                <c:pt idx="12262">
                  <c:v>0.48138888888913928</c:v>
                </c:pt>
                <c:pt idx="12263">
                  <c:v>0.48140046296321326</c:v>
                </c:pt>
                <c:pt idx="12264">
                  <c:v>0.48141203703728702</c:v>
                </c:pt>
                <c:pt idx="12265">
                  <c:v>0.48142361111136101</c:v>
                </c:pt>
                <c:pt idx="12266">
                  <c:v>0.48143518518543432</c:v>
                </c:pt>
                <c:pt idx="12267">
                  <c:v>0.48144675925950942</c:v>
                </c:pt>
                <c:pt idx="12268">
                  <c:v>0.48145833333358323</c:v>
                </c:pt>
                <c:pt idx="12269">
                  <c:v>0.48146990740765788</c:v>
                </c:pt>
                <c:pt idx="12270">
                  <c:v>0.48148148148173081</c:v>
                </c:pt>
                <c:pt idx="12271">
                  <c:v>0.48149305555580485</c:v>
                </c:pt>
                <c:pt idx="12272">
                  <c:v>0.48150462962988022</c:v>
                </c:pt>
                <c:pt idx="12273">
                  <c:v>0.48151620370395415</c:v>
                </c:pt>
                <c:pt idx="12274">
                  <c:v>0.48152777777802797</c:v>
                </c:pt>
                <c:pt idx="12275">
                  <c:v>0.48153935185210117</c:v>
                </c:pt>
                <c:pt idx="12276">
                  <c:v>0.48155092592617532</c:v>
                </c:pt>
                <c:pt idx="12277">
                  <c:v>0.48156250000025036</c:v>
                </c:pt>
                <c:pt idx="12278">
                  <c:v>0.48157407407432418</c:v>
                </c:pt>
                <c:pt idx="12279">
                  <c:v>0.48158564814839755</c:v>
                </c:pt>
                <c:pt idx="12280">
                  <c:v>0.48159722222247181</c:v>
                </c:pt>
                <c:pt idx="12281">
                  <c:v>0.48160879629654657</c:v>
                </c:pt>
                <c:pt idx="12282">
                  <c:v>0.48162037037062116</c:v>
                </c:pt>
                <c:pt idx="12283">
                  <c:v>0.48163194444469393</c:v>
                </c:pt>
                <c:pt idx="12284">
                  <c:v>0.48164351851876774</c:v>
                </c:pt>
                <c:pt idx="12285">
                  <c:v>0.48165509259284289</c:v>
                </c:pt>
                <c:pt idx="12286">
                  <c:v>0.48166666666691632</c:v>
                </c:pt>
                <c:pt idx="12287">
                  <c:v>0.4816782407409903</c:v>
                </c:pt>
                <c:pt idx="12288">
                  <c:v>0.48168981481506512</c:v>
                </c:pt>
                <c:pt idx="12289">
                  <c:v>0.48170138888913849</c:v>
                </c:pt>
                <c:pt idx="12290">
                  <c:v>0.48171296296321353</c:v>
                </c:pt>
                <c:pt idx="12291">
                  <c:v>0.48172453703728751</c:v>
                </c:pt>
                <c:pt idx="12292">
                  <c:v>0.48173611111136078</c:v>
                </c:pt>
                <c:pt idx="12293">
                  <c:v>0.48174768518543487</c:v>
                </c:pt>
                <c:pt idx="12294">
                  <c:v>0.48175925925950897</c:v>
                </c:pt>
                <c:pt idx="12295">
                  <c:v>0.48177083333358384</c:v>
                </c:pt>
                <c:pt idx="12296">
                  <c:v>0.48178240740765838</c:v>
                </c:pt>
                <c:pt idx="12297">
                  <c:v>0.48179398148173125</c:v>
                </c:pt>
                <c:pt idx="12298">
                  <c:v>0.48180555555580606</c:v>
                </c:pt>
                <c:pt idx="12299">
                  <c:v>0.48181712962988066</c:v>
                </c:pt>
                <c:pt idx="12300">
                  <c:v>0.48182870370395525</c:v>
                </c:pt>
                <c:pt idx="12301">
                  <c:v>0.48184027777802851</c:v>
                </c:pt>
                <c:pt idx="12302">
                  <c:v>0.48185185185210239</c:v>
                </c:pt>
                <c:pt idx="12303">
                  <c:v>0.48186342592617581</c:v>
                </c:pt>
                <c:pt idx="12304">
                  <c:v>0.48187500000025074</c:v>
                </c:pt>
                <c:pt idx="12305">
                  <c:v>0.48188657407432545</c:v>
                </c:pt>
                <c:pt idx="12306">
                  <c:v>0.4818981481483981</c:v>
                </c:pt>
                <c:pt idx="12307">
                  <c:v>0.48190972222247308</c:v>
                </c:pt>
                <c:pt idx="12308">
                  <c:v>0.48192129629654706</c:v>
                </c:pt>
                <c:pt idx="12309">
                  <c:v>0.48193287037062155</c:v>
                </c:pt>
                <c:pt idx="12310">
                  <c:v>0.48194444444469448</c:v>
                </c:pt>
                <c:pt idx="12311">
                  <c:v>0.48195601851876857</c:v>
                </c:pt>
                <c:pt idx="12312">
                  <c:v>0.481967592592844</c:v>
                </c:pt>
                <c:pt idx="12313">
                  <c:v>0.48197916666691681</c:v>
                </c:pt>
                <c:pt idx="12314">
                  <c:v>0.48199074074099085</c:v>
                </c:pt>
                <c:pt idx="12315">
                  <c:v>0.48200231481506561</c:v>
                </c:pt>
                <c:pt idx="12316">
                  <c:v>0.48201388888913932</c:v>
                </c:pt>
                <c:pt idx="12317">
                  <c:v>0.48202546296321402</c:v>
                </c:pt>
                <c:pt idx="12318">
                  <c:v>0.48203703703728734</c:v>
                </c:pt>
                <c:pt idx="12319">
                  <c:v>0.48204861111136132</c:v>
                </c:pt>
                <c:pt idx="12320">
                  <c:v>0.48206018518543642</c:v>
                </c:pt>
                <c:pt idx="12321">
                  <c:v>0.48207175925951024</c:v>
                </c:pt>
                <c:pt idx="12322">
                  <c:v>0.48208333333358427</c:v>
                </c:pt>
                <c:pt idx="12323">
                  <c:v>0.48209490740765865</c:v>
                </c:pt>
                <c:pt idx="12324">
                  <c:v>0.4821064814817318</c:v>
                </c:pt>
                <c:pt idx="12325">
                  <c:v>0.48211805555580656</c:v>
                </c:pt>
                <c:pt idx="12326">
                  <c:v>0.48212962962988115</c:v>
                </c:pt>
                <c:pt idx="12327">
                  <c:v>0.48214120370395408</c:v>
                </c:pt>
                <c:pt idx="12328">
                  <c:v>0.48215277777802895</c:v>
                </c:pt>
                <c:pt idx="12329">
                  <c:v>0.48216435185210232</c:v>
                </c:pt>
                <c:pt idx="12330">
                  <c:v>0.48217592592617636</c:v>
                </c:pt>
                <c:pt idx="12331">
                  <c:v>0.48218750000025118</c:v>
                </c:pt>
                <c:pt idx="12332">
                  <c:v>0.48219907407432455</c:v>
                </c:pt>
                <c:pt idx="12333">
                  <c:v>0.48221064814839865</c:v>
                </c:pt>
                <c:pt idx="12334">
                  <c:v>0.48222222222247357</c:v>
                </c:pt>
                <c:pt idx="12335">
                  <c:v>0.48223379629654683</c:v>
                </c:pt>
                <c:pt idx="12336">
                  <c:v>0.48224537037062098</c:v>
                </c:pt>
                <c:pt idx="12337">
                  <c:v>0.48225694444469502</c:v>
                </c:pt>
                <c:pt idx="12338">
                  <c:v>0.48226851851876912</c:v>
                </c:pt>
                <c:pt idx="12339">
                  <c:v>0.48228009259284438</c:v>
                </c:pt>
                <c:pt idx="12340">
                  <c:v>0.48229166666691725</c:v>
                </c:pt>
                <c:pt idx="12341">
                  <c:v>0.4823032407409914</c:v>
                </c:pt>
                <c:pt idx="12342">
                  <c:v>0.48231481481506677</c:v>
                </c:pt>
                <c:pt idx="12343">
                  <c:v>0.48232638888914092</c:v>
                </c:pt>
                <c:pt idx="12344">
                  <c:v>0.48233796296321452</c:v>
                </c:pt>
                <c:pt idx="12345">
                  <c:v>0.48234953703728844</c:v>
                </c:pt>
                <c:pt idx="12346">
                  <c:v>0.48236111111136187</c:v>
                </c:pt>
                <c:pt idx="12347">
                  <c:v>0.48237268518543747</c:v>
                </c:pt>
                <c:pt idx="12348">
                  <c:v>0.48238425925951151</c:v>
                </c:pt>
                <c:pt idx="12349">
                  <c:v>0.48239583333358432</c:v>
                </c:pt>
                <c:pt idx="12350">
                  <c:v>0.48240740740765925</c:v>
                </c:pt>
                <c:pt idx="12351">
                  <c:v>0.48241898148173307</c:v>
                </c:pt>
                <c:pt idx="12352">
                  <c:v>0.48243055555580688</c:v>
                </c:pt>
                <c:pt idx="12353">
                  <c:v>0.48244212962988153</c:v>
                </c:pt>
                <c:pt idx="12354">
                  <c:v>0.48245370370395552</c:v>
                </c:pt>
                <c:pt idx="12355">
                  <c:v>0.48246527777802939</c:v>
                </c:pt>
                <c:pt idx="12356">
                  <c:v>0.48247685185210393</c:v>
                </c:pt>
                <c:pt idx="12357">
                  <c:v>0.48248842592617774</c:v>
                </c:pt>
                <c:pt idx="12358">
                  <c:v>0.48250000000025173</c:v>
                </c:pt>
                <c:pt idx="12359">
                  <c:v>0.48251157407432532</c:v>
                </c:pt>
                <c:pt idx="12360">
                  <c:v>0.48252314814839919</c:v>
                </c:pt>
                <c:pt idx="12361">
                  <c:v>0.48253472222247407</c:v>
                </c:pt>
                <c:pt idx="12362">
                  <c:v>0.48254629629654738</c:v>
                </c:pt>
                <c:pt idx="12363">
                  <c:v>0.48255787037062248</c:v>
                </c:pt>
                <c:pt idx="12364">
                  <c:v>0.48256944444469557</c:v>
                </c:pt>
                <c:pt idx="12365">
                  <c:v>0.48258101851876967</c:v>
                </c:pt>
                <c:pt idx="12366">
                  <c:v>0.48259259259284493</c:v>
                </c:pt>
                <c:pt idx="12367">
                  <c:v>0.48260416666691786</c:v>
                </c:pt>
                <c:pt idx="12368">
                  <c:v>0.48261574074099195</c:v>
                </c:pt>
                <c:pt idx="12369">
                  <c:v>0.48262731481506632</c:v>
                </c:pt>
                <c:pt idx="12370">
                  <c:v>0.48263888888914114</c:v>
                </c:pt>
                <c:pt idx="12371">
                  <c:v>0.48265046296321501</c:v>
                </c:pt>
                <c:pt idx="12372">
                  <c:v>0.48266203703728838</c:v>
                </c:pt>
                <c:pt idx="12373">
                  <c:v>0.48267361111136242</c:v>
                </c:pt>
                <c:pt idx="12374">
                  <c:v>0.4826851851854374</c:v>
                </c:pt>
                <c:pt idx="12375">
                  <c:v>0.48269675925951128</c:v>
                </c:pt>
                <c:pt idx="12376">
                  <c:v>0.48270833333358482</c:v>
                </c:pt>
                <c:pt idx="12377">
                  <c:v>0.48271990740765958</c:v>
                </c:pt>
                <c:pt idx="12378">
                  <c:v>0.48273148148173273</c:v>
                </c:pt>
                <c:pt idx="12379">
                  <c:v>0.48274305555580699</c:v>
                </c:pt>
                <c:pt idx="12380">
                  <c:v>0.48275462962988203</c:v>
                </c:pt>
                <c:pt idx="12381">
                  <c:v>0.48276620370395595</c:v>
                </c:pt>
                <c:pt idx="12382">
                  <c:v>0.48277777777802938</c:v>
                </c:pt>
                <c:pt idx="12383">
                  <c:v>0.48278935185210337</c:v>
                </c:pt>
                <c:pt idx="12384">
                  <c:v>0.48280092592617835</c:v>
                </c:pt>
                <c:pt idx="12385">
                  <c:v>0.48281250000025289</c:v>
                </c:pt>
                <c:pt idx="12386">
                  <c:v>0.48282407407432687</c:v>
                </c:pt>
                <c:pt idx="12387">
                  <c:v>0.48283564814839974</c:v>
                </c:pt>
                <c:pt idx="12388">
                  <c:v>0.48284722222247456</c:v>
                </c:pt>
                <c:pt idx="12389">
                  <c:v>0.48285879629654915</c:v>
                </c:pt>
                <c:pt idx="12390">
                  <c:v>0.48287037037062358</c:v>
                </c:pt>
                <c:pt idx="12391">
                  <c:v>0.4828819444446969</c:v>
                </c:pt>
                <c:pt idx="12392">
                  <c:v>0.48289351851877022</c:v>
                </c:pt>
                <c:pt idx="12393">
                  <c:v>0.48290509259284525</c:v>
                </c:pt>
                <c:pt idx="12394">
                  <c:v>0.48291666666691924</c:v>
                </c:pt>
                <c:pt idx="12395">
                  <c:v>0.48292824074099316</c:v>
                </c:pt>
                <c:pt idx="12396">
                  <c:v>0.48293981481506681</c:v>
                </c:pt>
                <c:pt idx="12397">
                  <c:v>0.48295138888914152</c:v>
                </c:pt>
                <c:pt idx="12398">
                  <c:v>0.48296296296321622</c:v>
                </c:pt>
                <c:pt idx="12399">
                  <c:v>0.48297453703729004</c:v>
                </c:pt>
                <c:pt idx="12400">
                  <c:v>0.48298611111136397</c:v>
                </c:pt>
                <c:pt idx="12401">
                  <c:v>0.48299768518543784</c:v>
                </c:pt>
                <c:pt idx="12402">
                  <c:v>0.48300925925951138</c:v>
                </c:pt>
                <c:pt idx="12403">
                  <c:v>0.48302083333358625</c:v>
                </c:pt>
                <c:pt idx="12404">
                  <c:v>0.48303240740766012</c:v>
                </c:pt>
                <c:pt idx="12405">
                  <c:v>0.48304398148173344</c:v>
                </c:pt>
                <c:pt idx="12406">
                  <c:v>0.48305555555580781</c:v>
                </c:pt>
                <c:pt idx="12407">
                  <c:v>0.48306712962988252</c:v>
                </c:pt>
                <c:pt idx="12408">
                  <c:v>0.48307870370395711</c:v>
                </c:pt>
                <c:pt idx="12409">
                  <c:v>0.48309027777802982</c:v>
                </c:pt>
                <c:pt idx="12410">
                  <c:v>0.48310185185210391</c:v>
                </c:pt>
                <c:pt idx="12411">
                  <c:v>0.48311342592617801</c:v>
                </c:pt>
                <c:pt idx="12412">
                  <c:v>0.48312500000025232</c:v>
                </c:pt>
                <c:pt idx="12413">
                  <c:v>0.48313657407432631</c:v>
                </c:pt>
                <c:pt idx="12414">
                  <c:v>0.48314814814840035</c:v>
                </c:pt>
                <c:pt idx="12415">
                  <c:v>0.48315972222247505</c:v>
                </c:pt>
                <c:pt idx="12416">
                  <c:v>0.48317129629654848</c:v>
                </c:pt>
                <c:pt idx="12417">
                  <c:v>0.48318287037062402</c:v>
                </c:pt>
                <c:pt idx="12418">
                  <c:v>0.48319444444469667</c:v>
                </c:pt>
                <c:pt idx="12419">
                  <c:v>0.48320601851877076</c:v>
                </c:pt>
                <c:pt idx="12420">
                  <c:v>0.48321759259284564</c:v>
                </c:pt>
                <c:pt idx="12421">
                  <c:v>0.48322916666691895</c:v>
                </c:pt>
                <c:pt idx="12422">
                  <c:v>0.48324074074099305</c:v>
                </c:pt>
                <c:pt idx="12423">
                  <c:v>0.48325231481506731</c:v>
                </c:pt>
                <c:pt idx="12424">
                  <c:v>0.48326388888914201</c:v>
                </c:pt>
                <c:pt idx="12425">
                  <c:v>0.48327546296321588</c:v>
                </c:pt>
                <c:pt idx="12426">
                  <c:v>0.48328703703728942</c:v>
                </c:pt>
                <c:pt idx="12427">
                  <c:v>0.48329861111136352</c:v>
                </c:pt>
                <c:pt idx="12428">
                  <c:v>0.48331018518543895</c:v>
                </c:pt>
                <c:pt idx="12429">
                  <c:v>0.48332175925951287</c:v>
                </c:pt>
                <c:pt idx="12430">
                  <c:v>0.4833333333335858</c:v>
                </c:pt>
                <c:pt idx="12431">
                  <c:v>0.48334490740766139</c:v>
                </c:pt>
                <c:pt idx="12432">
                  <c:v>0.48335648148173432</c:v>
                </c:pt>
                <c:pt idx="12433">
                  <c:v>0.48336805555580903</c:v>
                </c:pt>
                <c:pt idx="12434">
                  <c:v>0.48337962962988368</c:v>
                </c:pt>
                <c:pt idx="12435">
                  <c:v>0.48339120370395638</c:v>
                </c:pt>
                <c:pt idx="12436">
                  <c:v>0.48340277777803137</c:v>
                </c:pt>
                <c:pt idx="12437">
                  <c:v>0.48341435185210535</c:v>
                </c:pt>
                <c:pt idx="12438">
                  <c:v>0.48342592592617922</c:v>
                </c:pt>
                <c:pt idx="12439">
                  <c:v>0.48343750000025282</c:v>
                </c:pt>
                <c:pt idx="12440">
                  <c:v>0.4834490740743268</c:v>
                </c:pt>
                <c:pt idx="12441">
                  <c:v>0.48346064814840156</c:v>
                </c:pt>
                <c:pt idx="12442">
                  <c:v>0.48347222222247616</c:v>
                </c:pt>
                <c:pt idx="12443">
                  <c:v>0.48348379629655003</c:v>
                </c:pt>
                <c:pt idx="12444">
                  <c:v>0.4834953703706239</c:v>
                </c:pt>
                <c:pt idx="12445">
                  <c:v>0.48350694444469738</c:v>
                </c:pt>
                <c:pt idx="12446">
                  <c:v>0.48351851851877131</c:v>
                </c:pt>
                <c:pt idx="12447">
                  <c:v>0.48353009259284624</c:v>
                </c:pt>
                <c:pt idx="12448">
                  <c:v>0.4835416666669195</c:v>
                </c:pt>
                <c:pt idx="12449">
                  <c:v>0.4835532407409936</c:v>
                </c:pt>
                <c:pt idx="12450">
                  <c:v>0.48356481481506852</c:v>
                </c:pt>
                <c:pt idx="12451">
                  <c:v>0.48357638888914323</c:v>
                </c:pt>
                <c:pt idx="12452">
                  <c:v>0.48358796296321704</c:v>
                </c:pt>
                <c:pt idx="12453">
                  <c:v>0.48359953703728997</c:v>
                </c:pt>
                <c:pt idx="12454">
                  <c:v>0.48361111111136407</c:v>
                </c:pt>
                <c:pt idx="12455">
                  <c:v>0.48362268518543938</c:v>
                </c:pt>
                <c:pt idx="12456">
                  <c:v>0.48363425925951231</c:v>
                </c:pt>
                <c:pt idx="12457">
                  <c:v>0.48364583333358635</c:v>
                </c:pt>
                <c:pt idx="12458">
                  <c:v>0.48365740740766111</c:v>
                </c:pt>
                <c:pt idx="12459">
                  <c:v>0.48366898148173482</c:v>
                </c:pt>
                <c:pt idx="12460">
                  <c:v>0.48368055555580952</c:v>
                </c:pt>
                <c:pt idx="12461">
                  <c:v>0.4836921296298835</c:v>
                </c:pt>
                <c:pt idx="12462">
                  <c:v>0.48370370370395682</c:v>
                </c:pt>
                <c:pt idx="12463">
                  <c:v>0.48371527777803092</c:v>
                </c:pt>
                <c:pt idx="12464">
                  <c:v>0.48372685185210573</c:v>
                </c:pt>
                <c:pt idx="12465">
                  <c:v>0.48373842592617911</c:v>
                </c:pt>
                <c:pt idx="12466">
                  <c:v>0.48375000000025331</c:v>
                </c:pt>
                <c:pt idx="12467">
                  <c:v>0.48376157407432735</c:v>
                </c:pt>
                <c:pt idx="12468">
                  <c:v>0.48377314814840139</c:v>
                </c:pt>
                <c:pt idx="12469">
                  <c:v>0.48378472222247665</c:v>
                </c:pt>
                <c:pt idx="12470">
                  <c:v>0.48379629629654958</c:v>
                </c:pt>
                <c:pt idx="12471">
                  <c:v>0.48380787037062511</c:v>
                </c:pt>
                <c:pt idx="12472">
                  <c:v>0.48381944444469782</c:v>
                </c:pt>
                <c:pt idx="12473">
                  <c:v>0.48383101851877175</c:v>
                </c:pt>
                <c:pt idx="12474">
                  <c:v>0.48384259259284745</c:v>
                </c:pt>
                <c:pt idx="12475">
                  <c:v>0.48385416666692038</c:v>
                </c:pt>
                <c:pt idx="12476">
                  <c:v>0.48386574074099431</c:v>
                </c:pt>
                <c:pt idx="12477">
                  <c:v>0.48387731481506907</c:v>
                </c:pt>
                <c:pt idx="12478">
                  <c:v>0.48388888888914433</c:v>
                </c:pt>
                <c:pt idx="12479">
                  <c:v>0.48390046296321765</c:v>
                </c:pt>
                <c:pt idx="12480">
                  <c:v>0.48391203703729141</c:v>
                </c:pt>
                <c:pt idx="12481">
                  <c:v>0.48392361111136539</c:v>
                </c:pt>
                <c:pt idx="12482">
                  <c:v>0.48393518518543882</c:v>
                </c:pt>
                <c:pt idx="12483">
                  <c:v>0.48394675925951375</c:v>
                </c:pt>
                <c:pt idx="12484">
                  <c:v>0.48395833333358762</c:v>
                </c:pt>
                <c:pt idx="12485">
                  <c:v>0.48396990740766227</c:v>
                </c:pt>
                <c:pt idx="12486">
                  <c:v>0.48398148148173531</c:v>
                </c:pt>
                <c:pt idx="12487">
                  <c:v>0.48399305555580918</c:v>
                </c:pt>
                <c:pt idx="12488">
                  <c:v>0.48400462962988461</c:v>
                </c:pt>
                <c:pt idx="12489">
                  <c:v>0.48401620370395854</c:v>
                </c:pt>
                <c:pt idx="12490">
                  <c:v>0.48402777777803235</c:v>
                </c:pt>
                <c:pt idx="12491">
                  <c:v>0.48403935185210556</c:v>
                </c:pt>
                <c:pt idx="12492">
                  <c:v>0.48405092592617982</c:v>
                </c:pt>
                <c:pt idx="12493">
                  <c:v>0.48406250000025475</c:v>
                </c:pt>
                <c:pt idx="12494">
                  <c:v>0.48407407407432856</c:v>
                </c:pt>
                <c:pt idx="12495">
                  <c:v>0.48408564814840238</c:v>
                </c:pt>
                <c:pt idx="12496">
                  <c:v>0.48409722222247631</c:v>
                </c:pt>
                <c:pt idx="12497">
                  <c:v>0.48410879629655101</c:v>
                </c:pt>
                <c:pt idx="12498">
                  <c:v>0.48412037037062555</c:v>
                </c:pt>
                <c:pt idx="12499">
                  <c:v>0.48413194444469826</c:v>
                </c:pt>
                <c:pt idx="12500">
                  <c:v>0.48414351851877224</c:v>
                </c:pt>
                <c:pt idx="12501">
                  <c:v>0.48415509259284722</c:v>
                </c:pt>
                <c:pt idx="12502">
                  <c:v>0.48416666666692082</c:v>
                </c:pt>
                <c:pt idx="12503">
                  <c:v>0.4841782407409948</c:v>
                </c:pt>
                <c:pt idx="12504">
                  <c:v>0.48418981481506956</c:v>
                </c:pt>
                <c:pt idx="12505">
                  <c:v>0.48420138888914288</c:v>
                </c:pt>
                <c:pt idx="12506">
                  <c:v>0.48421296296321797</c:v>
                </c:pt>
                <c:pt idx="12507">
                  <c:v>0.4842245370372919</c:v>
                </c:pt>
                <c:pt idx="12508">
                  <c:v>0.48423611111136516</c:v>
                </c:pt>
                <c:pt idx="12509">
                  <c:v>0.48424768518543931</c:v>
                </c:pt>
                <c:pt idx="12510">
                  <c:v>0.48425925925951335</c:v>
                </c:pt>
                <c:pt idx="12511">
                  <c:v>0.48427083333358811</c:v>
                </c:pt>
                <c:pt idx="12512">
                  <c:v>0.48428240740766276</c:v>
                </c:pt>
                <c:pt idx="12513">
                  <c:v>0.48429398148173564</c:v>
                </c:pt>
                <c:pt idx="12514">
                  <c:v>0.48430555555581051</c:v>
                </c:pt>
                <c:pt idx="12515">
                  <c:v>0.48431712962988493</c:v>
                </c:pt>
                <c:pt idx="12516">
                  <c:v>0.48432870370395958</c:v>
                </c:pt>
                <c:pt idx="12517">
                  <c:v>0.48434027777803274</c:v>
                </c:pt>
                <c:pt idx="12518">
                  <c:v>0.48435185185210677</c:v>
                </c:pt>
                <c:pt idx="12519">
                  <c:v>0.48436342592618031</c:v>
                </c:pt>
                <c:pt idx="12520">
                  <c:v>0.48437500000025507</c:v>
                </c:pt>
                <c:pt idx="12521">
                  <c:v>0.48438657407432972</c:v>
                </c:pt>
                <c:pt idx="12522">
                  <c:v>0.48439814814840282</c:v>
                </c:pt>
                <c:pt idx="12523">
                  <c:v>0.48440972222247747</c:v>
                </c:pt>
                <c:pt idx="12524">
                  <c:v>0.48442129629655145</c:v>
                </c:pt>
                <c:pt idx="12525">
                  <c:v>0.48443287037062593</c:v>
                </c:pt>
                <c:pt idx="12526">
                  <c:v>0.48444444444469886</c:v>
                </c:pt>
                <c:pt idx="12527">
                  <c:v>0.48445601851877296</c:v>
                </c:pt>
                <c:pt idx="12528">
                  <c:v>0.48446759259284827</c:v>
                </c:pt>
                <c:pt idx="12529">
                  <c:v>0.48447916666692131</c:v>
                </c:pt>
                <c:pt idx="12530">
                  <c:v>0.4844907407409953</c:v>
                </c:pt>
                <c:pt idx="12531">
                  <c:v>0.48450231481507</c:v>
                </c:pt>
                <c:pt idx="12532">
                  <c:v>0.48451388888914465</c:v>
                </c:pt>
                <c:pt idx="12533">
                  <c:v>0.48452546296321841</c:v>
                </c:pt>
                <c:pt idx="12534">
                  <c:v>0.48453703703729162</c:v>
                </c:pt>
                <c:pt idx="12535">
                  <c:v>0.48454861111136582</c:v>
                </c:pt>
                <c:pt idx="12536">
                  <c:v>0.48456018518544108</c:v>
                </c:pt>
                <c:pt idx="12537">
                  <c:v>0.48457175925951462</c:v>
                </c:pt>
                <c:pt idx="12538">
                  <c:v>0.48458333333358838</c:v>
                </c:pt>
                <c:pt idx="12539">
                  <c:v>0.48459490740766303</c:v>
                </c:pt>
                <c:pt idx="12540">
                  <c:v>0.48460648148173618</c:v>
                </c:pt>
                <c:pt idx="12541">
                  <c:v>0.48461805555581094</c:v>
                </c:pt>
                <c:pt idx="12542">
                  <c:v>0.48462962962988554</c:v>
                </c:pt>
                <c:pt idx="12543">
                  <c:v>0.48464120370395847</c:v>
                </c:pt>
                <c:pt idx="12544">
                  <c:v>0.48465277777803334</c:v>
                </c:pt>
                <c:pt idx="12545">
                  <c:v>0.48466435185210682</c:v>
                </c:pt>
                <c:pt idx="12546">
                  <c:v>0.48467592592618081</c:v>
                </c:pt>
                <c:pt idx="12547">
                  <c:v>0.48468750000025557</c:v>
                </c:pt>
                <c:pt idx="12548">
                  <c:v>0.48469907407432894</c:v>
                </c:pt>
                <c:pt idx="12549">
                  <c:v>0.48471064814840331</c:v>
                </c:pt>
                <c:pt idx="12550">
                  <c:v>0.48472222222247802</c:v>
                </c:pt>
                <c:pt idx="12551">
                  <c:v>0.48473379629655122</c:v>
                </c:pt>
                <c:pt idx="12552">
                  <c:v>0.48474537037062532</c:v>
                </c:pt>
                <c:pt idx="12553">
                  <c:v>0.48475694444469941</c:v>
                </c:pt>
                <c:pt idx="12554">
                  <c:v>0.48476851851877351</c:v>
                </c:pt>
                <c:pt idx="12555">
                  <c:v>0.48478009259284877</c:v>
                </c:pt>
                <c:pt idx="12556">
                  <c:v>0.48479166666692169</c:v>
                </c:pt>
                <c:pt idx="12557">
                  <c:v>0.48480324074099584</c:v>
                </c:pt>
                <c:pt idx="12558">
                  <c:v>0.48481481481507105</c:v>
                </c:pt>
                <c:pt idx="12559">
                  <c:v>0.4848263888891457</c:v>
                </c:pt>
                <c:pt idx="12560">
                  <c:v>0.48483796296321896</c:v>
                </c:pt>
                <c:pt idx="12561">
                  <c:v>0.48484953703729283</c:v>
                </c:pt>
                <c:pt idx="12562">
                  <c:v>0.48486111111136632</c:v>
                </c:pt>
                <c:pt idx="12563">
                  <c:v>0.48487268518544258</c:v>
                </c:pt>
                <c:pt idx="12564">
                  <c:v>0.48488425925951589</c:v>
                </c:pt>
                <c:pt idx="12565">
                  <c:v>0.48489583333358882</c:v>
                </c:pt>
                <c:pt idx="12566">
                  <c:v>0.48490740740766364</c:v>
                </c:pt>
                <c:pt idx="12567">
                  <c:v>0.48491898148173751</c:v>
                </c:pt>
                <c:pt idx="12568">
                  <c:v>0.48493055555581088</c:v>
                </c:pt>
                <c:pt idx="12569">
                  <c:v>0.48494212962988592</c:v>
                </c:pt>
                <c:pt idx="12570">
                  <c:v>0.4849537037039599</c:v>
                </c:pt>
                <c:pt idx="12571">
                  <c:v>0.48496527777803378</c:v>
                </c:pt>
                <c:pt idx="12572">
                  <c:v>0.48497685185210837</c:v>
                </c:pt>
                <c:pt idx="12573">
                  <c:v>0.48498842592618208</c:v>
                </c:pt>
                <c:pt idx="12574">
                  <c:v>0.48500000000025612</c:v>
                </c:pt>
                <c:pt idx="12575">
                  <c:v>0.48501157407432982</c:v>
                </c:pt>
                <c:pt idx="12576">
                  <c:v>0.48502314814840358</c:v>
                </c:pt>
                <c:pt idx="12577">
                  <c:v>0.48503472222247845</c:v>
                </c:pt>
                <c:pt idx="12578">
                  <c:v>0.48504629629655188</c:v>
                </c:pt>
                <c:pt idx="12579">
                  <c:v>0.48505787037062686</c:v>
                </c:pt>
                <c:pt idx="12580">
                  <c:v>0.48506944444469996</c:v>
                </c:pt>
                <c:pt idx="12581">
                  <c:v>0.48508101851877405</c:v>
                </c:pt>
                <c:pt idx="12582">
                  <c:v>0.48509259259284937</c:v>
                </c:pt>
                <c:pt idx="12583">
                  <c:v>0.4851041666669223</c:v>
                </c:pt>
                <c:pt idx="12584">
                  <c:v>0.48511574074099634</c:v>
                </c:pt>
                <c:pt idx="12585">
                  <c:v>0.48512731481507082</c:v>
                </c:pt>
                <c:pt idx="12586">
                  <c:v>0.48513888888914553</c:v>
                </c:pt>
                <c:pt idx="12587">
                  <c:v>0.4851504629632194</c:v>
                </c:pt>
                <c:pt idx="12588">
                  <c:v>0.48516203703729288</c:v>
                </c:pt>
                <c:pt idx="12589">
                  <c:v>0.48517361111136681</c:v>
                </c:pt>
                <c:pt idx="12590">
                  <c:v>0.48518518518544246</c:v>
                </c:pt>
                <c:pt idx="12591">
                  <c:v>0.48519675925951566</c:v>
                </c:pt>
                <c:pt idx="12592">
                  <c:v>0.48520833333358931</c:v>
                </c:pt>
                <c:pt idx="12593">
                  <c:v>0.48521990740766402</c:v>
                </c:pt>
                <c:pt idx="12594">
                  <c:v>0.48523148148173723</c:v>
                </c:pt>
                <c:pt idx="12595">
                  <c:v>0.48524305555581126</c:v>
                </c:pt>
                <c:pt idx="12596">
                  <c:v>0.48525462962988647</c:v>
                </c:pt>
                <c:pt idx="12597">
                  <c:v>0.48526620370396034</c:v>
                </c:pt>
                <c:pt idx="12598">
                  <c:v>0.48527777777803388</c:v>
                </c:pt>
                <c:pt idx="12599">
                  <c:v>0.48528935185210781</c:v>
                </c:pt>
                <c:pt idx="12600">
                  <c:v>0.48530092592618262</c:v>
                </c:pt>
                <c:pt idx="12601">
                  <c:v>0.48531250000025727</c:v>
                </c:pt>
                <c:pt idx="12602">
                  <c:v>0.48532407407433104</c:v>
                </c:pt>
                <c:pt idx="12603">
                  <c:v>0.4853356481484043</c:v>
                </c:pt>
                <c:pt idx="12604">
                  <c:v>0.48534722222247895</c:v>
                </c:pt>
                <c:pt idx="12605">
                  <c:v>0.48535879629655343</c:v>
                </c:pt>
                <c:pt idx="12606">
                  <c:v>0.48537037037062791</c:v>
                </c:pt>
                <c:pt idx="12607">
                  <c:v>0.48538194444470123</c:v>
                </c:pt>
                <c:pt idx="12608">
                  <c:v>0.4853935185187746</c:v>
                </c:pt>
                <c:pt idx="12609">
                  <c:v>0.48540509259284964</c:v>
                </c:pt>
                <c:pt idx="12610">
                  <c:v>0.48541666666692357</c:v>
                </c:pt>
                <c:pt idx="12611">
                  <c:v>0.48542824074099755</c:v>
                </c:pt>
                <c:pt idx="12612">
                  <c:v>0.48543981481507098</c:v>
                </c:pt>
                <c:pt idx="12613">
                  <c:v>0.48545138888914596</c:v>
                </c:pt>
                <c:pt idx="12614">
                  <c:v>0.4854629629632205</c:v>
                </c:pt>
                <c:pt idx="12615">
                  <c:v>0.48547453703729443</c:v>
                </c:pt>
                <c:pt idx="12616">
                  <c:v>0.48548611111136813</c:v>
                </c:pt>
                <c:pt idx="12617">
                  <c:v>0.4854976851854429</c:v>
                </c:pt>
                <c:pt idx="12618">
                  <c:v>0.48550925925951582</c:v>
                </c:pt>
                <c:pt idx="12619">
                  <c:v>0.48552083333359064</c:v>
                </c:pt>
                <c:pt idx="12620">
                  <c:v>0.48553240740766451</c:v>
                </c:pt>
                <c:pt idx="12621">
                  <c:v>0.48554398148173783</c:v>
                </c:pt>
                <c:pt idx="12622">
                  <c:v>0.48555555555581192</c:v>
                </c:pt>
                <c:pt idx="12623">
                  <c:v>0.48556712962988691</c:v>
                </c:pt>
                <c:pt idx="12624">
                  <c:v>0.48557870370396145</c:v>
                </c:pt>
                <c:pt idx="12625">
                  <c:v>0.48559027777803432</c:v>
                </c:pt>
                <c:pt idx="12626">
                  <c:v>0.4856018518521083</c:v>
                </c:pt>
                <c:pt idx="12627">
                  <c:v>0.4856134259261824</c:v>
                </c:pt>
                <c:pt idx="12628">
                  <c:v>0.48562500000025682</c:v>
                </c:pt>
                <c:pt idx="12629">
                  <c:v>0.48563657407433058</c:v>
                </c:pt>
                <c:pt idx="12630">
                  <c:v>0.48564814814840468</c:v>
                </c:pt>
                <c:pt idx="12631">
                  <c:v>0.48565972222247888</c:v>
                </c:pt>
                <c:pt idx="12632">
                  <c:v>0.48567129629655287</c:v>
                </c:pt>
                <c:pt idx="12633">
                  <c:v>0.48568287037062846</c:v>
                </c:pt>
                <c:pt idx="12634">
                  <c:v>0.48569444444470106</c:v>
                </c:pt>
                <c:pt idx="12635">
                  <c:v>0.48570601851877515</c:v>
                </c:pt>
                <c:pt idx="12636">
                  <c:v>0.48571759259285008</c:v>
                </c:pt>
                <c:pt idx="12637">
                  <c:v>0.48572916666692334</c:v>
                </c:pt>
                <c:pt idx="12638">
                  <c:v>0.48574074074099743</c:v>
                </c:pt>
                <c:pt idx="12639">
                  <c:v>0.48575231481507158</c:v>
                </c:pt>
                <c:pt idx="12640">
                  <c:v>0.4857638888891464</c:v>
                </c:pt>
                <c:pt idx="12641">
                  <c:v>0.48577546296321988</c:v>
                </c:pt>
                <c:pt idx="12642">
                  <c:v>0.48578703703729381</c:v>
                </c:pt>
                <c:pt idx="12643">
                  <c:v>0.48579861111136791</c:v>
                </c:pt>
                <c:pt idx="12644">
                  <c:v>0.485810185185444</c:v>
                </c:pt>
                <c:pt idx="12645">
                  <c:v>0.48582175925951726</c:v>
                </c:pt>
                <c:pt idx="12646">
                  <c:v>0.4858333333335903</c:v>
                </c:pt>
                <c:pt idx="12647">
                  <c:v>0.48584490740766573</c:v>
                </c:pt>
                <c:pt idx="12648">
                  <c:v>0.48585648148173838</c:v>
                </c:pt>
                <c:pt idx="12649">
                  <c:v>0.48586805555581347</c:v>
                </c:pt>
                <c:pt idx="12650">
                  <c:v>0.48587962962988807</c:v>
                </c:pt>
                <c:pt idx="12651">
                  <c:v>0.48589120370396088</c:v>
                </c:pt>
                <c:pt idx="12652">
                  <c:v>0.48590277777803575</c:v>
                </c:pt>
                <c:pt idx="12653">
                  <c:v>0.48591435185210963</c:v>
                </c:pt>
                <c:pt idx="12654">
                  <c:v>0.48592592592618361</c:v>
                </c:pt>
                <c:pt idx="12655">
                  <c:v>0.48593750000025732</c:v>
                </c:pt>
                <c:pt idx="12656">
                  <c:v>0.4859490740743313</c:v>
                </c:pt>
                <c:pt idx="12657">
                  <c:v>0.485960648148406</c:v>
                </c:pt>
                <c:pt idx="12658">
                  <c:v>0.48597222222248043</c:v>
                </c:pt>
                <c:pt idx="12659">
                  <c:v>0.48598379629655442</c:v>
                </c:pt>
                <c:pt idx="12660">
                  <c:v>0.48599537037062823</c:v>
                </c:pt>
                <c:pt idx="12661">
                  <c:v>0.48600694444470188</c:v>
                </c:pt>
                <c:pt idx="12662">
                  <c:v>0.48601851851877581</c:v>
                </c:pt>
                <c:pt idx="12663">
                  <c:v>0.48603009259285063</c:v>
                </c:pt>
                <c:pt idx="12664">
                  <c:v>0.48604166666692389</c:v>
                </c:pt>
                <c:pt idx="12665">
                  <c:v>0.48605324074099793</c:v>
                </c:pt>
                <c:pt idx="12666">
                  <c:v>0.48606481481507297</c:v>
                </c:pt>
                <c:pt idx="12667">
                  <c:v>0.48607638888914761</c:v>
                </c:pt>
                <c:pt idx="12668">
                  <c:v>0.48608796296322143</c:v>
                </c:pt>
                <c:pt idx="12669">
                  <c:v>0.48609953703729436</c:v>
                </c:pt>
                <c:pt idx="12670">
                  <c:v>0.48611111111136845</c:v>
                </c:pt>
                <c:pt idx="12671">
                  <c:v>0.48612268518544449</c:v>
                </c:pt>
                <c:pt idx="12672">
                  <c:v>0.48613425925951681</c:v>
                </c:pt>
                <c:pt idx="12673">
                  <c:v>0.48614583333359085</c:v>
                </c:pt>
                <c:pt idx="12674">
                  <c:v>0.4861574074076655</c:v>
                </c:pt>
                <c:pt idx="12675">
                  <c:v>0.48616898148173898</c:v>
                </c:pt>
                <c:pt idx="12676">
                  <c:v>0.48618055555581391</c:v>
                </c:pt>
                <c:pt idx="12677">
                  <c:v>0.48619212962988789</c:v>
                </c:pt>
                <c:pt idx="12678">
                  <c:v>0.48620370370396132</c:v>
                </c:pt>
                <c:pt idx="12679">
                  <c:v>0.4862152777780353</c:v>
                </c:pt>
                <c:pt idx="12680">
                  <c:v>0.48622685185211012</c:v>
                </c:pt>
                <c:pt idx="12681">
                  <c:v>0.48623842592618349</c:v>
                </c:pt>
                <c:pt idx="12682">
                  <c:v>0.48625000000025781</c:v>
                </c:pt>
                <c:pt idx="12683">
                  <c:v>0.48626157407433168</c:v>
                </c:pt>
                <c:pt idx="12684">
                  <c:v>0.48627314814840578</c:v>
                </c:pt>
                <c:pt idx="12685">
                  <c:v>0.48628472222248104</c:v>
                </c:pt>
                <c:pt idx="12686">
                  <c:v>0.48629629629655396</c:v>
                </c:pt>
                <c:pt idx="12687">
                  <c:v>0.48630787037062945</c:v>
                </c:pt>
                <c:pt idx="12688">
                  <c:v>0.48631944444470232</c:v>
                </c:pt>
                <c:pt idx="12689">
                  <c:v>0.48633101851877625</c:v>
                </c:pt>
                <c:pt idx="12690">
                  <c:v>0.48634259259285179</c:v>
                </c:pt>
                <c:pt idx="12691">
                  <c:v>0.48635416666692488</c:v>
                </c:pt>
                <c:pt idx="12692">
                  <c:v>0.48636574074099881</c:v>
                </c:pt>
                <c:pt idx="12693">
                  <c:v>0.48637731481507351</c:v>
                </c:pt>
                <c:pt idx="12694">
                  <c:v>0.48638888888914872</c:v>
                </c:pt>
                <c:pt idx="12695">
                  <c:v>0.48640046296322187</c:v>
                </c:pt>
                <c:pt idx="12696">
                  <c:v>0.48641203703729574</c:v>
                </c:pt>
                <c:pt idx="12697">
                  <c:v>0.48642361111136972</c:v>
                </c:pt>
                <c:pt idx="12698">
                  <c:v>0.48643518518544426</c:v>
                </c:pt>
                <c:pt idx="12699">
                  <c:v>0.48644675925951802</c:v>
                </c:pt>
                <c:pt idx="12700">
                  <c:v>0.48645833333359206</c:v>
                </c:pt>
                <c:pt idx="12701">
                  <c:v>0.48646990740766655</c:v>
                </c:pt>
                <c:pt idx="12702">
                  <c:v>0.48648148148173948</c:v>
                </c:pt>
                <c:pt idx="12703">
                  <c:v>0.48649305555581357</c:v>
                </c:pt>
                <c:pt idx="12704">
                  <c:v>0.486504629629889</c:v>
                </c:pt>
                <c:pt idx="12705">
                  <c:v>0.48651620370396276</c:v>
                </c:pt>
                <c:pt idx="12706">
                  <c:v>0.48652777777803663</c:v>
                </c:pt>
                <c:pt idx="12707">
                  <c:v>0.48653935185210995</c:v>
                </c:pt>
                <c:pt idx="12708">
                  <c:v>0.48655092592618432</c:v>
                </c:pt>
                <c:pt idx="12709">
                  <c:v>0.48656250000025902</c:v>
                </c:pt>
                <c:pt idx="12710">
                  <c:v>0.48657407407433301</c:v>
                </c:pt>
                <c:pt idx="12711">
                  <c:v>0.48658564814840632</c:v>
                </c:pt>
                <c:pt idx="12712">
                  <c:v>0.48659722222248042</c:v>
                </c:pt>
                <c:pt idx="12713">
                  <c:v>0.48660879629655523</c:v>
                </c:pt>
                <c:pt idx="12714">
                  <c:v>0.48662037037062988</c:v>
                </c:pt>
                <c:pt idx="12715">
                  <c:v>0.4866319444447027</c:v>
                </c:pt>
                <c:pt idx="12716">
                  <c:v>0.48664351851877674</c:v>
                </c:pt>
                <c:pt idx="12717">
                  <c:v>0.48665509259285156</c:v>
                </c:pt>
                <c:pt idx="12718">
                  <c:v>0.48666666666692532</c:v>
                </c:pt>
                <c:pt idx="12719">
                  <c:v>0.48667824074099908</c:v>
                </c:pt>
                <c:pt idx="12720">
                  <c:v>0.48668981481507395</c:v>
                </c:pt>
                <c:pt idx="12721">
                  <c:v>0.48670138888914732</c:v>
                </c:pt>
                <c:pt idx="12722">
                  <c:v>0.48671296296322236</c:v>
                </c:pt>
                <c:pt idx="12723">
                  <c:v>0.48672453703729618</c:v>
                </c:pt>
                <c:pt idx="12724">
                  <c:v>0.48673611111136955</c:v>
                </c:pt>
                <c:pt idx="12725">
                  <c:v>0.48674768518544465</c:v>
                </c:pt>
                <c:pt idx="12726">
                  <c:v>0.4867592592595178</c:v>
                </c:pt>
                <c:pt idx="12727">
                  <c:v>0.4867708333335925</c:v>
                </c:pt>
                <c:pt idx="12728">
                  <c:v>0.48678240740766715</c:v>
                </c:pt>
                <c:pt idx="12729">
                  <c:v>0.48679398148174002</c:v>
                </c:pt>
                <c:pt idx="12730">
                  <c:v>0.4868055555558149</c:v>
                </c:pt>
                <c:pt idx="12731">
                  <c:v>0.48681712962988938</c:v>
                </c:pt>
                <c:pt idx="12732">
                  <c:v>0.48682870370396386</c:v>
                </c:pt>
                <c:pt idx="12733">
                  <c:v>0.48684027777803712</c:v>
                </c:pt>
                <c:pt idx="12734">
                  <c:v>0.48685185185211088</c:v>
                </c:pt>
                <c:pt idx="12735">
                  <c:v>0.48686342592618481</c:v>
                </c:pt>
                <c:pt idx="12736">
                  <c:v>0.48687500000025952</c:v>
                </c:pt>
                <c:pt idx="12737">
                  <c:v>0.48688657407433411</c:v>
                </c:pt>
                <c:pt idx="12738">
                  <c:v>0.48689814814840687</c:v>
                </c:pt>
                <c:pt idx="12739">
                  <c:v>0.48690972222248186</c:v>
                </c:pt>
                <c:pt idx="12740">
                  <c:v>0.48692129629655584</c:v>
                </c:pt>
                <c:pt idx="12741">
                  <c:v>0.48693287037063038</c:v>
                </c:pt>
                <c:pt idx="12742">
                  <c:v>0.48694444444470331</c:v>
                </c:pt>
                <c:pt idx="12743">
                  <c:v>0.48695601851877734</c:v>
                </c:pt>
                <c:pt idx="12744">
                  <c:v>0.48696759259285266</c:v>
                </c:pt>
                <c:pt idx="12745">
                  <c:v>0.48697916666692581</c:v>
                </c:pt>
                <c:pt idx="12746">
                  <c:v>0.48699074074099968</c:v>
                </c:pt>
                <c:pt idx="12747">
                  <c:v>0.48700231481507439</c:v>
                </c:pt>
                <c:pt idx="12748">
                  <c:v>0.48701388888914893</c:v>
                </c:pt>
                <c:pt idx="12749">
                  <c:v>0.48702546296322274</c:v>
                </c:pt>
                <c:pt idx="12750">
                  <c:v>0.48703703703729601</c:v>
                </c:pt>
                <c:pt idx="12751">
                  <c:v>0.48704861111137032</c:v>
                </c:pt>
                <c:pt idx="12752">
                  <c:v>0.48706018518544569</c:v>
                </c:pt>
                <c:pt idx="12753">
                  <c:v>0.48707175925951907</c:v>
                </c:pt>
                <c:pt idx="12754">
                  <c:v>0.48708333333359238</c:v>
                </c:pt>
                <c:pt idx="12755">
                  <c:v>0.48709490740766748</c:v>
                </c:pt>
                <c:pt idx="12756">
                  <c:v>0.48710648148174146</c:v>
                </c:pt>
                <c:pt idx="12757">
                  <c:v>0.48711805555581533</c:v>
                </c:pt>
                <c:pt idx="12758">
                  <c:v>0.48712962962988993</c:v>
                </c:pt>
                <c:pt idx="12759">
                  <c:v>0.48714120370396286</c:v>
                </c:pt>
                <c:pt idx="12760">
                  <c:v>0.48715277777803767</c:v>
                </c:pt>
                <c:pt idx="12761">
                  <c:v>0.48716435185211132</c:v>
                </c:pt>
                <c:pt idx="12762">
                  <c:v>0.4871759259261853</c:v>
                </c:pt>
                <c:pt idx="12763">
                  <c:v>0.48718750000026001</c:v>
                </c:pt>
                <c:pt idx="12764">
                  <c:v>0.48719907407433333</c:v>
                </c:pt>
                <c:pt idx="12765">
                  <c:v>0.48721064814840742</c:v>
                </c:pt>
                <c:pt idx="12766">
                  <c:v>0.4872222222224824</c:v>
                </c:pt>
                <c:pt idx="12767">
                  <c:v>0.48723379629655561</c:v>
                </c:pt>
                <c:pt idx="12768">
                  <c:v>0.48724537037062982</c:v>
                </c:pt>
                <c:pt idx="12769">
                  <c:v>0.4872569444447038</c:v>
                </c:pt>
                <c:pt idx="12770">
                  <c:v>0.48726851851877789</c:v>
                </c:pt>
                <c:pt idx="12771">
                  <c:v>0.48728009259285315</c:v>
                </c:pt>
                <c:pt idx="12772">
                  <c:v>0.48729166666692603</c:v>
                </c:pt>
                <c:pt idx="12773">
                  <c:v>0.48730324074100018</c:v>
                </c:pt>
                <c:pt idx="12774">
                  <c:v>0.48731481481507544</c:v>
                </c:pt>
                <c:pt idx="12775">
                  <c:v>0.48732638888915003</c:v>
                </c:pt>
                <c:pt idx="12776">
                  <c:v>0.48733796296322335</c:v>
                </c:pt>
                <c:pt idx="12777">
                  <c:v>0.48734953703729722</c:v>
                </c:pt>
                <c:pt idx="12778">
                  <c:v>0.48736111111137081</c:v>
                </c:pt>
                <c:pt idx="12779">
                  <c:v>0.48737268518544702</c:v>
                </c:pt>
                <c:pt idx="12780">
                  <c:v>0.48738425925952022</c:v>
                </c:pt>
                <c:pt idx="12781">
                  <c:v>0.48739583333359332</c:v>
                </c:pt>
                <c:pt idx="12782">
                  <c:v>0.48740740740766803</c:v>
                </c:pt>
                <c:pt idx="12783">
                  <c:v>0.48741898148174262</c:v>
                </c:pt>
                <c:pt idx="12784">
                  <c:v>0.48743055555581538</c:v>
                </c:pt>
                <c:pt idx="12785">
                  <c:v>0.48744212962989025</c:v>
                </c:pt>
                <c:pt idx="12786">
                  <c:v>0.48745370370396424</c:v>
                </c:pt>
                <c:pt idx="12787">
                  <c:v>0.48746527777803816</c:v>
                </c:pt>
                <c:pt idx="12788">
                  <c:v>0.48747685185211265</c:v>
                </c:pt>
                <c:pt idx="12789">
                  <c:v>0.48748842592618652</c:v>
                </c:pt>
                <c:pt idx="12790">
                  <c:v>0.4875000000002605</c:v>
                </c:pt>
                <c:pt idx="12791">
                  <c:v>0.48751157407433388</c:v>
                </c:pt>
                <c:pt idx="12792">
                  <c:v>0.48752314814840797</c:v>
                </c:pt>
                <c:pt idx="12793">
                  <c:v>0.48753472222248284</c:v>
                </c:pt>
                <c:pt idx="12794">
                  <c:v>0.48754629629655638</c:v>
                </c:pt>
                <c:pt idx="12795">
                  <c:v>0.48755787037063125</c:v>
                </c:pt>
                <c:pt idx="12796">
                  <c:v>0.48756944444470435</c:v>
                </c:pt>
                <c:pt idx="12797">
                  <c:v>0.48758101851877844</c:v>
                </c:pt>
                <c:pt idx="12798">
                  <c:v>0.48759259259285354</c:v>
                </c:pt>
                <c:pt idx="12799">
                  <c:v>0.4876041666669268</c:v>
                </c:pt>
                <c:pt idx="12800">
                  <c:v>0.48761574074100072</c:v>
                </c:pt>
                <c:pt idx="12801">
                  <c:v>0.48762731481507482</c:v>
                </c:pt>
                <c:pt idx="12802">
                  <c:v>0.48763888888914975</c:v>
                </c:pt>
                <c:pt idx="12803">
                  <c:v>0.48765046296322373</c:v>
                </c:pt>
                <c:pt idx="12804">
                  <c:v>0.48766203703729732</c:v>
                </c:pt>
                <c:pt idx="12805">
                  <c:v>0.48767361111137131</c:v>
                </c:pt>
                <c:pt idx="12806">
                  <c:v>0.48768518518544679</c:v>
                </c:pt>
                <c:pt idx="12807">
                  <c:v>0.48769675925952005</c:v>
                </c:pt>
                <c:pt idx="12808">
                  <c:v>0.48770833333359348</c:v>
                </c:pt>
                <c:pt idx="12809">
                  <c:v>0.48771990740766846</c:v>
                </c:pt>
                <c:pt idx="12810">
                  <c:v>0.48773148148174167</c:v>
                </c:pt>
                <c:pt idx="12811">
                  <c:v>0.48774305555581576</c:v>
                </c:pt>
                <c:pt idx="12812">
                  <c:v>0.48775462962989063</c:v>
                </c:pt>
                <c:pt idx="12813">
                  <c:v>0.48776620370396467</c:v>
                </c:pt>
                <c:pt idx="12814">
                  <c:v>0.48777777777803832</c:v>
                </c:pt>
                <c:pt idx="12815">
                  <c:v>0.48778935185211231</c:v>
                </c:pt>
                <c:pt idx="12816">
                  <c:v>0.48780092592618701</c:v>
                </c:pt>
                <c:pt idx="12817">
                  <c:v>0.48781250000026155</c:v>
                </c:pt>
                <c:pt idx="12818">
                  <c:v>0.48782407407433542</c:v>
                </c:pt>
                <c:pt idx="12819">
                  <c:v>0.48783564814840852</c:v>
                </c:pt>
                <c:pt idx="12820">
                  <c:v>0.48784722222248328</c:v>
                </c:pt>
                <c:pt idx="12821">
                  <c:v>0.48785879629655787</c:v>
                </c:pt>
                <c:pt idx="12822">
                  <c:v>0.4878703703706323</c:v>
                </c:pt>
                <c:pt idx="12823">
                  <c:v>0.48788194444470562</c:v>
                </c:pt>
                <c:pt idx="12824">
                  <c:v>0.48789351851877899</c:v>
                </c:pt>
                <c:pt idx="12825">
                  <c:v>0.48790509259285403</c:v>
                </c:pt>
                <c:pt idx="12826">
                  <c:v>0.48791666666692796</c:v>
                </c:pt>
                <c:pt idx="12827">
                  <c:v>0.48792824074100138</c:v>
                </c:pt>
                <c:pt idx="12828">
                  <c:v>0.48793981481507537</c:v>
                </c:pt>
                <c:pt idx="12829">
                  <c:v>0.48795138888915035</c:v>
                </c:pt>
                <c:pt idx="12830">
                  <c:v>0.48796296296322489</c:v>
                </c:pt>
                <c:pt idx="12831">
                  <c:v>0.48797453703729887</c:v>
                </c:pt>
                <c:pt idx="12832">
                  <c:v>0.48798611111137258</c:v>
                </c:pt>
                <c:pt idx="12833">
                  <c:v>0.48799768518544723</c:v>
                </c:pt>
                <c:pt idx="12834">
                  <c:v>0.48800925925952032</c:v>
                </c:pt>
                <c:pt idx="12835">
                  <c:v>0.48802083333359503</c:v>
                </c:pt>
                <c:pt idx="12836">
                  <c:v>0.4880324074076689</c:v>
                </c:pt>
                <c:pt idx="12837">
                  <c:v>0.48804398148174238</c:v>
                </c:pt>
                <c:pt idx="12838">
                  <c:v>0.48805555555581631</c:v>
                </c:pt>
                <c:pt idx="12839">
                  <c:v>0.48806712962989124</c:v>
                </c:pt>
                <c:pt idx="12840">
                  <c:v>0.48807870370396583</c:v>
                </c:pt>
                <c:pt idx="12841">
                  <c:v>0.48809027777803882</c:v>
                </c:pt>
                <c:pt idx="12842">
                  <c:v>0.4881018518521128</c:v>
                </c:pt>
                <c:pt idx="12843">
                  <c:v>0.48811342592618678</c:v>
                </c:pt>
                <c:pt idx="12844">
                  <c:v>0.48812500000026088</c:v>
                </c:pt>
                <c:pt idx="12845">
                  <c:v>0.48813657407433497</c:v>
                </c:pt>
                <c:pt idx="12846">
                  <c:v>0.48814814814840907</c:v>
                </c:pt>
                <c:pt idx="12847">
                  <c:v>0.48815972222248338</c:v>
                </c:pt>
                <c:pt idx="12848">
                  <c:v>0.48817129629655731</c:v>
                </c:pt>
                <c:pt idx="12849">
                  <c:v>0.48818287037063279</c:v>
                </c:pt>
                <c:pt idx="12850">
                  <c:v>0.48819444444470544</c:v>
                </c:pt>
                <c:pt idx="12851">
                  <c:v>0.48820601851877954</c:v>
                </c:pt>
                <c:pt idx="12852">
                  <c:v>0.48821759259285452</c:v>
                </c:pt>
                <c:pt idx="12853">
                  <c:v>0.48822916666692778</c:v>
                </c:pt>
                <c:pt idx="12854">
                  <c:v>0.48824074074100177</c:v>
                </c:pt>
                <c:pt idx="12855">
                  <c:v>0.48825231481507592</c:v>
                </c:pt>
                <c:pt idx="12856">
                  <c:v>0.48826388888915073</c:v>
                </c:pt>
                <c:pt idx="12857">
                  <c:v>0.48827546296322438</c:v>
                </c:pt>
                <c:pt idx="12858">
                  <c:v>0.48828703703729831</c:v>
                </c:pt>
                <c:pt idx="12859">
                  <c:v>0.48829861111137235</c:v>
                </c:pt>
                <c:pt idx="12860">
                  <c:v>0.48831018518544839</c:v>
                </c:pt>
                <c:pt idx="12861">
                  <c:v>0.48832175925952165</c:v>
                </c:pt>
                <c:pt idx="12862">
                  <c:v>0.48833333333359458</c:v>
                </c:pt>
                <c:pt idx="12863">
                  <c:v>0.48834490740767011</c:v>
                </c:pt>
                <c:pt idx="12864">
                  <c:v>0.48835648148174393</c:v>
                </c:pt>
                <c:pt idx="12865">
                  <c:v>0.48836805555581786</c:v>
                </c:pt>
                <c:pt idx="12866">
                  <c:v>0.48837962962989245</c:v>
                </c:pt>
                <c:pt idx="12867">
                  <c:v>0.48839120370396538</c:v>
                </c:pt>
                <c:pt idx="12868">
                  <c:v>0.4884027777780402</c:v>
                </c:pt>
                <c:pt idx="12869">
                  <c:v>0.48841435185211407</c:v>
                </c:pt>
                <c:pt idx="12870">
                  <c:v>0.488425925926188</c:v>
                </c:pt>
                <c:pt idx="12871">
                  <c:v>0.48843750000026148</c:v>
                </c:pt>
                <c:pt idx="12872">
                  <c:v>0.48844907407433552</c:v>
                </c:pt>
                <c:pt idx="12873">
                  <c:v>0.48846064814841039</c:v>
                </c:pt>
                <c:pt idx="12874">
                  <c:v>0.48847222222248488</c:v>
                </c:pt>
                <c:pt idx="12875">
                  <c:v>0.48848379629655875</c:v>
                </c:pt>
                <c:pt idx="12876">
                  <c:v>0.48849537037063262</c:v>
                </c:pt>
                <c:pt idx="12877">
                  <c:v>0.48850694444470638</c:v>
                </c:pt>
                <c:pt idx="12878">
                  <c:v>0.48851851851878031</c:v>
                </c:pt>
                <c:pt idx="12879">
                  <c:v>0.48853009259285501</c:v>
                </c:pt>
                <c:pt idx="12880">
                  <c:v>0.48854166666692828</c:v>
                </c:pt>
                <c:pt idx="12881">
                  <c:v>0.48855324074100226</c:v>
                </c:pt>
                <c:pt idx="12882">
                  <c:v>0.48856481481507735</c:v>
                </c:pt>
                <c:pt idx="12883">
                  <c:v>0.48857638888915195</c:v>
                </c:pt>
                <c:pt idx="12884">
                  <c:v>0.48858796296322587</c:v>
                </c:pt>
                <c:pt idx="12885">
                  <c:v>0.4885995370372988</c:v>
                </c:pt>
                <c:pt idx="12886">
                  <c:v>0.48861111111137284</c:v>
                </c:pt>
                <c:pt idx="12887">
                  <c:v>0.48862268518544894</c:v>
                </c:pt>
                <c:pt idx="12888">
                  <c:v>0.48863425925952131</c:v>
                </c:pt>
                <c:pt idx="12889">
                  <c:v>0.48864583333359518</c:v>
                </c:pt>
                <c:pt idx="12890">
                  <c:v>0.48865740740766989</c:v>
                </c:pt>
                <c:pt idx="12891">
                  <c:v>0.48866898148174437</c:v>
                </c:pt>
                <c:pt idx="12892">
                  <c:v>0.48868055555581824</c:v>
                </c:pt>
                <c:pt idx="12893">
                  <c:v>0.48869212962989217</c:v>
                </c:pt>
                <c:pt idx="12894">
                  <c:v>0.48870370370396582</c:v>
                </c:pt>
                <c:pt idx="12895">
                  <c:v>0.4887152777780398</c:v>
                </c:pt>
                <c:pt idx="12896">
                  <c:v>0.48872685185211456</c:v>
                </c:pt>
                <c:pt idx="12897">
                  <c:v>0.48873842592618777</c:v>
                </c:pt>
                <c:pt idx="12898">
                  <c:v>0.48875000000026197</c:v>
                </c:pt>
                <c:pt idx="12899">
                  <c:v>0.48876157407433607</c:v>
                </c:pt>
                <c:pt idx="12900">
                  <c:v>0.48877314814841016</c:v>
                </c:pt>
                <c:pt idx="12901">
                  <c:v>0.48878472222248526</c:v>
                </c:pt>
                <c:pt idx="12902">
                  <c:v>0.48879629629655835</c:v>
                </c:pt>
                <c:pt idx="12903">
                  <c:v>0.48880787037063378</c:v>
                </c:pt>
                <c:pt idx="12904">
                  <c:v>0.48881944444470682</c:v>
                </c:pt>
                <c:pt idx="12905">
                  <c:v>0.48883101851878064</c:v>
                </c:pt>
                <c:pt idx="12906">
                  <c:v>0.48884259259285623</c:v>
                </c:pt>
                <c:pt idx="12907">
                  <c:v>0.48885416666692882</c:v>
                </c:pt>
                <c:pt idx="12908">
                  <c:v>0.48886574074100292</c:v>
                </c:pt>
                <c:pt idx="12909">
                  <c:v>0.48887731481507773</c:v>
                </c:pt>
                <c:pt idx="12910">
                  <c:v>0.48888888888915311</c:v>
                </c:pt>
                <c:pt idx="12911">
                  <c:v>0.48890046296322615</c:v>
                </c:pt>
                <c:pt idx="12912">
                  <c:v>0.48891203703730007</c:v>
                </c:pt>
                <c:pt idx="12913">
                  <c:v>0.48892361111137406</c:v>
                </c:pt>
                <c:pt idx="12914">
                  <c:v>0.48893518518544865</c:v>
                </c:pt>
                <c:pt idx="12915">
                  <c:v>0.48894675925952247</c:v>
                </c:pt>
                <c:pt idx="12916">
                  <c:v>0.48895833333359645</c:v>
                </c:pt>
                <c:pt idx="12917">
                  <c:v>0.48896990740767093</c:v>
                </c:pt>
                <c:pt idx="12918">
                  <c:v>0.48898148148174486</c:v>
                </c:pt>
                <c:pt idx="12919">
                  <c:v>0.48899305555581796</c:v>
                </c:pt>
                <c:pt idx="12920">
                  <c:v>0.48900462962989327</c:v>
                </c:pt>
                <c:pt idx="12921">
                  <c:v>0.48901620370396714</c:v>
                </c:pt>
                <c:pt idx="12922">
                  <c:v>0.48902777777804179</c:v>
                </c:pt>
                <c:pt idx="12923">
                  <c:v>0.48903935185211433</c:v>
                </c:pt>
                <c:pt idx="12924">
                  <c:v>0.48905092592618848</c:v>
                </c:pt>
                <c:pt idx="12925">
                  <c:v>0.48906250000026341</c:v>
                </c:pt>
                <c:pt idx="12926">
                  <c:v>0.48907407407433739</c:v>
                </c:pt>
                <c:pt idx="12927">
                  <c:v>0.48908564814841082</c:v>
                </c:pt>
                <c:pt idx="12928">
                  <c:v>0.48909722222248481</c:v>
                </c:pt>
                <c:pt idx="12929">
                  <c:v>0.48910879629655962</c:v>
                </c:pt>
                <c:pt idx="12930">
                  <c:v>0.48912037037063427</c:v>
                </c:pt>
                <c:pt idx="12931">
                  <c:v>0.48913194444470709</c:v>
                </c:pt>
                <c:pt idx="12932">
                  <c:v>0.48914351851878113</c:v>
                </c:pt>
                <c:pt idx="12933">
                  <c:v>0.48915509259285594</c:v>
                </c:pt>
                <c:pt idx="12934">
                  <c:v>0.48916666666692937</c:v>
                </c:pt>
                <c:pt idx="12935">
                  <c:v>0.48917824074100347</c:v>
                </c:pt>
                <c:pt idx="12936">
                  <c:v>0.48918981481507834</c:v>
                </c:pt>
                <c:pt idx="12937">
                  <c:v>0.48920138888915182</c:v>
                </c:pt>
                <c:pt idx="12938">
                  <c:v>0.48921296296322675</c:v>
                </c:pt>
                <c:pt idx="12939">
                  <c:v>0.48922453703730057</c:v>
                </c:pt>
                <c:pt idx="12940">
                  <c:v>0.48923611111137394</c:v>
                </c:pt>
                <c:pt idx="12941">
                  <c:v>0.48924768518544903</c:v>
                </c:pt>
                <c:pt idx="12942">
                  <c:v>0.48925925925952218</c:v>
                </c:pt>
                <c:pt idx="12943">
                  <c:v>0.48927083333359689</c:v>
                </c:pt>
                <c:pt idx="12944">
                  <c:v>0.48928240740767143</c:v>
                </c:pt>
                <c:pt idx="12945">
                  <c:v>0.48929398148174441</c:v>
                </c:pt>
                <c:pt idx="12946">
                  <c:v>0.48930555555581923</c:v>
                </c:pt>
                <c:pt idx="12947">
                  <c:v>0.48931712962989377</c:v>
                </c:pt>
                <c:pt idx="12948">
                  <c:v>0.48932870370396819</c:v>
                </c:pt>
                <c:pt idx="12949">
                  <c:v>0.48934027777804229</c:v>
                </c:pt>
                <c:pt idx="12950">
                  <c:v>0.48935185185211488</c:v>
                </c:pt>
                <c:pt idx="12951">
                  <c:v>0.48936342592618898</c:v>
                </c:pt>
                <c:pt idx="12952">
                  <c:v>0.48937500000026396</c:v>
                </c:pt>
                <c:pt idx="12953">
                  <c:v>0.4893865740743385</c:v>
                </c:pt>
                <c:pt idx="12954">
                  <c:v>0.48939814814841132</c:v>
                </c:pt>
                <c:pt idx="12955">
                  <c:v>0.48940972222248613</c:v>
                </c:pt>
                <c:pt idx="12956">
                  <c:v>0.48942129629656017</c:v>
                </c:pt>
                <c:pt idx="12957">
                  <c:v>0.48943287037063476</c:v>
                </c:pt>
                <c:pt idx="12958">
                  <c:v>0.4894444444447078</c:v>
                </c:pt>
                <c:pt idx="12959">
                  <c:v>0.48945601851878184</c:v>
                </c:pt>
                <c:pt idx="12960">
                  <c:v>0.48946759259285705</c:v>
                </c:pt>
                <c:pt idx="12961">
                  <c:v>0.48947916666692992</c:v>
                </c:pt>
                <c:pt idx="12962">
                  <c:v>0.48949074074100402</c:v>
                </c:pt>
                <c:pt idx="12963">
                  <c:v>0.48950231481507878</c:v>
                </c:pt>
                <c:pt idx="12964">
                  <c:v>0.48951388888915337</c:v>
                </c:pt>
                <c:pt idx="12965">
                  <c:v>0.48952546296322708</c:v>
                </c:pt>
                <c:pt idx="12966">
                  <c:v>0.48953703703730039</c:v>
                </c:pt>
                <c:pt idx="12967">
                  <c:v>0.48954861111137482</c:v>
                </c:pt>
                <c:pt idx="12968">
                  <c:v>0.48956018518545008</c:v>
                </c:pt>
                <c:pt idx="12969">
                  <c:v>0.48957175925952345</c:v>
                </c:pt>
                <c:pt idx="12970">
                  <c:v>0.48958333333359688</c:v>
                </c:pt>
                <c:pt idx="12971">
                  <c:v>0.48959490740767186</c:v>
                </c:pt>
                <c:pt idx="12972">
                  <c:v>0.48960648148174585</c:v>
                </c:pt>
                <c:pt idx="12973">
                  <c:v>0.48961805555581972</c:v>
                </c:pt>
                <c:pt idx="12974">
                  <c:v>0.48962962962989437</c:v>
                </c:pt>
                <c:pt idx="12975">
                  <c:v>0.4896412037039673</c:v>
                </c:pt>
                <c:pt idx="12976">
                  <c:v>0.48965277777804272</c:v>
                </c:pt>
                <c:pt idx="12977">
                  <c:v>0.48966435185211582</c:v>
                </c:pt>
                <c:pt idx="12978">
                  <c:v>0.48967592592618958</c:v>
                </c:pt>
                <c:pt idx="12979">
                  <c:v>0.4896875000002644</c:v>
                </c:pt>
                <c:pt idx="12980">
                  <c:v>0.48969907407433771</c:v>
                </c:pt>
                <c:pt idx="12981">
                  <c:v>0.48971064814841181</c:v>
                </c:pt>
                <c:pt idx="12982">
                  <c:v>0.48972222222248674</c:v>
                </c:pt>
                <c:pt idx="12983">
                  <c:v>0.48973379629656</c:v>
                </c:pt>
                <c:pt idx="12984">
                  <c:v>0.48974537037063431</c:v>
                </c:pt>
                <c:pt idx="12985">
                  <c:v>0.4897569444447083</c:v>
                </c:pt>
                <c:pt idx="12986">
                  <c:v>0.48976851851878228</c:v>
                </c:pt>
                <c:pt idx="12987">
                  <c:v>0.48978009259285754</c:v>
                </c:pt>
                <c:pt idx="12988">
                  <c:v>0.48979166666693025</c:v>
                </c:pt>
                <c:pt idx="12989">
                  <c:v>0.48980324074100456</c:v>
                </c:pt>
                <c:pt idx="12990">
                  <c:v>0.48981481481507988</c:v>
                </c:pt>
                <c:pt idx="12991">
                  <c:v>0.48982638888915447</c:v>
                </c:pt>
                <c:pt idx="12992">
                  <c:v>0.48983796296322757</c:v>
                </c:pt>
                <c:pt idx="12993">
                  <c:v>0.48984953703730161</c:v>
                </c:pt>
                <c:pt idx="12994">
                  <c:v>0.48986111111137531</c:v>
                </c:pt>
                <c:pt idx="12995">
                  <c:v>0.48987268518545135</c:v>
                </c:pt>
                <c:pt idx="12996">
                  <c:v>0.48988425925952456</c:v>
                </c:pt>
                <c:pt idx="12997">
                  <c:v>0.48989583333359732</c:v>
                </c:pt>
                <c:pt idx="12998">
                  <c:v>0.48990740740767225</c:v>
                </c:pt>
                <c:pt idx="12999">
                  <c:v>0.48991898148174701</c:v>
                </c:pt>
                <c:pt idx="13000">
                  <c:v>0.48993055555581982</c:v>
                </c:pt>
                <c:pt idx="13001">
                  <c:v>0.48994212962989464</c:v>
                </c:pt>
                <c:pt idx="13002">
                  <c:v>0.48995370370396857</c:v>
                </c:pt>
                <c:pt idx="13003">
                  <c:v>0.48996527777804316</c:v>
                </c:pt>
                <c:pt idx="13004">
                  <c:v>0.48997685185211698</c:v>
                </c:pt>
                <c:pt idx="13005">
                  <c:v>0.48998842592619096</c:v>
                </c:pt>
                <c:pt idx="13006">
                  <c:v>0.49000000000026483</c:v>
                </c:pt>
                <c:pt idx="13007">
                  <c:v>0.49001157407433832</c:v>
                </c:pt>
                <c:pt idx="13008">
                  <c:v>0.49002314814841236</c:v>
                </c:pt>
                <c:pt idx="13009">
                  <c:v>0.49003472222248717</c:v>
                </c:pt>
                <c:pt idx="13010">
                  <c:v>0.49004629629656082</c:v>
                </c:pt>
                <c:pt idx="13011">
                  <c:v>0.49005787037063564</c:v>
                </c:pt>
                <c:pt idx="13012">
                  <c:v>0.49006944444470885</c:v>
                </c:pt>
                <c:pt idx="13013">
                  <c:v>0.49008101851878283</c:v>
                </c:pt>
                <c:pt idx="13014">
                  <c:v>0.49009259259285792</c:v>
                </c:pt>
                <c:pt idx="13015">
                  <c:v>0.49010416666693102</c:v>
                </c:pt>
                <c:pt idx="13016">
                  <c:v>0.49011574074100511</c:v>
                </c:pt>
                <c:pt idx="13017">
                  <c:v>0.49012731481507932</c:v>
                </c:pt>
                <c:pt idx="13018">
                  <c:v>0.49013888888915408</c:v>
                </c:pt>
                <c:pt idx="13019">
                  <c:v>0.49015046296322812</c:v>
                </c:pt>
                <c:pt idx="13020">
                  <c:v>0.49016203703730182</c:v>
                </c:pt>
                <c:pt idx="13021">
                  <c:v>0.49017361111137558</c:v>
                </c:pt>
                <c:pt idx="13022">
                  <c:v>0.49018518518545118</c:v>
                </c:pt>
                <c:pt idx="13023">
                  <c:v>0.49019675925952388</c:v>
                </c:pt>
                <c:pt idx="13024">
                  <c:v>0.49020833333359787</c:v>
                </c:pt>
                <c:pt idx="13025">
                  <c:v>0.49021990740767285</c:v>
                </c:pt>
                <c:pt idx="13026">
                  <c:v>0.49023148148174606</c:v>
                </c:pt>
                <c:pt idx="13027">
                  <c:v>0.49024305555582015</c:v>
                </c:pt>
                <c:pt idx="13028">
                  <c:v>0.49025462962989508</c:v>
                </c:pt>
                <c:pt idx="13029">
                  <c:v>0.49026620370396906</c:v>
                </c:pt>
                <c:pt idx="13030">
                  <c:v>0.49027777777804366</c:v>
                </c:pt>
                <c:pt idx="13031">
                  <c:v>0.49028935185211658</c:v>
                </c:pt>
                <c:pt idx="13032">
                  <c:v>0.4903009259261914</c:v>
                </c:pt>
                <c:pt idx="13033">
                  <c:v>0.49031250000026594</c:v>
                </c:pt>
                <c:pt idx="13034">
                  <c:v>0.49032407407433976</c:v>
                </c:pt>
                <c:pt idx="13035">
                  <c:v>0.49033564814841291</c:v>
                </c:pt>
                <c:pt idx="13036">
                  <c:v>0.49034722222248767</c:v>
                </c:pt>
                <c:pt idx="13037">
                  <c:v>0.49035879629656226</c:v>
                </c:pt>
                <c:pt idx="13038">
                  <c:v>0.49037037037063669</c:v>
                </c:pt>
                <c:pt idx="13039">
                  <c:v>0.49038194444471001</c:v>
                </c:pt>
                <c:pt idx="13040">
                  <c:v>0.49039351851878327</c:v>
                </c:pt>
                <c:pt idx="13041">
                  <c:v>0.49040509259285847</c:v>
                </c:pt>
                <c:pt idx="13042">
                  <c:v>0.49041666666693234</c:v>
                </c:pt>
                <c:pt idx="13043">
                  <c:v>0.49042824074100588</c:v>
                </c:pt>
                <c:pt idx="13044">
                  <c:v>0.49043981481507981</c:v>
                </c:pt>
                <c:pt idx="13045">
                  <c:v>0.49045138888915463</c:v>
                </c:pt>
                <c:pt idx="13046">
                  <c:v>0.49046296296322928</c:v>
                </c:pt>
                <c:pt idx="13047">
                  <c:v>0.49047453703730326</c:v>
                </c:pt>
                <c:pt idx="13048">
                  <c:v>0.49048611111137702</c:v>
                </c:pt>
                <c:pt idx="13049">
                  <c:v>0.49049768518545173</c:v>
                </c:pt>
                <c:pt idx="13050">
                  <c:v>0.49050925925952432</c:v>
                </c:pt>
                <c:pt idx="13051">
                  <c:v>0.49052083333359942</c:v>
                </c:pt>
                <c:pt idx="13052">
                  <c:v>0.49053240740767323</c:v>
                </c:pt>
                <c:pt idx="13053">
                  <c:v>0.49054398148174688</c:v>
                </c:pt>
                <c:pt idx="13054">
                  <c:v>0.49055555555582081</c:v>
                </c:pt>
                <c:pt idx="13055">
                  <c:v>0.49056712962989563</c:v>
                </c:pt>
                <c:pt idx="13056">
                  <c:v>0.49057870370397022</c:v>
                </c:pt>
                <c:pt idx="13057">
                  <c:v>0.49059027777804415</c:v>
                </c:pt>
                <c:pt idx="13058">
                  <c:v>0.49060185185211708</c:v>
                </c:pt>
                <c:pt idx="13059">
                  <c:v>0.49061342592619117</c:v>
                </c:pt>
                <c:pt idx="13060">
                  <c:v>0.49062500000026532</c:v>
                </c:pt>
                <c:pt idx="13061">
                  <c:v>0.49063657407433936</c:v>
                </c:pt>
                <c:pt idx="13062">
                  <c:v>0.49064814814841345</c:v>
                </c:pt>
                <c:pt idx="13063">
                  <c:v>0.49065972222248788</c:v>
                </c:pt>
                <c:pt idx="13064">
                  <c:v>0.49067129629656181</c:v>
                </c:pt>
                <c:pt idx="13065">
                  <c:v>0.49068287037063729</c:v>
                </c:pt>
                <c:pt idx="13066">
                  <c:v>0.49069444444470983</c:v>
                </c:pt>
                <c:pt idx="13067">
                  <c:v>0.49070601851878393</c:v>
                </c:pt>
                <c:pt idx="13068">
                  <c:v>0.49071759259285891</c:v>
                </c:pt>
                <c:pt idx="13069">
                  <c:v>0.49072916666693212</c:v>
                </c:pt>
                <c:pt idx="13070">
                  <c:v>0.49074074074100621</c:v>
                </c:pt>
                <c:pt idx="13071">
                  <c:v>0.4907523148150803</c:v>
                </c:pt>
                <c:pt idx="13072">
                  <c:v>0.49076388888915512</c:v>
                </c:pt>
                <c:pt idx="13073">
                  <c:v>0.49077546296322888</c:v>
                </c:pt>
                <c:pt idx="13074">
                  <c:v>0.49078703703730281</c:v>
                </c:pt>
                <c:pt idx="13075">
                  <c:v>0.49079861111137668</c:v>
                </c:pt>
                <c:pt idx="13076">
                  <c:v>0.49081018518545277</c:v>
                </c:pt>
                <c:pt idx="13077">
                  <c:v>0.49082175925952598</c:v>
                </c:pt>
                <c:pt idx="13078">
                  <c:v>0.49083333333359896</c:v>
                </c:pt>
                <c:pt idx="13079">
                  <c:v>0.49084490740767445</c:v>
                </c:pt>
                <c:pt idx="13080">
                  <c:v>0.49085648148174837</c:v>
                </c:pt>
                <c:pt idx="13081">
                  <c:v>0.49086805555582214</c:v>
                </c:pt>
                <c:pt idx="13082">
                  <c:v>0.49087962962989679</c:v>
                </c:pt>
                <c:pt idx="13083">
                  <c:v>0.49089120370396988</c:v>
                </c:pt>
                <c:pt idx="13084">
                  <c:v>0.49090277777804525</c:v>
                </c:pt>
                <c:pt idx="13085">
                  <c:v>0.49091435185211846</c:v>
                </c:pt>
                <c:pt idx="13086">
                  <c:v>0.49092592592619239</c:v>
                </c:pt>
                <c:pt idx="13087">
                  <c:v>0.49093750000026581</c:v>
                </c:pt>
                <c:pt idx="13088">
                  <c:v>0.49094907407433991</c:v>
                </c:pt>
                <c:pt idx="13089">
                  <c:v>0.49096064814841467</c:v>
                </c:pt>
                <c:pt idx="13090">
                  <c:v>0.49097222222248926</c:v>
                </c:pt>
                <c:pt idx="13091">
                  <c:v>0.49098379629656302</c:v>
                </c:pt>
                <c:pt idx="13092">
                  <c:v>0.49099537037063706</c:v>
                </c:pt>
                <c:pt idx="13093">
                  <c:v>0.49100694444471038</c:v>
                </c:pt>
                <c:pt idx="13094">
                  <c:v>0.49101851851878447</c:v>
                </c:pt>
                <c:pt idx="13095">
                  <c:v>0.49103009259285935</c:v>
                </c:pt>
                <c:pt idx="13096">
                  <c:v>0.49104166666693266</c:v>
                </c:pt>
                <c:pt idx="13097">
                  <c:v>0.49105324074100676</c:v>
                </c:pt>
                <c:pt idx="13098">
                  <c:v>0.49106481481508163</c:v>
                </c:pt>
                <c:pt idx="13099">
                  <c:v>0.49107638888915628</c:v>
                </c:pt>
                <c:pt idx="13100">
                  <c:v>0.49108796296323026</c:v>
                </c:pt>
                <c:pt idx="13101">
                  <c:v>0.4910995370373033</c:v>
                </c:pt>
                <c:pt idx="13102">
                  <c:v>0.49111111111137734</c:v>
                </c:pt>
                <c:pt idx="13103">
                  <c:v>0.49112268518545327</c:v>
                </c:pt>
                <c:pt idx="13104">
                  <c:v>0.49113425925952542</c:v>
                </c:pt>
                <c:pt idx="13105">
                  <c:v>0.49114583333359951</c:v>
                </c:pt>
                <c:pt idx="13106">
                  <c:v>0.49115740740767388</c:v>
                </c:pt>
                <c:pt idx="13107">
                  <c:v>0.49116898148174865</c:v>
                </c:pt>
                <c:pt idx="13108">
                  <c:v>0.49118055555582257</c:v>
                </c:pt>
                <c:pt idx="13109">
                  <c:v>0.49119212962989656</c:v>
                </c:pt>
                <c:pt idx="13110">
                  <c:v>0.49120370370396998</c:v>
                </c:pt>
                <c:pt idx="13111">
                  <c:v>0.49121527777804497</c:v>
                </c:pt>
                <c:pt idx="13112">
                  <c:v>0.49122685185211895</c:v>
                </c:pt>
                <c:pt idx="13113">
                  <c:v>0.49123842592619227</c:v>
                </c:pt>
                <c:pt idx="13114">
                  <c:v>0.49125000000026636</c:v>
                </c:pt>
                <c:pt idx="13115">
                  <c:v>0.49126157407434118</c:v>
                </c:pt>
                <c:pt idx="13116">
                  <c:v>0.49127314814841455</c:v>
                </c:pt>
                <c:pt idx="13117">
                  <c:v>0.49128472222248964</c:v>
                </c:pt>
                <c:pt idx="13118">
                  <c:v>0.4912962962965628</c:v>
                </c:pt>
                <c:pt idx="13119">
                  <c:v>0.49130787037063817</c:v>
                </c:pt>
                <c:pt idx="13120">
                  <c:v>0.49131944444471098</c:v>
                </c:pt>
                <c:pt idx="13121">
                  <c:v>0.49133101851878475</c:v>
                </c:pt>
                <c:pt idx="13122">
                  <c:v>0.49134259259286062</c:v>
                </c:pt>
                <c:pt idx="13123">
                  <c:v>0.49135416666693332</c:v>
                </c:pt>
                <c:pt idx="13124">
                  <c:v>0.49136574074100731</c:v>
                </c:pt>
                <c:pt idx="13125">
                  <c:v>0.49137731481508212</c:v>
                </c:pt>
                <c:pt idx="13126">
                  <c:v>0.49138888888915749</c:v>
                </c:pt>
                <c:pt idx="13127">
                  <c:v>0.49140046296323053</c:v>
                </c:pt>
                <c:pt idx="13128">
                  <c:v>0.49141203703730452</c:v>
                </c:pt>
                <c:pt idx="13129">
                  <c:v>0.49142361111137844</c:v>
                </c:pt>
                <c:pt idx="13130">
                  <c:v>0.49143518518545304</c:v>
                </c:pt>
                <c:pt idx="13131">
                  <c:v>0.49144675925952686</c:v>
                </c:pt>
                <c:pt idx="13132">
                  <c:v>0.4914583333336015</c:v>
                </c:pt>
                <c:pt idx="13133">
                  <c:v>0.49146990740767538</c:v>
                </c:pt>
                <c:pt idx="13134">
                  <c:v>0.49148148148174925</c:v>
                </c:pt>
                <c:pt idx="13135">
                  <c:v>0.49149305555582234</c:v>
                </c:pt>
                <c:pt idx="13136">
                  <c:v>0.49150462962989766</c:v>
                </c:pt>
                <c:pt idx="13137">
                  <c:v>0.49151620370397153</c:v>
                </c:pt>
                <c:pt idx="13138">
                  <c:v>0.49152777777804618</c:v>
                </c:pt>
                <c:pt idx="13139">
                  <c:v>0.49153935185211872</c:v>
                </c:pt>
                <c:pt idx="13140">
                  <c:v>0.49155092592619282</c:v>
                </c:pt>
                <c:pt idx="13141">
                  <c:v>0.49156250000026774</c:v>
                </c:pt>
                <c:pt idx="13142">
                  <c:v>0.4915740740743425</c:v>
                </c:pt>
                <c:pt idx="13143">
                  <c:v>0.49158564814841532</c:v>
                </c:pt>
                <c:pt idx="13144">
                  <c:v>0.49159722222248931</c:v>
                </c:pt>
                <c:pt idx="13145">
                  <c:v>0.49160879629656407</c:v>
                </c:pt>
                <c:pt idx="13146">
                  <c:v>0.49162037037063855</c:v>
                </c:pt>
                <c:pt idx="13147">
                  <c:v>0.49163194444471126</c:v>
                </c:pt>
                <c:pt idx="13148">
                  <c:v>0.49164351851878529</c:v>
                </c:pt>
                <c:pt idx="13149">
                  <c:v>0.49165509259286033</c:v>
                </c:pt>
                <c:pt idx="13150">
                  <c:v>0.49166666666693382</c:v>
                </c:pt>
                <c:pt idx="13151">
                  <c:v>0.49167824074100785</c:v>
                </c:pt>
                <c:pt idx="13152">
                  <c:v>0.49168981481508267</c:v>
                </c:pt>
                <c:pt idx="13153">
                  <c:v>0.49170138888915632</c:v>
                </c:pt>
                <c:pt idx="13154">
                  <c:v>0.49171296296323114</c:v>
                </c:pt>
                <c:pt idx="13155">
                  <c:v>0.49172453703730501</c:v>
                </c:pt>
                <c:pt idx="13156">
                  <c:v>0.49173611111137833</c:v>
                </c:pt>
                <c:pt idx="13157">
                  <c:v>0.49174768518545342</c:v>
                </c:pt>
                <c:pt idx="13158">
                  <c:v>0.49175925925952652</c:v>
                </c:pt>
                <c:pt idx="13159">
                  <c:v>0.49177083333360194</c:v>
                </c:pt>
                <c:pt idx="13160">
                  <c:v>0.49178240740767587</c:v>
                </c:pt>
                <c:pt idx="13161">
                  <c:v>0.4917939814817488</c:v>
                </c:pt>
                <c:pt idx="13162">
                  <c:v>0.49180555555582361</c:v>
                </c:pt>
                <c:pt idx="13163">
                  <c:v>0.49181712962989815</c:v>
                </c:pt>
                <c:pt idx="13164">
                  <c:v>0.49182870370397258</c:v>
                </c:pt>
                <c:pt idx="13165">
                  <c:v>0.49184027777804668</c:v>
                </c:pt>
                <c:pt idx="13166">
                  <c:v>0.49185185185211938</c:v>
                </c:pt>
                <c:pt idx="13167">
                  <c:v>0.49186342592619337</c:v>
                </c:pt>
                <c:pt idx="13168">
                  <c:v>0.49187500000026835</c:v>
                </c:pt>
                <c:pt idx="13169">
                  <c:v>0.49188657407434355</c:v>
                </c:pt>
                <c:pt idx="13170">
                  <c:v>0.49189814814841581</c:v>
                </c:pt>
                <c:pt idx="13171">
                  <c:v>0.49190972222249058</c:v>
                </c:pt>
                <c:pt idx="13172">
                  <c:v>0.49192129629656456</c:v>
                </c:pt>
                <c:pt idx="13173">
                  <c:v>0.49193287037063915</c:v>
                </c:pt>
                <c:pt idx="13174">
                  <c:v>0.49194444444471208</c:v>
                </c:pt>
                <c:pt idx="13175">
                  <c:v>0.49195601851878612</c:v>
                </c:pt>
                <c:pt idx="13176">
                  <c:v>0.49196759259286144</c:v>
                </c:pt>
                <c:pt idx="13177">
                  <c:v>0.49197916666693431</c:v>
                </c:pt>
                <c:pt idx="13178">
                  <c:v>0.4919907407410084</c:v>
                </c:pt>
                <c:pt idx="13179">
                  <c:v>0.49200231481508316</c:v>
                </c:pt>
                <c:pt idx="13180">
                  <c:v>0.49201388888915765</c:v>
                </c:pt>
                <c:pt idx="13181">
                  <c:v>0.49202546296323152</c:v>
                </c:pt>
                <c:pt idx="13182">
                  <c:v>0.49203703703730478</c:v>
                </c:pt>
                <c:pt idx="13183">
                  <c:v>0.49204861111137888</c:v>
                </c:pt>
                <c:pt idx="13184">
                  <c:v>0.49206018518545447</c:v>
                </c:pt>
                <c:pt idx="13185">
                  <c:v>0.49207175925952784</c:v>
                </c:pt>
                <c:pt idx="13186">
                  <c:v>0.49208333333360238</c:v>
                </c:pt>
                <c:pt idx="13187">
                  <c:v>0.49209490740767625</c:v>
                </c:pt>
                <c:pt idx="13188">
                  <c:v>0.49210648148175007</c:v>
                </c:pt>
                <c:pt idx="13189">
                  <c:v>0.49211805555582411</c:v>
                </c:pt>
                <c:pt idx="13190">
                  <c:v>0.49212962962989854</c:v>
                </c:pt>
                <c:pt idx="13191">
                  <c:v>0.4921412037039718</c:v>
                </c:pt>
                <c:pt idx="13192">
                  <c:v>0.49215277777804706</c:v>
                </c:pt>
                <c:pt idx="13193">
                  <c:v>0.49216435185211982</c:v>
                </c:pt>
                <c:pt idx="13194">
                  <c:v>0.49217592592619391</c:v>
                </c:pt>
                <c:pt idx="13195">
                  <c:v>0.49218750000026873</c:v>
                </c:pt>
                <c:pt idx="13196">
                  <c:v>0.49219907407434232</c:v>
                </c:pt>
                <c:pt idx="13197">
                  <c:v>0.49221064814841631</c:v>
                </c:pt>
                <c:pt idx="13198">
                  <c:v>0.49222222222249107</c:v>
                </c:pt>
                <c:pt idx="13199">
                  <c:v>0.49223379629656439</c:v>
                </c:pt>
                <c:pt idx="13200">
                  <c:v>0.49224537037063848</c:v>
                </c:pt>
                <c:pt idx="13201">
                  <c:v>0.49225694444471257</c:v>
                </c:pt>
                <c:pt idx="13202">
                  <c:v>0.49226851851878667</c:v>
                </c:pt>
                <c:pt idx="13203">
                  <c:v>0.49228009259286193</c:v>
                </c:pt>
                <c:pt idx="13204">
                  <c:v>0.49229166666693475</c:v>
                </c:pt>
                <c:pt idx="13205">
                  <c:v>0.49230324074100895</c:v>
                </c:pt>
                <c:pt idx="13206">
                  <c:v>0.49231481481508427</c:v>
                </c:pt>
                <c:pt idx="13207">
                  <c:v>0.49232638888915869</c:v>
                </c:pt>
                <c:pt idx="13208">
                  <c:v>0.49233796296323201</c:v>
                </c:pt>
                <c:pt idx="13209">
                  <c:v>0.49234953703730538</c:v>
                </c:pt>
                <c:pt idx="13210">
                  <c:v>0.49236111111137942</c:v>
                </c:pt>
                <c:pt idx="13211">
                  <c:v>0.49237268518545552</c:v>
                </c:pt>
                <c:pt idx="13212">
                  <c:v>0.49238425925952894</c:v>
                </c:pt>
                <c:pt idx="13213">
                  <c:v>0.49239583333360287</c:v>
                </c:pt>
                <c:pt idx="13214">
                  <c:v>0.49240740740767658</c:v>
                </c:pt>
                <c:pt idx="13215">
                  <c:v>0.49241898148175139</c:v>
                </c:pt>
                <c:pt idx="13216">
                  <c:v>0.49243055555582432</c:v>
                </c:pt>
                <c:pt idx="13217">
                  <c:v>0.49244212962989903</c:v>
                </c:pt>
                <c:pt idx="13218">
                  <c:v>0.49245370370397296</c:v>
                </c:pt>
                <c:pt idx="13219">
                  <c:v>0.49246527777804744</c:v>
                </c:pt>
                <c:pt idx="13220">
                  <c:v>0.49247685185212137</c:v>
                </c:pt>
                <c:pt idx="13221">
                  <c:v>0.49248842592619535</c:v>
                </c:pt>
                <c:pt idx="13222">
                  <c:v>0.49250000000026922</c:v>
                </c:pt>
                <c:pt idx="13223">
                  <c:v>0.49251157407434387</c:v>
                </c:pt>
                <c:pt idx="13224">
                  <c:v>0.4925231481484168</c:v>
                </c:pt>
                <c:pt idx="13225">
                  <c:v>0.49253472222249156</c:v>
                </c:pt>
                <c:pt idx="13226">
                  <c:v>0.49254629629656532</c:v>
                </c:pt>
                <c:pt idx="13227">
                  <c:v>0.49255787037064003</c:v>
                </c:pt>
                <c:pt idx="13228">
                  <c:v>0.49256944444471312</c:v>
                </c:pt>
                <c:pt idx="13229">
                  <c:v>0.49258101851878722</c:v>
                </c:pt>
                <c:pt idx="13230">
                  <c:v>0.49259259259286226</c:v>
                </c:pt>
                <c:pt idx="13231">
                  <c:v>0.49260416666693541</c:v>
                </c:pt>
                <c:pt idx="13232">
                  <c:v>0.4926157407410095</c:v>
                </c:pt>
                <c:pt idx="13233">
                  <c:v>0.49262731481508382</c:v>
                </c:pt>
                <c:pt idx="13234">
                  <c:v>0.49263888888915852</c:v>
                </c:pt>
                <c:pt idx="13235">
                  <c:v>0.4926504629632325</c:v>
                </c:pt>
                <c:pt idx="13236">
                  <c:v>0.49266203703730588</c:v>
                </c:pt>
                <c:pt idx="13237">
                  <c:v>0.49267361111137997</c:v>
                </c:pt>
                <c:pt idx="13238">
                  <c:v>0.49268518518545557</c:v>
                </c:pt>
                <c:pt idx="13239">
                  <c:v>0.49269675925952838</c:v>
                </c:pt>
                <c:pt idx="13240">
                  <c:v>0.49270833333360325</c:v>
                </c:pt>
                <c:pt idx="13241">
                  <c:v>0.49271990740767713</c:v>
                </c:pt>
                <c:pt idx="13242">
                  <c:v>0.49273148148175044</c:v>
                </c:pt>
                <c:pt idx="13243">
                  <c:v>0.49274305555582454</c:v>
                </c:pt>
                <c:pt idx="13244">
                  <c:v>0.49275462962989952</c:v>
                </c:pt>
                <c:pt idx="13245">
                  <c:v>0.4927662037039735</c:v>
                </c:pt>
                <c:pt idx="13246">
                  <c:v>0.49277777777804793</c:v>
                </c:pt>
                <c:pt idx="13247">
                  <c:v>0.49278935185212092</c:v>
                </c:pt>
                <c:pt idx="13248">
                  <c:v>0.49280092592619573</c:v>
                </c:pt>
                <c:pt idx="13249">
                  <c:v>0.49281250000027038</c:v>
                </c:pt>
                <c:pt idx="13250">
                  <c:v>0.49282407407434492</c:v>
                </c:pt>
                <c:pt idx="13251">
                  <c:v>0.49283564814841735</c:v>
                </c:pt>
                <c:pt idx="13252">
                  <c:v>0.49284722222249205</c:v>
                </c:pt>
                <c:pt idx="13253">
                  <c:v>0.49285879629656665</c:v>
                </c:pt>
                <c:pt idx="13254">
                  <c:v>0.49287037037064158</c:v>
                </c:pt>
                <c:pt idx="13255">
                  <c:v>0.49288194444471445</c:v>
                </c:pt>
                <c:pt idx="13256">
                  <c:v>0.49289351851878777</c:v>
                </c:pt>
                <c:pt idx="13257">
                  <c:v>0.49290509259286286</c:v>
                </c:pt>
                <c:pt idx="13258">
                  <c:v>0.49291666666693668</c:v>
                </c:pt>
                <c:pt idx="13259">
                  <c:v>0.49292824074101038</c:v>
                </c:pt>
                <c:pt idx="13260">
                  <c:v>0.49293981481508431</c:v>
                </c:pt>
                <c:pt idx="13261">
                  <c:v>0.49295138888915907</c:v>
                </c:pt>
                <c:pt idx="13262">
                  <c:v>0.49296296296323366</c:v>
                </c:pt>
                <c:pt idx="13263">
                  <c:v>0.49297453703730765</c:v>
                </c:pt>
                <c:pt idx="13264">
                  <c:v>0.49298611111138141</c:v>
                </c:pt>
                <c:pt idx="13265">
                  <c:v>0.49299768518545611</c:v>
                </c:pt>
                <c:pt idx="13266">
                  <c:v>0.49300925925952882</c:v>
                </c:pt>
                <c:pt idx="13267">
                  <c:v>0.49302083333360436</c:v>
                </c:pt>
                <c:pt idx="13268">
                  <c:v>0.49303240740767762</c:v>
                </c:pt>
                <c:pt idx="13269">
                  <c:v>0.49304398148175138</c:v>
                </c:pt>
                <c:pt idx="13270">
                  <c:v>0.49305555555582531</c:v>
                </c:pt>
                <c:pt idx="13271">
                  <c:v>0.49306712962990001</c:v>
                </c:pt>
                <c:pt idx="13272">
                  <c:v>0.49307870370397461</c:v>
                </c:pt>
                <c:pt idx="13273">
                  <c:v>0.49309027777804848</c:v>
                </c:pt>
                <c:pt idx="13274">
                  <c:v>0.49310185185212146</c:v>
                </c:pt>
                <c:pt idx="13275">
                  <c:v>0.49311342592619556</c:v>
                </c:pt>
                <c:pt idx="13276">
                  <c:v>0.49312500000026982</c:v>
                </c:pt>
                <c:pt idx="13277">
                  <c:v>0.49313657407434464</c:v>
                </c:pt>
                <c:pt idx="13278">
                  <c:v>0.49314814814841784</c:v>
                </c:pt>
                <c:pt idx="13279">
                  <c:v>0.49315972222249232</c:v>
                </c:pt>
                <c:pt idx="13280">
                  <c:v>0.49317129629656631</c:v>
                </c:pt>
                <c:pt idx="13281">
                  <c:v>0.49318287037064218</c:v>
                </c:pt>
                <c:pt idx="13282">
                  <c:v>0.49319444444471422</c:v>
                </c:pt>
                <c:pt idx="13283">
                  <c:v>0.49320601851878826</c:v>
                </c:pt>
                <c:pt idx="13284">
                  <c:v>0.49321759259286324</c:v>
                </c:pt>
                <c:pt idx="13285">
                  <c:v>0.4932291666669365</c:v>
                </c:pt>
                <c:pt idx="13286">
                  <c:v>0.4932407407410106</c:v>
                </c:pt>
                <c:pt idx="13287">
                  <c:v>0.4932523148150848</c:v>
                </c:pt>
                <c:pt idx="13288">
                  <c:v>0.49326388888915956</c:v>
                </c:pt>
                <c:pt idx="13289">
                  <c:v>0.49327546296323288</c:v>
                </c:pt>
                <c:pt idx="13290">
                  <c:v>0.49328703703730697</c:v>
                </c:pt>
                <c:pt idx="13291">
                  <c:v>0.49329861111138107</c:v>
                </c:pt>
                <c:pt idx="13292">
                  <c:v>0.49331018518545716</c:v>
                </c:pt>
                <c:pt idx="13293">
                  <c:v>0.49332175925953026</c:v>
                </c:pt>
                <c:pt idx="13294">
                  <c:v>0.49333333333360413</c:v>
                </c:pt>
                <c:pt idx="13295">
                  <c:v>0.49334490740767878</c:v>
                </c:pt>
                <c:pt idx="13296">
                  <c:v>0.49335648148175276</c:v>
                </c:pt>
                <c:pt idx="13297">
                  <c:v>0.49336805555582652</c:v>
                </c:pt>
                <c:pt idx="13298">
                  <c:v>0.49337962962990123</c:v>
                </c:pt>
                <c:pt idx="13299">
                  <c:v>0.49339120370397382</c:v>
                </c:pt>
                <c:pt idx="13300">
                  <c:v>0.49340277777804947</c:v>
                </c:pt>
                <c:pt idx="13301">
                  <c:v>0.49341435185212273</c:v>
                </c:pt>
                <c:pt idx="13302">
                  <c:v>0.49342592592619638</c:v>
                </c:pt>
                <c:pt idx="13303">
                  <c:v>0.49343750000027031</c:v>
                </c:pt>
                <c:pt idx="13304">
                  <c:v>0.49344907407434507</c:v>
                </c:pt>
                <c:pt idx="13305">
                  <c:v>0.49346064814841906</c:v>
                </c:pt>
                <c:pt idx="13306">
                  <c:v>0.49347222222249365</c:v>
                </c:pt>
                <c:pt idx="13307">
                  <c:v>0.49348379629656747</c:v>
                </c:pt>
                <c:pt idx="13308">
                  <c:v>0.49349537037064212</c:v>
                </c:pt>
                <c:pt idx="13309">
                  <c:v>0.49350694444471482</c:v>
                </c:pt>
                <c:pt idx="13310">
                  <c:v>0.49351851851878886</c:v>
                </c:pt>
                <c:pt idx="13311">
                  <c:v>0.49353009259286368</c:v>
                </c:pt>
                <c:pt idx="13312">
                  <c:v>0.49354166666693705</c:v>
                </c:pt>
                <c:pt idx="13313">
                  <c:v>0.49355324074101115</c:v>
                </c:pt>
                <c:pt idx="13314">
                  <c:v>0.49356481481508607</c:v>
                </c:pt>
                <c:pt idx="13315">
                  <c:v>0.49357638888916067</c:v>
                </c:pt>
                <c:pt idx="13316">
                  <c:v>0.49358796296323465</c:v>
                </c:pt>
                <c:pt idx="13317">
                  <c:v>0.49359953703730752</c:v>
                </c:pt>
                <c:pt idx="13318">
                  <c:v>0.49361111111138162</c:v>
                </c:pt>
                <c:pt idx="13319">
                  <c:v>0.4936226851854576</c:v>
                </c:pt>
                <c:pt idx="13320">
                  <c:v>0.49363425925952981</c:v>
                </c:pt>
                <c:pt idx="13321">
                  <c:v>0.49364583333360462</c:v>
                </c:pt>
                <c:pt idx="13322">
                  <c:v>0.49365740740767838</c:v>
                </c:pt>
                <c:pt idx="13323">
                  <c:v>0.49366898148175303</c:v>
                </c:pt>
                <c:pt idx="13324">
                  <c:v>0.49368055555582702</c:v>
                </c:pt>
                <c:pt idx="13325">
                  <c:v>0.49369212962990094</c:v>
                </c:pt>
                <c:pt idx="13326">
                  <c:v>0.49370370370397437</c:v>
                </c:pt>
                <c:pt idx="13327">
                  <c:v>0.49371527777804936</c:v>
                </c:pt>
                <c:pt idx="13328">
                  <c:v>0.49372685185212334</c:v>
                </c:pt>
                <c:pt idx="13329">
                  <c:v>0.49373842592619666</c:v>
                </c:pt>
                <c:pt idx="13330">
                  <c:v>0.49375000000027081</c:v>
                </c:pt>
                <c:pt idx="13331">
                  <c:v>0.49376157407434557</c:v>
                </c:pt>
                <c:pt idx="13332">
                  <c:v>0.49377314814841894</c:v>
                </c:pt>
                <c:pt idx="13333">
                  <c:v>0.49378472222249403</c:v>
                </c:pt>
                <c:pt idx="13334">
                  <c:v>0.49379629629656718</c:v>
                </c:pt>
                <c:pt idx="13335">
                  <c:v>0.49380787037064322</c:v>
                </c:pt>
                <c:pt idx="13336">
                  <c:v>0.49381944444471532</c:v>
                </c:pt>
                <c:pt idx="13337">
                  <c:v>0.49383101851878924</c:v>
                </c:pt>
                <c:pt idx="13338">
                  <c:v>0.493842592592865</c:v>
                </c:pt>
                <c:pt idx="13339">
                  <c:v>0.49385416666693782</c:v>
                </c:pt>
                <c:pt idx="13340">
                  <c:v>0.4938657407410118</c:v>
                </c:pt>
                <c:pt idx="13341">
                  <c:v>0.49387731481508657</c:v>
                </c:pt>
                <c:pt idx="13342">
                  <c:v>0.49388888888916183</c:v>
                </c:pt>
                <c:pt idx="13343">
                  <c:v>0.49390046296323498</c:v>
                </c:pt>
                <c:pt idx="13344">
                  <c:v>0.49391203703730896</c:v>
                </c:pt>
                <c:pt idx="13345">
                  <c:v>0.49392361111138283</c:v>
                </c:pt>
                <c:pt idx="13346">
                  <c:v>0.49393518518545743</c:v>
                </c:pt>
                <c:pt idx="13347">
                  <c:v>0.49394675925953113</c:v>
                </c:pt>
                <c:pt idx="13348">
                  <c:v>0.49395833333360589</c:v>
                </c:pt>
                <c:pt idx="13349">
                  <c:v>0.49396990740767976</c:v>
                </c:pt>
                <c:pt idx="13350">
                  <c:v>0.49398148148175364</c:v>
                </c:pt>
                <c:pt idx="13351">
                  <c:v>0.49399305555582684</c:v>
                </c:pt>
                <c:pt idx="13352">
                  <c:v>0.49400462962990205</c:v>
                </c:pt>
                <c:pt idx="13353">
                  <c:v>0.49401620370397592</c:v>
                </c:pt>
                <c:pt idx="13354">
                  <c:v>0.49402777777805057</c:v>
                </c:pt>
                <c:pt idx="13355">
                  <c:v>0.49403935185212311</c:v>
                </c:pt>
                <c:pt idx="13356">
                  <c:v>0.49405092592619732</c:v>
                </c:pt>
                <c:pt idx="13357">
                  <c:v>0.49406250000027208</c:v>
                </c:pt>
                <c:pt idx="13358">
                  <c:v>0.49407407407434689</c:v>
                </c:pt>
                <c:pt idx="13359">
                  <c:v>0.49408564814841982</c:v>
                </c:pt>
                <c:pt idx="13360">
                  <c:v>0.49409722222249358</c:v>
                </c:pt>
                <c:pt idx="13361">
                  <c:v>0.49410879629656845</c:v>
                </c:pt>
                <c:pt idx="13362">
                  <c:v>0.49412037037064377</c:v>
                </c:pt>
                <c:pt idx="13363">
                  <c:v>0.49413194444471575</c:v>
                </c:pt>
                <c:pt idx="13364">
                  <c:v>0.49414351851878979</c:v>
                </c:pt>
                <c:pt idx="13365">
                  <c:v>0.49415509259286472</c:v>
                </c:pt>
                <c:pt idx="13366">
                  <c:v>0.49416666666693831</c:v>
                </c:pt>
                <c:pt idx="13367">
                  <c:v>0.4941782407410123</c:v>
                </c:pt>
                <c:pt idx="13368">
                  <c:v>0.49418981481508706</c:v>
                </c:pt>
                <c:pt idx="13369">
                  <c:v>0.49420138888916082</c:v>
                </c:pt>
                <c:pt idx="13370">
                  <c:v>0.49421296296323552</c:v>
                </c:pt>
                <c:pt idx="13371">
                  <c:v>0.4942245370373094</c:v>
                </c:pt>
                <c:pt idx="13372">
                  <c:v>0.49423611111138271</c:v>
                </c:pt>
                <c:pt idx="13373">
                  <c:v>0.49424768518545775</c:v>
                </c:pt>
                <c:pt idx="13374">
                  <c:v>0.4942592592595309</c:v>
                </c:pt>
                <c:pt idx="13375">
                  <c:v>0.49427083333360633</c:v>
                </c:pt>
                <c:pt idx="13376">
                  <c:v>0.49428240740768004</c:v>
                </c:pt>
                <c:pt idx="13377">
                  <c:v>0.4942939814817533</c:v>
                </c:pt>
                <c:pt idx="13378">
                  <c:v>0.49430555555582795</c:v>
                </c:pt>
                <c:pt idx="13379">
                  <c:v>0.49431712962990254</c:v>
                </c:pt>
                <c:pt idx="13380">
                  <c:v>0.49432870370397697</c:v>
                </c:pt>
                <c:pt idx="13381">
                  <c:v>0.49434027777805106</c:v>
                </c:pt>
                <c:pt idx="13382">
                  <c:v>0.49435185185212382</c:v>
                </c:pt>
                <c:pt idx="13383">
                  <c:v>0.49436342592619781</c:v>
                </c:pt>
                <c:pt idx="13384">
                  <c:v>0.49437500000027257</c:v>
                </c:pt>
                <c:pt idx="13385">
                  <c:v>0.49438657407434794</c:v>
                </c:pt>
                <c:pt idx="13386">
                  <c:v>0.49439814814842031</c:v>
                </c:pt>
                <c:pt idx="13387">
                  <c:v>0.49440972222249502</c:v>
                </c:pt>
                <c:pt idx="13388">
                  <c:v>0.49442129629656889</c:v>
                </c:pt>
                <c:pt idx="13389">
                  <c:v>0.49443287037064426</c:v>
                </c:pt>
                <c:pt idx="13390">
                  <c:v>0.49444444444471641</c:v>
                </c:pt>
                <c:pt idx="13391">
                  <c:v>0.49445601851879051</c:v>
                </c:pt>
                <c:pt idx="13392">
                  <c:v>0.49446759259286577</c:v>
                </c:pt>
                <c:pt idx="13393">
                  <c:v>0.49447916666693881</c:v>
                </c:pt>
                <c:pt idx="13394">
                  <c:v>0.49449074074101285</c:v>
                </c:pt>
                <c:pt idx="13395">
                  <c:v>0.49450231481508738</c:v>
                </c:pt>
                <c:pt idx="13396">
                  <c:v>0.49451388888916198</c:v>
                </c:pt>
                <c:pt idx="13397">
                  <c:v>0.49452546296323596</c:v>
                </c:pt>
                <c:pt idx="13398">
                  <c:v>0.49453703703730917</c:v>
                </c:pt>
                <c:pt idx="13399">
                  <c:v>0.49454861111138332</c:v>
                </c:pt>
                <c:pt idx="13400">
                  <c:v>0.49456018518545886</c:v>
                </c:pt>
                <c:pt idx="13401">
                  <c:v>0.49457175925953217</c:v>
                </c:pt>
                <c:pt idx="13402">
                  <c:v>0.49458333333360677</c:v>
                </c:pt>
                <c:pt idx="13403">
                  <c:v>0.49459490740768064</c:v>
                </c:pt>
                <c:pt idx="13404">
                  <c:v>0.49460648148175451</c:v>
                </c:pt>
                <c:pt idx="13405">
                  <c:v>0.49461805555582788</c:v>
                </c:pt>
                <c:pt idx="13406">
                  <c:v>0.49462962962990292</c:v>
                </c:pt>
                <c:pt idx="13407">
                  <c:v>0.49464120370397602</c:v>
                </c:pt>
                <c:pt idx="13408">
                  <c:v>0.49465277777805144</c:v>
                </c:pt>
                <c:pt idx="13409">
                  <c:v>0.49466435185212432</c:v>
                </c:pt>
                <c:pt idx="13410">
                  <c:v>0.4946759259261983</c:v>
                </c:pt>
                <c:pt idx="13411">
                  <c:v>0.49468750000027312</c:v>
                </c:pt>
                <c:pt idx="13412">
                  <c:v>0.49469907407434682</c:v>
                </c:pt>
                <c:pt idx="13413">
                  <c:v>0.49471064814842058</c:v>
                </c:pt>
                <c:pt idx="13414">
                  <c:v>0.49472222222249546</c:v>
                </c:pt>
                <c:pt idx="13415">
                  <c:v>0.49473379629656877</c:v>
                </c:pt>
                <c:pt idx="13416">
                  <c:v>0.49474537037064387</c:v>
                </c:pt>
                <c:pt idx="13417">
                  <c:v>0.49475694444471696</c:v>
                </c:pt>
                <c:pt idx="13418">
                  <c:v>0.49476851851879106</c:v>
                </c:pt>
                <c:pt idx="13419">
                  <c:v>0.49478009259286637</c:v>
                </c:pt>
                <c:pt idx="13420">
                  <c:v>0.49479166666693924</c:v>
                </c:pt>
                <c:pt idx="13421">
                  <c:v>0.49480324074101334</c:v>
                </c:pt>
                <c:pt idx="13422">
                  <c:v>0.49481481481508865</c:v>
                </c:pt>
                <c:pt idx="13423">
                  <c:v>0.49482638888916308</c:v>
                </c:pt>
                <c:pt idx="13424">
                  <c:v>0.4948379629632364</c:v>
                </c:pt>
                <c:pt idx="13425">
                  <c:v>0.49484953703730988</c:v>
                </c:pt>
                <c:pt idx="13426">
                  <c:v>0.49486111111138381</c:v>
                </c:pt>
                <c:pt idx="13427">
                  <c:v>0.49487268518546002</c:v>
                </c:pt>
                <c:pt idx="13428">
                  <c:v>0.49488425925953333</c:v>
                </c:pt>
                <c:pt idx="13429">
                  <c:v>0.49489583333360726</c:v>
                </c:pt>
                <c:pt idx="13430">
                  <c:v>0.49490740740768102</c:v>
                </c:pt>
                <c:pt idx="13431">
                  <c:v>0.49491898148175573</c:v>
                </c:pt>
                <c:pt idx="13432">
                  <c:v>0.49493055555582838</c:v>
                </c:pt>
                <c:pt idx="13433">
                  <c:v>0.49494212962990347</c:v>
                </c:pt>
                <c:pt idx="13434">
                  <c:v>0.49495370370397734</c:v>
                </c:pt>
                <c:pt idx="13435">
                  <c:v>0.49496527777805188</c:v>
                </c:pt>
                <c:pt idx="13436">
                  <c:v>0.49497685185212575</c:v>
                </c:pt>
                <c:pt idx="13437">
                  <c:v>0.49498842592619963</c:v>
                </c:pt>
                <c:pt idx="13438">
                  <c:v>0.49500000000027361</c:v>
                </c:pt>
                <c:pt idx="13439">
                  <c:v>0.49501157407434826</c:v>
                </c:pt>
                <c:pt idx="13440">
                  <c:v>0.4950231481484213</c:v>
                </c:pt>
                <c:pt idx="13441">
                  <c:v>0.495034722222496</c:v>
                </c:pt>
                <c:pt idx="13442">
                  <c:v>0.49504629629656932</c:v>
                </c:pt>
                <c:pt idx="13443">
                  <c:v>0.49505787037064497</c:v>
                </c:pt>
                <c:pt idx="13444">
                  <c:v>0.49506944444471751</c:v>
                </c:pt>
                <c:pt idx="13445">
                  <c:v>0.4950810185187916</c:v>
                </c:pt>
                <c:pt idx="13446">
                  <c:v>0.49509259259286664</c:v>
                </c:pt>
                <c:pt idx="13447">
                  <c:v>0.49510416666693985</c:v>
                </c:pt>
                <c:pt idx="13448">
                  <c:v>0.49511574074101389</c:v>
                </c:pt>
                <c:pt idx="13449">
                  <c:v>0.49512731481508798</c:v>
                </c:pt>
                <c:pt idx="13450">
                  <c:v>0.49513888888916296</c:v>
                </c:pt>
                <c:pt idx="13451">
                  <c:v>0.49515046296323695</c:v>
                </c:pt>
                <c:pt idx="13452">
                  <c:v>0.49516203703731032</c:v>
                </c:pt>
                <c:pt idx="13453">
                  <c:v>0.49517361111138436</c:v>
                </c:pt>
                <c:pt idx="13454">
                  <c:v>0.49518518518545995</c:v>
                </c:pt>
                <c:pt idx="13455">
                  <c:v>0.49519675925953288</c:v>
                </c:pt>
                <c:pt idx="13456">
                  <c:v>0.49520833333360764</c:v>
                </c:pt>
                <c:pt idx="13457">
                  <c:v>0.49521990740768157</c:v>
                </c:pt>
                <c:pt idx="13458">
                  <c:v>0.49523148148175483</c:v>
                </c:pt>
                <c:pt idx="13459">
                  <c:v>0.49524305555582893</c:v>
                </c:pt>
                <c:pt idx="13460">
                  <c:v>0.49525462962990391</c:v>
                </c:pt>
                <c:pt idx="13461">
                  <c:v>0.49526620370397789</c:v>
                </c:pt>
                <c:pt idx="13462">
                  <c:v>0.49527777777805237</c:v>
                </c:pt>
                <c:pt idx="13463">
                  <c:v>0.4952893518521253</c:v>
                </c:pt>
                <c:pt idx="13464">
                  <c:v>0.49530092592620023</c:v>
                </c:pt>
                <c:pt idx="13465">
                  <c:v>0.49531250000027477</c:v>
                </c:pt>
                <c:pt idx="13466">
                  <c:v>0.49532407407434936</c:v>
                </c:pt>
                <c:pt idx="13467">
                  <c:v>0.49533564814842168</c:v>
                </c:pt>
                <c:pt idx="13468">
                  <c:v>0.49534722222249644</c:v>
                </c:pt>
                <c:pt idx="13469">
                  <c:v>0.49535879629657092</c:v>
                </c:pt>
                <c:pt idx="13470">
                  <c:v>0.49537037037064618</c:v>
                </c:pt>
                <c:pt idx="13471">
                  <c:v>0.49538194444471878</c:v>
                </c:pt>
                <c:pt idx="13472">
                  <c:v>0.49539351851879215</c:v>
                </c:pt>
                <c:pt idx="13473">
                  <c:v>0.49540509259286708</c:v>
                </c:pt>
                <c:pt idx="13474">
                  <c:v>0.49541666666694179</c:v>
                </c:pt>
                <c:pt idx="13475">
                  <c:v>0.49542824074101482</c:v>
                </c:pt>
                <c:pt idx="13476">
                  <c:v>0.49543981481508881</c:v>
                </c:pt>
                <c:pt idx="13477">
                  <c:v>0.4954513888891634</c:v>
                </c:pt>
                <c:pt idx="13478">
                  <c:v>0.49546296296323805</c:v>
                </c:pt>
                <c:pt idx="13479">
                  <c:v>0.49547453703731176</c:v>
                </c:pt>
                <c:pt idx="13480">
                  <c:v>0.49548611111138574</c:v>
                </c:pt>
                <c:pt idx="13481">
                  <c:v>0.49549768518546033</c:v>
                </c:pt>
                <c:pt idx="13482">
                  <c:v>0.49550925925953332</c:v>
                </c:pt>
                <c:pt idx="13483">
                  <c:v>0.49552083333360869</c:v>
                </c:pt>
                <c:pt idx="13484">
                  <c:v>0.49553240740768206</c:v>
                </c:pt>
                <c:pt idx="13485">
                  <c:v>0.49554398148175538</c:v>
                </c:pt>
                <c:pt idx="13486">
                  <c:v>0.49555555555582947</c:v>
                </c:pt>
                <c:pt idx="13487">
                  <c:v>0.49556712962990435</c:v>
                </c:pt>
                <c:pt idx="13488">
                  <c:v>0.49557870370397894</c:v>
                </c:pt>
                <c:pt idx="13489">
                  <c:v>0.49559027777805276</c:v>
                </c:pt>
                <c:pt idx="13490">
                  <c:v>0.49560185185212585</c:v>
                </c:pt>
                <c:pt idx="13491">
                  <c:v>0.49561342592619995</c:v>
                </c:pt>
                <c:pt idx="13492">
                  <c:v>0.49562500000027432</c:v>
                </c:pt>
                <c:pt idx="13493">
                  <c:v>0.49563657407434902</c:v>
                </c:pt>
                <c:pt idx="13494">
                  <c:v>0.49564814814842234</c:v>
                </c:pt>
                <c:pt idx="13495">
                  <c:v>0.49565972222249632</c:v>
                </c:pt>
                <c:pt idx="13496">
                  <c:v>0.49567129629657042</c:v>
                </c:pt>
                <c:pt idx="13497">
                  <c:v>0.49568287037064651</c:v>
                </c:pt>
                <c:pt idx="13498">
                  <c:v>0.49569444444471861</c:v>
                </c:pt>
                <c:pt idx="13499">
                  <c:v>0.4957060185187927</c:v>
                </c:pt>
                <c:pt idx="13500">
                  <c:v>0.49571759259286757</c:v>
                </c:pt>
                <c:pt idx="13501">
                  <c:v>0.49572916666694156</c:v>
                </c:pt>
                <c:pt idx="13502">
                  <c:v>0.49574074074101493</c:v>
                </c:pt>
                <c:pt idx="13503">
                  <c:v>0.49575231481508908</c:v>
                </c:pt>
                <c:pt idx="13504">
                  <c:v>0.49576388888916395</c:v>
                </c:pt>
                <c:pt idx="13505">
                  <c:v>0.49577546296323732</c:v>
                </c:pt>
                <c:pt idx="13506">
                  <c:v>0.49578703703731136</c:v>
                </c:pt>
                <c:pt idx="13507">
                  <c:v>0.49579861111138546</c:v>
                </c:pt>
                <c:pt idx="13508">
                  <c:v>0.49581018518546149</c:v>
                </c:pt>
                <c:pt idx="13509">
                  <c:v>0.49582175925953464</c:v>
                </c:pt>
                <c:pt idx="13510">
                  <c:v>0.49583333333360857</c:v>
                </c:pt>
                <c:pt idx="13511">
                  <c:v>0.49584490740768317</c:v>
                </c:pt>
                <c:pt idx="13512">
                  <c:v>0.49585648148175715</c:v>
                </c:pt>
                <c:pt idx="13513">
                  <c:v>0.49586805555583091</c:v>
                </c:pt>
                <c:pt idx="13514">
                  <c:v>0.49587962962990562</c:v>
                </c:pt>
                <c:pt idx="13515">
                  <c:v>0.49589120370397832</c:v>
                </c:pt>
                <c:pt idx="13516">
                  <c:v>0.49590277777805386</c:v>
                </c:pt>
                <c:pt idx="13517">
                  <c:v>0.49591435185212712</c:v>
                </c:pt>
                <c:pt idx="13518">
                  <c:v>0.49592592592620177</c:v>
                </c:pt>
                <c:pt idx="13519">
                  <c:v>0.49593750000027481</c:v>
                </c:pt>
                <c:pt idx="13520">
                  <c:v>0.49594907407434952</c:v>
                </c:pt>
                <c:pt idx="13521">
                  <c:v>0.49596064814842344</c:v>
                </c:pt>
                <c:pt idx="13522">
                  <c:v>0.49597222222249804</c:v>
                </c:pt>
                <c:pt idx="13523">
                  <c:v>0.49598379629657185</c:v>
                </c:pt>
                <c:pt idx="13524">
                  <c:v>0.4959953703706465</c:v>
                </c:pt>
                <c:pt idx="13525">
                  <c:v>0.49600694444471932</c:v>
                </c:pt>
                <c:pt idx="13526">
                  <c:v>0.49601851851879331</c:v>
                </c:pt>
                <c:pt idx="13527">
                  <c:v>0.49603009259286807</c:v>
                </c:pt>
                <c:pt idx="13528">
                  <c:v>0.49604166666694188</c:v>
                </c:pt>
                <c:pt idx="13529">
                  <c:v>0.49605324074101553</c:v>
                </c:pt>
                <c:pt idx="13530">
                  <c:v>0.49606481481509052</c:v>
                </c:pt>
                <c:pt idx="13531">
                  <c:v>0.49607638888916505</c:v>
                </c:pt>
                <c:pt idx="13532">
                  <c:v>0.49608796296323893</c:v>
                </c:pt>
                <c:pt idx="13533">
                  <c:v>0.49609953703731191</c:v>
                </c:pt>
                <c:pt idx="13534">
                  <c:v>0.49611111111138601</c:v>
                </c:pt>
                <c:pt idx="13535">
                  <c:v>0.4961226851854621</c:v>
                </c:pt>
                <c:pt idx="13536">
                  <c:v>0.4961342592595343</c:v>
                </c:pt>
                <c:pt idx="13537">
                  <c:v>0.49614583333360907</c:v>
                </c:pt>
                <c:pt idx="13538">
                  <c:v>0.49615740740768238</c:v>
                </c:pt>
                <c:pt idx="13539">
                  <c:v>0.49616898148175748</c:v>
                </c:pt>
                <c:pt idx="13540">
                  <c:v>0.49618055555583146</c:v>
                </c:pt>
                <c:pt idx="13541">
                  <c:v>0.49619212962990533</c:v>
                </c:pt>
                <c:pt idx="13542">
                  <c:v>0.49620370370397882</c:v>
                </c:pt>
                <c:pt idx="13543">
                  <c:v>0.49621527777805363</c:v>
                </c:pt>
                <c:pt idx="13544">
                  <c:v>0.49622685185212767</c:v>
                </c:pt>
                <c:pt idx="13545">
                  <c:v>0.49623842592620132</c:v>
                </c:pt>
                <c:pt idx="13546">
                  <c:v>0.4962500000002753</c:v>
                </c:pt>
                <c:pt idx="13547">
                  <c:v>0.49626157407435001</c:v>
                </c:pt>
                <c:pt idx="13548">
                  <c:v>0.49627314814842333</c:v>
                </c:pt>
                <c:pt idx="13549">
                  <c:v>0.49628472222249842</c:v>
                </c:pt>
                <c:pt idx="13550">
                  <c:v>0.49629629629657152</c:v>
                </c:pt>
                <c:pt idx="13551">
                  <c:v>0.49630787037064761</c:v>
                </c:pt>
                <c:pt idx="13552">
                  <c:v>0.49631944444471982</c:v>
                </c:pt>
                <c:pt idx="13553">
                  <c:v>0.49633101851879374</c:v>
                </c:pt>
                <c:pt idx="13554">
                  <c:v>0.49634259259286939</c:v>
                </c:pt>
                <c:pt idx="13555">
                  <c:v>0.49635416666694315</c:v>
                </c:pt>
                <c:pt idx="13556">
                  <c:v>0.49636574074101608</c:v>
                </c:pt>
                <c:pt idx="13557">
                  <c:v>0.49637731481509095</c:v>
                </c:pt>
                <c:pt idx="13558">
                  <c:v>0.49638888888916627</c:v>
                </c:pt>
                <c:pt idx="13559">
                  <c:v>0.49640046296323936</c:v>
                </c:pt>
                <c:pt idx="13560">
                  <c:v>0.49641203703731335</c:v>
                </c:pt>
                <c:pt idx="13561">
                  <c:v>0.49642361111138722</c:v>
                </c:pt>
                <c:pt idx="13562">
                  <c:v>0.49643518518546187</c:v>
                </c:pt>
                <c:pt idx="13563">
                  <c:v>0.49644675925953557</c:v>
                </c:pt>
                <c:pt idx="13564">
                  <c:v>0.49645833333361017</c:v>
                </c:pt>
                <c:pt idx="13565">
                  <c:v>0.49646990740768415</c:v>
                </c:pt>
                <c:pt idx="13566">
                  <c:v>0.49648148148175802</c:v>
                </c:pt>
                <c:pt idx="13567">
                  <c:v>0.49649305555583112</c:v>
                </c:pt>
                <c:pt idx="13568">
                  <c:v>0.49650462962990644</c:v>
                </c:pt>
                <c:pt idx="13569">
                  <c:v>0.49651620370398025</c:v>
                </c:pt>
                <c:pt idx="13570">
                  <c:v>0.49652777777805496</c:v>
                </c:pt>
                <c:pt idx="13571">
                  <c:v>0.4965393518521275</c:v>
                </c:pt>
                <c:pt idx="13572">
                  <c:v>0.49655092592620254</c:v>
                </c:pt>
                <c:pt idx="13573">
                  <c:v>0.49656250000027652</c:v>
                </c:pt>
                <c:pt idx="13574">
                  <c:v>0.49657407407435111</c:v>
                </c:pt>
                <c:pt idx="13575">
                  <c:v>0.49658564814842387</c:v>
                </c:pt>
                <c:pt idx="13576">
                  <c:v>0.49659722222249797</c:v>
                </c:pt>
                <c:pt idx="13577">
                  <c:v>0.49660879629657284</c:v>
                </c:pt>
                <c:pt idx="13578">
                  <c:v>0.4966203703706481</c:v>
                </c:pt>
                <c:pt idx="13579">
                  <c:v>0.49663194444472025</c:v>
                </c:pt>
                <c:pt idx="13580">
                  <c:v>0.49664351851879429</c:v>
                </c:pt>
                <c:pt idx="13581">
                  <c:v>0.49665509259286911</c:v>
                </c:pt>
                <c:pt idx="13582">
                  <c:v>0.49666666666694353</c:v>
                </c:pt>
                <c:pt idx="13583">
                  <c:v>0.4966782407410168</c:v>
                </c:pt>
                <c:pt idx="13584">
                  <c:v>0.49668981481509139</c:v>
                </c:pt>
                <c:pt idx="13585">
                  <c:v>0.49670138888916482</c:v>
                </c:pt>
                <c:pt idx="13586">
                  <c:v>0.49671296296323975</c:v>
                </c:pt>
                <c:pt idx="13587">
                  <c:v>0.49672453703731373</c:v>
                </c:pt>
                <c:pt idx="13588">
                  <c:v>0.4967361111113871</c:v>
                </c:pt>
                <c:pt idx="13589">
                  <c:v>0.49674768518546214</c:v>
                </c:pt>
                <c:pt idx="13590">
                  <c:v>0.49675925925953535</c:v>
                </c:pt>
                <c:pt idx="13591">
                  <c:v>0.49677083333361066</c:v>
                </c:pt>
                <c:pt idx="13592">
                  <c:v>0.49678240740768448</c:v>
                </c:pt>
                <c:pt idx="13593">
                  <c:v>0.49679398148175757</c:v>
                </c:pt>
                <c:pt idx="13594">
                  <c:v>0.49680555555583233</c:v>
                </c:pt>
                <c:pt idx="13595">
                  <c:v>0.49681712962990693</c:v>
                </c:pt>
                <c:pt idx="13596">
                  <c:v>0.49682870370398136</c:v>
                </c:pt>
                <c:pt idx="13597">
                  <c:v>0.49684027777805539</c:v>
                </c:pt>
                <c:pt idx="13598">
                  <c:v>0.49685185185212832</c:v>
                </c:pt>
                <c:pt idx="13599">
                  <c:v>0.49686342592620314</c:v>
                </c:pt>
                <c:pt idx="13600">
                  <c:v>0.49687500000027701</c:v>
                </c:pt>
                <c:pt idx="13601">
                  <c:v>0.49688657407435233</c:v>
                </c:pt>
                <c:pt idx="13602">
                  <c:v>0.49689814814842442</c:v>
                </c:pt>
                <c:pt idx="13603">
                  <c:v>0.49690972222249941</c:v>
                </c:pt>
                <c:pt idx="13604">
                  <c:v>0.49692129629657328</c:v>
                </c:pt>
                <c:pt idx="13605">
                  <c:v>0.49693287037064859</c:v>
                </c:pt>
                <c:pt idx="13606">
                  <c:v>0.4969444444447208</c:v>
                </c:pt>
                <c:pt idx="13607">
                  <c:v>0.4969560185187949</c:v>
                </c:pt>
                <c:pt idx="13608">
                  <c:v>0.49696759259287016</c:v>
                </c:pt>
                <c:pt idx="13609">
                  <c:v>0.49697916666694403</c:v>
                </c:pt>
                <c:pt idx="13610">
                  <c:v>0.49699074074101718</c:v>
                </c:pt>
                <c:pt idx="13611">
                  <c:v>0.49700231481509138</c:v>
                </c:pt>
                <c:pt idx="13612">
                  <c:v>0.49701388888916637</c:v>
                </c:pt>
                <c:pt idx="13613">
                  <c:v>0.49702546296324057</c:v>
                </c:pt>
                <c:pt idx="13614">
                  <c:v>0.49703703703731356</c:v>
                </c:pt>
                <c:pt idx="13615">
                  <c:v>0.49704861111138782</c:v>
                </c:pt>
                <c:pt idx="13616">
                  <c:v>0.4970601851854633</c:v>
                </c:pt>
                <c:pt idx="13617">
                  <c:v>0.49707175925953656</c:v>
                </c:pt>
                <c:pt idx="13618">
                  <c:v>0.49708333333361115</c:v>
                </c:pt>
                <c:pt idx="13619">
                  <c:v>0.49709490740768503</c:v>
                </c:pt>
                <c:pt idx="13620">
                  <c:v>0.4971064814817589</c:v>
                </c:pt>
                <c:pt idx="13621">
                  <c:v>0.49711805555583238</c:v>
                </c:pt>
                <c:pt idx="13622">
                  <c:v>0.49712962962990725</c:v>
                </c:pt>
                <c:pt idx="13623">
                  <c:v>0.49714120370398041</c:v>
                </c:pt>
                <c:pt idx="13624">
                  <c:v>0.49715277777805583</c:v>
                </c:pt>
                <c:pt idx="13625">
                  <c:v>0.49716435185212882</c:v>
                </c:pt>
                <c:pt idx="13626">
                  <c:v>0.49717592592620352</c:v>
                </c:pt>
                <c:pt idx="13627">
                  <c:v>0.4971875000002775</c:v>
                </c:pt>
                <c:pt idx="13628">
                  <c:v>0.49719907407435088</c:v>
                </c:pt>
                <c:pt idx="13629">
                  <c:v>0.49721064814842497</c:v>
                </c:pt>
                <c:pt idx="13630">
                  <c:v>0.49722222222249984</c:v>
                </c:pt>
                <c:pt idx="13631">
                  <c:v>0.49723379629657316</c:v>
                </c:pt>
                <c:pt idx="13632">
                  <c:v>0.49724537037064825</c:v>
                </c:pt>
                <c:pt idx="13633">
                  <c:v>0.49725694444472135</c:v>
                </c:pt>
                <c:pt idx="13634">
                  <c:v>0.49726851851879544</c:v>
                </c:pt>
                <c:pt idx="13635">
                  <c:v>0.49728009259287076</c:v>
                </c:pt>
                <c:pt idx="13636">
                  <c:v>0.4972916666669438</c:v>
                </c:pt>
                <c:pt idx="13637">
                  <c:v>0.49730324074101778</c:v>
                </c:pt>
                <c:pt idx="13638">
                  <c:v>0.49731481481509293</c:v>
                </c:pt>
                <c:pt idx="13639">
                  <c:v>0.49732638888916747</c:v>
                </c:pt>
                <c:pt idx="13640">
                  <c:v>0.49733796296324151</c:v>
                </c:pt>
                <c:pt idx="13641">
                  <c:v>0.49734953703731438</c:v>
                </c:pt>
                <c:pt idx="13642">
                  <c:v>0.49736111111138831</c:v>
                </c:pt>
                <c:pt idx="13643">
                  <c:v>0.49737268518546435</c:v>
                </c:pt>
                <c:pt idx="13644">
                  <c:v>0.49738425925953772</c:v>
                </c:pt>
                <c:pt idx="13645">
                  <c:v>0.49739583333361165</c:v>
                </c:pt>
                <c:pt idx="13646">
                  <c:v>0.49740740740768546</c:v>
                </c:pt>
                <c:pt idx="13647">
                  <c:v>0.49741898148176011</c:v>
                </c:pt>
                <c:pt idx="13648">
                  <c:v>0.49743055555583282</c:v>
                </c:pt>
                <c:pt idx="13649">
                  <c:v>0.49744212962990786</c:v>
                </c:pt>
                <c:pt idx="13650">
                  <c:v>0.49745370370398168</c:v>
                </c:pt>
                <c:pt idx="13651">
                  <c:v>0.49746527777805627</c:v>
                </c:pt>
                <c:pt idx="13652">
                  <c:v>0.49747685185213014</c:v>
                </c:pt>
                <c:pt idx="13653">
                  <c:v>0.49748842592620479</c:v>
                </c:pt>
                <c:pt idx="13654">
                  <c:v>0.497500000000278</c:v>
                </c:pt>
                <c:pt idx="13655">
                  <c:v>0.49751157407435265</c:v>
                </c:pt>
                <c:pt idx="13656">
                  <c:v>0.49752314814842552</c:v>
                </c:pt>
                <c:pt idx="13657">
                  <c:v>0.49753472222250039</c:v>
                </c:pt>
                <c:pt idx="13658">
                  <c:v>0.49754629629657382</c:v>
                </c:pt>
                <c:pt idx="13659">
                  <c:v>0.49755787037064936</c:v>
                </c:pt>
                <c:pt idx="13660">
                  <c:v>0.4975694444447219</c:v>
                </c:pt>
                <c:pt idx="13661">
                  <c:v>0.49758101851879599</c:v>
                </c:pt>
                <c:pt idx="13662">
                  <c:v>0.49759259259287103</c:v>
                </c:pt>
                <c:pt idx="13663">
                  <c:v>0.49760416666694501</c:v>
                </c:pt>
                <c:pt idx="13664">
                  <c:v>0.49761574074101828</c:v>
                </c:pt>
                <c:pt idx="13665">
                  <c:v>0.49762731481509237</c:v>
                </c:pt>
                <c:pt idx="13666">
                  <c:v>0.49763888888916735</c:v>
                </c:pt>
                <c:pt idx="13667">
                  <c:v>0.49765046296324189</c:v>
                </c:pt>
                <c:pt idx="13668">
                  <c:v>0.49766203703731482</c:v>
                </c:pt>
                <c:pt idx="13669">
                  <c:v>0.4976736111113888</c:v>
                </c:pt>
                <c:pt idx="13670">
                  <c:v>0.49768518518546428</c:v>
                </c:pt>
                <c:pt idx="13671">
                  <c:v>0.49769675925953732</c:v>
                </c:pt>
                <c:pt idx="13672">
                  <c:v>0.49770833333361203</c:v>
                </c:pt>
                <c:pt idx="13673">
                  <c:v>0.4977199074076859</c:v>
                </c:pt>
                <c:pt idx="13674">
                  <c:v>0.49773148148175922</c:v>
                </c:pt>
                <c:pt idx="13675">
                  <c:v>0.49774305555583326</c:v>
                </c:pt>
                <c:pt idx="13676">
                  <c:v>0.49775462962990824</c:v>
                </c:pt>
                <c:pt idx="13677">
                  <c:v>0.49776620370398217</c:v>
                </c:pt>
                <c:pt idx="13678">
                  <c:v>0.49777777777805676</c:v>
                </c:pt>
                <c:pt idx="13679">
                  <c:v>0.4977893518521298</c:v>
                </c:pt>
                <c:pt idx="13680">
                  <c:v>0.49780092592620523</c:v>
                </c:pt>
                <c:pt idx="13681">
                  <c:v>0.49781250000027905</c:v>
                </c:pt>
                <c:pt idx="13682">
                  <c:v>0.49782407407435358</c:v>
                </c:pt>
                <c:pt idx="13683">
                  <c:v>0.49783564814842607</c:v>
                </c:pt>
                <c:pt idx="13684">
                  <c:v>0.49784722222250083</c:v>
                </c:pt>
                <c:pt idx="13685">
                  <c:v>0.49785879629657526</c:v>
                </c:pt>
                <c:pt idx="13686">
                  <c:v>0.49787037037065035</c:v>
                </c:pt>
                <c:pt idx="13687">
                  <c:v>0.49788194444472311</c:v>
                </c:pt>
                <c:pt idx="13688">
                  <c:v>0.49789351851879654</c:v>
                </c:pt>
                <c:pt idx="13689">
                  <c:v>0.49790509259287152</c:v>
                </c:pt>
                <c:pt idx="13690">
                  <c:v>0.49791666666694623</c:v>
                </c:pt>
                <c:pt idx="13691">
                  <c:v>0.49792824074101882</c:v>
                </c:pt>
                <c:pt idx="13692">
                  <c:v>0.49793981481509292</c:v>
                </c:pt>
                <c:pt idx="13693">
                  <c:v>0.49795138888916773</c:v>
                </c:pt>
                <c:pt idx="13694">
                  <c:v>0.49796296296324311</c:v>
                </c:pt>
                <c:pt idx="13695">
                  <c:v>0.49797453703731615</c:v>
                </c:pt>
                <c:pt idx="13696">
                  <c:v>0.49798611111139007</c:v>
                </c:pt>
                <c:pt idx="13697">
                  <c:v>0.49799768518546472</c:v>
                </c:pt>
                <c:pt idx="13698">
                  <c:v>0.49800925925953748</c:v>
                </c:pt>
                <c:pt idx="13699">
                  <c:v>0.49802083333361308</c:v>
                </c:pt>
                <c:pt idx="13700">
                  <c:v>0.49803240740768645</c:v>
                </c:pt>
                <c:pt idx="13701">
                  <c:v>0.49804398148175982</c:v>
                </c:pt>
                <c:pt idx="13702">
                  <c:v>0.49805555555583386</c:v>
                </c:pt>
                <c:pt idx="13703">
                  <c:v>0.49806712962990868</c:v>
                </c:pt>
                <c:pt idx="13704">
                  <c:v>0.49807870370398327</c:v>
                </c:pt>
                <c:pt idx="13705">
                  <c:v>0.49809027777805714</c:v>
                </c:pt>
                <c:pt idx="13706">
                  <c:v>0.4981018518521303</c:v>
                </c:pt>
                <c:pt idx="13707">
                  <c:v>0.498113425926205</c:v>
                </c:pt>
                <c:pt idx="13708">
                  <c:v>0.49812500000027848</c:v>
                </c:pt>
                <c:pt idx="13709">
                  <c:v>0.49813657407435341</c:v>
                </c:pt>
                <c:pt idx="13710">
                  <c:v>0.49814814814842662</c:v>
                </c:pt>
                <c:pt idx="13711">
                  <c:v>0.49815972222250082</c:v>
                </c:pt>
                <c:pt idx="13712">
                  <c:v>0.49817129629657481</c:v>
                </c:pt>
                <c:pt idx="13713">
                  <c:v>0.49818287037065101</c:v>
                </c:pt>
                <c:pt idx="13714">
                  <c:v>0.49819444444472299</c:v>
                </c:pt>
                <c:pt idx="13715">
                  <c:v>0.49820601851879709</c:v>
                </c:pt>
                <c:pt idx="13716">
                  <c:v>0.49821759259287202</c:v>
                </c:pt>
                <c:pt idx="13717">
                  <c:v>0.49822916666694594</c:v>
                </c:pt>
                <c:pt idx="13718">
                  <c:v>0.49824074074101926</c:v>
                </c:pt>
                <c:pt idx="13719">
                  <c:v>0.49825231481509347</c:v>
                </c:pt>
                <c:pt idx="13720">
                  <c:v>0.49826388888916834</c:v>
                </c:pt>
                <c:pt idx="13721">
                  <c:v>0.49827546296324288</c:v>
                </c:pt>
                <c:pt idx="13722">
                  <c:v>0.49828703703731581</c:v>
                </c:pt>
                <c:pt idx="13723">
                  <c:v>0.49829861111138984</c:v>
                </c:pt>
                <c:pt idx="13724">
                  <c:v>0.49831018518546594</c:v>
                </c:pt>
                <c:pt idx="13725">
                  <c:v>0.49832175925953903</c:v>
                </c:pt>
                <c:pt idx="13726">
                  <c:v>0.49833333333361302</c:v>
                </c:pt>
                <c:pt idx="13727">
                  <c:v>0.49834490740768755</c:v>
                </c:pt>
                <c:pt idx="13728">
                  <c:v>0.49835648148176143</c:v>
                </c:pt>
                <c:pt idx="13729">
                  <c:v>0.49836805555583524</c:v>
                </c:pt>
                <c:pt idx="13730">
                  <c:v>0.49837962962991</c:v>
                </c:pt>
                <c:pt idx="13731">
                  <c:v>0.49839120370398282</c:v>
                </c:pt>
                <c:pt idx="13732">
                  <c:v>0.49840277777805819</c:v>
                </c:pt>
                <c:pt idx="13733">
                  <c:v>0.49841435185213157</c:v>
                </c:pt>
                <c:pt idx="13734">
                  <c:v>0.49842592592620605</c:v>
                </c:pt>
                <c:pt idx="13735">
                  <c:v>0.49843750000027898</c:v>
                </c:pt>
                <c:pt idx="13736">
                  <c:v>0.49844907407435396</c:v>
                </c:pt>
                <c:pt idx="13737">
                  <c:v>0.49846064814842783</c:v>
                </c:pt>
                <c:pt idx="13738">
                  <c:v>0.49847222222250243</c:v>
                </c:pt>
                <c:pt idx="13739">
                  <c:v>0.49848379629657613</c:v>
                </c:pt>
                <c:pt idx="13740">
                  <c:v>0.49849537037065089</c:v>
                </c:pt>
                <c:pt idx="13741">
                  <c:v>0.49850694444472382</c:v>
                </c:pt>
                <c:pt idx="13742">
                  <c:v>0.4985185185187978</c:v>
                </c:pt>
                <c:pt idx="13743">
                  <c:v>0.49853009259287251</c:v>
                </c:pt>
                <c:pt idx="13744">
                  <c:v>0.49854166666694588</c:v>
                </c:pt>
                <c:pt idx="13745">
                  <c:v>0.49855324074101975</c:v>
                </c:pt>
                <c:pt idx="13746">
                  <c:v>0.4985648148150949</c:v>
                </c:pt>
                <c:pt idx="13747">
                  <c:v>0.49857638888916944</c:v>
                </c:pt>
                <c:pt idx="13748">
                  <c:v>0.49858796296324404</c:v>
                </c:pt>
                <c:pt idx="13749">
                  <c:v>0.4985995370373163</c:v>
                </c:pt>
                <c:pt idx="13750">
                  <c:v>0.49861111111139039</c:v>
                </c:pt>
                <c:pt idx="13751">
                  <c:v>0.49862268518546643</c:v>
                </c:pt>
                <c:pt idx="13752">
                  <c:v>0.49863425925953858</c:v>
                </c:pt>
                <c:pt idx="13753">
                  <c:v>0.49864583333361345</c:v>
                </c:pt>
                <c:pt idx="13754">
                  <c:v>0.49865740740768688</c:v>
                </c:pt>
                <c:pt idx="13755">
                  <c:v>0.49866898148176186</c:v>
                </c:pt>
                <c:pt idx="13756">
                  <c:v>0.49868055555583585</c:v>
                </c:pt>
                <c:pt idx="13757">
                  <c:v>0.49869212962990972</c:v>
                </c:pt>
                <c:pt idx="13758">
                  <c:v>0.49870370370398331</c:v>
                </c:pt>
                <c:pt idx="13759">
                  <c:v>0.49871527777805807</c:v>
                </c:pt>
                <c:pt idx="13760">
                  <c:v>0.49872685185213206</c:v>
                </c:pt>
                <c:pt idx="13761">
                  <c:v>0.49873842592620582</c:v>
                </c:pt>
                <c:pt idx="13762">
                  <c:v>0.49875000000027958</c:v>
                </c:pt>
                <c:pt idx="13763">
                  <c:v>0.4987615740743544</c:v>
                </c:pt>
                <c:pt idx="13764">
                  <c:v>0.49877314814842771</c:v>
                </c:pt>
                <c:pt idx="13765">
                  <c:v>0.49878472222250275</c:v>
                </c:pt>
                <c:pt idx="13766">
                  <c:v>0.4987962962965759</c:v>
                </c:pt>
                <c:pt idx="13767">
                  <c:v>0.498807870370652</c:v>
                </c:pt>
                <c:pt idx="13768">
                  <c:v>0.49881944444472431</c:v>
                </c:pt>
                <c:pt idx="13769">
                  <c:v>0.49883101851879819</c:v>
                </c:pt>
                <c:pt idx="13770">
                  <c:v>0.49884259259287361</c:v>
                </c:pt>
                <c:pt idx="13771">
                  <c:v>0.49885416666694754</c:v>
                </c:pt>
                <c:pt idx="13772">
                  <c:v>0.49886574074102047</c:v>
                </c:pt>
                <c:pt idx="13773">
                  <c:v>0.49887731481509534</c:v>
                </c:pt>
                <c:pt idx="13774">
                  <c:v>0.4988888888891706</c:v>
                </c:pt>
                <c:pt idx="13775">
                  <c:v>0.49890046296324436</c:v>
                </c:pt>
                <c:pt idx="13776">
                  <c:v>0.49891203703731757</c:v>
                </c:pt>
                <c:pt idx="13777">
                  <c:v>0.49892361111139161</c:v>
                </c:pt>
                <c:pt idx="13778">
                  <c:v>0.49893518518546603</c:v>
                </c:pt>
                <c:pt idx="13779">
                  <c:v>0.49894675925954002</c:v>
                </c:pt>
                <c:pt idx="13780">
                  <c:v>0.49895833333361456</c:v>
                </c:pt>
                <c:pt idx="13781">
                  <c:v>0.49896990740768843</c:v>
                </c:pt>
                <c:pt idx="13782">
                  <c:v>0.49898148148176225</c:v>
                </c:pt>
                <c:pt idx="13783">
                  <c:v>0.49899305555583551</c:v>
                </c:pt>
                <c:pt idx="13784">
                  <c:v>0.49900462962991077</c:v>
                </c:pt>
                <c:pt idx="13785">
                  <c:v>0.49901620370398464</c:v>
                </c:pt>
                <c:pt idx="13786">
                  <c:v>0.49902777777805929</c:v>
                </c:pt>
                <c:pt idx="13787">
                  <c:v>0.49903935185213183</c:v>
                </c:pt>
                <c:pt idx="13788">
                  <c:v>0.49905092592620698</c:v>
                </c:pt>
                <c:pt idx="13789">
                  <c:v>0.49906250000028096</c:v>
                </c:pt>
                <c:pt idx="13790">
                  <c:v>0.4990740740743555</c:v>
                </c:pt>
                <c:pt idx="13791">
                  <c:v>0.49908564814842832</c:v>
                </c:pt>
                <c:pt idx="13792">
                  <c:v>0.49909722222250236</c:v>
                </c:pt>
                <c:pt idx="13793">
                  <c:v>0.49910879629657717</c:v>
                </c:pt>
                <c:pt idx="13794">
                  <c:v>0.49912037037065243</c:v>
                </c:pt>
                <c:pt idx="13795">
                  <c:v>0.49913194444472464</c:v>
                </c:pt>
                <c:pt idx="13796">
                  <c:v>0.49914351851879873</c:v>
                </c:pt>
                <c:pt idx="13797">
                  <c:v>0.49915509259287288</c:v>
                </c:pt>
                <c:pt idx="13798">
                  <c:v>0.49916666666694792</c:v>
                </c:pt>
                <c:pt idx="13799">
                  <c:v>0.49917824074102102</c:v>
                </c:pt>
                <c:pt idx="13800">
                  <c:v>0.49918981481509578</c:v>
                </c:pt>
                <c:pt idx="13801">
                  <c:v>0.49920138888916932</c:v>
                </c:pt>
                <c:pt idx="13802">
                  <c:v>0.4992129629632448</c:v>
                </c:pt>
                <c:pt idx="13803">
                  <c:v>0.49922453703731812</c:v>
                </c:pt>
                <c:pt idx="13804">
                  <c:v>0.49923611111139149</c:v>
                </c:pt>
                <c:pt idx="13805">
                  <c:v>0.49924768518546653</c:v>
                </c:pt>
                <c:pt idx="13806">
                  <c:v>0.49925925925953968</c:v>
                </c:pt>
                <c:pt idx="13807">
                  <c:v>0.49927083333361494</c:v>
                </c:pt>
                <c:pt idx="13808">
                  <c:v>0.49928240740768887</c:v>
                </c:pt>
                <c:pt idx="13809">
                  <c:v>0.49929398148176196</c:v>
                </c:pt>
                <c:pt idx="13810">
                  <c:v>0.49930555555583672</c:v>
                </c:pt>
                <c:pt idx="13811">
                  <c:v>0.49931712962991137</c:v>
                </c:pt>
                <c:pt idx="13812">
                  <c:v>0.4993287037039858</c:v>
                </c:pt>
                <c:pt idx="13813">
                  <c:v>0.49934027777805973</c:v>
                </c:pt>
                <c:pt idx="13814">
                  <c:v>0.49935185185213282</c:v>
                </c:pt>
                <c:pt idx="13815">
                  <c:v>0.49936342592620753</c:v>
                </c:pt>
                <c:pt idx="13816">
                  <c:v>0.4993750000002814</c:v>
                </c:pt>
                <c:pt idx="13817">
                  <c:v>0.49938657407435666</c:v>
                </c:pt>
                <c:pt idx="13818">
                  <c:v>0.49939814814842881</c:v>
                </c:pt>
                <c:pt idx="13819">
                  <c:v>0.49940972222250374</c:v>
                </c:pt>
                <c:pt idx="13820">
                  <c:v>0.49942129629657767</c:v>
                </c:pt>
                <c:pt idx="13821">
                  <c:v>0.49943287037065309</c:v>
                </c:pt>
                <c:pt idx="13822">
                  <c:v>0.4994444444447253</c:v>
                </c:pt>
                <c:pt idx="13823">
                  <c:v>0.49945601851879928</c:v>
                </c:pt>
                <c:pt idx="13824">
                  <c:v>0.49946759259287454</c:v>
                </c:pt>
                <c:pt idx="13825">
                  <c:v>0.49947916666694847</c:v>
                </c:pt>
                <c:pt idx="13826">
                  <c:v>0.49949074074102157</c:v>
                </c:pt>
                <c:pt idx="13827">
                  <c:v>0.49950231481509588</c:v>
                </c:pt>
                <c:pt idx="13828">
                  <c:v>0.49951388888917075</c:v>
                </c:pt>
                <c:pt idx="13829">
                  <c:v>0.49952546296324529</c:v>
                </c:pt>
                <c:pt idx="13830">
                  <c:v>0.49953703703731794</c:v>
                </c:pt>
                <c:pt idx="13831">
                  <c:v>0.49954861111139232</c:v>
                </c:pt>
                <c:pt idx="13832">
                  <c:v>0.49956018518546763</c:v>
                </c:pt>
                <c:pt idx="13833">
                  <c:v>0.49957175925954173</c:v>
                </c:pt>
                <c:pt idx="13834">
                  <c:v>0.49958333333361543</c:v>
                </c:pt>
                <c:pt idx="13835">
                  <c:v>0.49959490740768941</c:v>
                </c:pt>
                <c:pt idx="13836">
                  <c:v>0.49960648148176323</c:v>
                </c:pt>
                <c:pt idx="13837">
                  <c:v>0.49961805555583688</c:v>
                </c:pt>
                <c:pt idx="13838">
                  <c:v>0.49962962962991164</c:v>
                </c:pt>
                <c:pt idx="13839">
                  <c:v>0.49964120370398485</c:v>
                </c:pt>
                <c:pt idx="13840">
                  <c:v>0.49965277777806022</c:v>
                </c:pt>
                <c:pt idx="13841">
                  <c:v>0.49966435185213298</c:v>
                </c:pt>
                <c:pt idx="13842">
                  <c:v>0.49967592592620796</c:v>
                </c:pt>
                <c:pt idx="13843">
                  <c:v>0.49968750000028195</c:v>
                </c:pt>
                <c:pt idx="13844">
                  <c:v>0.49969907407435532</c:v>
                </c:pt>
                <c:pt idx="13845">
                  <c:v>0.49971064814842936</c:v>
                </c:pt>
                <c:pt idx="13846">
                  <c:v>0.49972222222250418</c:v>
                </c:pt>
                <c:pt idx="13847">
                  <c:v>0.49973379629657755</c:v>
                </c:pt>
                <c:pt idx="13848">
                  <c:v>0.49974537037065264</c:v>
                </c:pt>
                <c:pt idx="13849">
                  <c:v>0.49975694444472585</c:v>
                </c:pt>
                <c:pt idx="13850">
                  <c:v>0.49976851851879983</c:v>
                </c:pt>
                <c:pt idx="13851">
                  <c:v>0.49978009259287504</c:v>
                </c:pt>
                <c:pt idx="13852">
                  <c:v>0.49979166666694802</c:v>
                </c:pt>
                <c:pt idx="13853">
                  <c:v>0.49980324074102211</c:v>
                </c:pt>
                <c:pt idx="13854">
                  <c:v>0.49981481481509737</c:v>
                </c:pt>
                <c:pt idx="13855">
                  <c:v>0.49982638888917186</c:v>
                </c:pt>
                <c:pt idx="13856">
                  <c:v>0.4998379629632459</c:v>
                </c:pt>
                <c:pt idx="13857">
                  <c:v>0.49984953703731888</c:v>
                </c:pt>
                <c:pt idx="13858">
                  <c:v>0.49986111111139281</c:v>
                </c:pt>
                <c:pt idx="13859">
                  <c:v>0.49987268518546868</c:v>
                </c:pt>
                <c:pt idx="13860">
                  <c:v>0.49988425925954277</c:v>
                </c:pt>
                <c:pt idx="13861">
                  <c:v>0.49989583333361592</c:v>
                </c:pt>
                <c:pt idx="13862">
                  <c:v>0.49990740740768985</c:v>
                </c:pt>
                <c:pt idx="13863">
                  <c:v>0.49991898148176439</c:v>
                </c:pt>
                <c:pt idx="13864">
                  <c:v>0.49993055555583732</c:v>
                </c:pt>
                <c:pt idx="13865">
                  <c:v>0.49994212962991208</c:v>
                </c:pt>
                <c:pt idx="13866">
                  <c:v>0.49995370370398606</c:v>
                </c:pt>
                <c:pt idx="13867">
                  <c:v>0.49996527777806066</c:v>
                </c:pt>
                <c:pt idx="13868">
                  <c:v>0.49997685185213453</c:v>
                </c:pt>
                <c:pt idx="13869">
                  <c:v>0.49998842592620912</c:v>
                </c:pt>
                <c:pt idx="13870">
                  <c:v>0.50000000000028166</c:v>
                </c:pt>
                <c:pt idx="13871">
                  <c:v>0.50001157407435559</c:v>
                </c:pt>
                <c:pt idx="13872">
                  <c:v>0.50002314814842952</c:v>
                </c:pt>
                <c:pt idx="13873">
                  <c:v>0.50003472222250378</c:v>
                </c:pt>
                <c:pt idx="13874">
                  <c:v>0.50004629629657948</c:v>
                </c:pt>
                <c:pt idx="13875">
                  <c:v>0.50005787037065186</c:v>
                </c:pt>
                <c:pt idx="13876">
                  <c:v>0.5000694444447259</c:v>
                </c:pt>
                <c:pt idx="13877">
                  <c:v>0.50008101851880171</c:v>
                </c:pt>
                <c:pt idx="13878">
                  <c:v>0.50009259259287464</c:v>
                </c:pt>
                <c:pt idx="13879">
                  <c:v>0.50010416666694757</c:v>
                </c:pt>
                <c:pt idx="13880">
                  <c:v>0.50011574074102005</c:v>
                </c:pt>
                <c:pt idx="13881">
                  <c:v>0.50012731481509609</c:v>
                </c:pt>
                <c:pt idx="13882">
                  <c:v>0.50013888888917013</c:v>
                </c:pt>
                <c:pt idx="13883">
                  <c:v>0.50015046296324417</c:v>
                </c:pt>
                <c:pt idx="13884">
                  <c:v>0.50016203703731676</c:v>
                </c:pt>
                <c:pt idx="13885">
                  <c:v>0.50017361111139225</c:v>
                </c:pt>
                <c:pt idx="13886">
                  <c:v>0.50018518518546451</c:v>
                </c:pt>
                <c:pt idx="13887">
                  <c:v>0.50019675925954032</c:v>
                </c:pt>
                <c:pt idx="13888">
                  <c:v>0.5002083333336147</c:v>
                </c:pt>
                <c:pt idx="13889">
                  <c:v>0.5002199074076884</c:v>
                </c:pt>
                <c:pt idx="13890">
                  <c:v>0.50023148148176111</c:v>
                </c:pt>
                <c:pt idx="13891">
                  <c:v>0.5002430555558367</c:v>
                </c:pt>
                <c:pt idx="13892">
                  <c:v>0.50025462962991052</c:v>
                </c:pt>
                <c:pt idx="13893">
                  <c:v>0.50026620370398456</c:v>
                </c:pt>
                <c:pt idx="13894">
                  <c:v>0.50027777777805849</c:v>
                </c:pt>
                <c:pt idx="13895">
                  <c:v>0.50028935185213108</c:v>
                </c:pt>
                <c:pt idx="13896">
                  <c:v>0.50030092592620423</c:v>
                </c:pt>
                <c:pt idx="13897">
                  <c:v>0.50031250000027883</c:v>
                </c:pt>
                <c:pt idx="13898">
                  <c:v>0.50032407407435453</c:v>
                </c:pt>
                <c:pt idx="13899">
                  <c:v>0.50033564814842879</c:v>
                </c:pt>
                <c:pt idx="13900">
                  <c:v>0.50034722222250283</c:v>
                </c:pt>
                <c:pt idx="13901">
                  <c:v>0.50035879629657765</c:v>
                </c:pt>
                <c:pt idx="13902">
                  <c:v>0.50037037037065057</c:v>
                </c:pt>
                <c:pt idx="13903">
                  <c:v>0.5003819444447245</c:v>
                </c:pt>
                <c:pt idx="13904">
                  <c:v>0.50039351851879965</c:v>
                </c:pt>
                <c:pt idx="13905">
                  <c:v>0.5004050925928748</c:v>
                </c:pt>
                <c:pt idx="13906">
                  <c:v>0.50041666666694529</c:v>
                </c:pt>
                <c:pt idx="13907">
                  <c:v>0.50042824074101977</c:v>
                </c:pt>
                <c:pt idx="13908">
                  <c:v>0.50043981481509514</c:v>
                </c:pt>
                <c:pt idx="13909">
                  <c:v>0.5004513888891674</c:v>
                </c:pt>
                <c:pt idx="13910">
                  <c:v>0.50046296296324055</c:v>
                </c:pt>
                <c:pt idx="13911">
                  <c:v>0.50047453703731726</c:v>
                </c:pt>
                <c:pt idx="13912">
                  <c:v>0.50048611111138963</c:v>
                </c:pt>
                <c:pt idx="13913">
                  <c:v>0.50049768518546456</c:v>
                </c:pt>
                <c:pt idx="13914">
                  <c:v>0.5005092592595396</c:v>
                </c:pt>
                <c:pt idx="13915">
                  <c:v>0.50052083333361364</c:v>
                </c:pt>
                <c:pt idx="13916">
                  <c:v>0.50053240740768656</c:v>
                </c:pt>
                <c:pt idx="13917">
                  <c:v>0.5005439814817596</c:v>
                </c:pt>
                <c:pt idx="13918">
                  <c:v>0.50055555555583553</c:v>
                </c:pt>
                <c:pt idx="13919">
                  <c:v>0.50056712962990735</c:v>
                </c:pt>
                <c:pt idx="13920">
                  <c:v>0.5005787037039835</c:v>
                </c:pt>
                <c:pt idx="13921">
                  <c:v>0.50059027777805754</c:v>
                </c:pt>
                <c:pt idx="13922">
                  <c:v>0.50060185185213169</c:v>
                </c:pt>
                <c:pt idx="13923">
                  <c:v>0.50061342592620406</c:v>
                </c:pt>
                <c:pt idx="13924">
                  <c:v>0.50062500000028065</c:v>
                </c:pt>
                <c:pt idx="13925">
                  <c:v>0.50063657407435358</c:v>
                </c:pt>
                <c:pt idx="13926">
                  <c:v>0.50064814814842784</c:v>
                </c:pt>
                <c:pt idx="13927">
                  <c:v>0.50065972222250321</c:v>
                </c:pt>
                <c:pt idx="13928">
                  <c:v>0.50067129629657892</c:v>
                </c:pt>
                <c:pt idx="13929">
                  <c:v>0.50068287037064996</c:v>
                </c:pt>
                <c:pt idx="13930">
                  <c:v>0.50069444444472533</c:v>
                </c:pt>
                <c:pt idx="13931">
                  <c:v>0.50070601851879981</c:v>
                </c:pt>
                <c:pt idx="13932">
                  <c:v>0.50071759259287263</c:v>
                </c:pt>
                <c:pt idx="13933">
                  <c:v>0.50072916666694611</c:v>
                </c:pt>
                <c:pt idx="13934">
                  <c:v>0.50074074074101949</c:v>
                </c:pt>
                <c:pt idx="13935">
                  <c:v>0.50075231481509419</c:v>
                </c:pt>
                <c:pt idx="13936">
                  <c:v>0.50076388888916756</c:v>
                </c:pt>
                <c:pt idx="13937">
                  <c:v>0.5007754629632426</c:v>
                </c:pt>
                <c:pt idx="13938">
                  <c:v>0.50078703703731631</c:v>
                </c:pt>
                <c:pt idx="13939">
                  <c:v>0.5007986111113919</c:v>
                </c:pt>
                <c:pt idx="13940">
                  <c:v>0.50081018518546239</c:v>
                </c:pt>
                <c:pt idx="13941">
                  <c:v>0.50082175925953865</c:v>
                </c:pt>
                <c:pt idx="13942">
                  <c:v>0.50083333333361268</c:v>
                </c:pt>
                <c:pt idx="13943">
                  <c:v>0.50084490740768661</c:v>
                </c:pt>
                <c:pt idx="13944">
                  <c:v>0.5008564814817591</c:v>
                </c:pt>
                <c:pt idx="13945">
                  <c:v>0.50086805555583469</c:v>
                </c:pt>
                <c:pt idx="13946">
                  <c:v>0.50087962962990862</c:v>
                </c:pt>
                <c:pt idx="13947">
                  <c:v>0.50089120370398399</c:v>
                </c:pt>
                <c:pt idx="13948">
                  <c:v>0.50090277777805658</c:v>
                </c:pt>
                <c:pt idx="13949">
                  <c:v>0.50091435185212907</c:v>
                </c:pt>
                <c:pt idx="13950">
                  <c:v>0.50092592592620344</c:v>
                </c:pt>
                <c:pt idx="13951">
                  <c:v>0.50093750000027859</c:v>
                </c:pt>
                <c:pt idx="13952">
                  <c:v>0.50094907407435285</c:v>
                </c:pt>
                <c:pt idx="13953">
                  <c:v>0.50096064814842689</c:v>
                </c:pt>
                <c:pt idx="13954">
                  <c:v>0.50097222222250093</c:v>
                </c:pt>
                <c:pt idx="13955">
                  <c:v>0.50098379629657563</c:v>
                </c:pt>
                <c:pt idx="13956">
                  <c:v>0.50099537037064901</c:v>
                </c:pt>
                <c:pt idx="13957">
                  <c:v>0.50100694444472249</c:v>
                </c:pt>
                <c:pt idx="13958">
                  <c:v>0.50101851851879764</c:v>
                </c:pt>
                <c:pt idx="13959">
                  <c:v>0.50103009259287268</c:v>
                </c:pt>
                <c:pt idx="13960">
                  <c:v>0.50104166666694561</c:v>
                </c:pt>
                <c:pt idx="13961">
                  <c:v>0.50105324074101776</c:v>
                </c:pt>
                <c:pt idx="13962">
                  <c:v>0.50106481481509324</c:v>
                </c:pt>
                <c:pt idx="13963">
                  <c:v>0.5010763888891655</c:v>
                </c:pt>
                <c:pt idx="13964">
                  <c:v>0.50108796296323987</c:v>
                </c:pt>
                <c:pt idx="13965">
                  <c:v>0.50109953703731569</c:v>
                </c:pt>
                <c:pt idx="13966">
                  <c:v>0.5011111111113894</c:v>
                </c:pt>
                <c:pt idx="13967">
                  <c:v>0.5011226851854621</c:v>
                </c:pt>
                <c:pt idx="13968">
                  <c:v>0.5011342592595377</c:v>
                </c:pt>
                <c:pt idx="13969">
                  <c:v>0.50114583333361362</c:v>
                </c:pt>
                <c:pt idx="13970">
                  <c:v>0.50115740740768555</c:v>
                </c:pt>
                <c:pt idx="13971">
                  <c:v>0.5011689814817577</c:v>
                </c:pt>
                <c:pt idx="13972">
                  <c:v>0.50118055555583352</c:v>
                </c:pt>
                <c:pt idx="13973">
                  <c:v>0.50119212962990756</c:v>
                </c:pt>
                <c:pt idx="13974">
                  <c:v>0.50120370370398148</c:v>
                </c:pt>
                <c:pt idx="13975">
                  <c:v>0.50121527777805552</c:v>
                </c:pt>
                <c:pt idx="13976">
                  <c:v>0.50122685185212956</c:v>
                </c:pt>
                <c:pt idx="13977">
                  <c:v>0.50123842592620182</c:v>
                </c:pt>
                <c:pt idx="13978">
                  <c:v>0.50125000000027786</c:v>
                </c:pt>
                <c:pt idx="13979">
                  <c:v>0.50126157407435157</c:v>
                </c:pt>
                <c:pt idx="13980">
                  <c:v>0.5012731481484255</c:v>
                </c:pt>
                <c:pt idx="13981">
                  <c:v>0.50128472222249998</c:v>
                </c:pt>
                <c:pt idx="13982">
                  <c:v>0.50129629629657546</c:v>
                </c:pt>
                <c:pt idx="13983">
                  <c:v>0.50130787037064806</c:v>
                </c:pt>
                <c:pt idx="13984">
                  <c:v>0.5013194444447221</c:v>
                </c:pt>
                <c:pt idx="13985">
                  <c:v>0.50133101851879791</c:v>
                </c:pt>
                <c:pt idx="13986">
                  <c:v>0.50134259259287062</c:v>
                </c:pt>
                <c:pt idx="13987">
                  <c:v>0.50135416666694288</c:v>
                </c:pt>
                <c:pt idx="13988">
                  <c:v>0.50136574074101625</c:v>
                </c:pt>
                <c:pt idx="13989">
                  <c:v>0.50137731481509229</c:v>
                </c:pt>
                <c:pt idx="13990">
                  <c:v>0.501388888889165</c:v>
                </c:pt>
                <c:pt idx="13991">
                  <c:v>0.50140046296324037</c:v>
                </c:pt>
                <c:pt idx="13992">
                  <c:v>0.50141203703731285</c:v>
                </c:pt>
                <c:pt idx="13993">
                  <c:v>0.50142361111138845</c:v>
                </c:pt>
                <c:pt idx="13994">
                  <c:v>0.50143518518546049</c:v>
                </c:pt>
                <c:pt idx="13995">
                  <c:v>0.50144675925953652</c:v>
                </c:pt>
                <c:pt idx="13996">
                  <c:v>0.50145833333361067</c:v>
                </c:pt>
                <c:pt idx="13997">
                  <c:v>0.50146990740768449</c:v>
                </c:pt>
                <c:pt idx="13998">
                  <c:v>0.50148148148175709</c:v>
                </c:pt>
                <c:pt idx="13999">
                  <c:v>0.50149305555583268</c:v>
                </c:pt>
                <c:pt idx="14000">
                  <c:v>0.5015046296299065</c:v>
                </c:pt>
                <c:pt idx="14001">
                  <c:v>0.5015162037039792</c:v>
                </c:pt>
                <c:pt idx="14002">
                  <c:v>0.50152777777805457</c:v>
                </c:pt>
                <c:pt idx="14003">
                  <c:v>0.50153935185212706</c:v>
                </c:pt>
                <c:pt idx="14004">
                  <c:v>0.50155092592619988</c:v>
                </c:pt>
                <c:pt idx="14005">
                  <c:v>0.5015625000002748</c:v>
                </c:pt>
                <c:pt idx="14006">
                  <c:v>0.50157407407435051</c:v>
                </c:pt>
                <c:pt idx="14007">
                  <c:v>0.50158564814842499</c:v>
                </c:pt>
                <c:pt idx="14008">
                  <c:v>0.50159722222249903</c:v>
                </c:pt>
                <c:pt idx="14009">
                  <c:v>0.50160879629657507</c:v>
                </c:pt>
                <c:pt idx="14010">
                  <c:v>0.50162037037064711</c:v>
                </c:pt>
                <c:pt idx="14011">
                  <c:v>0.50163194444472115</c:v>
                </c:pt>
                <c:pt idx="14012">
                  <c:v>0.50164351851879718</c:v>
                </c:pt>
                <c:pt idx="14013">
                  <c:v>0.50165509259287133</c:v>
                </c:pt>
                <c:pt idx="14014">
                  <c:v>0.50166666666694326</c:v>
                </c:pt>
                <c:pt idx="14015">
                  <c:v>0.5016782407410173</c:v>
                </c:pt>
                <c:pt idx="14016">
                  <c:v>0.50168981481509289</c:v>
                </c:pt>
                <c:pt idx="14017">
                  <c:v>0.50170138888916538</c:v>
                </c:pt>
                <c:pt idx="14018">
                  <c:v>0.50171296296323797</c:v>
                </c:pt>
                <c:pt idx="14019">
                  <c:v>0.50172453703731368</c:v>
                </c:pt>
                <c:pt idx="14020">
                  <c:v>0.50173611111138749</c:v>
                </c:pt>
                <c:pt idx="14021">
                  <c:v>0.50174768518546153</c:v>
                </c:pt>
                <c:pt idx="14022">
                  <c:v>0.50175925925953713</c:v>
                </c:pt>
                <c:pt idx="14023">
                  <c:v>0.50177083333361139</c:v>
                </c:pt>
                <c:pt idx="14024">
                  <c:v>0.50178240740768354</c:v>
                </c:pt>
                <c:pt idx="14025">
                  <c:v>0.50179398148175758</c:v>
                </c:pt>
                <c:pt idx="14026">
                  <c:v>0.50180555555583173</c:v>
                </c:pt>
                <c:pt idx="14027">
                  <c:v>0.50181712962990443</c:v>
                </c:pt>
                <c:pt idx="14028">
                  <c:v>0.50182870370397981</c:v>
                </c:pt>
                <c:pt idx="14029">
                  <c:v>0.50184027777805384</c:v>
                </c:pt>
                <c:pt idx="14030">
                  <c:v>0.50185185185212788</c:v>
                </c:pt>
                <c:pt idx="14031">
                  <c:v>0.50186342592619992</c:v>
                </c:pt>
                <c:pt idx="14032">
                  <c:v>0.50187500000027663</c:v>
                </c:pt>
                <c:pt idx="14033">
                  <c:v>0.50188657407434956</c:v>
                </c:pt>
                <c:pt idx="14034">
                  <c:v>0.50189814814842404</c:v>
                </c:pt>
                <c:pt idx="14035">
                  <c:v>0.50190972222249863</c:v>
                </c:pt>
                <c:pt idx="14036">
                  <c:v>0.50192129629657511</c:v>
                </c:pt>
                <c:pt idx="14037">
                  <c:v>0.50193287037064616</c:v>
                </c:pt>
                <c:pt idx="14038">
                  <c:v>0.50194444444472064</c:v>
                </c:pt>
                <c:pt idx="14039">
                  <c:v>0.50195601851879579</c:v>
                </c:pt>
                <c:pt idx="14040">
                  <c:v>0.50196759259286827</c:v>
                </c:pt>
                <c:pt idx="14041">
                  <c:v>0.50197916666694231</c:v>
                </c:pt>
                <c:pt idx="14042">
                  <c:v>0.50199074074101557</c:v>
                </c:pt>
                <c:pt idx="14043">
                  <c:v>0.50200231481509039</c:v>
                </c:pt>
                <c:pt idx="14044">
                  <c:v>0.50201388888916298</c:v>
                </c:pt>
                <c:pt idx="14045">
                  <c:v>0.50202546296323869</c:v>
                </c:pt>
                <c:pt idx="14046">
                  <c:v>0.50203703703731251</c:v>
                </c:pt>
                <c:pt idx="14047">
                  <c:v>0.50204861111138765</c:v>
                </c:pt>
                <c:pt idx="14048">
                  <c:v>0.50206018518545859</c:v>
                </c:pt>
                <c:pt idx="14049">
                  <c:v>0.50207175925953462</c:v>
                </c:pt>
                <c:pt idx="14050">
                  <c:v>0.50208333333360866</c:v>
                </c:pt>
                <c:pt idx="14051">
                  <c:v>0.5020949074076827</c:v>
                </c:pt>
                <c:pt idx="14052">
                  <c:v>0.50210648148175507</c:v>
                </c:pt>
                <c:pt idx="14053">
                  <c:v>0.50211805555583078</c:v>
                </c:pt>
                <c:pt idx="14054">
                  <c:v>0.50212962962990482</c:v>
                </c:pt>
                <c:pt idx="14055">
                  <c:v>0.50214120370397963</c:v>
                </c:pt>
                <c:pt idx="14056">
                  <c:v>0.50215277777805256</c:v>
                </c:pt>
                <c:pt idx="14057">
                  <c:v>0.50216435185212505</c:v>
                </c:pt>
                <c:pt idx="14058">
                  <c:v>0.50217592592619997</c:v>
                </c:pt>
                <c:pt idx="14059">
                  <c:v>0.50218750000027457</c:v>
                </c:pt>
                <c:pt idx="14060">
                  <c:v>0.50219907407434905</c:v>
                </c:pt>
                <c:pt idx="14061">
                  <c:v>0.50221064814842309</c:v>
                </c:pt>
                <c:pt idx="14062">
                  <c:v>0.50222222222249713</c:v>
                </c:pt>
                <c:pt idx="14063">
                  <c:v>0.50223379629657161</c:v>
                </c:pt>
                <c:pt idx="14064">
                  <c:v>0.50224537037064521</c:v>
                </c:pt>
                <c:pt idx="14065">
                  <c:v>0.50225694444471858</c:v>
                </c:pt>
                <c:pt idx="14066">
                  <c:v>0.50226851851879362</c:v>
                </c:pt>
                <c:pt idx="14067">
                  <c:v>0.50228009259286732</c:v>
                </c:pt>
                <c:pt idx="14068">
                  <c:v>0.50229166666694169</c:v>
                </c:pt>
                <c:pt idx="14069">
                  <c:v>0.50230324074101385</c:v>
                </c:pt>
                <c:pt idx="14070">
                  <c:v>0.50231481481508944</c:v>
                </c:pt>
                <c:pt idx="14071">
                  <c:v>0.50232638888916148</c:v>
                </c:pt>
                <c:pt idx="14072">
                  <c:v>0.50233796296323596</c:v>
                </c:pt>
                <c:pt idx="14073">
                  <c:v>0.50234953703731167</c:v>
                </c:pt>
                <c:pt idx="14074">
                  <c:v>0.50236111111138559</c:v>
                </c:pt>
                <c:pt idx="14075">
                  <c:v>0.50237268518545808</c:v>
                </c:pt>
                <c:pt idx="14076">
                  <c:v>0.50238425925953367</c:v>
                </c:pt>
                <c:pt idx="14077">
                  <c:v>0.50239583333360927</c:v>
                </c:pt>
                <c:pt idx="14078">
                  <c:v>0.50240740740768153</c:v>
                </c:pt>
                <c:pt idx="14079">
                  <c:v>0.50241898148175346</c:v>
                </c:pt>
                <c:pt idx="14080">
                  <c:v>0.50243055555582949</c:v>
                </c:pt>
                <c:pt idx="14081">
                  <c:v>0.50244212962990231</c:v>
                </c:pt>
                <c:pt idx="14082">
                  <c:v>0.50245370370397757</c:v>
                </c:pt>
                <c:pt idx="14083">
                  <c:v>0.5024652777780515</c:v>
                </c:pt>
                <c:pt idx="14084">
                  <c:v>0.50247685185212443</c:v>
                </c:pt>
                <c:pt idx="14085">
                  <c:v>0.50248842592619958</c:v>
                </c:pt>
                <c:pt idx="14086">
                  <c:v>0.50250000000027406</c:v>
                </c:pt>
                <c:pt idx="14087">
                  <c:v>0.50251157407434677</c:v>
                </c:pt>
                <c:pt idx="14088">
                  <c:v>0.50252314814842158</c:v>
                </c:pt>
                <c:pt idx="14089">
                  <c:v>0.50253472222249618</c:v>
                </c:pt>
                <c:pt idx="14090">
                  <c:v>0.50254629629657155</c:v>
                </c:pt>
                <c:pt idx="14091">
                  <c:v>0.50255787037064426</c:v>
                </c:pt>
                <c:pt idx="14092">
                  <c:v>0.50256944444471829</c:v>
                </c:pt>
                <c:pt idx="14093">
                  <c:v>0.50258101851879367</c:v>
                </c:pt>
                <c:pt idx="14094">
                  <c:v>0.50259259259286637</c:v>
                </c:pt>
                <c:pt idx="14095">
                  <c:v>0.50260416666694041</c:v>
                </c:pt>
                <c:pt idx="14096">
                  <c:v>0.50261574074101356</c:v>
                </c:pt>
                <c:pt idx="14097">
                  <c:v>0.5026273148150886</c:v>
                </c:pt>
                <c:pt idx="14098">
                  <c:v>0.50263888888916253</c:v>
                </c:pt>
                <c:pt idx="14099">
                  <c:v>0.50265046296323668</c:v>
                </c:pt>
                <c:pt idx="14100">
                  <c:v>0.50266203703731049</c:v>
                </c:pt>
                <c:pt idx="14101">
                  <c:v>0.50267361111138464</c:v>
                </c:pt>
                <c:pt idx="14102">
                  <c:v>0.50268518518545857</c:v>
                </c:pt>
                <c:pt idx="14103">
                  <c:v>0.50269675925953272</c:v>
                </c:pt>
                <c:pt idx="14104">
                  <c:v>0.50270833333360765</c:v>
                </c:pt>
                <c:pt idx="14105">
                  <c:v>0.5027199074076808</c:v>
                </c:pt>
                <c:pt idx="14106">
                  <c:v>0.50273148148175451</c:v>
                </c:pt>
                <c:pt idx="14107">
                  <c:v>0.50274305555582965</c:v>
                </c:pt>
                <c:pt idx="14108">
                  <c:v>0.50275462962990292</c:v>
                </c:pt>
                <c:pt idx="14109">
                  <c:v>0.50276620370397651</c:v>
                </c:pt>
                <c:pt idx="14110">
                  <c:v>0.50277777777805099</c:v>
                </c:pt>
                <c:pt idx="14111">
                  <c:v>0.50278935185212459</c:v>
                </c:pt>
                <c:pt idx="14112">
                  <c:v>0.50280092592619907</c:v>
                </c:pt>
                <c:pt idx="14113">
                  <c:v>0.50281250000027256</c:v>
                </c:pt>
                <c:pt idx="14114">
                  <c:v>0.50282407407434715</c:v>
                </c:pt>
                <c:pt idx="14115">
                  <c:v>0.50283564814842163</c:v>
                </c:pt>
                <c:pt idx="14116">
                  <c:v>0.50284722222249678</c:v>
                </c:pt>
                <c:pt idx="14117">
                  <c:v>0.5028587962965696</c:v>
                </c:pt>
                <c:pt idx="14118">
                  <c:v>0.5028703703706433</c:v>
                </c:pt>
                <c:pt idx="14119">
                  <c:v>0.50288194444471734</c:v>
                </c:pt>
                <c:pt idx="14120">
                  <c:v>0.50289351851879305</c:v>
                </c:pt>
                <c:pt idx="14121">
                  <c:v>0.50290509259286564</c:v>
                </c:pt>
                <c:pt idx="14122">
                  <c:v>0.50291666666693946</c:v>
                </c:pt>
                <c:pt idx="14123">
                  <c:v>0.5029282407410135</c:v>
                </c:pt>
                <c:pt idx="14124">
                  <c:v>0.50293981481508765</c:v>
                </c:pt>
                <c:pt idx="14125">
                  <c:v>0.50295138888916158</c:v>
                </c:pt>
                <c:pt idx="14126">
                  <c:v>0.50296296296323395</c:v>
                </c:pt>
                <c:pt idx="14127">
                  <c:v>0.50297453703730954</c:v>
                </c:pt>
                <c:pt idx="14128">
                  <c:v>0.50298611111138358</c:v>
                </c:pt>
                <c:pt idx="14129">
                  <c:v>0.50299768518545751</c:v>
                </c:pt>
                <c:pt idx="14130">
                  <c:v>0.5030092592595331</c:v>
                </c:pt>
                <c:pt idx="14131">
                  <c:v>0.50302083333360736</c:v>
                </c:pt>
                <c:pt idx="14132">
                  <c:v>0.50303240740767952</c:v>
                </c:pt>
                <c:pt idx="14133">
                  <c:v>0.50304398148175256</c:v>
                </c:pt>
                <c:pt idx="14134">
                  <c:v>0.50305555555582793</c:v>
                </c:pt>
                <c:pt idx="14135">
                  <c:v>0.5030671296299003</c:v>
                </c:pt>
                <c:pt idx="14136">
                  <c:v>0.503078703703976</c:v>
                </c:pt>
                <c:pt idx="14137">
                  <c:v>0.50309027777805004</c:v>
                </c:pt>
                <c:pt idx="14138">
                  <c:v>0.50310185185212408</c:v>
                </c:pt>
                <c:pt idx="14139">
                  <c:v>0.50311342592619757</c:v>
                </c:pt>
                <c:pt idx="14140">
                  <c:v>0.5031250000002726</c:v>
                </c:pt>
                <c:pt idx="14141">
                  <c:v>0.50313657407434476</c:v>
                </c:pt>
                <c:pt idx="14142">
                  <c:v>0.50314814814842024</c:v>
                </c:pt>
                <c:pt idx="14143">
                  <c:v>0.50315972222249461</c:v>
                </c:pt>
                <c:pt idx="14144">
                  <c:v>0.50317129629656865</c:v>
                </c:pt>
                <c:pt idx="14145">
                  <c:v>0.50318287037064158</c:v>
                </c:pt>
                <c:pt idx="14146">
                  <c:v>0.50319444444471662</c:v>
                </c:pt>
                <c:pt idx="14147">
                  <c:v>0.50320601851879065</c:v>
                </c:pt>
                <c:pt idx="14148">
                  <c:v>0.50321759259286447</c:v>
                </c:pt>
                <c:pt idx="14149">
                  <c:v>0.50322916666693851</c:v>
                </c:pt>
                <c:pt idx="14150">
                  <c:v>0.50324074074101122</c:v>
                </c:pt>
                <c:pt idx="14151">
                  <c:v>0.50325231481508659</c:v>
                </c:pt>
                <c:pt idx="14152">
                  <c:v>0.50326388888915896</c:v>
                </c:pt>
                <c:pt idx="14153">
                  <c:v>0.50327546296323467</c:v>
                </c:pt>
                <c:pt idx="14154">
                  <c:v>0.50328703703730859</c:v>
                </c:pt>
                <c:pt idx="14155">
                  <c:v>0.50329861111138274</c:v>
                </c:pt>
                <c:pt idx="14156">
                  <c:v>0.50331018518545445</c:v>
                </c:pt>
                <c:pt idx="14157">
                  <c:v>0.50332175925953082</c:v>
                </c:pt>
                <c:pt idx="14158">
                  <c:v>0.50333333333360486</c:v>
                </c:pt>
                <c:pt idx="14159">
                  <c:v>0.5033449074076789</c:v>
                </c:pt>
                <c:pt idx="14160">
                  <c:v>0.50335648148175105</c:v>
                </c:pt>
                <c:pt idx="14161">
                  <c:v>0.50336805555582698</c:v>
                </c:pt>
                <c:pt idx="14162">
                  <c:v>0.50337962962990102</c:v>
                </c:pt>
                <c:pt idx="14163">
                  <c:v>0.50339120370397505</c:v>
                </c:pt>
                <c:pt idx="14164">
                  <c:v>0.50340277777804765</c:v>
                </c:pt>
                <c:pt idx="14165">
                  <c:v>0.5034143518521208</c:v>
                </c:pt>
                <c:pt idx="14166">
                  <c:v>0.50342592592619717</c:v>
                </c:pt>
                <c:pt idx="14167">
                  <c:v>0.50343750000026954</c:v>
                </c:pt>
                <c:pt idx="14168">
                  <c:v>0.50344907407434525</c:v>
                </c:pt>
                <c:pt idx="14169">
                  <c:v>0.50346064814841929</c:v>
                </c:pt>
                <c:pt idx="14170">
                  <c:v>0.50347222222249333</c:v>
                </c:pt>
                <c:pt idx="14171">
                  <c:v>0.50348379629656737</c:v>
                </c:pt>
                <c:pt idx="14172">
                  <c:v>0.5034953703706414</c:v>
                </c:pt>
                <c:pt idx="14173">
                  <c:v>0.50350694444471411</c:v>
                </c:pt>
                <c:pt idx="14174">
                  <c:v>0.5035185185187897</c:v>
                </c:pt>
                <c:pt idx="14175">
                  <c:v>0.50353009259286352</c:v>
                </c:pt>
                <c:pt idx="14176">
                  <c:v>0.50354166666693767</c:v>
                </c:pt>
                <c:pt idx="14177">
                  <c:v>0.5035532407410096</c:v>
                </c:pt>
                <c:pt idx="14178">
                  <c:v>0.50356481481508553</c:v>
                </c:pt>
                <c:pt idx="14179">
                  <c:v>0.50357638888915734</c:v>
                </c:pt>
                <c:pt idx="14180">
                  <c:v>0.50358796296323183</c:v>
                </c:pt>
                <c:pt idx="14181">
                  <c:v>0.50359953703730753</c:v>
                </c:pt>
                <c:pt idx="14182">
                  <c:v>0.50361111111138179</c:v>
                </c:pt>
                <c:pt idx="14183">
                  <c:v>0.5036226851854555</c:v>
                </c:pt>
                <c:pt idx="14184">
                  <c:v>0.50363425925953065</c:v>
                </c:pt>
                <c:pt idx="14185">
                  <c:v>0.50364583333360691</c:v>
                </c:pt>
                <c:pt idx="14186">
                  <c:v>0.50365740740767795</c:v>
                </c:pt>
                <c:pt idx="14187">
                  <c:v>0.50366898148175043</c:v>
                </c:pt>
                <c:pt idx="14188">
                  <c:v>0.50368055555582603</c:v>
                </c:pt>
                <c:pt idx="14189">
                  <c:v>0.50369212962990006</c:v>
                </c:pt>
                <c:pt idx="14190">
                  <c:v>0.5037037037039741</c:v>
                </c:pt>
                <c:pt idx="14191">
                  <c:v>0.50371527777804814</c:v>
                </c:pt>
                <c:pt idx="14192">
                  <c:v>0.50372685185212218</c:v>
                </c:pt>
                <c:pt idx="14193">
                  <c:v>0.50373842592619622</c:v>
                </c:pt>
                <c:pt idx="14194">
                  <c:v>0.5037500000002707</c:v>
                </c:pt>
                <c:pt idx="14195">
                  <c:v>0.5037615740743443</c:v>
                </c:pt>
                <c:pt idx="14196">
                  <c:v>0.50377314814841834</c:v>
                </c:pt>
                <c:pt idx="14197">
                  <c:v>0.5037847222224926</c:v>
                </c:pt>
                <c:pt idx="14198">
                  <c:v>0.50379629629656664</c:v>
                </c:pt>
                <c:pt idx="14199">
                  <c:v>0.50380787037064045</c:v>
                </c:pt>
                <c:pt idx="14200">
                  <c:v>0.5038194444447146</c:v>
                </c:pt>
                <c:pt idx="14201">
                  <c:v>0.50383101851879086</c:v>
                </c:pt>
                <c:pt idx="14202">
                  <c:v>0.50384259259286268</c:v>
                </c:pt>
                <c:pt idx="14203">
                  <c:v>0.5038541666669365</c:v>
                </c:pt>
                <c:pt idx="14204">
                  <c:v>0.50386574074100909</c:v>
                </c:pt>
                <c:pt idx="14205">
                  <c:v>0.50387731481508469</c:v>
                </c:pt>
                <c:pt idx="14206">
                  <c:v>0.5038888888891585</c:v>
                </c:pt>
                <c:pt idx="14207">
                  <c:v>0.50390046296323276</c:v>
                </c:pt>
                <c:pt idx="14208">
                  <c:v>0.50391203703730658</c:v>
                </c:pt>
                <c:pt idx="14209">
                  <c:v>0.50392361111138084</c:v>
                </c:pt>
                <c:pt idx="14210">
                  <c:v>0.50393518518545355</c:v>
                </c:pt>
                <c:pt idx="14211">
                  <c:v>0.50394675925952892</c:v>
                </c:pt>
                <c:pt idx="14212">
                  <c:v>0.50395833333360363</c:v>
                </c:pt>
                <c:pt idx="14213">
                  <c:v>0.503969907407677</c:v>
                </c:pt>
                <c:pt idx="14214">
                  <c:v>0.50398148148175059</c:v>
                </c:pt>
                <c:pt idx="14215">
                  <c:v>0.50399305555582563</c:v>
                </c:pt>
                <c:pt idx="14216">
                  <c:v>0.5040046296299</c:v>
                </c:pt>
                <c:pt idx="14217">
                  <c:v>0.50401620370397249</c:v>
                </c:pt>
                <c:pt idx="14218">
                  <c:v>0.50402777777804719</c:v>
                </c:pt>
                <c:pt idx="14219">
                  <c:v>0.50403935185212057</c:v>
                </c:pt>
                <c:pt idx="14220">
                  <c:v>0.50405092592619527</c:v>
                </c:pt>
                <c:pt idx="14221">
                  <c:v>0.50406250000026631</c:v>
                </c:pt>
                <c:pt idx="14222">
                  <c:v>0.50407407407434335</c:v>
                </c:pt>
                <c:pt idx="14223">
                  <c:v>0.50408564814841761</c:v>
                </c:pt>
                <c:pt idx="14224">
                  <c:v>0.50409722222249165</c:v>
                </c:pt>
                <c:pt idx="14225">
                  <c:v>0.50410879629656569</c:v>
                </c:pt>
                <c:pt idx="14226">
                  <c:v>0.5041203703706395</c:v>
                </c:pt>
                <c:pt idx="14227">
                  <c:v>0.50413194444471354</c:v>
                </c:pt>
                <c:pt idx="14228">
                  <c:v>0.50414351851878925</c:v>
                </c:pt>
                <c:pt idx="14229">
                  <c:v>0.50415509259286162</c:v>
                </c:pt>
                <c:pt idx="14230">
                  <c:v>0.50416666666693433</c:v>
                </c:pt>
                <c:pt idx="14231">
                  <c:v>0.50417824074100959</c:v>
                </c:pt>
                <c:pt idx="14232">
                  <c:v>0.50418981481508374</c:v>
                </c:pt>
                <c:pt idx="14233">
                  <c:v>0.50420138888915644</c:v>
                </c:pt>
                <c:pt idx="14234">
                  <c:v>0.50421296296322993</c:v>
                </c:pt>
                <c:pt idx="14235">
                  <c:v>0.50422453703730552</c:v>
                </c:pt>
                <c:pt idx="14236">
                  <c:v>0.50423611111137956</c:v>
                </c:pt>
                <c:pt idx="14237">
                  <c:v>0.50424768518545349</c:v>
                </c:pt>
                <c:pt idx="14238">
                  <c:v>0.50425925925952864</c:v>
                </c:pt>
                <c:pt idx="14239">
                  <c:v>0.50427083333360345</c:v>
                </c:pt>
                <c:pt idx="14240">
                  <c:v>0.50428240740767549</c:v>
                </c:pt>
                <c:pt idx="14241">
                  <c:v>0.50429398148174853</c:v>
                </c:pt>
                <c:pt idx="14242">
                  <c:v>0.50430555555582413</c:v>
                </c:pt>
                <c:pt idx="14243">
                  <c:v>0.50431712962989816</c:v>
                </c:pt>
                <c:pt idx="14244">
                  <c:v>0.5043287037039722</c:v>
                </c:pt>
                <c:pt idx="14245">
                  <c:v>0.50434027777804624</c:v>
                </c:pt>
                <c:pt idx="14246">
                  <c:v>0.50435185185212028</c:v>
                </c:pt>
                <c:pt idx="14247">
                  <c:v>0.50436342592619288</c:v>
                </c:pt>
                <c:pt idx="14248">
                  <c:v>0.50437500000026836</c:v>
                </c:pt>
                <c:pt idx="14249">
                  <c:v>0.50438657407434073</c:v>
                </c:pt>
                <c:pt idx="14250">
                  <c:v>0.50439814814841644</c:v>
                </c:pt>
                <c:pt idx="14251">
                  <c:v>0.5044097222224907</c:v>
                </c:pt>
                <c:pt idx="14252">
                  <c:v>0.50442129629656463</c:v>
                </c:pt>
                <c:pt idx="14253">
                  <c:v>0.50443287037063722</c:v>
                </c:pt>
                <c:pt idx="14254">
                  <c:v>0.5044444444447127</c:v>
                </c:pt>
                <c:pt idx="14255">
                  <c:v>0.50445601851878663</c:v>
                </c:pt>
                <c:pt idx="14256">
                  <c:v>0.50446759259286056</c:v>
                </c:pt>
                <c:pt idx="14257">
                  <c:v>0.50447916666693449</c:v>
                </c:pt>
                <c:pt idx="14258">
                  <c:v>0.50449074074100719</c:v>
                </c:pt>
                <c:pt idx="14259">
                  <c:v>0.50450231481508256</c:v>
                </c:pt>
                <c:pt idx="14260">
                  <c:v>0.50451388888915483</c:v>
                </c:pt>
                <c:pt idx="14261">
                  <c:v>0.50452546296323086</c:v>
                </c:pt>
                <c:pt idx="14262">
                  <c:v>0.50453703703730457</c:v>
                </c:pt>
                <c:pt idx="14263">
                  <c:v>0.50454861111137894</c:v>
                </c:pt>
                <c:pt idx="14264">
                  <c:v>0.50456018518545009</c:v>
                </c:pt>
                <c:pt idx="14265">
                  <c:v>0.50457175925952702</c:v>
                </c:pt>
                <c:pt idx="14266">
                  <c:v>0.50458333333360106</c:v>
                </c:pt>
                <c:pt idx="14267">
                  <c:v>0.5045949074076751</c:v>
                </c:pt>
                <c:pt idx="14268">
                  <c:v>0.50460648148174858</c:v>
                </c:pt>
                <c:pt idx="14269">
                  <c:v>0.50461805555582362</c:v>
                </c:pt>
                <c:pt idx="14270">
                  <c:v>0.50462962962989988</c:v>
                </c:pt>
                <c:pt idx="14271">
                  <c:v>0.50464120370397303</c:v>
                </c:pt>
                <c:pt idx="14272">
                  <c:v>0.50465277777804529</c:v>
                </c:pt>
                <c:pt idx="14273">
                  <c:v>0.504664351852118</c:v>
                </c:pt>
                <c:pt idx="14274">
                  <c:v>0.5046759259261937</c:v>
                </c:pt>
                <c:pt idx="14275">
                  <c:v>0.50468750000026585</c:v>
                </c:pt>
                <c:pt idx="14276">
                  <c:v>0.504699074074343</c:v>
                </c:pt>
                <c:pt idx="14277">
                  <c:v>0.5047106481484156</c:v>
                </c:pt>
                <c:pt idx="14278">
                  <c:v>0.50472222222248964</c:v>
                </c:pt>
                <c:pt idx="14279">
                  <c:v>0.50473379629656367</c:v>
                </c:pt>
                <c:pt idx="14280">
                  <c:v>0.5047453703706376</c:v>
                </c:pt>
                <c:pt idx="14281">
                  <c:v>0.50475694444471153</c:v>
                </c:pt>
                <c:pt idx="14282">
                  <c:v>0.50476851851878712</c:v>
                </c:pt>
                <c:pt idx="14283">
                  <c:v>0.50478009259285972</c:v>
                </c:pt>
                <c:pt idx="14284">
                  <c:v>0.50479166666693465</c:v>
                </c:pt>
                <c:pt idx="14285">
                  <c:v>0.50480324074100758</c:v>
                </c:pt>
                <c:pt idx="14286">
                  <c:v>0.50481481481508184</c:v>
                </c:pt>
                <c:pt idx="14287">
                  <c:v>0.50482638888915432</c:v>
                </c:pt>
                <c:pt idx="14288">
                  <c:v>0.50483796296322958</c:v>
                </c:pt>
                <c:pt idx="14289">
                  <c:v>0.50484953703730395</c:v>
                </c:pt>
                <c:pt idx="14290">
                  <c:v>0.50486111111137799</c:v>
                </c:pt>
                <c:pt idx="14291">
                  <c:v>0.50487268518545159</c:v>
                </c:pt>
                <c:pt idx="14292">
                  <c:v>0.50488425925952662</c:v>
                </c:pt>
                <c:pt idx="14293">
                  <c:v>0.50489583333360277</c:v>
                </c:pt>
                <c:pt idx="14294">
                  <c:v>0.50490740740767415</c:v>
                </c:pt>
                <c:pt idx="14295">
                  <c:v>0.50491898148174641</c:v>
                </c:pt>
                <c:pt idx="14296">
                  <c:v>0.50493055555582222</c:v>
                </c:pt>
                <c:pt idx="14297">
                  <c:v>0.5049421296298966</c:v>
                </c:pt>
                <c:pt idx="14298">
                  <c:v>0.5049537037039703</c:v>
                </c:pt>
                <c:pt idx="14299">
                  <c:v>0.50496527777804434</c:v>
                </c:pt>
                <c:pt idx="14300">
                  <c:v>0.50497685185211838</c:v>
                </c:pt>
                <c:pt idx="14301">
                  <c:v>0.50498842592619242</c:v>
                </c:pt>
                <c:pt idx="14302">
                  <c:v>0.50500000000026646</c:v>
                </c:pt>
                <c:pt idx="14303">
                  <c:v>0.5050115740743405</c:v>
                </c:pt>
                <c:pt idx="14304">
                  <c:v>0.50502314814841454</c:v>
                </c:pt>
                <c:pt idx="14305">
                  <c:v>0.50503472222248869</c:v>
                </c:pt>
                <c:pt idx="14306">
                  <c:v>0.50504629629656261</c:v>
                </c:pt>
                <c:pt idx="14307">
                  <c:v>0.50505787037063654</c:v>
                </c:pt>
                <c:pt idx="14308">
                  <c:v>0.50506944444471069</c:v>
                </c:pt>
                <c:pt idx="14309">
                  <c:v>0.50508101851878673</c:v>
                </c:pt>
                <c:pt idx="14310">
                  <c:v>0.50509259259285877</c:v>
                </c:pt>
                <c:pt idx="14311">
                  <c:v>0.50510416666693259</c:v>
                </c:pt>
                <c:pt idx="14312">
                  <c:v>0.50511574074100507</c:v>
                </c:pt>
                <c:pt idx="14313">
                  <c:v>0.50512731481508089</c:v>
                </c:pt>
                <c:pt idx="14314">
                  <c:v>0.50513888888915459</c:v>
                </c:pt>
                <c:pt idx="14315">
                  <c:v>0.50515046296322896</c:v>
                </c:pt>
                <c:pt idx="14316">
                  <c:v>0.50516203703730256</c:v>
                </c:pt>
                <c:pt idx="14317">
                  <c:v>0.50517361111137704</c:v>
                </c:pt>
                <c:pt idx="14318">
                  <c:v>0.50518518518544953</c:v>
                </c:pt>
                <c:pt idx="14319">
                  <c:v>0.50519675925952512</c:v>
                </c:pt>
                <c:pt idx="14320">
                  <c:v>0.50520833333360005</c:v>
                </c:pt>
                <c:pt idx="14321">
                  <c:v>0.5052199074076732</c:v>
                </c:pt>
                <c:pt idx="14322">
                  <c:v>0.50523148148174657</c:v>
                </c:pt>
                <c:pt idx="14323">
                  <c:v>0.50524305555582161</c:v>
                </c:pt>
                <c:pt idx="14324">
                  <c:v>0.50525462962989565</c:v>
                </c:pt>
                <c:pt idx="14325">
                  <c:v>0.50526620370396691</c:v>
                </c:pt>
                <c:pt idx="14326">
                  <c:v>0.50527777777804339</c:v>
                </c:pt>
                <c:pt idx="14327">
                  <c:v>0.50528935185211599</c:v>
                </c:pt>
                <c:pt idx="14328">
                  <c:v>0.50530092592619147</c:v>
                </c:pt>
                <c:pt idx="14329">
                  <c:v>0.50531250000026251</c:v>
                </c:pt>
                <c:pt idx="14330">
                  <c:v>0.50532407407433955</c:v>
                </c:pt>
                <c:pt idx="14331">
                  <c:v>0.5053356481484137</c:v>
                </c:pt>
                <c:pt idx="14332">
                  <c:v>0.50534722222248762</c:v>
                </c:pt>
                <c:pt idx="14333">
                  <c:v>0.50535879629656166</c:v>
                </c:pt>
                <c:pt idx="14334">
                  <c:v>0.50537037037063559</c:v>
                </c:pt>
                <c:pt idx="14335">
                  <c:v>0.50538194444470952</c:v>
                </c:pt>
                <c:pt idx="14336">
                  <c:v>0.50539351851878522</c:v>
                </c:pt>
                <c:pt idx="14337">
                  <c:v>0.50540509259285782</c:v>
                </c:pt>
                <c:pt idx="14338">
                  <c:v>0.5054166666669303</c:v>
                </c:pt>
                <c:pt idx="14339">
                  <c:v>0.50542824074100556</c:v>
                </c:pt>
                <c:pt idx="14340">
                  <c:v>0.50543981481507994</c:v>
                </c:pt>
                <c:pt idx="14341">
                  <c:v>0.50545138888915242</c:v>
                </c:pt>
                <c:pt idx="14342">
                  <c:v>0.50546296296322568</c:v>
                </c:pt>
                <c:pt idx="14343">
                  <c:v>0.5054745370373015</c:v>
                </c:pt>
                <c:pt idx="14344">
                  <c:v>0.50548611111137465</c:v>
                </c:pt>
                <c:pt idx="14345">
                  <c:v>0.50549768518544957</c:v>
                </c:pt>
                <c:pt idx="14346">
                  <c:v>0.50550925925952461</c:v>
                </c:pt>
                <c:pt idx="14347">
                  <c:v>0.50552083333360043</c:v>
                </c:pt>
                <c:pt idx="14348">
                  <c:v>0.50553240740767158</c:v>
                </c:pt>
                <c:pt idx="14349">
                  <c:v>0.50554398148174451</c:v>
                </c:pt>
                <c:pt idx="14350">
                  <c:v>0.50555555555582032</c:v>
                </c:pt>
                <c:pt idx="14351">
                  <c:v>0.50556712962989436</c:v>
                </c:pt>
                <c:pt idx="14352">
                  <c:v>0.50557870370396685</c:v>
                </c:pt>
                <c:pt idx="14353">
                  <c:v>0.50559027777804244</c:v>
                </c:pt>
                <c:pt idx="14354">
                  <c:v>0.5056018518521167</c:v>
                </c:pt>
                <c:pt idx="14355">
                  <c:v>0.50561342592619052</c:v>
                </c:pt>
                <c:pt idx="14356">
                  <c:v>0.50562500000026467</c:v>
                </c:pt>
                <c:pt idx="14357">
                  <c:v>0.50563657407433849</c:v>
                </c:pt>
                <c:pt idx="14358">
                  <c:v>0.50564814814841264</c:v>
                </c:pt>
                <c:pt idx="14359">
                  <c:v>0.50565972222248812</c:v>
                </c:pt>
                <c:pt idx="14360">
                  <c:v>0.50567129629656238</c:v>
                </c:pt>
                <c:pt idx="14361">
                  <c:v>0.50568287037063453</c:v>
                </c:pt>
                <c:pt idx="14362">
                  <c:v>0.50569444444471023</c:v>
                </c:pt>
                <c:pt idx="14363">
                  <c:v>0.50570601851878461</c:v>
                </c:pt>
                <c:pt idx="14364">
                  <c:v>0.50571759259285687</c:v>
                </c:pt>
                <c:pt idx="14365">
                  <c:v>0.50572916666693091</c:v>
                </c:pt>
                <c:pt idx="14366">
                  <c:v>0.5057407407410045</c:v>
                </c:pt>
                <c:pt idx="14367">
                  <c:v>0.50575231481507898</c:v>
                </c:pt>
                <c:pt idx="14368">
                  <c:v>0.50576388888915258</c:v>
                </c:pt>
                <c:pt idx="14369">
                  <c:v>0.50577546296322762</c:v>
                </c:pt>
                <c:pt idx="14370">
                  <c:v>0.5057870370373011</c:v>
                </c:pt>
                <c:pt idx="14371">
                  <c:v>0.50579861111137692</c:v>
                </c:pt>
                <c:pt idx="14372">
                  <c:v>0.5058101851854474</c:v>
                </c:pt>
                <c:pt idx="14373">
                  <c:v>0.50582175925952455</c:v>
                </c:pt>
                <c:pt idx="14374">
                  <c:v>0.50583333333359903</c:v>
                </c:pt>
                <c:pt idx="14375">
                  <c:v>0.50584490740767163</c:v>
                </c:pt>
                <c:pt idx="14376">
                  <c:v>0.50585648148174456</c:v>
                </c:pt>
                <c:pt idx="14377">
                  <c:v>0.5058680555558196</c:v>
                </c:pt>
                <c:pt idx="14378">
                  <c:v>0.50587962962989574</c:v>
                </c:pt>
                <c:pt idx="14379">
                  <c:v>0.50589120370396745</c:v>
                </c:pt>
                <c:pt idx="14380">
                  <c:v>0.50590277777804149</c:v>
                </c:pt>
                <c:pt idx="14381">
                  <c:v>0.50591435185211409</c:v>
                </c:pt>
                <c:pt idx="14382">
                  <c:v>0.50592592592618968</c:v>
                </c:pt>
                <c:pt idx="14383">
                  <c:v>0.50593750000026161</c:v>
                </c:pt>
                <c:pt idx="14384">
                  <c:v>0.50594907407433765</c:v>
                </c:pt>
                <c:pt idx="14385">
                  <c:v>0.50596064814841168</c:v>
                </c:pt>
                <c:pt idx="14386">
                  <c:v>0.50597222222248572</c:v>
                </c:pt>
                <c:pt idx="14387">
                  <c:v>0.50598379629655976</c:v>
                </c:pt>
                <c:pt idx="14388">
                  <c:v>0.5059953703706338</c:v>
                </c:pt>
                <c:pt idx="14389">
                  <c:v>0.50600694444470751</c:v>
                </c:pt>
                <c:pt idx="14390">
                  <c:v>0.50601851851878321</c:v>
                </c:pt>
                <c:pt idx="14391">
                  <c:v>0.50603009259285592</c:v>
                </c:pt>
                <c:pt idx="14392">
                  <c:v>0.50604166666693062</c:v>
                </c:pt>
                <c:pt idx="14393">
                  <c:v>0.50605324074100266</c:v>
                </c:pt>
                <c:pt idx="14394">
                  <c:v>0.50606481481507803</c:v>
                </c:pt>
                <c:pt idx="14395">
                  <c:v>0.5060763888891503</c:v>
                </c:pt>
                <c:pt idx="14396">
                  <c:v>0.50608796296322556</c:v>
                </c:pt>
                <c:pt idx="14397">
                  <c:v>0.50609953703730015</c:v>
                </c:pt>
                <c:pt idx="14398">
                  <c:v>0.50611111111137419</c:v>
                </c:pt>
                <c:pt idx="14399">
                  <c:v>0.50612268518544756</c:v>
                </c:pt>
                <c:pt idx="14400">
                  <c:v>0.5061342592595226</c:v>
                </c:pt>
                <c:pt idx="14401">
                  <c:v>0.50614583333360019</c:v>
                </c:pt>
                <c:pt idx="14402">
                  <c:v>0.50615740740767035</c:v>
                </c:pt>
                <c:pt idx="14403">
                  <c:v>0.50616898148174239</c:v>
                </c:pt>
                <c:pt idx="14404">
                  <c:v>0.50618055555581842</c:v>
                </c:pt>
                <c:pt idx="14405">
                  <c:v>0.50619212962989268</c:v>
                </c:pt>
                <c:pt idx="14406">
                  <c:v>0.50620370370396495</c:v>
                </c:pt>
                <c:pt idx="14407">
                  <c:v>0.50621527777804054</c:v>
                </c:pt>
                <c:pt idx="14408">
                  <c:v>0.50622685185211458</c:v>
                </c:pt>
                <c:pt idx="14409">
                  <c:v>0.50623842592618851</c:v>
                </c:pt>
                <c:pt idx="14410">
                  <c:v>0.50625000000026132</c:v>
                </c:pt>
                <c:pt idx="14411">
                  <c:v>0.50626157407433658</c:v>
                </c:pt>
                <c:pt idx="14412">
                  <c:v>0.50627314814841051</c:v>
                </c:pt>
                <c:pt idx="14413">
                  <c:v>0.50628472222248477</c:v>
                </c:pt>
                <c:pt idx="14414">
                  <c:v>0.50629629629655881</c:v>
                </c:pt>
                <c:pt idx="14415">
                  <c:v>0.50630787037063252</c:v>
                </c:pt>
                <c:pt idx="14416">
                  <c:v>0.50631944444470689</c:v>
                </c:pt>
                <c:pt idx="14417">
                  <c:v>0.50633101851878271</c:v>
                </c:pt>
                <c:pt idx="14418">
                  <c:v>0.50634259259285497</c:v>
                </c:pt>
                <c:pt idx="14419">
                  <c:v>0.50635416666692856</c:v>
                </c:pt>
                <c:pt idx="14420">
                  <c:v>0.50636574074100105</c:v>
                </c:pt>
                <c:pt idx="14421">
                  <c:v>0.50637731481507708</c:v>
                </c:pt>
                <c:pt idx="14422">
                  <c:v>0.50638888888915057</c:v>
                </c:pt>
                <c:pt idx="14423">
                  <c:v>0.50640046296322516</c:v>
                </c:pt>
                <c:pt idx="14424">
                  <c:v>0.50641203703729776</c:v>
                </c:pt>
                <c:pt idx="14425">
                  <c:v>0.50642361111137324</c:v>
                </c:pt>
                <c:pt idx="14426">
                  <c:v>0.5064351851854455</c:v>
                </c:pt>
                <c:pt idx="14427">
                  <c:v>0.50644675925952132</c:v>
                </c:pt>
                <c:pt idx="14428">
                  <c:v>0.50645833333359713</c:v>
                </c:pt>
                <c:pt idx="14429">
                  <c:v>0.50646990740766773</c:v>
                </c:pt>
                <c:pt idx="14430">
                  <c:v>0.5064814814817421</c:v>
                </c:pt>
                <c:pt idx="14431">
                  <c:v>0.5064930555558177</c:v>
                </c:pt>
                <c:pt idx="14432">
                  <c:v>0.50650462962989162</c:v>
                </c:pt>
                <c:pt idx="14433">
                  <c:v>0.50651620370396289</c:v>
                </c:pt>
                <c:pt idx="14434">
                  <c:v>0.50652777777803959</c:v>
                </c:pt>
                <c:pt idx="14435">
                  <c:v>0.50653935185211196</c:v>
                </c:pt>
                <c:pt idx="14436">
                  <c:v>0.50655092592618756</c:v>
                </c:pt>
                <c:pt idx="14437">
                  <c:v>0.50656250000025826</c:v>
                </c:pt>
                <c:pt idx="14438">
                  <c:v>0.50657407407433552</c:v>
                </c:pt>
                <c:pt idx="14439">
                  <c:v>0.50658564814840978</c:v>
                </c:pt>
                <c:pt idx="14440">
                  <c:v>0.50659722222248382</c:v>
                </c:pt>
                <c:pt idx="14441">
                  <c:v>0.50660879629655864</c:v>
                </c:pt>
                <c:pt idx="14442">
                  <c:v>0.5066203703706319</c:v>
                </c:pt>
                <c:pt idx="14443">
                  <c:v>0.50663194444470594</c:v>
                </c:pt>
                <c:pt idx="14444">
                  <c:v>0.50664351851878231</c:v>
                </c:pt>
                <c:pt idx="14445">
                  <c:v>0.50665509259285546</c:v>
                </c:pt>
                <c:pt idx="14446">
                  <c:v>0.50666666666692806</c:v>
                </c:pt>
                <c:pt idx="14447">
                  <c:v>0.50667824074100209</c:v>
                </c:pt>
                <c:pt idx="14448">
                  <c:v>0.50668981481507791</c:v>
                </c:pt>
                <c:pt idx="14449">
                  <c:v>0.50670138888915017</c:v>
                </c:pt>
                <c:pt idx="14450">
                  <c:v>0.50671296296322288</c:v>
                </c:pt>
                <c:pt idx="14451">
                  <c:v>0.50672453703729825</c:v>
                </c:pt>
                <c:pt idx="14452">
                  <c:v>0.50673611111137229</c:v>
                </c:pt>
                <c:pt idx="14453">
                  <c:v>0.50674768518544633</c:v>
                </c:pt>
                <c:pt idx="14454">
                  <c:v>0.50675925925952214</c:v>
                </c:pt>
                <c:pt idx="14455">
                  <c:v>0.50677083333359785</c:v>
                </c:pt>
                <c:pt idx="14456">
                  <c:v>0.50678240740766756</c:v>
                </c:pt>
                <c:pt idx="14457">
                  <c:v>0.50679398148174248</c:v>
                </c:pt>
                <c:pt idx="14458">
                  <c:v>0.50680555555581663</c:v>
                </c:pt>
                <c:pt idx="14459">
                  <c:v>0.50681712962989067</c:v>
                </c:pt>
                <c:pt idx="14460">
                  <c:v>0.50682870370396449</c:v>
                </c:pt>
                <c:pt idx="14461">
                  <c:v>0.50684027777803864</c:v>
                </c:pt>
                <c:pt idx="14462">
                  <c:v>0.50685185185211268</c:v>
                </c:pt>
                <c:pt idx="14463">
                  <c:v>0.50686342592618649</c:v>
                </c:pt>
                <c:pt idx="14464">
                  <c:v>0.50687500000026076</c:v>
                </c:pt>
                <c:pt idx="14465">
                  <c:v>0.50688657407433457</c:v>
                </c:pt>
                <c:pt idx="14466">
                  <c:v>0.50689814814840883</c:v>
                </c:pt>
                <c:pt idx="14467">
                  <c:v>0.50690972222248365</c:v>
                </c:pt>
                <c:pt idx="14468">
                  <c:v>0.50692129629655847</c:v>
                </c:pt>
                <c:pt idx="14469">
                  <c:v>0.50693287037063051</c:v>
                </c:pt>
                <c:pt idx="14470">
                  <c:v>0.50694444444470632</c:v>
                </c:pt>
                <c:pt idx="14471">
                  <c:v>0.5069560185187808</c:v>
                </c:pt>
                <c:pt idx="14472">
                  <c:v>0.50696759259285307</c:v>
                </c:pt>
                <c:pt idx="14473">
                  <c:v>0.50697916666692711</c:v>
                </c:pt>
                <c:pt idx="14474">
                  <c:v>0.50699074074100059</c:v>
                </c:pt>
                <c:pt idx="14475">
                  <c:v>0.50700231481507518</c:v>
                </c:pt>
                <c:pt idx="14476">
                  <c:v>0.50701388888914856</c:v>
                </c:pt>
                <c:pt idx="14477">
                  <c:v>0.50702546296322371</c:v>
                </c:pt>
                <c:pt idx="14478">
                  <c:v>0.5070370370372973</c:v>
                </c:pt>
                <c:pt idx="14479">
                  <c:v>0.50704861111137289</c:v>
                </c:pt>
                <c:pt idx="14480">
                  <c:v>0.50706018518544338</c:v>
                </c:pt>
                <c:pt idx="14481">
                  <c:v>0.50707175925951964</c:v>
                </c:pt>
                <c:pt idx="14482">
                  <c:v>0.50708333333359501</c:v>
                </c:pt>
                <c:pt idx="14483">
                  <c:v>0.50709490740766749</c:v>
                </c:pt>
                <c:pt idx="14484">
                  <c:v>0.50710648148174009</c:v>
                </c:pt>
                <c:pt idx="14485">
                  <c:v>0.50711805555581568</c:v>
                </c:pt>
                <c:pt idx="14486">
                  <c:v>0.50712962962989139</c:v>
                </c:pt>
                <c:pt idx="14487">
                  <c:v>0.50714120370396354</c:v>
                </c:pt>
                <c:pt idx="14488">
                  <c:v>0.50715277777803758</c:v>
                </c:pt>
                <c:pt idx="14489">
                  <c:v>0.50716435185211006</c:v>
                </c:pt>
                <c:pt idx="14490">
                  <c:v>0.50717592592618577</c:v>
                </c:pt>
                <c:pt idx="14491">
                  <c:v>0.50718750000025781</c:v>
                </c:pt>
                <c:pt idx="14492">
                  <c:v>0.50719907407433384</c:v>
                </c:pt>
                <c:pt idx="14493">
                  <c:v>0.50721064814840788</c:v>
                </c:pt>
                <c:pt idx="14494">
                  <c:v>0.50722222222248192</c:v>
                </c:pt>
                <c:pt idx="14495">
                  <c:v>0.50723379629655596</c:v>
                </c:pt>
                <c:pt idx="14496">
                  <c:v>0.50724537037063</c:v>
                </c:pt>
                <c:pt idx="14497">
                  <c:v>0.50725694444470359</c:v>
                </c:pt>
                <c:pt idx="14498">
                  <c:v>0.50726851851877863</c:v>
                </c:pt>
                <c:pt idx="14499">
                  <c:v>0.50728009259285212</c:v>
                </c:pt>
                <c:pt idx="14500">
                  <c:v>0.5072916666669266</c:v>
                </c:pt>
                <c:pt idx="14501">
                  <c:v>0.50730324074099875</c:v>
                </c:pt>
                <c:pt idx="14502">
                  <c:v>0.50731481481507423</c:v>
                </c:pt>
                <c:pt idx="14503">
                  <c:v>0.50732638888914627</c:v>
                </c:pt>
                <c:pt idx="14504">
                  <c:v>0.50733796296322087</c:v>
                </c:pt>
                <c:pt idx="14505">
                  <c:v>0.50734953703729635</c:v>
                </c:pt>
                <c:pt idx="14506">
                  <c:v>0.50736111111137039</c:v>
                </c:pt>
                <c:pt idx="14507">
                  <c:v>0.50737268518544298</c:v>
                </c:pt>
                <c:pt idx="14508">
                  <c:v>0.50738425925951869</c:v>
                </c:pt>
                <c:pt idx="14509">
                  <c:v>0.50739583333359595</c:v>
                </c:pt>
                <c:pt idx="14510">
                  <c:v>0.50740740740766521</c:v>
                </c:pt>
                <c:pt idx="14511">
                  <c:v>0.50741898148173858</c:v>
                </c:pt>
                <c:pt idx="14512">
                  <c:v>0.50743055555581451</c:v>
                </c:pt>
                <c:pt idx="14513">
                  <c:v>0.50744212962988866</c:v>
                </c:pt>
                <c:pt idx="14514">
                  <c:v>0.5074537037039607</c:v>
                </c:pt>
                <c:pt idx="14515">
                  <c:v>0.50746527777803652</c:v>
                </c:pt>
                <c:pt idx="14516">
                  <c:v>0.50747685185211056</c:v>
                </c:pt>
                <c:pt idx="14517">
                  <c:v>0.50748842592618459</c:v>
                </c:pt>
                <c:pt idx="14518">
                  <c:v>0.5075000000002573</c:v>
                </c:pt>
                <c:pt idx="14519">
                  <c:v>0.50751157407433256</c:v>
                </c:pt>
                <c:pt idx="14520">
                  <c:v>0.50752314814840649</c:v>
                </c:pt>
                <c:pt idx="14521">
                  <c:v>0.50753472222248097</c:v>
                </c:pt>
                <c:pt idx="14522">
                  <c:v>0.50754629629655501</c:v>
                </c:pt>
                <c:pt idx="14523">
                  <c:v>0.50755787037062849</c:v>
                </c:pt>
                <c:pt idx="14524">
                  <c:v>0.50756944444470309</c:v>
                </c:pt>
                <c:pt idx="14525">
                  <c:v>0.50758101851877868</c:v>
                </c:pt>
                <c:pt idx="14526">
                  <c:v>0.50759259259285117</c:v>
                </c:pt>
                <c:pt idx="14527">
                  <c:v>0.50760416666692521</c:v>
                </c:pt>
                <c:pt idx="14528">
                  <c:v>0.50761574074099858</c:v>
                </c:pt>
                <c:pt idx="14529">
                  <c:v>0.50762731481507362</c:v>
                </c:pt>
                <c:pt idx="14530">
                  <c:v>0.50763888888914732</c:v>
                </c:pt>
                <c:pt idx="14531">
                  <c:v>0.50765046296322169</c:v>
                </c:pt>
                <c:pt idx="14532">
                  <c:v>0.5076620370372954</c:v>
                </c:pt>
                <c:pt idx="14533">
                  <c:v>0.50767361111136944</c:v>
                </c:pt>
                <c:pt idx="14534">
                  <c:v>0.50768518518544348</c:v>
                </c:pt>
                <c:pt idx="14535">
                  <c:v>0.50769675925951763</c:v>
                </c:pt>
                <c:pt idx="14536">
                  <c:v>0.50770833333359422</c:v>
                </c:pt>
                <c:pt idx="14537">
                  <c:v>0.50771990740766559</c:v>
                </c:pt>
                <c:pt idx="14538">
                  <c:v>0.50773148148173952</c:v>
                </c:pt>
                <c:pt idx="14539">
                  <c:v>0.50774305555581511</c:v>
                </c:pt>
                <c:pt idx="14540">
                  <c:v>0.50775462962988926</c:v>
                </c:pt>
                <c:pt idx="14541">
                  <c:v>0.50776620370396019</c:v>
                </c:pt>
                <c:pt idx="14542">
                  <c:v>0.50777777777803579</c:v>
                </c:pt>
                <c:pt idx="14543">
                  <c:v>0.50778935185210949</c:v>
                </c:pt>
                <c:pt idx="14544">
                  <c:v>0.50780092592618387</c:v>
                </c:pt>
                <c:pt idx="14545">
                  <c:v>0.50781250000025546</c:v>
                </c:pt>
                <c:pt idx="14546">
                  <c:v>0.50782407407433194</c:v>
                </c:pt>
                <c:pt idx="14547">
                  <c:v>0.50783564814840665</c:v>
                </c:pt>
                <c:pt idx="14548">
                  <c:v>0.50784722222248146</c:v>
                </c:pt>
                <c:pt idx="14549">
                  <c:v>0.50785879629655462</c:v>
                </c:pt>
                <c:pt idx="14550">
                  <c:v>0.5078703703706281</c:v>
                </c:pt>
                <c:pt idx="14551">
                  <c:v>0.50788194444470214</c:v>
                </c:pt>
                <c:pt idx="14552">
                  <c:v>0.50789351851877806</c:v>
                </c:pt>
                <c:pt idx="14553">
                  <c:v>0.50790509259285155</c:v>
                </c:pt>
                <c:pt idx="14554">
                  <c:v>0.50791666666692359</c:v>
                </c:pt>
                <c:pt idx="14555">
                  <c:v>0.50792824074099829</c:v>
                </c:pt>
                <c:pt idx="14556">
                  <c:v>0.50793981481507366</c:v>
                </c:pt>
                <c:pt idx="14557">
                  <c:v>0.50795138888914637</c:v>
                </c:pt>
                <c:pt idx="14558">
                  <c:v>0.50796296296321897</c:v>
                </c:pt>
                <c:pt idx="14559">
                  <c:v>0.50797453703729445</c:v>
                </c:pt>
                <c:pt idx="14560">
                  <c:v>0.5079861111113666</c:v>
                </c:pt>
                <c:pt idx="14561">
                  <c:v>0.50799768518544253</c:v>
                </c:pt>
                <c:pt idx="14562">
                  <c:v>0.50800925925951812</c:v>
                </c:pt>
                <c:pt idx="14563">
                  <c:v>0.5080208333335936</c:v>
                </c:pt>
                <c:pt idx="14564">
                  <c:v>0.50803240740766309</c:v>
                </c:pt>
                <c:pt idx="14565">
                  <c:v>0.50804398148173857</c:v>
                </c:pt>
                <c:pt idx="14566">
                  <c:v>0.50805555555581272</c:v>
                </c:pt>
                <c:pt idx="14567">
                  <c:v>0.50806712962988676</c:v>
                </c:pt>
                <c:pt idx="14568">
                  <c:v>0.50807870370396058</c:v>
                </c:pt>
                <c:pt idx="14569">
                  <c:v>0.50809027777803484</c:v>
                </c:pt>
                <c:pt idx="14570">
                  <c:v>0.50810185185210888</c:v>
                </c:pt>
                <c:pt idx="14571">
                  <c:v>0.50811342592618258</c:v>
                </c:pt>
                <c:pt idx="14572">
                  <c:v>0.50812500000025651</c:v>
                </c:pt>
                <c:pt idx="14573">
                  <c:v>0.50813657407432966</c:v>
                </c:pt>
                <c:pt idx="14574">
                  <c:v>0.50814814814840503</c:v>
                </c:pt>
                <c:pt idx="14575">
                  <c:v>0.50815972222247963</c:v>
                </c:pt>
                <c:pt idx="14576">
                  <c:v>0.50817129629655444</c:v>
                </c:pt>
                <c:pt idx="14577">
                  <c:v>0.50818287037062659</c:v>
                </c:pt>
                <c:pt idx="14578">
                  <c:v>0.50819444444470163</c:v>
                </c:pt>
                <c:pt idx="14579">
                  <c:v>0.50820601851877678</c:v>
                </c:pt>
                <c:pt idx="14580">
                  <c:v>0.50821759259284927</c:v>
                </c:pt>
                <c:pt idx="14581">
                  <c:v>0.5082291666669233</c:v>
                </c:pt>
                <c:pt idx="14582">
                  <c:v>0.50824074074099657</c:v>
                </c:pt>
                <c:pt idx="14583">
                  <c:v>0.50825231481507138</c:v>
                </c:pt>
                <c:pt idx="14584">
                  <c:v>0.50826388888914398</c:v>
                </c:pt>
                <c:pt idx="14585">
                  <c:v>0.50827546296321968</c:v>
                </c:pt>
                <c:pt idx="14586">
                  <c:v>0.5082870370372935</c:v>
                </c:pt>
                <c:pt idx="14587">
                  <c:v>0.50829861111136754</c:v>
                </c:pt>
                <c:pt idx="14588">
                  <c:v>0.50831018518543947</c:v>
                </c:pt>
                <c:pt idx="14589">
                  <c:v>0.50832175925951562</c:v>
                </c:pt>
                <c:pt idx="14590">
                  <c:v>0.50833333333358965</c:v>
                </c:pt>
                <c:pt idx="14591">
                  <c:v>0.50834490740766358</c:v>
                </c:pt>
                <c:pt idx="14592">
                  <c:v>0.50835648148173607</c:v>
                </c:pt>
                <c:pt idx="14593">
                  <c:v>0.50836805555581177</c:v>
                </c:pt>
                <c:pt idx="14594">
                  <c:v>0.50837962962988736</c:v>
                </c:pt>
                <c:pt idx="14595">
                  <c:v>0.50839120370395952</c:v>
                </c:pt>
                <c:pt idx="14596">
                  <c:v>0.50840277777803256</c:v>
                </c:pt>
                <c:pt idx="14597">
                  <c:v>0.50841435185210593</c:v>
                </c:pt>
                <c:pt idx="14598">
                  <c:v>0.50842592592618197</c:v>
                </c:pt>
                <c:pt idx="14599">
                  <c:v>0.50843750000025356</c:v>
                </c:pt>
                <c:pt idx="14600">
                  <c:v>0.50844907407433004</c:v>
                </c:pt>
                <c:pt idx="14601">
                  <c:v>0.50846064814840408</c:v>
                </c:pt>
                <c:pt idx="14602">
                  <c:v>0.50847222222247812</c:v>
                </c:pt>
                <c:pt idx="14603">
                  <c:v>0.50848379629655216</c:v>
                </c:pt>
                <c:pt idx="14604">
                  <c:v>0.5084953703706262</c:v>
                </c:pt>
                <c:pt idx="14605">
                  <c:v>0.50850694444469957</c:v>
                </c:pt>
                <c:pt idx="14606">
                  <c:v>0.50851851851877461</c:v>
                </c:pt>
                <c:pt idx="14607">
                  <c:v>0.50853009259284832</c:v>
                </c:pt>
                <c:pt idx="14608">
                  <c:v>0.50854166666692235</c:v>
                </c:pt>
                <c:pt idx="14609">
                  <c:v>0.50855324074099473</c:v>
                </c:pt>
                <c:pt idx="14610">
                  <c:v>0.50856481481507043</c:v>
                </c:pt>
                <c:pt idx="14611">
                  <c:v>0.50857638888914247</c:v>
                </c:pt>
                <c:pt idx="14612">
                  <c:v>0.50858796296321696</c:v>
                </c:pt>
                <c:pt idx="14613">
                  <c:v>0.50859953703729255</c:v>
                </c:pt>
                <c:pt idx="14614">
                  <c:v>0.50861111111136659</c:v>
                </c:pt>
                <c:pt idx="14615">
                  <c:v>0.50862268518544052</c:v>
                </c:pt>
                <c:pt idx="14616">
                  <c:v>0.508634259259516</c:v>
                </c:pt>
                <c:pt idx="14617">
                  <c:v>0.50864583333359314</c:v>
                </c:pt>
                <c:pt idx="14618">
                  <c:v>0.50865740740766252</c:v>
                </c:pt>
                <c:pt idx="14619">
                  <c:v>0.50866898148173656</c:v>
                </c:pt>
                <c:pt idx="14620">
                  <c:v>0.50868055555581082</c:v>
                </c:pt>
                <c:pt idx="14621">
                  <c:v>0.50869212962988564</c:v>
                </c:pt>
                <c:pt idx="14622">
                  <c:v>0.50870370370395857</c:v>
                </c:pt>
                <c:pt idx="14623">
                  <c:v>0.50871527777803294</c:v>
                </c:pt>
                <c:pt idx="14624">
                  <c:v>0.50872685185210698</c:v>
                </c:pt>
                <c:pt idx="14625">
                  <c:v>0.50873842592618101</c:v>
                </c:pt>
                <c:pt idx="14626">
                  <c:v>0.5087500000002545</c:v>
                </c:pt>
                <c:pt idx="14627">
                  <c:v>0.50876157407432909</c:v>
                </c:pt>
                <c:pt idx="14628">
                  <c:v>0.50877314814840313</c:v>
                </c:pt>
                <c:pt idx="14629">
                  <c:v>0.50878472222247761</c:v>
                </c:pt>
                <c:pt idx="14630">
                  <c:v>0.50879629629655165</c:v>
                </c:pt>
                <c:pt idx="14631">
                  <c:v>0.50880787037062525</c:v>
                </c:pt>
                <c:pt idx="14632">
                  <c:v>0.50881944444469962</c:v>
                </c:pt>
                <c:pt idx="14633">
                  <c:v>0.50883101851877599</c:v>
                </c:pt>
                <c:pt idx="14634">
                  <c:v>0.5088425925928477</c:v>
                </c:pt>
                <c:pt idx="14635">
                  <c:v>0.5088541666669214</c:v>
                </c:pt>
                <c:pt idx="14636">
                  <c:v>0.50886574074099411</c:v>
                </c:pt>
                <c:pt idx="14637">
                  <c:v>0.50887731481506948</c:v>
                </c:pt>
                <c:pt idx="14638">
                  <c:v>0.50888888888914352</c:v>
                </c:pt>
                <c:pt idx="14639">
                  <c:v>0.50890046296321767</c:v>
                </c:pt>
                <c:pt idx="14640">
                  <c:v>0.50891203703729149</c:v>
                </c:pt>
                <c:pt idx="14641">
                  <c:v>0.50892361111136553</c:v>
                </c:pt>
                <c:pt idx="14642">
                  <c:v>0.50893518518543956</c:v>
                </c:pt>
                <c:pt idx="14643">
                  <c:v>0.50894675925951371</c:v>
                </c:pt>
                <c:pt idx="14644">
                  <c:v>0.50895833333359008</c:v>
                </c:pt>
                <c:pt idx="14645">
                  <c:v>0.50896990740766157</c:v>
                </c:pt>
                <c:pt idx="14646">
                  <c:v>0.5089814814817355</c:v>
                </c:pt>
                <c:pt idx="14647">
                  <c:v>0.50899305555581065</c:v>
                </c:pt>
                <c:pt idx="14648">
                  <c:v>0.50900462962988535</c:v>
                </c:pt>
                <c:pt idx="14649">
                  <c:v>0.50901620370395617</c:v>
                </c:pt>
                <c:pt idx="14650">
                  <c:v>0.50902777777803199</c:v>
                </c:pt>
                <c:pt idx="14651">
                  <c:v>0.50903935185210558</c:v>
                </c:pt>
                <c:pt idx="14652">
                  <c:v>0.50905092592618006</c:v>
                </c:pt>
                <c:pt idx="14653">
                  <c:v>0.50906250000025144</c:v>
                </c:pt>
                <c:pt idx="14654">
                  <c:v>0.50907407407432814</c:v>
                </c:pt>
                <c:pt idx="14655">
                  <c:v>0.50908564814840263</c:v>
                </c:pt>
                <c:pt idx="14656">
                  <c:v>0.50909722222247755</c:v>
                </c:pt>
                <c:pt idx="14657">
                  <c:v>0.5091087962965507</c:v>
                </c:pt>
                <c:pt idx="14658">
                  <c:v>0.5091203703706243</c:v>
                </c:pt>
                <c:pt idx="14659">
                  <c:v>0.50913194444469834</c:v>
                </c:pt>
                <c:pt idx="14660">
                  <c:v>0.50914351851877404</c:v>
                </c:pt>
                <c:pt idx="14661">
                  <c:v>0.50915509259284664</c:v>
                </c:pt>
                <c:pt idx="14662">
                  <c:v>0.50916666666691957</c:v>
                </c:pt>
                <c:pt idx="14663">
                  <c:v>0.50917824074099449</c:v>
                </c:pt>
                <c:pt idx="14664">
                  <c:v>0.50918981481506853</c:v>
                </c:pt>
                <c:pt idx="14665">
                  <c:v>0.50920138888914257</c:v>
                </c:pt>
                <c:pt idx="14666">
                  <c:v>0.50921296296321461</c:v>
                </c:pt>
                <c:pt idx="14667">
                  <c:v>0.50922453703729054</c:v>
                </c:pt>
                <c:pt idx="14668">
                  <c:v>0.50923611111136236</c:v>
                </c:pt>
                <c:pt idx="14669">
                  <c:v>0.5092476851854385</c:v>
                </c:pt>
                <c:pt idx="14670">
                  <c:v>0.50925925925951365</c:v>
                </c:pt>
                <c:pt idx="14671">
                  <c:v>0.5092708333335898</c:v>
                </c:pt>
                <c:pt idx="14672">
                  <c:v>0.50928240740765907</c:v>
                </c:pt>
                <c:pt idx="14673">
                  <c:v>0.50929398148173355</c:v>
                </c:pt>
                <c:pt idx="14674">
                  <c:v>0.50930555555580892</c:v>
                </c:pt>
                <c:pt idx="14675">
                  <c:v>0.50931712962988296</c:v>
                </c:pt>
                <c:pt idx="14676">
                  <c:v>0.50932870370395567</c:v>
                </c:pt>
                <c:pt idx="14677">
                  <c:v>0.50934027777803104</c:v>
                </c:pt>
                <c:pt idx="14678">
                  <c:v>0.50935185185210508</c:v>
                </c:pt>
                <c:pt idx="14679">
                  <c:v>0.50936342592617856</c:v>
                </c:pt>
                <c:pt idx="14680">
                  <c:v>0.50937500000025249</c:v>
                </c:pt>
                <c:pt idx="14681">
                  <c:v>0.50938657407432575</c:v>
                </c:pt>
                <c:pt idx="14682">
                  <c:v>0.50939814814840123</c:v>
                </c:pt>
                <c:pt idx="14683">
                  <c:v>0.5094097222224756</c:v>
                </c:pt>
                <c:pt idx="14684">
                  <c:v>0.50942129629654964</c:v>
                </c:pt>
                <c:pt idx="14685">
                  <c:v>0.50943287037062257</c:v>
                </c:pt>
                <c:pt idx="14686">
                  <c:v>0.50944444444469761</c:v>
                </c:pt>
                <c:pt idx="14687">
                  <c:v>0.50945601851877165</c:v>
                </c:pt>
                <c:pt idx="14688">
                  <c:v>0.50946759259284546</c:v>
                </c:pt>
                <c:pt idx="14689">
                  <c:v>0.5094791666669195</c:v>
                </c:pt>
                <c:pt idx="14690">
                  <c:v>0.5094907407409921</c:v>
                </c:pt>
                <c:pt idx="14691">
                  <c:v>0.50950231481506558</c:v>
                </c:pt>
                <c:pt idx="14692">
                  <c:v>0.50951388888913995</c:v>
                </c:pt>
                <c:pt idx="14693">
                  <c:v>0.50952546296321566</c:v>
                </c:pt>
                <c:pt idx="14694">
                  <c:v>0.50953703703728959</c:v>
                </c:pt>
                <c:pt idx="14695">
                  <c:v>0.50954861111136351</c:v>
                </c:pt>
                <c:pt idx="14696">
                  <c:v>0.50956018518543511</c:v>
                </c:pt>
                <c:pt idx="14697">
                  <c:v>0.50957175925951181</c:v>
                </c:pt>
                <c:pt idx="14698">
                  <c:v>0.50958333333358585</c:v>
                </c:pt>
                <c:pt idx="14699">
                  <c:v>0.50959490740765956</c:v>
                </c:pt>
                <c:pt idx="14700">
                  <c:v>0.50960648148173349</c:v>
                </c:pt>
                <c:pt idx="14701">
                  <c:v>0.50961805555580864</c:v>
                </c:pt>
                <c:pt idx="14702">
                  <c:v>0.50962962962988489</c:v>
                </c:pt>
                <c:pt idx="14703">
                  <c:v>0.50964120370395605</c:v>
                </c:pt>
                <c:pt idx="14704">
                  <c:v>0.50965277777803009</c:v>
                </c:pt>
                <c:pt idx="14705">
                  <c:v>0.50966435185210357</c:v>
                </c:pt>
                <c:pt idx="14706">
                  <c:v>0.50967592592617861</c:v>
                </c:pt>
                <c:pt idx="14707">
                  <c:v>0.50968750000025076</c:v>
                </c:pt>
                <c:pt idx="14708">
                  <c:v>0.5096990740743278</c:v>
                </c:pt>
                <c:pt idx="14709">
                  <c:v>0.50971064814840061</c:v>
                </c:pt>
                <c:pt idx="14710">
                  <c:v>0.50972222222247465</c:v>
                </c:pt>
                <c:pt idx="14711">
                  <c:v>0.50973379629654869</c:v>
                </c:pt>
                <c:pt idx="14712">
                  <c:v>0.50974537037062262</c:v>
                </c:pt>
                <c:pt idx="14713">
                  <c:v>0.50975694444469644</c:v>
                </c:pt>
                <c:pt idx="14714">
                  <c:v>0.50976851851877214</c:v>
                </c:pt>
                <c:pt idx="14715">
                  <c:v>0.50978009259284462</c:v>
                </c:pt>
                <c:pt idx="14716">
                  <c:v>0.50979166666691988</c:v>
                </c:pt>
                <c:pt idx="14717">
                  <c:v>0.50980324074099259</c:v>
                </c:pt>
                <c:pt idx="14718">
                  <c:v>0.50981481481506652</c:v>
                </c:pt>
                <c:pt idx="14719">
                  <c:v>0.50982638888914056</c:v>
                </c:pt>
                <c:pt idx="14720">
                  <c:v>0.50983796296321449</c:v>
                </c:pt>
                <c:pt idx="14721">
                  <c:v>0.50984953703728875</c:v>
                </c:pt>
                <c:pt idx="14722">
                  <c:v>0.50986111111136256</c:v>
                </c:pt>
                <c:pt idx="14723">
                  <c:v>0.50987268518543649</c:v>
                </c:pt>
                <c:pt idx="14724">
                  <c:v>0.50988425925951164</c:v>
                </c:pt>
                <c:pt idx="14725">
                  <c:v>0.50989583333358901</c:v>
                </c:pt>
                <c:pt idx="14726">
                  <c:v>0.5099074074076585</c:v>
                </c:pt>
                <c:pt idx="14727">
                  <c:v>0.50991898148173143</c:v>
                </c:pt>
                <c:pt idx="14728">
                  <c:v>0.50993055555580702</c:v>
                </c:pt>
                <c:pt idx="14729">
                  <c:v>0.50994212962988161</c:v>
                </c:pt>
                <c:pt idx="14730">
                  <c:v>0.50995370370395365</c:v>
                </c:pt>
                <c:pt idx="14731">
                  <c:v>0.50996527777802914</c:v>
                </c:pt>
                <c:pt idx="14732">
                  <c:v>0.50997685185210317</c:v>
                </c:pt>
                <c:pt idx="14733">
                  <c:v>0.50998842592617721</c:v>
                </c:pt>
                <c:pt idx="14734">
                  <c:v>0.51000000000025059</c:v>
                </c:pt>
                <c:pt idx="14735">
                  <c:v>0.51001157407432529</c:v>
                </c:pt>
                <c:pt idx="14736">
                  <c:v>0.51002314814839933</c:v>
                </c:pt>
                <c:pt idx="14737">
                  <c:v>0.5100347222224737</c:v>
                </c:pt>
                <c:pt idx="14738">
                  <c:v>0.51004629629654763</c:v>
                </c:pt>
                <c:pt idx="14739">
                  <c:v>0.51005787037062145</c:v>
                </c:pt>
                <c:pt idx="14740">
                  <c:v>0.5100694444446956</c:v>
                </c:pt>
                <c:pt idx="14741">
                  <c:v>0.51008101851876964</c:v>
                </c:pt>
                <c:pt idx="14742">
                  <c:v>0.51009259259284367</c:v>
                </c:pt>
                <c:pt idx="14743">
                  <c:v>0.51010416666691749</c:v>
                </c:pt>
                <c:pt idx="14744">
                  <c:v>0.51011574074099009</c:v>
                </c:pt>
                <c:pt idx="14745">
                  <c:v>0.51012731481506557</c:v>
                </c:pt>
                <c:pt idx="14746">
                  <c:v>0.5101388888891395</c:v>
                </c:pt>
                <c:pt idx="14747">
                  <c:v>0.51015046296321376</c:v>
                </c:pt>
                <c:pt idx="14748">
                  <c:v>0.51016203703728757</c:v>
                </c:pt>
                <c:pt idx="14749">
                  <c:v>0.5101736111113615</c:v>
                </c:pt>
                <c:pt idx="14750">
                  <c:v>0.51018518518543432</c:v>
                </c:pt>
                <c:pt idx="14751">
                  <c:v>0.51019675925950991</c:v>
                </c:pt>
                <c:pt idx="14752">
                  <c:v>0.51020833333358595</c:v>
                </c:pt>
                <c:pt idx="14753">
                  <c:v>0.51021990740765666</c:v>
                </c:pt>
                <c:pt idx="14754">
                  <c:v>0.51023148148173159</c:v>
                </c:pt>
                <c:pt idx="14755">
                  <c:v>0.51024305555580662</c:v>
                </c:pt>
                <c:pt idx="14756">
                  <c:v>0.51025462962988144</c:v>
                </c:pt>
                <c:pt idx="14757">
                  <c:v>0.51026620370395215</c:v>
                </c:pt>
                <c:pt idx="14758">
                  <c:v>0.51027777777802819</c:v>
                </c:pt>
                <c:pt idx="14759">
                  <c:v>0.51028935185210156</c:v>
                </c:pt>
                <c:pt idx="14760">
                  <c:v>0.51030092592617626</c:v>
                </c:pt>
                <c:pt idx="14761">
                  <c:v>0.5103125000002473</c:v>
                </c:pt>
                <c:pt idx="14762">
                  <c:v>0.51032407407432434</c:v>
                </c:pt>
                <c:pt idx="14763">
                  <c:v>0.5103356481483986</c:v>
                </c:pt>
                <c:pt idx="14764">
                  <c:v>0.51034722222247264</c:v>
                </c:pt>
                <c:pt idx="14765">
                  <c:v>0.51035879629654668</c:v>
                </c:pt>
                <c:pt idx="14766">
                  <c:v>0.5103703703706205</c:v>
                </c:pt>
                <c:pt idx="14767">
                  <c:v>0.51038194444469454</c:v>
                </c:pt>
                <c:pt idx="14768">
                  <c:v>0.51039351851876869</c:v>
                </c:pt>
                <c:pt idx="14769">
                  <c:v>0.51040509259284261</c:v>
                </c:pt>
                <c:pt idx="14770">
                  <c:v>0.5104166666669151</c:v>
                </c:pt>
                <c:pt idx="14771">
                  <c:v>0.51042824074099058</c:v>
                </c:pt>
                <c:pt idx="14772">
                  <c:v>0.51043981481506451</c:v>
                </c:pt>
                <c:pt idx="14773">
                  <c:v>0.51045138888913744</c:v>
                </c:pt>
                <c:pt idx="14774">
                  <c:v>0.51046296296321081</c:v>
                </c:pt>
                <c:pt idx="14775">
                  <c:v>0.51047453703728651</c:v>
                </c:pt>
                <c:pt idx="14776">
                  <c:v>0.51048611111135822</c:v>
                </c:pt>
                <c:pt idx="14777">
                  <c:v>0.51049768518543459</c:v>
                </c:pt>
                <c:pt idx="14778">
                  <c:v>0.51050925925950963</c:v>
                </c:pt>
                <c:pt idx="14779">
                  <c:v>0.51052083333358589</c:v>
                </c:pt>
                <c:pt idx="14780">
                  <c:v>0.51053240740765493</c:v>
                </c:pt>
                <c:pt idx="14781">
                  <c:v>0.51054398148172953</c:v>
                </c:pt>
                <c:pt idx="14782">
                  <c:v>0.51055555555580512</c:v>
                </c:pt>
                <c:pt idx="14783">
                  <c:v>0.51056712962987916</c:v>
                </c:pt>
                <c:pt idx="14784">
                  <c:v>0.51057870370395175</c:v>
                </c:pt>
                <c:pt idx="14785">
                  <c:v>0.51059027777802724</c:v>
                </c:pt>
                <c:pt idx="14786">
                  <c:v>0.51060185185210161</c:v>
                </c:pt>
                <c:pt idx="14787">
                  <c:v>0.51061342592617531</c:v>
                </c:pt>
                <c:pt idx="14788">
                  <c:v>0.51062500000024935</c:v>
                </c:pt>
                <c:pt idx="14789">
                  <c:v>0.51063657407432339</c:v>
                </c:pt>
                <c:pt idx="14790">
                  <c:v>0.51064814814839765</c:v>
                </c:pt>
                <c:pt idx="14791">
                  <c:v>0.51065972222247313</c:v>
                </c:pt>
                <c:pt idx="14792">
                  <c:v>0.51067129629654751</c:v>
                </c:pt>
                <c:pt idx="14793">
                  <c:v>0.51068287037061955</c:v>
                </c:pt>
                <c:pt idx="14794">
                  <c:v>0.51069444444469525</c:v>
                </c:pt>
                <c:pt idx="14795">
                  <c:v>0.51070601851876762</c:v>
                </c:pt>
                <c:pt idx="14796">
                  <c:v>0.51071759259284166</c:v>
                </c:pt>
                <c:pt idx="14797">
                  <c:v>0.5107291666669157</c:v>
                </c:pt>
                <c:pt idx="14798">
                  <c:v>0.51074074074098952</c:v>
                </c:pt>
                <c:pt idx="14799">
                  <c:v>0.51075231481506356</c:v>
                </c:pt>
                <c:pt idx="14800">
                  <c:v>0.51076388888913749</c:v>
                </c:pt>
                <c:pt idx="14801">
                  <c:v>0.51077546296321263</c:v>
                </c:pt>
                <c:pt idx="14802">
                  <c:v>0.5107870370372859</c:v>
                </c:pt>
                <c:pt idx="14803">
                  <c:v>0.51079861111135993</c:v>
                </c:pt>
                <c:pt idx="14804">
                  <c:v>0.51081018518543242</c:v>
                </c:pt>
                <c:pt idx="14805">
                  <c:v>0.51082175925950946</c:v>
                </c:pt>
                <c:pt idx="14806">
                  <c:v>0.51083333333358383</c:v>
                </c:pt>
                <c:pt idx="14807">
                  <c:v>0.51084490740765609</c:v>
                </c:pt>
                <c:pt idx="14808">
                  <c:v>0.51085648148172957</c:v>
                </c:pt>
                <c:pt idx="14809">
                  <c:v>0.51086805555580461</c:v>
                </c:pt>
                <c:pt idx="14810">
                  <c:v>0.51087962962988065</c:v>
                </c:pt>
                <c:pt idx="14811">
                  <c:v>0.51089120370395225</c:v>
                </c:pt>
                <c:pt idx="14812">
                  <c:v>0.51090277777802628</c:v>
                </c:pt>
                <c:pt idx="14813">
                  <c:v>0.51091435185209899</c:v>
                </c:pt>
                <c:pt idx="14814">
                  <c:v>0.5109259259261747</c:v>
                </c:pt>
                <c:pt idx="14815">
                  <c:v>0.51093750000024685</c:v>
                </c:pt>
                <c:pt idx="14816">
                  <c:v>0.51094907407432377</c:v>
                </c:pt>
                <c:pt idx="14817">
                  <c:v>0.5109606481483967</c:v>
                </c:pt>
                <c:pt idx="14818">
                  <c:v>0.51097222222247063</c:v>
                </c:pt>
                <c:pt idx="14819">
                  <c:v>0.51098379629654467</c:v>
                </c:pt>
                <c:pt idx="14820">
                  <c:v>0.5109953703706186</c:v>
                </c:pt>
                <c:pt idx="14821">
                  <c:v>0.51100694444469252</c:v>
                </c:pt>
                <c:pt idx="14822">
                  <c:v>0.51101851851876667</c:v>
                </c:pt>
                <c:pt idx="14823">
                  <c:v>0.51103009259284071</c:v>
                </c:pt>
                <c:pt idx="14824">
                  <c:v>0.51104166666691475</c:v>
                </c:pt>
                <c:pt idx="14825">
                  <c:v>0.51105324074098857</c:v>
                </c:pt>
                <c:pt idx="14826">
                  <c:v>0.5110648148150625</c:v>
                </c:pt>
                <c:pt idx="14827">
                  <c:v>0.51107638888913531</c:v>
                </c:pt>
                <c:pt idx="14828">
                  <c:v>0.51108796296321057</c:v>
                </c:pt>
                <c:pt idx="14829">
                  <c:v>0.51109953703728495</c:v>
                </c:pt>
                <c:pt idx="14830">
                  <c:v>0.51111111111135743</c:v>
                </c:pt>
                <c:pt idx="14831">
                  <c:v>0.51112268518543258</c:v>
                </c:pt>
                <c:pt idx="14832">
                  <c:v>0.51113425925950762</c:v>
                </c:pt>
                <c:pt idx="14833">
                  <c:v>0.5111458333335851</c:v>
                </c:pt>
                <c:pt idx="14834">
                  <c:v>0.51115740740765458</c:v>
                </c:pt>
                <c:pt idx="14835">
                  <c:v>0.5111689814817274</c:v>
                </c:pt>
                <c:pt idx="14836">
                  <c:v>0.51118055555580322</c:v>
                </c:pt>
                <c:pt idx="14837">
                  <c:v>0.5111921296298777</c:v>
                </c:pt>
                <c:pt idx="14838">
                  <c:v>0.51120370370394963</c:v>
                </c:pt>
                <c:pt idx="14839">
                  <c:v>0.51121527777802533</c:v>
                </c:pt>
                <c:pt idx="14840">
                  <c:v>0.51122685185209937</c:v>
                </c:pt>
                <c:pt idx="14841">
                  <c:v>0.51123842592617341</c:v>
                </c:pt>
                <c:pt idx="14842">
                  <c:v>0.51125000000024656</c:v>
                </c:pt>
                <c:pt idx="14843">
                  <c:v>0.51126157407432149</c:v>
                </c:pt>
                <c:pt idx="14844">
                  <c:v>0.51127314814839553</c:v>
                </c:pt>
                <c:pt idx="14845">
                  <c:v>0.51128472222246957</c:v>
                </c:pt>
                <c:pt idx="14846">
                  <c:v>0.51129629629654361</c:v>
                </c:pt>
                <c:pt idx="14847">
                  <c:v>0.51130787037061753</c:v>
                </c:pt>
                <c:pt idx="14848">
                  <c:v>0.51131944444469168</c:v>
                </c:pt>
                <c:pt idx="14849">
                  <c:v>0.51133101851876572</c:v>
                </c:pt>
                <c:pt idx="14850">
                  <c:v>0.51134259259283976</c:v>
                </c:pt>
                <c:pt idx="14851">
                  <c:v>0.51135416666691358</c:v>
                </c:pt>
                <c:pt idx="14852">
                  <c:v>0.51136574074098606</c:v>
                </c:pt>
                <c:pt idx="14853">
                  <c:v>0.51137731481506055</c:v>
                </c:pt>
                <c:pt idx="14854">
                  <c:v>0.51138888888913558</c:v>
                </c:pt>
                <c:pt idx="14855">
                  <c:v>0.51140046296320996</c:v>
                </c:pt>
                <c:pt idx="14856">
                  <c:v>0.51141203703728266</c:v>
                </c:pt>
                <c:pt idx="14857">
                  <c:v>0.51142361111135759</c:v>
                </c:pt>
                <c:pt idx="14858">
                  <c:v>0.5114351851854303</c:v>
                </c:pt>
                <c:pt idx="14859">
                  <c:v>0.51144675925950611</c:v>
                </c:pt>
                <c:pt idx="14860">
                  <c:v>0.51145833333358193</c:v>
                </c:pt>
                <c:pt idx="14861">
                  <c:v>0.51146990740765275</c:v>
                </c:pt>
                <c:pt idx="14862">
                  <c:v>0.51148148148172756</c:v>
                </c:pt>
                <c:pt idx="14863">
                  <c:v>0.5114930555558026</c:v>
                </c:pt>
                <c:pt idx="14864">
                  <c:v>0.51150462962987664</c:v>
                </c:pt>
                <c:pt idx="14865">
                  <c:v>0.5115162037039479</c:v>
                </c:pt>
                <c:pt idx="14866">
                  <c:v>0.51152777777802438</c:v>
                </c:pt>
                <c:pt idx="14867">
                  <c:v>0.51153935185209698</c:v>
                </c:pt>
                <c:pt idx="14868">
                  <c:v>0.51155092592617246</c:v>
                </c:pt>
                <c:pt idx="14869">
                  <c:v>0.5115625000002435</c:v>
                </c:pt>
                <c:pt idx="14870">
                  <c:v>0.51157407407432054</c:v>
                </c:pt>
                <c:pt idx="14871">
                  <c:v>0.51158564814839469</c:v>
                </c:pt>
                <c:pt idx="14872">
                  <c:v>0.51159722222246851</c:v>
                </c:pt>
                <c:pt idx="14873">
                  <c:v>0.51160879629654399</c:v>
                </c:pt>
                <c:pt idx="14874">
                  <c:v>0.51162037037061669</c:v>
                </c:pt>
                <c:pt idx="14875">
                  <c:v>0.51163194444469073</c:v>
                </c:pt>
                <c:pt idx="14876">
                  <c:v>0.5116435185187661</c:v>
                </c:pt>
                <c:pt idx="14877">
                  <c:v>0.51165509259284037</c:v>
                </c:pt>
                <c:pt idx="14878">
                  <c:v>0.51166666666691252</c:v>
                </c:pt>
                <c:pt idx="14879">
                  <c:v>0.51167824074098689</c:v>
                </c:pt>
                <c:pt idx="14880">
                  <c:v>0.51168981481506093</c:v>
                </c:pt>
                <c:pt idx="14881">
                  <c:v>0.51170138888913497</c:v>
                </c:pt>
                <c:pt idx="14882">
                  <c:v>0.51171296296320856</c:v>
                </c:pt>
                <c:pt idx="14883">
                  <c:v>0.51172453703728304</c:v>
                </c:pt>
                <c:pt idx="14884">
                  <c:v>0.51173611111135553</c:v>
                </c:pt>
                <c:pt idx="14885">
                  <c:v>0.51174768518543112</c:v>
                </c:pt>
                <c:pt idx="14886">
                  <c:v>0.51175925925950694</c:v>
                </c:pt>
                <c:pt idx="14887">
                  <c:v>0.5117708333335832</c:v>
                </c:pt>
                <c:pt idx="14888">
                  <c:v>0.51178240740765257</c:v>
                </c:pt>
                <c:pt idx="14889">
                  <c:v>0.51179398148172728</c:v>
                </c:pt>
                <c:pt idx="14890">
                  <c:v>0.51180555555580165</c:v>
                </c:pt>
                <c:pt idx="14891">
                  <c:v>0.51181712962987569</c:v>
                </c:pt>
                <c:pt idx="14892">
                  <c:v>0.51182870370394939</c:v>
                </c:pt>
                <c:pt idx="14893">
                  <c:v>0.51184027777802465</c:v>
                </c:pt>
                <c:pt idx="14894">
                  <c:v>0.51185185185209769</c:v>
                </c:pt>
                <c:pt idx="14895">
                  <c:v>0.51186342592617151</c:v>
                </c:pt>
                <c:pt idx="14896">
                  <c:v>0.51187500000024555</c:v>
                </c:pt>
                <c:pt idx="14897">
                  <c:v>0.51188657407431959</c:v>
                </c:pt>
                <c:pt idx="14898">
                  <c:v>0.51189814814839363</c:v>
                </c:pt>
                <c:pt idx="14899">
                  <c:v>0.51190972222246767</c:v>
                </c:pt>
                <c:pt idx="14900">
                  <c:v>0.51192129629654326</c:v>
                </c:pt>
                <c:pt idx="14901">
                  <c:v>0.51193287037061552</c:v>
                </c:pt>
                <c:pt idx="14902">
                  <c:v>0.51194444444469123</c:v>
                </c:pt>
                <c:pt idx="14903">
                  <c:v>0.51195601851876382</c:v>
                </c:pt>
                <c:pt idx="14904">
                  <c:v>0.51196759259283786</c:v>
                </c:pt>
                <c:pt idx="14905">
                  <c:v>0.5119791666669119</c:v>
                </c:pt>
                <c:pt idx="14906">
                  <c:v>0.51199074074098549</c:v>
                </c:pt>
                <c:pt idx="14907">
                  <c:v>0.51200231481505842</c:v>
                </c:pt>
                <c:pt idx="14908">
                  <c:v>0.51201388888913357</c:v>
                </c:pt>
                <c:pt idx="14909">
                  <c:v>0.51202546296320861</c:v>
                </c:pt>
                <c:pt idx="14910">
                  <c:v>0.51203703703728209</c:v>
                </c:pt>
                <c:pt idx="14911">
                  <c:v>0.51204861111135613</c:v>
                </c:pt>
                <c:pt idx="14912">
                  <c:v>0.5120601851854284</c:v>
                </c:pt>
                <c:pt idx="14913">
                  <c:v>0.51207175925950554</c:v>
                </c:pt>
                <c:pt idx="14914">
                  <c:v>0.51208333333358003</c:v>
                </c:pt>
                <c:pt idx="14915">
                  <c:v>0.51209490740765229</c:v>
                </c:pt>
                <c:pt idx="14916">
                  <c:v>0.512106481481725</c:v>
                </c:pt>
                <c:pt idx="14917">
                  <c:v>0.5121180555558007</c:v>
                </c:pt>
                <c:pt idx="14918">
                  <c:v>0.5121296296298764</c:v>
                </c:pt>
                <c:pt idx="14919">
                  <c:v>0.51214120370394844</c:v>
                </c:pt>
                <c:pt idx="14920">
                  <c:v>0.51215277777802248</c:v>
                </c:pt>
                <c:pt idx="14921">
                  <c:v>0.51216435185209508</c:v>
                </c:pt>
                <c:pt idx="14922">
                  <c:v>0.51217592592617067</c:v>
                </c:pt>
                <c:pt idx="14923">
                  <c:v>0.5121875000002426</c:v>
                </c:pt>
                <c:pt idx="14924">
                  <c:v>0.51219907407431864</c:v>
                </c:pt>
                <c:pt idx="14925">
                  <c:v>0.51221064814839268</c:v>
                </c:pt>
                <c:pt idx="14926">
                  <c:v>0.51222222222246649</c:v>
                </c:pt>
                <c:pt idx="14927">
                  <c:v>0.51223379629654076</c:v>
                </c:pt>
                <c:pt idx="14928">
                  <c:v>0.51224537037061479</c:v>
                </c:pt>
                <c:pt idx="14929">
                  <c:v>0.5122569444446885</c:v>
                </c:pt>
                <c:pt idx="14930">
                  <c:v>0.51226851851876287</c:v>
                </c:pt>
                <c:pt idx="14931">
                  <c:v>0.51228009259283691</c:v>
                </c:pt>
                <c:pt idx="14932">
                  <c:v>0.51229166666691095</c:v>
                </c:pt>
                <c:pt idx="14933">
                  <c:v>0.51230324074098366</c:v>
                </c:pt>
                <c:pt idx="14934">
                  <c:v>0.51231481481505858</c:v>
                </c:pt>
                <c:pt idx="14935">
                  <c:v>0.51232638888913129</c:v>
                </c:pt>
                <c:pt idx="14936">
                  <c:v>0.51233796296320577</c:v>
                </c:pt>
                <c:pt idx="14937">
                  <c:v>0.51234953703728114</c:v>
                </c:pt>
                <c:pt idx="14938">
                  <c:v>0.51236111111135341</c:v>
                </c:pt>
                <c:pt idx="14939">
                  <c:v>0.51237268518542856</c:v>
                </c:pt>
                <c:pt idx="14940">
                  <c:v>0.5123842592595037</c:v>
                </c:pt>
                <c:pt idx="14941">
                  <c:v>0.51239583333358074</c:v>
                </c:pt>
                <c:pt idx="14942">
                  <c:v>0.51240740740765056</c:v>
                </c:pt>
                <c:pt idx="14943">
                  <c:v>0.51241898148172338</c:v>
                </c:pt>
                <c:pt idx="14944">
                  <c:v>0.51243055555579942</c:v>
                </c:pt>
                <c:pt idx="14945">
                  <c:v>0.51244212962987368</c:v>
                </c:pt>
                <c:pt idx="14946">
                  <c:v>0.51245370370394561</c:v>
                </c:pt>
                <c:pt idx="14947">
                  <c:v>0.51246527777802153</c:v>
                </c:pt>
                <c:pt idx="14948">
                  <c:v>0.51247685185209557</c:v>
                </c:pt>
                <c:pt idx="14949">
                  <c:v>0.51248842592616795</c:v>
                </c:pt>
                <c:pt idx="14950">
                  <c:v>0.5125000000002421</c:v>
                </c:pt>
                <c:pt idx="14951">
                  <c:v>0.51251157407431758</c:v>
                </c:pt>
                <c:pt idx="14952">
                  <c:v>0.51252314814839151</c:v>
                </c:pt>
                <c:pt idx="14953">
                  <c:v>0.51253472222246443</c:v>
                </c:pt>
                <c:pt idx="14954">
                  <c:v>0.51254629629653981</c:v>
                </c:pt>
                <c:pt idx="14955">
                  <c:v>0.51255787037061351</c:v>
                </c:pt>
                <c:pt idx="14956">
                  <c:v>0.51256944444468788</c:v>
                </c:pt>
                <c:pt idx="14957">
                  <c:v>0.51258101851876192</c:v>
                </c:pt>
                <c:pt idx="14958">
                  <c:v>0.51259259259283596</c:v>
                </c:pt>
                <c:pt idx="14959">
                  <c:v>0.51260416666691</c:v>
                </c:pt>
                <c:pt idx="14960">
                  <c:v>0.51261574074098359</c:v>
                </c:pt>
                <c:pt idx="14961">
                  <c:v>0.51262731481505808</c:v>
                </c:pt>
                <c:pt idx="14962">
                  <c:v>0.51263888888913212</c:v>
                </c:pt>
                <c:pt idx="14963">
                  <c:v>0.51265046296320615</c:v>
                </c:pt>
                <c:pt idx="14964">
                  <c:v>0.51266203703728019</c:v>
                </c:pt>
                <c:pt idx="14965">
                  <c:v>0.51267361111135423</c:v>
                </c:pt>
                <c:pt idx="14966">
                  <c:v>0.51268518518542827</c:v>
                </c:pt>
                <c:pt idx="14967">
                  <c:v>0.51269675925950264</c:v>
                </c:pt>
                <c:pt idx="14968">
                  <c:v>0.51270833333357935</c:v>
                </c:pt>
                <c:pt idx="14969">
                  <c:v>0.51271990740765039</c:v>
                </c:pt>
                <c:pt idx="14970">
                  <c:v>0.51273148148172443</c:v>
                </c:pt>
                <c:pt idx="14971">
                  <c:v>0.51274305555580002</c:v>
                </c:pt>
                <c:pt idx="14972">
                  <c:v>0.5127546296298745</c:v>
                </c:pt>
                <c:pt idx="14973">
                  <c:v>0.51276620370394521</c:v>
                </c:pt>
                <c:pt idx="14974">
                  <c:v>0.51277777777802069</c:v>
                </c:pt>
                <c:pt idx="14975">
                  <c:v>0.51278935185209451</c:v>
                </c:pt>
                <c:pt idx="14976">
                  <c:v>0.51280092592616733</c:v>
                </c:pt>
                <c:pt idx="14977">
                  <c:v>0.5128125000002407</c:v>
                </c:pt>
                <c:pt idx="14978">
                  <c:v>0.51282407407431674</c:v>
                </c:pt>
                <c:pt idx="14979">
                  <c:v>0.51283564814839211</c:v>
                </c:pt>
                <c:pt idx="14980">
                  <c:v>0.51284722222246482</c:v>
                </c:pt>
                <c:pt idx="14981">
                  <c:v>0.51285879629653885</c:v>
                </c:pt>
                <c:pt idx="14982">
                  <c:v>0.51287037037061289</c:v>
                </c:pt>
                <c:pt idx="14983">
                  <c:v>0.51288194444468693</c:v>
                </c:pt>
                <c:pt idx="14984">
                  <c:v>0.51289351851876164</c:v>
                </c:pt>
                <c:pt idx="14985">
                  <c:v>0.51290509259283645</c:v>
                </c:pt>
                <c:pt idx="14986">
                  <c:v>0.51291666666690849</c:v>
                </c:pt>
                <c:pt idx="14987">
                  <c:v>0.51292824074098309</c:v>
                </c:pt>
                <c:pt idx="14988">
                  <c:v>0.51293981481505713</c:v>
                </c:pt>
                <c:pt idx="14989">
                  <c:v>0.51295138888913117</c:v>
                </c:pt>
                <c:pt idx="14990">
                  <c:v>0.51296296296320376</c:v>
                </c:pt>
                <c:pt idx="14991">
                  <c:v>0.51297453703727924</c:v>
                </c:pt>
                <c:pt idx="14992">
                  <c:v>0.51298611111135151</c:v>
                </c:pt>
                <c:pt idx="14993">
                  <c:v>0.51299768518542732</c:v>
                </c:pt>
                <c:pt idx="14994">
                  <c:v>0.51300925925950314</c:v>
                </c:pt>
                <c:pt idx="14995">
                  <c:v>0.51302083333357884</c:v>
                </c:pt>
                <c:pt idx="14996">
                  <c:v>0.51303240740764811</c:v>
                </c:pt>
                <c:pt idx="14997">
                  <c:v>0.51304398148172348</c:v>
                </c:pt>
                <c:pt idx="14998">
                  <c:v>0.51305555555579763</c:v>
                </c:pt>
                <c:pt idx="14999">
                  <c:v>0.51306712962987155</c:v>
                </c:pt>
                <c:pt idx="15000">
                  <c:v>0.51307870370394559</c:v>
                </c:pt>
                <c:pt idx="15001">
                  <c:v>0.51309027777801963</c:v>
                </c:pt>
                <c:pt idx="15002">
                  <c:v>0.51310185185209367</c:v>
                </c:pt>
                <c:pt idx="15003">
                  <c:v>0.51311342592616582</c:v>
                </c:pt>
                <c:pt idx="15004">
                  <c:v>0.51312500000024153</c:v>
                </c:pt>
                <c:pt idx="15005">
                  <c:v>0.51313657407431557</c:v>
                </c:pt>
                <c:pt idx="15006">
                  <c:v>0.51314814814838983</c:v>
                </c:pt>
                <c:pt idx="15007">
                  <c:v>0.51315972222246387</c:v>
                </c:pt>
                <c:pt idx="15008">
                  <c:v>0.51317129629653935</c:v>
                </c:pt>
                <c:pt idx="15009">
                  <c:v>0.5131828703706115</c:v>
                </c:pt>
                <c:pt idx="15010">
                  <c:v>0.51319444444468665</c:v>
                </c:pt>
                <c:pt idx="15011">
                  <c:v>0.51320601851876002</c:v>
                </c:pt>
                <c:pt idx="15012">
                  <c:v>0.51321759259283406</c:v>
                </c:pt>
                <c:pt idx="15013">
                  <c:v>0.5132291666669081</c:v>
                </c:pt>
                <c:pt idx="15014">
                  <c:v>0.51324074074098158</c:v>
                </c:pt>
                <c:pt idx="15015">
                  <c:v>0.5132523148150544</c:v>
                </c:pt>
                <c:pt idx="15016">
                  <c:v>0.51326388888912888</c:v>
                </c:pt>
                <c:pt idx="15017">
                  <c:v>0.51327546296320425</c:v>
                </c:pt>
                <c:pt idx="15018">
                  <c:v>0.51328703703727829</c:v>
                </c:pt>
                <c:pt idx="15019">
                  <c:v>0.51329861111135233</c:v>
                </c:pt>
                <c:pt idx="15020">
                  <c:v>0.51331018518542437</c:v>
                </c:pt>
                <c:pt idx="15021">
                  <c:v>0.51332175925950063</c:v>
                </c:pt>
                <c:pt idx="15022">
                  <c:v>0.513333333333576</c:v>
                </c:pt>
                <c:pt idx="15023">
                  <c:v>0.51334490740764849</c:v>
                </c:pt>
                <c:pt idx="15024">
                  <c:v>0.51335648148172108</c:v>
                </c:pt>
                <c:pt idx="15025">
                  <c:v>0.51336805555579668</c:v>
                </c:pt>
                <c:pt idx="15026">
                  <c:v>0.51337962962987216</c:v>
                </c:pt>
                <c:pt idx="15027">
                  <c:v>0.51339120370394453</c:v>
                </c:pt>
                <c:pt idx="15028">
                  <c:v>0.51340277777801857</c:v>
                </c:pt>
                <c:pt idx="15029">
                  <c:v>0.51341435185209094</c:v>
                </c:pt>
                <c:pt idx="15030">
                  <c:v>0.51342592592616521</c:v>
                </c:pt>
                <c:pt idx="15031">
                  <c:v>0.51343750000023858</c:v>
                </c:pt>
                <c:pt idx="15032">
                  <c:v>0.51344907407431484</c:v>
                </c:pt>
                <c:pt idx="15033">
                  <c:v>0.51346064814838888</c:v>
                </c:pt>
                <c:pt idx="15034">
                  <c:v>0.51347222222246258</c:v>
                </c:pt>
                <c:pt idx="15035">
                  <c:v>0.51348379629653651</c:v>
                </c:pt>
                <c:pt idx="15036">
                  <c:v>0.51349537037061099</c:v>
                </c:pt>
                <c:pt idx="15037">
                  <c:v>0.51350694444468459</c:v>
                </c:pt>
                <c:pt idx="15038">
                  <c:v>0.51351851851875907</c:v>
                </c:pt>
                <c:pt idx="15039">
                  <c:v>0.51353009259283311</c:v>
                </c:pt>
                <c:pt idx="15040">
                  <c:v>0.51354166666690715</c:v>
                </c:pt>
                <c:pt idx="15041">
                  <c:v>0.51355324074097941</c:v>
                </c:pt>
                <c:pt idx="15042">
                  <c:v>0.51356481481505456</c:v>
                </c:pt>
                <c:pt idx="15043">
                  <c:v>0.51357638888912727</c:v>
                </c:pt>
                <c:pt idx="15044">
                  <c:v>0.51358796296320186</c:v>
                </c:pt>
                <c:pt idx="15045">
                  <c:v>0.51359953703727734</c:v>
                </c:pt>
                <c:pt idx="15046">
                  <c:v>0.51361111111135138</c:v>
                </c:pt>
                <c:pt idx="15047">
                  <c:v>0.51362268518542542</c:v>
                </c:pt>
                <c:pt idx="15048">
                  <c:v>0.51363425925950101</c:v>
                </c:pt>
                <c:pt idx="15049">
                  <c:v>0.51364583333357805</c:v>
                </c:pt>
                <c:pt idx="15050">
                  <c:v>0.51365740740764754</c:v>
                </c:pt>
                <c:pt idx="15051">
                  <c:v>0.51366898148172158</c:v>
                </c:pt>
                <c:pt idx="15052">
                  <c:v>0.51368055555579561</c:v>
                </c:pt>
                <c:pt idx="15053">
                  <c:v>0.51369212962986954</c:v>
                </c:pt>
                <c:pt idx="15054">
                  <c:v>0.51370370370394358</c:v>
                </c:pt>
                <c:pt idx="15055">
                  <c:v>0.51371527777801773</c:v>
                </c:pt>
                <c:pt idx="15056">
                  <c:v>0.51372685185209177</c:v>
                </c:pt>
                <c:pt idx="15057">
                  <c:v>0.51373842592616559</c:v>
                </c:pt>
                <c:pt idx="15058">
                  <c:v>0.51375000000023952</c:v>
                </c:pt>
                <c:pt idx="15059">
                  <c:v>0.51376157407431389</c:v>
                </c:pt>
                <c:pt idx="15060">
                  <c:v>0.51377314814838793</c:v>
                </c:pt>
                <c:pt idx="15061">
                  <c:v>0.51378472222246196</c:v>
                </c:pt>
                <c:pt idx="15062">
                  <c:v>0.51379629629653745</c:v>
                </c:pt>
                <c:pt idx="15063">
                  <c:v>0.51380787037061004</c:v>
                </c:pt>
                <c:pt idx="15064">
                  <c:v>0.51381944444468464</c:v>
                </c:pt>
                <c:pt idx="15065">
                  <c:v>0.51383101851875956</c:v>
                </c:pt>
                <c:pt idx="15066">
                  <c:v>0.5138425925928326</c:v>
                </c:pt>
                <c:pt idx="15067">
                  <c:v>0.5138541666669062</c:v>
                </c:pt>
                <c:pt idx="15068">
                  <c:v>0.51386574074097957</c:v>
                </c:pt>
                <c:pt idx="15069">
                  <c:v>0.51387731481505428</c:v>
                </c:pt>
                <c:pt idx="15070">
                  <c:v>0.51388888888912831</c:v>
                </c:pt>
                <c:pt idx="15071">
                  <c:v>0.51390046296320235</c:v>
                </c:pt>
                <c:pt idx="15072">
                  <c:v>0.51391203703727639</c:v>
                </c:pt>
                <c:pt idx="15073">
                  <c:v>0.51392361111135043</c:v>
                </c:pt>
                <c:pt idx="15074">
                  <c:v>0.51393518518542447</c:v>
                </c:pt>
                <c:pt idx="15075">
                  <c:v>0.51394675925949862</c:v>
                </c:pt>
                <c:pt idx="15076">
                  <c:v>0.51395833333357521</c:v>
                </c:pt>
                <c:pt idx="15077">
                  <c:v>0.51396990740764659</c:v>
                </c:pt>
                <c:pt idx="15078">
                  <c:v>0.51398148148172051</c:v>
                </c:pt>
                <c:pt idx="15079">
                  <c:v>0.513993055555796</c:v>
                </c:pt>
                <c:pt idx="15080">
                  <c:v>0.5140046296298687</c:v>
                </c:pt>
                <c:pt idx="15081">
                  <c:v>0.51401620370394108</c:v>
                </c:pt>
                <c:pt idx="15082">
                  <c:v>0.51402777777801678</c:v>
                </c:pt>
                <c:pt idx="15083">
                  <c:v>0.51403935185209049</c:v>
                </c:pt>
                <c:pt idx="15084">
                  <c:v>0.5140509259261633</c:v>
                </c:pt>
                <c:pt idx="15085">
                  <c:v>0.51406250000023646</c:v>
                </c:pt>
                <c:pt idx="15086">
                  <c:v>0.51407407407431294</c:v>
                </c:pt>
                <c:pt idx="15087">
                  <c:v>0.51408564814838764</c:v>
                </c:pt>
                <c:pt idx="15088">
                  <c:v>0.51409722222246101</c:v>
                </c:pt>
                <c:pt idx="15089">
                  <c:v>0.51410879629653505</c:v>
                </c:pt>
                <c:pt idx="15090">
                  <c:v>0.51412037037060909</c:v>
                </c:pt>
                <c:pt idx="15091">
                  <c:v>0.51413194444468313</c:v>
                </c:pt>
                <c:pt idx="15092">
                  <c:v>0.51414351851875761</c:v>
                </c:pt>
                <c:pt idx="15093">
                  <c:v>0.51415509259283165</c:v>
                </c:pt>
                <c:pt idx="15094">
                  <c:v>0.51416666666690458</c:v>
                </c:pt>
                <c:pt idx="15095">
                  <c:v>0.51417824074097929</c:v>
                </c:pt>
                <c:pt idx="15096">
                  <c:v>0.51418981481505333</c:v>
                </c:pt>
                <c:pt idx="15097">
                  <c:v>0.51420138888912736</c:v>
                </c:pt>
                <c:pt idx="15098">
                  <c:v>0.51421296296319996</c:v>
                </c:pt>
                <c:pt idx="15099">
                  <c:v>0.51422453703727544</c:v>
                </c:pt>
                <c:pt idx="15100">
                  <c:v>0.51423611111134748</c:v>
                </c:pt>
                <c:pt idx="15101">
                  <c:v>0.51424768518542352</c:v>
                </c:pt>
                <c:pt idx="15102">
                  <c:v>0.51425925925949911</c:v>
                </c:pt>
                <c:pt idx="15103">
                  <c:v>0.5142708333335746</c:v>
                </c:pt>
                <c:pt idx="15104">
                  <c:v>0.51428240740764408</c:v>
                </c:pt>
                <c:pt idx="15105">
                  <c:v>0.51429398148171956</c:v>
                </c:pt>
                <c:pt idx="15106">
                  <c:v>0.51430555555579371</c:v>
                </c:pt>
                <c:pt idx="15107">
                  <c:v>0.5143171296298662</c:v>
                </c:pt>
                <c:pt idx="15108">
                  <c:v>0.51432870370394157</c:v>
                </c:pt>
                <c:pt idx="15109">
                  <c:v>0.51434027777801583</c:v>
                </c:pt>
                <c:pt idx="15110">
                  <c:v>0.51435185185208987</c:v>
                </c:pt>
                <c:pt idx="15111">
                  <c:v>0.51436342592616147</c:v>
                </c:pt>
                <c:pt idx="15112">
                  <c:v>0.5143750000002375</c:v>
                </c:pt>
                <c:pt idx="15113">
                  <c:v>0.51438657407431043</c:v>
                </c:pt>
                <c:pt idx="15114">
                  <c:v>0.51439814814838603</c:v>
                </c:pt>
                <c:pt idx="15115">
                  <c:v>0.51440972222246006</c:v>
                </c:pt>
                <c:pt idx="15116">
                  <c:v>0.51442129629653544</c:v>
                </c:pt>
                <c:pt idx="15117">
                  <c:v>0.51443287037060759</c:v>
                </c:pt>
                <c:pt idx="15118">
                  <c:v>0.51444444444468262</c:v>
                </c:pt>
                <c:pt idx="15119">
                  <c:v>0.51445601851875622</c:v>
                </c:pt>
                <c:pt idx="15120">
                  <c:v>0.51446759259283026</c:v>
                </c:pt>
                <c:pt idx="15121">
                  <c:v>0.5144791666669043</c:v>
                </c:pt>
                <c:pt idx="15122">
                  <c:v>0.51449074074097756</c:v>
                </c:pt>
                <c:pt idx="15123">
                  <c:v>0.51450231481505038</c:v>
                </c:pt>
                <c:pt idx="15124">
                  <c:v>0.51451388888912497</c:v>
                </c:pt>
                <c:pt idx="15125">
                  <c:v>0.51452546296320045</c:v>
                </c:pt>
                <c:pt idx="15126">
                  <c:v>0.51453703703727449</c:v>
                </c:pt>
                <c:pt idx="15127">
                  <c:v>0.51454861111134853</c:v>
                </c:pt>
                <c:pt idx="15128">
                  <c:v>0.51456018518542035</c:v>
                </c:pt>
                <c:pt idx="15129">
                  <c:v>0.51457175925949661</c:v>
                </c:pt>
                <c:pt idx="15130">
                  <c:v>0.51458333333357065</c:v>
                </c:pt>
                <c:pt idx="15131">
                  <c:v>0.51459490740764458</c:v>
                </c:pt>
                <c:pt idx="15132">
                  <c:v>0.5146064814817185</c:v>
                </c:pt>
                <c:pt idx="15133">
                  <c:v>0.51461805555579365</c:v>
                </c:pt>
                <c:pt idx="15134">
                  <c:v>0.51462962962986836</c:v>
                </c:pt>
                <c:pt idx="15135">
                  <c:v>0.51464120370394084</c:v>
                </c:pt>
                <c:pt idx="15136">
                  <c:v>0.51465277777801488</c:v>
                </c:pt>
                <c:pt idx="15137">
                  <c:v>0.51466435185208859</c:v>
                </c:pt>
                <c:pt idx="15138">
                  <c:v>0.51467592592616296</c:v>
                </c:pt>
                <c:pt idx="15139">
                  <c:v>0.51468750000023566</c:v>
                </c:pt>
                <c:pt idx="15140">
                  <c:v>0.51469907407431281</c:v>
                </c:pt>
                <c:pt idx="15141">
                  <c:v>0.51471064814838563</c:v>
                </c:pt>
                <c:pt idx="15142">
                  <c:v>0.51472222222245911</c:v>
                </c:pt>
                <c:pt idx="15143">
                  <c:v>0.51473379629653315</c:v>
                </c:pt>
                <c:pt idx="15144">
                  <c:v>0.51474537037060764</c:v>
                </c:pt>
                <c:pt idx="15145">
                  <c:v>0.51475694444468123</c:v>
                </c:pt>
                <c:pt idx="15146">
                  <c:v>0.5147685185187556</c:v>
                </c:pt>
                <c:pt idx="15147">
                  <c:v>0.51478009259282964</c:v>
                </c:pt>
                <c:pt idx="15148">
                  <c:v>0.5147916666669049</c:v>
                </c:pt>
                <c:pt idx="15149">
                  <c:v>0.51480324074097739</c:v>
                </c:pt>
                <c:pt idx="15150">
                  <c:v>0.51481481481505142</c:v>
                </c:pt>
                <c:pt idx="15151">
                  <c:v>0.51482638888912546</c:v>
                </c:pt>
                <c:pt idx="15152">
                  <c:v>0.51483796296319961</c:v>
                </c:pt>
                <c:pt idx="15153">
                  <c:v>0.51484953703727365</c:v>
                </c:pt>
                <c:pt idx="15154">
                  <c:v>0.51486111111134758</c:v>
                </c:pt>
                <c:pt idx="15155">
                  <c:v>0.51487268518542151</c:v>
                </c:pt>
                <c:pt idx="15156">
                  <c:v>0.51488425925949699</c:v>
                </c:pt>
                <c:pt idx="15157">
                  <c:v>0.51489583333357392</c:v>
                </c:pt>
                <c:pt idx="15158">
                  <c:v>0.51490740740764351</c:v>
                </c:pt>
                <c:pt idx="15159">
                  <c:v>0.51491898148171644</c:v>
                </c:pt>
                <c:pt idx="15160">
                  <c:v>0.51493055555579181</c:v>
                </c:pt>
                <c:pt idx="15161">
                  <c:v>0.51494212962986552</c:v>
                </c:pt>
                <c:pt idx="15162">
                  <c:v>0.51495370370393956</c:v>
                </c:pt>
                <c:pt idx="15163">
                  <c:v>0.51496527777801393</c:v>
                </c:pt>
                <c:pt idx="15164">
                  <c:v>0.51497685185208797</c:v>
                </c:pt>
                <c:pt idx="15165">
                  <c:v>0.51498842592616156</c:v>
                </c:pt>
                <c:pt idx="15166">
                  <c:v>0.51500000000023549</c:v>
                </c:pt>
                <c:pt idx="15167">
                  <c:v>0.51501157407431009</c:v>
                </c:pt>
                <c:pt idx="15168">
                  <c:v>0.51502314814838412</c:v>
                </c:pt>
                <c:pt idx="15169">
                  <c:v>0.51503472222245816</c:v>
                </c:pt>
                <c:pt idx="15170">
                  <c:v>0.51504629629653265</c:v>
                </c:pt>
                <c:pt idx="15171">
                  <c:v>0.51505787037060624</c:v>
                </c:pt>
                <c:pt idx="15172">
                  <c:v>0.51506944444468061</c:v>
                </c:pt>
                <c:pt idx="15173">
                  <c:v>0.51508101851875465</c:v>
                </c:pt>
                <c:pt idx="15174">
                  <c:v>0.51509259259282869</c:v>
                </c:pt>
                <c:pt idx="15175">
                  <c:v>0.5151041666669024</c:v>
                </c:pt>
                <c:pt idx="15176">
                  <c:v>0.5151157407409751</c:v>
                </c:pt>
                <c:pt idx="15177">
                  <c:v>0.51512731481505047</c:v>
                </c:pt>
                <c:pt idx="15178">
                  <c:v>0.51513888888912451</c:v>
                </c:pt>
                <c:pt idx="15179">
                  <c:v>0.51515046296319988</c:v>
                </c:pt>
                <c:pt idx="15180">
                  <c:v>0.51516203703727259</c:v>
                </c:pt>
                <c:pt idx="15181">
                  <c:v>0.51517361111134652</c:v>
                </c:pt>
                <c:pt idx="15182">
                  <c:v>0.51518518518542056</c:v>
                </c:pt>
                <c:pt idx="15183">
                  <c:v>0.51519675925949471</c:v>
                </c:pt>
                <c:pt idx="15184">
                  <c:v>0.51520833333356875</c:v>
                </c:pt>
                <c:pt idx="15185">
                  <c:v>0.51521990740764256</c:v>
                </c:pt>
                <c:pt idx="15186">
                  <c:v>0.51523148148171649</c:v>
                </c:pt>
                <c:pt idx="15187">
                  <c:v>0.51524305555579164</c:v>
                </c:pt>
                <c:pt idx="15188">
                  <c:v>0.5152546296298649</c:v>
                </c:pt>
                <c:pt idx="15189">
                  <c:v>0.51526620370393705</c:v>
                </c:pt>
                <c:pt idx="15190">
                  <c:v>0.51527777777801298</c:v>
                </c:pt>
                <c:pt idx="15191">
                  <c:v>0.51528935185208657</c:v>
                </c:pt>
                <c:pt idx="15192">
                  <c:v>0.51530092592615928</c:v>
                </c:pt>
                <c:pt idx="15193">
                  <c:v>0.5153125000002321</c:v>
                </c:pt>
                <c:pt idx="15194">
                  <c:v>0.51532407407430914</c:v>
                </c:pt>
                <c:pt idx="15195">
                  <c:v>0.51533564814838362</c:v>
                </c:pt>
                <c:pt idx="15196">
                  <c:v>0.51534722222245721</c:v>
                </c:pt>
                <c:pt idx="15197">
                  <c:v>0.51535879629653125</c:v>
                </c:pt>
                <c:pt idx="15198">
                  <c:v>0.51537037037060529</c:v>
                </c:pt>
                <c:pt idx="15199">
                  <c:v>0.51538194444467933</c:v>
                </c:pt>
                <c:pt idx="15200">
                  <c:v>0.5153935185187537</c:v>
                </c:pt>
                <c:pt idx="15201">
                  <c:v>0.51540509259282763</c:v>
                </c:pt>
                <c:pt idx="15202">
                  <c:v>0.51541666666690056</c:v>
                </c:pt>
                <c:pt idx="15203">
                  <c:v>0.51542824074097549</c:v>
                </c:pt>
                <c:pt idx="15204">
                  <c:v>0.51543981481504952</c:v>
                </c:pt>
                <c:pt idx="15205">
                  <c:v>0.51545138888912356</c:v>
                </c:pt>
                <c:pt idx="15206">
                  <c:v>0.51546296296319749</c:v>
                </c:pt>
                <c:pt idx="15207">
                  <c:v>0.51547453703727153</c:v>
                </c:pt>
                <c:pt idx="15208">
                  <c:v>0.51548611111134335</c:v>
                </c:pt>
                <c:pt idx="15209">
                  <c:v>0.5154976851854195</c:v>
                </c:pt>
                <c:pt idx="15210">
                  <c:v>0.51550925925949465</c:v>
                </c:pt>
                <c:pt idx="15211">
                  <c:v>0.51552083333356924</c:v>
                </c:pt>
                <c:pt idx="15212">
                  <c:v>0.51553240740764006</c:v>
                </c:pt>
                <c:pt idx="15213">
                  <c:v>0.51554398148171432</c:v>
                </c:pt>
                <c:pt idx="15214">
                  <c:v>0.51555555555578991</c:v>
                </c:pt>
                <c:pt idx="15215">
                  <c:v>0.51556712962986218</c:v>
                </c:pt>
                <c:pt idx="15216">
                  <c:v>0.51557870370393666</c:v>
                </c:pt>
                <c:pt idx="15217">
                  <c:v>0.51559027777801203</c:v>
                </c:pt>
                <c:pt idx="15218">
                  <c:v>0.51560185185208662</c:v>
                </c:pt>
                <c:pt idx="15219">
                  <c:v>0.51561342592615877</c:v>
                </c:pt>
                <c:pt idx="15220">
                  <c:v>0.51562500000023415</c:v>
                </c:pt>
                <c:pt idx="15221">
                  <c:v>0.51563657407430818</c:v>
                </c:pt>
                <c:pt idx="15222">
                  <c:v>0.51564814814838378</c:v>
                </c:pt>
                <c:pt idx="15223">
                  <c:v>0.5156597222224566</c:v>
                </c:pt>
                <c:pt idx="15224">
                  <c:v>0.51567129629653274</c:v>
                </c:pt>
                <c:pt idx="15225">
                  <c:v>0.51568287037060434</c:v>
                </c:pt>
                <c:pt idx="15226">
                  <c:v>0.51569444444468004</c:v>
                </c:pt>
                <c:pt idx="15227">
                  <c:v>0.51570601851875264</c:v>
                </c:pt>
                <c:pt idx="15228">
                  <c:v>0.51571759259282668</c:v>
                </c:pt>
                <c:pt idx="15229">
                  <c:v>0.51572916666690061</c:v>
                </c:pt>
                <c:pt idx="15230">
                  <c:v>0.51574074074097453</c:v>
                </c:pt>
                <c:pt idx="15231">
                  <c:v>0.51575231481504857</c:v>
                </c:pt>
                <c:pt idx="15232">
                  <c:v>0.5157638888891225</c:v>
                </c:pt>
                <c:pt idx="15233">
                  <c:v>0.51577546296319898</c:v>
                </c:pt>
                <c:pt idx="15234">
                  <c:v>0.51578703703727069</c:v>
                </c:pt>
                <c:pt idx="15235">
                  <c:v>0.51579861111134473</c:v>
                </c:pt>
                <c:pt idx="15236">
                  <c:v>0.51581018518541744</c:v>
                </c:pt>
                <c:pt idx="15237">
                  <c:v>0.51582175925949436</c:v>
                </c:pt>
                <c:pt idx="15238">
                  <c:v>0.51583333333356685</c:v>
                </c:pt>
                <c:pt idx="15239">
                  <c:v>0.51584490740764088</c:v>
                </c:pt>
                <c:pt idx="15240">
                  <c:v>0.51585648148171459</c:v>
                </c:pt>
                <c:pt idx="15241">
                  <c:v>0.51586805555578963</c:v>
                </c:pt>
                <c:pt idx="15242">
                  <c:v>0.51587962962986444</c:v>
                </c:pt>
                <c:pt idx="15243">
                  <c:v>0.51589120370393704</c:v>
                </c:pt>
                <c:pt idx="15244">
                  <c:v>0.51590277777801108</c:v>
                </c:pt>
                <c:pt idx="15245">
                  <c:v>0.51591435185208456</c:v>
                </c:pt>
                <c:pt idx="15246">
                  <c:v>0.51592592592615916</c:v>
                </c:pt>
                <c:pt idx="15247">
                  <c:v>0.51593750000023175</c:v>
                </c:pt>
                <c:pt idx="15248">
                  <c:v>0.51594907407430879</c:v>
                </c:pt>
                <c:pt idx="15249">
                  <c:v>0.51596064814838161</c:v>
                </c:pt>
                <c:pt idx="15250">
                  <c:v>0.51597222222245531</c:v>
                </c:pt>
                <c:pt idx="15251">
                  <c:v>0.51598379629652935</c:v>
                </c:pt>
                <c:pt idx="15252">
                  <c:v>0.51599537037060361</c:v>
                </c:pt>
                <c:pt idx="15253">
                  <c:v>0.51600694444467743</c:v>
                </c:pt>
                <c:pt idx="15254">
                  <c:v>0.51601851851875169</c:v>
                </c:pt>
                <c:pt idx="15255">
                  <c:v>0.51603009259282562</c:v>
                </c:pt>
                <c:pt idx="15256">
                  <c:v>0.51604166666690121</c:v>
                </c:pt>
                <c:pt idx="15257">
                  <c:v>0.51605324074097358</c:v>
                </c:pt>
                <c:pt idx="15258">
                  <c:v>0.51606481481504751</c:v>
                </c:pt>
                <c:pt idx="15259">
                  <c:v>0.51607638888912033</c:v>
                </c:pt>
                <c:pt idx="15260">
                  <c:v>0.5160879629631957</c:v>
                </c:pt>
                <c:pt idx="15261">
                  <c:v>0.51609953703726952</c:v>
                </c:pt>
                <c:pt idx="15262">
                  <c:v>0.51611111111134356</c:v>
                </c:pt>
                <c:pt idx="15263">
                  <c:v>0.51612268518541748</c:v>
                </c:pt>
                <c:pt idx="15264">
                  <c:v>0.51613425925949263</c:v>
                </c:pt>
                <c:pt idx="15265">
                  <c:v>0.51614583333356889</c:v>
                </c:pt>
                <c:pt idx="15266">
                  <c:v>0.51615740740763949</c:v>
                </c:pt>
                <c:pt idx="15267">
                  <c:v>0.51616898148171242</c:v>
                </c:pt>
                <c:pt idx="15268">
                  <c:v>0.51618055555578801</c:v>
                </c:pt>
                <c:pt idx="15269">
                  <c:v>0.5161921296298615</c:v>
                </c:pt>
                <c:pt idx="15270">
                  <c:v>0.51620370370393465</c:v>
                </c:pt>
                <c:pt idx="15271">
                  <c:v>0.51621527777801013</c:v>
                </c:pt>
                <c:pt idx="15272">
                  <c:v>0.51622685185208417</c:v>
                </c:pt>
                <c:pt idx="15273">
                  <c:v>0.51623842592615676</c:v>
                </c:pt>
                <c:pt idx="15274">
                  <c:v>0.51625000000023158</c:v>
                </c:pt>
                <c:pt idx="15275">
                  <c:v>0.51626157407430628</c:v>
                </c:pt>
                <c:pt idx="15276">
                  <c:v>0.51627314814838032</c:v>
                </c:pt>
                <c:pt idx="15277">
                  <c:v>0.51628472222245436</c:v>
                </c:pt>
                <c:pt idx="15278">
                  <c:v>0.51629629629652862</c:v>
                </c:pt>
                <c:pt idx="15279">
                  <c:v>0.51630787037060244</c:v>
                </c:pt>
                <c:pt idx="15280">
                  <c:v>0.5163194444446767</c:v>
                </c:pt>
                <c:pt idx="15281">
                  <c:v>0.51633101851875063</c:v>
                </c:pt>
                <c:pt idx="15282">
                  <c:v>0.51634259259282467</c:v>
                </c:pt>
                <c:pt idx="15283">
                  <c:v>0.5163541666668986</c:v>
                </c:pt>
                <c:pt idx="15284">
                  <c:v>0.51636574074097108</c:v>
                </c:pt>
                <c:pt idx="15285">
                  <c:v>0.51637731481504656</c:v>
                </c:pt>
                <c:pt idx="15286">
                  <c:v>0.51638888888912049</c:v>
                </c:pt>
                <c:pt idx="15287">
                  <c:v>0.51640046296319475</c:v>
                </c:pt>
                <c:pt idx="15288">
                  <c:v>0.51641203703726646</c:v>
                </c:pt>
                <c:pt idx="15289">
                  <c:v>0.5164236111113425</c:v>
                </c:pt>
                <c:pt idx="15290">
                  <c:v>0.51643518518541531</c:v>
                </c:pt>
                <c:pt idx="15291">
                  <c:v>0.51644675925949091</c:v>
                </c:pt>
                <c:pt idx="15292">
                  <c:v>0.51645833333356495</c:v>
                </c:pt>
                <c:pt idx="15293">
                  <c:v>0.51646990740763743</c:v>
                </c:pt>
                <c:pt idx="15294">
                  <c:v>0.51648148148171258</c:v>
                </c:pt>
                <c:pt idx="15295">
                  <c:v>0.51649305555578762</c:v>
                </c:pt>
                <c:pt idx="15296">
                  <c:v>0.5165046296298611</c:v>
                </c:pt>
                <c:pt idx="15297">
                  <c:v>0.51651620370393303</c:v>
                </c:pt>
                <c:pt idx="15298">
                  <c:v>0.51652777777800918</c:v>
                </c:pt>
                <c:pt idx="15299">
                  <c:v>0.51653935185208188</c:v>
                </c:pt>
                <c:pt idx="15300">
                  <c:v>0.51655092592615526</c:v>
                </c:pt>
                <c:pt idx="15301">
                  <c:v>0.5165625000002283</c:v>
                </c:pt>
                <c:pt idx="15302">
                  <c:v>0.51657407407430533</c:v>
                </c:pt>
                <c:pt idx="15303">
                  <c:v>0.51658564814837971</c:v>
                </c:pt>
                <c:pt idx="15304">
                  <c:v>0.51659722222245341</c:v>
                </c:pt>
                <c:pt idx="15305">
                  <c:v>0.516608796296529</c:v>
                </c:pt>
                <c:pt idx="15306">
                  <c:v>0.5166203703706016</c:v>
                </c:pt>
                <c:pt idx="15307">
                  <c:v>0.51663194444467564</c:v>
                </c:pt>
                <c:pt idx="15308">
                  <c:v>0.51664351851875112</c:v>
                </c:pt>
                <c:pt idx="15309">
                  <c:v>0.51665509259282516</c:v>
                </c:pt>
                <c:pt idx="15310">
                  <c:v>0.51666666666689764</c:v>
                </c:pt>
                <c:pt idx="15311">
                  <c:v>0.51667824074097168</c:v>
                </c:pt>
                <c:pt idx="15312">
                  <c:v>0.51668981481504572</c:v>
                </c:pt>
                <c:pt idx="15313">
                  <c:v>0.51670138888911976</c:v>
                </c:pt>
                <c:pt idx="15314">
                  <c:v>0.5167129629631938</c:v>
                </c:pt>
                <c:pt idx="15315">
                  <c:v>0.51672453703726751</c:v>
                </c:pt>
                <c:pt idx="15316">
                  <c:v>0.51673611111134055</c:v>
                </c:pt>
                <c:pt idx="15317">
                  <c:v>0.51674768518541592</c:v>
                </c:pt>
                <c:pt idx="15318">
                  <c:v>0.51675925925949195</c:v>
                </c:pt>
                <c:pt idx="15319">
                  <c:v>0.51677083333356666</c:v>
                </c:pt>
                <c:pt idx="15320">
                  <c:v>0.51678240740763759</c:v>
                </c:pt>
                <c:pt idx="15321">
                  <c:v>0.51679398148171207</c:v>
                </c:pt>
                <c:pt idx="15322">
                  <c:v>0.51680555555578755</c:v>
                </c:pt>
                <c:pt idx="15323">
                  <c:v>0.51681712962985948</c:v>
                </c:pt>
                <c:pt idx="15324">
                  <c:v>0.51682870370393419</c:v>
                </c:pt>
                <c:pt idx="15325">
                  <c:v>0.51684027777800978</c:v>
                </c:pt>
                <c:pt idx="15326">
                  <c:v>0.5168518518520826</c:v>
                </c:pt>
                <c:pt idx="15327">
                  <c:v>0.51686342592615486</c:v>
                </c:pt>
                <c:pt idx="15328">
                  <c:v>0.51687500000023034</c:v>
                </c:pt>
                <c:pt idx="15329">
                  <c:v>0.51688657407430438</c:v>
                </c:pt>
                <c:pt idx="15330">
                  <c:v>0.51689814814837864</c:v>
                </c:pt>
                <c:pt idx="15331">
                  <c:v>0.51690972222245268</c:v>
                </c:pt>
                <c:pt idx="15332">
                  <c:v>0.51692129629652839</c:v>
                </c:pt>
                <c:pt idx="15333">
                  <c:v>0.51693287037060054</c:v>
                </c:pt>
                <c:pt idx="15334">
                  <c:v>0.51694444444467624</c:v>
                </c:pt>
                <c:pt idx="15335">
                  <c:v>0.51695601851874862</c:v>
                </c:pt>
                <c:pt idx="15336">
                  <c:v>0.51696759259282266</c:v>
                </c:pt>
                <c:pt idx="15337">
                  <c:v>0.51697916666689825</c:v>
                </c:pt>
                <c:pt idx="15338">
                  <c:v>0.51699074074097051</c:v>
                </c:pt>
                <c:pt idx="15339">
                  <c:v>0.51700231481504344</c:v>
                </c:pt>
                <c:pt idx="15340">
                  <c:v>0.51701388888911859</c:v>
                </c:pt>
                <c:pt idx="15341">
                  <c:v>0.51702546296319485</c:v>
                </c:pt>
                <c:pt idx="15342">
                  <c:v>0.51703703703726656</c:v>
                </c:pt>
                <c:pt idx="15343">
                  <c:v>0.51704861111134093</c:v>
                </c:pt>
                <c:pt idx="15344">
                  <c:v>0.51706018518541341</c:v>
                </c:pt>
                <c:pt idx="15345">
                  <c:v>0.51707175925949045</c:v>
                </c:pt>
                <c:pt idx="15346">
                  <c:v>0.51708333333356304</c:v>
                </c:pt>
                <c:pt idx="15347">
                  <c:v>0.51709490740763708</c:v>
                </c:pt>
                <c:pt idx="15348">
                  <c:v>0.51710648148171057</c:v>
                </c:pt>
                <c:pt idx="15349">
                  <c:v>0.51711805555578561</c:v>
                </c:pt>
                <c:pt idx="15350">
                  <c:v>0.51712962962985964</c:v>
                </c:pt>
                <c:pt idx="15351">
                  <c:v>0.51714120370393324</c:v>
                </c:pt>
                <c:pt idx="15352">
                  <c:v>0.51715277777800728</c:v>
                </c:pt>
                <c:pt idx="15353">
                  <c:v>0.51716435185207987</c:v>
                </c:pt>
                <c:pt idx="15354">
                  <c:v>0.51717592592615536</c:v>
                </c:pt>
                <c:pt idx="15355">
                  <c:v>0.51718750000022773</c:v>
                </c:pt>
                <c:pt idx="15356">
                  <c:v>0.51719907407430465</c:v>
                </c:pt>
                <c:pt idx="15357">
                  <c:v>0.51721064814837769</c:v>
                </c:pt>
                <c:pt idx="15358">
                  <c:v>0.51722222222245151</c:v>
                </c:pt>
                <c:pt idx="15359">
                  <c:v>0.51723379629652555</c:v>
                </c:pt>
                <c:pt idx="15360">
                  <c:v>0.51724537037060003</c:v>
                </c:pt>
                <c:pt idx="15361">
                  <c:v>0.51725694444467352</c:v>
                </c:pt>
                <c:pt idx="15362">
                  <c:v>0.51726851851874767</c:v>
                </c:pt>
                <c:pt idx="15363">
                  <c:v>0.51728009259282171</c:v>
                </c:pt>
                <c:pt idx="15364">
                  <c:v>0.51729166666689785</c:v>
                </c:pt>
                <c:pt idx="15365">
                  <c:v>0.51730324074096745</c:v>
                </c:pt>
                <c:pt idx="15366">
                  <c:v>0.51731481481504349</c:v>
                </c:pt>
                <c:pt idx="15367">
                  <c:v>0.51732638888911631</c:v>
                </c:pt>
                <c:pt idx="15368">
                  <c:v>0.5173379629631919</c:v>
                </c:pt>
                <c:pt idx="15369">
                  <c:v>0.51734953703726549</c:v>
                </c:pt>
                <c:pt idx="15370">
                  <c:v>0.51736111111133842</c:v>
                </c:pt>
                <c:pt idx="15371">
                  <c:v>0.51737268518541357</c:v>
                </c:pt>
                <c:pt idx="15372">
                  <c:v>0.51738425925948861</c:v>
                </c:pt>
                <c:pt idx="15373">
                  <c:v>0.51739583333356465</c:v>
                </c:pt>
                <c:pt idx="15374">
                  <c:v>0.51740740740763558</c:v>
                </c:pt>
                <c:pt idx="15375">
                  <c:v>0.5174189814817084</c:v>
                </c:pt>
                <c:pt idx="15376">
                  <c:v>0.51743055555578421</c:v>
                </c:pt>
                <c:pt idx="15377">
                  <c:v>0.51744212962985758</c:v>
                </c:pt>
                <c:pt idx="15378">
                  <c:v>0.51745370370393062</c:v>
                </c:pt>
                <c:pt idx="15379">
                  <c:v>0.51746527777800633</c:v>
                </c:pt>
                <c:pt idx="15380">
                  <c:v>0.51747685185208037</c:v>
                </c:pt>
                <c:pt idx="15381">
                  <c:v>0.51748842592615285</c:v>
                </c:pt>
                <c:pt idx="15382">
                  <c:v>0.51750000000022756</c:v>
                </c:pt>
                <c:pt idx="15383">
                  <c:v>0.51751157407430248</c:v>
                </c:pt>
                <c:pt idx="15384">
                  <c:v>0.51752314814837652</c:v>
                </c:pt>
                <c:pt idx="15385">
                  <c:v>0.51753472222245056</c:v>
                </c:pt>
                <c:pt idx="15386">
                  <c:v>0.5175462962965246</c:v>
                </c:pt>
                <c:pt idx="15387">
                  <c:v>0.51755787037059864</c:v>
                </c:pt>
                <c:pt idx="15388">
                  <c:v>0.51756944444467268</c:v>
                </c:pt>
                <c:pt idx="15389">
                  <c:v>0.51758101851874672</c:v>
                </c:pt>
                <c:pt idx="15390">
                  <c:v>0.51759259259282053</c:v>
                </c:pt>
                <c:pt idx="15391">
                  <c:v>0.51760416666689624</c:v>
                </c:pt>
                <c:pt idx="15392">
                  <c:v>0.51761574074096706</c:v>
                </c:pt>
                <c:pt idx="15393">
                  <c:v>0.51762731481504287</c:v>
                </c:pt>
                <c:pt idx="15394">
                  <c:v>0.51763888888911691</c:v>
                </c:pt>
                <c:pt idx="15395">
                  <c:v>0.51765046296319295</c:v>
                </c:pt>
                <c:pt idx="15396">
                  <c:v>0.51766203703726366</c:v>
                </c:pt>
                <c:pt idx="15397">
                  <c:v>0.51767361111133903</c:v>
                </c:pt>
                <c:pt idx="15398">
                  <c:v>0.51768518518541307</c:v>
                </c:pt>
                <c:pt idx="15399">
                  <c:v>0.51769675925948844</c:v>
                </c:pt>
                <c:pt idx="15400">
                  <c:v>0.51770833333356292</c:v>
                </c:pt>
                <c:pt idx="15401">
                  <c:v>0.51771990740763518</c:v>
                </c:pt>
                <c:pt idx="15402">
                  <c:v>0.51773148148170922</c:v>
                </c:pt>
                <c:pt idx="15403">
                  <c:v>0.51774305555578504</c:v>
                </c:pt>
                <c:pt idx="15404">
                  <c:v>0.51775462962985763</c:v>
                </c:pt>
                <c:pt idx="15405">
                  <c:v>0.51776620370393056</c:v>
                </c:pt>
                <c:pt idx="15406">
                  <c:v>0.5177777777780056</c:v>
                </c:pt>
                <c:pt idx="15407">
                  <c:v>0.51778935185207942</c:v>
                </c:pt>
                <c:pt idx="15408">
                  <c:v>0.51780092592615257</c:v>
                </c:pt>
                <c:pt idx="15409">
                  <c:v>0.51781250000022561</c:v>
                </c:pt>
                <c:pt idx="15410">
                  <c:v>0.51782407407430164</c:v>
                </c:pt>
                <c:pt idx="15411">
                  <c:v>0.51783564814837713</c:v>
                </c:pt>
                <c:pt idx="15412">
                  <c:v>0.51784722222244961</c:v>
                </c:pt>
                <c:pt idx="15413">
                  <c:v>0.51785879629652365</c:v>
                </c:pt>
                <c:pt idx="15414">
                  <c:v>0.51787037037059913</c:v>
                </c:pt>
                <c:pt idx="15415">
                  <c:v>0.51788194444467173</c:v>
                </c:pt>
                <c:pt idx="15416">
                  <c:v>0.51789351851874665</c:v>
                </c:pt>
                <c:pt idx="15417">
                  <c:v>0.51790509259282136</c:v>
                </c:pt>
                <c:pt idx="15418">
                  <c:v>0.51791666666689384</c:v>
                </c:pt>
                <c:pt idx="15419">
                  <c:v>0.51792824074096655</c:v>
                </c:pt>
                <c:pt idx="15420">
                  <c:v>0.51793981481504192</c:v>
                </c:pt>
                <c:pt idx="15421">
                  <c:v>0.51795138888911596</c:v>
                </c:pt>
                <c:pt idx="15422">
                  <c:v>0.51796296296319</c:v>
                </c:pt>
                <c:pt idx="15423">
                  <c:v>0.51797453703726359</c:v>
                </c:pt>
                <c:pt idx="15424">
                  <c:v>0.51798611111133641</c:v>
                </c:pt>
                <c:pt idx="15425">
                  <c:v>0.51799768518541212</c:v>
                </c:pt>
                <c:pt idx="15426">
                  <c:v>0.51800925925948793</c:v>
                </c:pt>
                <c:pt idx="15427">
                  <c:v>0.51802083333356252</c:v>
                </c:pt>
                <c:pt idx="15428">
                  <c:v>0.51803240740763357</c:v>
                </c:pt>
                <c:pt idx="15429">
                  <c:v>0.51804398148170827</c:v>
                </c:pt>
                <c:pt idx="15430">
                  <c:v>0.51805555555578264</c:v>
                </c:pt>
                <c:pt idx="15431">
                  <c:v>0.51806712962985557</c:v>
                </c:pt>
                <c:pt idx="15432">
                  <c:v>0.51807870370393039</c:v>
                </c:pt>
                <c:pt idx="15433">
                  <c:v>0.51809027777800465</c:v>
                </c:pt>
                <c:pt idx="15434">
                  <c:v>0.51810185185207869</c:v>
                </c:pt>
                <c:pt idx="15435">
                  <c:v>0.51811342592615095</c:v>
                </c:pt>
                <c:pt idx="15436">
                  <c:v>0.51812500000022654</c:v>
                </c:pt>
                <c:pt idx="15437">
                  <c:v>0.51813657407430058</c:v>
                </c:pt>
                <c:pt idx="15438">
                  <c:v>0.51814814814837462</c:v>
                </c:pt>
                <c:pt idx="15439">
                  <c:v>0.51815972222244866</c:v>
                </c:pt>
                <c:pt idx="15440">
                  <c:v>0.51817129629652425</c:v>
                </c:pt>
                <c:pt idx="15441">
                  <c:v>0.51818287037059674</c:v>
                </c:pt>
                <c:pt idx="15442">
                  <c:v>0.51819444444467211</c:v>
                </c:pt>
                <c:pt idx="15443">
                  <c:v>0.51820601851874482</c:v>
                </c:pt>
                <c:pt idx="15444">
                  <c:v>0.51821759259281852</c:v>
                </c:pt>
                <c:pt idx="15445">
                  <c:v>0.51822916666689434</c:v>
                </c:pt>
                <c:pt idx="15446">
                  <c:v>0.51824074074096504</c:v>
                </c:pt>
                <c:pt idx="15447">
                  <c:v>0.51825231481503942</c:v>
                </c:pt>
                <c:pt idx="15448">
                  <c:v>0.51826388888911457</c:v>
                </c:pt>
                <c:pt idx="15449">
                  <c:v>0.51827546296319082</c:v>
                </c:pt>
                <c:pt idx="15450">
                  <c:v>0.51828703703726164</c:v>
                </c:pt>
                <c:pt idx="15451">
                  <c:v>0.51829861111133713</c:v>
                </c:pt>
                <c:pt idx="15452">
                  <c:v>0.51831018518540928</c:v>
                </c:pt>
                <c:pt idx="15453">
                  <c:v>0.51832175925948565</c:v>
                </c:pt>
                <c:pt idx="15454">
                  <c:v>0.51833333333355924</c:v>
                </c:pt>
                <c:pt idx="15455">
                  <c:v>0.51834490740763328</c:v>
                </c:pt>
                <c:pt idx="15456">
                  <c:v>0.51835648148170588</c:v>
                </c:pt>
                <c:pt idx="15457">
                  <c:v>0.51836805555578169</c:v>
                </c:pt>
                <c:pt idx="15458">
                  <c:v>0.51837962962985562</c:v>
                </c:pt>
                <c:pt idx="15459">
                  <c:v>0.51839120370392944</c:v>
                </c:pt>
                <c:pt idx="15460">
                  <c:v>0.51840277777800348</c:v>
                </c:pt>
                <c:pt idx="15461">
                  <c:v>0.51841435185207596</c:v>
                </c:pt>
                <c:pt idx="15462">
                  <c:v>0.51842592592615022</c:v>
                </c:pt>
                <c:pt idx="15463">
                  <c:v>0.51843750000022371</c:v>
                </c:pt>
                <c:pt idx="15464">
                  <c:v>0.51844907407429963</c:v>
                </c:pt>
                <c:pt idx="15465">
                  <c:v>0.51846064814837367</c:v>
                </c:pt>
                <c:pt idx="15466">
                  <c:v>0.51847222222244749</c:v>
                </c:pt>
                <c:pt idx="15467">
                  <c:v>0.51848379629652153</c:v>
                </c:pt>
                <c:pt idx="15468">
                  <c:v>0.51849537037059723</c:v>
                </c:pt>
                <c:pt idx="15469">
                  <c:v>0.51850694444466783</c:v>
                </c:pt>
                <c:pt idx="15470">
                  <c:v>0.51851851851874387</c:v>
                </c:pt>
                <c:pt idx="15471">
                  <c:v>0.5185300925928179</c:v>
                </c:pt>
                <c:pt idx="15472">
                  <c:v>0.51854166666689372</c:v>
                </c:pt>
                <c:pt idx="15473">
                  <c:v>0.5185532407409631</c:v>
                </c:pt>
                <c:pt idx="15474">
                  <c:v>0.51856481481503958</c:v>
                </c:pt>
                <c:pt idx="15475">
                  <c:v>0.51857638888911228</c:v>
                </c:pt>
                <c:pt idx="15476">
                  <c:v>0.5185879629631881</c:v>
                </c:pt>
                <c:pt idx="15477">
                  <c:v>0.51859953703726158</c:v>
                </c:pt>
                <c:pt idx="15478">
                  <c:v>0.51861111111133618</c:v>
                </c:pt>
                <c:pt idx="15479">
                  <c:v>0.51862268518541021</c:v>
                </c:pt>
                <c:pt idx="15480">
                  <c:v>0.51863425925948603</c:v>
                </c:pt>
                <c:pt idx="15481">
                  <c:v>0.51864583333356173</c:v>
                </c:pt>
                <c:pt idx="15482">
                  <c:v>0.51865740740763233</c:v>
                </c:pt>
                <c:pt idx="15483">
                  <c:v>0.51866898148170637</c:v>
                </c:pt>
                <c:pt idx="15484">
                  <c:v>0.51868055555578063</c:v>
                </c:pt>
                <c:pt idx="15485">
                  <c:v>0.51869212962985445</c:v>
                </c:pt>
                <c:pt idx="15486">
                  <c:v>0.51870370370392849</c:v>
                </c:pt>
                <c:pt idx="15487">
                  <c:v>0.51871527777800264</c:v>
                </c:pt>
                <c:pt idx="15488">
                  <c:v>0.51872685185207668</c:v>
                </c:pt>
                <c:pt idx="15489">
                  <c:v>0.51873842592615049</c:v>
                </c:pt>
                <c:pt idx="15490">
                  <c:v>0.51875000000022453</c:v>
                </c:pt>
                <c:pt idx="15491">
                  <c:v>0.51876157407429868</c:v>
                </c:pt>
                <c:pt idx="15492">
                  <c:v>0.51877314814837272</c:v>
                </c:pt>
                <c:pt idx="15493">
                  <c:v>0.51878472222244676</c:v>
                </c:pt>
                <c:pt idx="15494">
                  <c:v>0.51879629629652224</c:v>
                </c:pt>
                <c:pt idx="15495">
                  <c:v>0.51880787037059684</c:v>
                </c:pt>
                <c:pt idx="15496">
                  <c:v>0.51881944444466888</c:v>
                </c:pt>
                <c:pt idx="15497">
                  <c:v>0.51883101851874458</c:v>
                </c:pt>
                <c:pt idx="15498">
                  <c:v>0.51884259259281695</c:v>
                </c:pt>
                <c:pt idx="15499">
                  <c:v>0.51885416666689232</c:v>
                </c:pt>
                <c:pt idx="15500">
                  <c:v>0.51886574074096303</c:v>
                </c:pt>
                <c:pt idx="15501">
                  <c:v>0.51887731481503907</c:v>
                </c:pt>
                <c:pt idx="15502">
                  <c:v>0.51888888888911311</c:v>
                </c:pt>
                <c:pt idx="15503">
                  <c:v>0.51890046296318892</c:v>
                </c:pt>
                <c:pt idx="15504">
                  <c:v>0.51891203703725941</c:v>
                </c:pt>
                <c:pt idx="15505">
                  <c:v>0.51892361111133523</c:v>
                </c:pt>
                <c:pt idx="15506">
                  <c:v>0.51893518518540926</c:v>
                </c:pt>
                <c:pt idx="15507">
                  <c:v>0.51894675925948364</c:v>
                </c:pt>
                <c:pt idx="15508">
                  <c:v>0.5189583333335589</c:v>
                </c:pt>
                <c:pt idx="15509">
                  <c:v>0.51896990740763138</c:v>
                </c:pt>
                <c:pt idx="15510">
                  <c:v>0.51898148148170542</c:v>
                </c:pt>
                <c:pt idx="15511">
                  <c:v>0.51899305555578101</c:v>
                </c:pt>
                <c:pt idx="15512">
                  <c:v>0.51900462962985361</c:v>
                </c:pt>
                <c:pt idx="15513">
                  <c:v>0.51901620370392609</c:v>
                </c:pt>
                <c:pt idx="15514">
                  <c:v>0.51902777777800169</c:v>
                </c:pt>
                <c:pt idx="15515">
                  <c:v>0.5190393518520755</c:v>
                </c:pt>
                <c:pt idx="15516">
                  <c:v>0.5190509259261481</c:v>
                </c:pt>
                <c:pt idx="15517">
                  <c:v>0.51906250000022158</c:v>
                </c:pt>
                <c:pt idx="15518">
                  <c:v>0.51907407407429773</c:v>
                </c:pt>
                <c:pt idx="15519">
                  <c:v>0.5190856481483731</c:v>
                </c:pt>
                <c:pt idx="15520">
                  <c:v>0.51909722222244581</c:v>
                </c:pt>
                <c:pt idx="15521">
                  <c:v>0.51910879629651985</c:v>
                </c:pt>
                <c:pt idx="15522">
                  <c:v>0.51912037037059522</c:v>
                </c:pt>
                <c:pt idx="15523">
                  <c:v>0.51913194444466759</c:v>
                </c:pt>
                <c:pt idx="15524">
                  <c:v>0.51914351851874263</c:v>
                </c:pt>
                <c:pt idx="15525">
                  <c:v>0.51915509259281745</c:v>
                </c:pt>
                <c:pt idx="15526">
                  <c:v>0.51916666666689004</c:v>
                </c:pt>
                <c:pt idx="15527">
                  <c:v>0.51917824074096253</c:v>
                </c:pt>
                <c:pt idx="15528">
                  <c:v>0.51918981481503812</c:v>
                </c:pt>
                <c:pt idx="15529">
                  <c:v>0.51920138888911216</c:v>
                </c:pt>
                <c:pt idx="15530">
                  <c:v>0.5192129629631862</c:v>
                </c:pt>
                <c:pt idx="15531">
                  <c:v>0.51922453703725957</c:v>
                </c:pt>
                <c:pt idx="15532">
                  <c:v>0.51923611111133228</c:v>
                </c:pt>
                <c:pt idx="15533">
                  <c:v>0.51924768518540831</c:v>
                </c:pt>
                <c:pt idx="15534">
                  <c:v>0.51925925925948391</c:v>
                </c:pt>
                <c:pt idx="15535">
                  <c:v>0.51927083333355828</c:v>
                </c:pt>
                <c:pt idx="15536">
                  <c:v>0.51928240740762899</c:v>
                </c:pt>
                <c:pt idx="15537">
                  <c:v>0.51929398148170447</c:v>
                </c:pt>
                <c:pt idx="15538">
                  <c:v>0.51930555555577862</c:v>
                </c:pt>
                <c:pt idx="15539">
                  <c:v>0.51931712962985122</c:v>
                </c:pt>
                <c:pt idx="15540">
                  <c:v>0.51932870370392659</c:v>
                </c:pt>
                <c:pt idx="15541">
                  <c:v>0.51934027777800063</c:v>
                </c:pt>
                <c:pt idx="15542">
                  <c:v>0.51935185185207466</c:v>
                </c:pt>
                <c:pt idx="15543">
                  <c:v>0.5193634259261467</c:v>
                </c:pt>
                <c:pt idx="15544">
                  <c:v>0.51937500000022252</c:v>
                </c:pt>
                <c:pt idx="15545">
                  <c:v>0.51938657407429656</c:v>
                </c:pt>
                <c:pt idx="15546">
                  <c:v>0.51939814814837082</c:v>
                </c:pt>
                <c:pt idx="15547">
                  <c:v>0.51940972222244486</c:v>
                </c:pt>
                <c:pt idx="15548">
                  <c:v>0.51942129629652034</c:v>
                </c:pt>
                <c:pt idx="15549">
                  <c:v>0.51943287037059294</c:v>
                </c:pt>
                <c:pt idx="15550">
                  <c:v>0.51944444444466698</c:v>
                </c:pt>
                <c:pt idx="15551">
                  <c:v>0.51945601851874101</c:v>
                </c:pt>
                <c:pt idx="15552">
                  <c:v>0.5194675925928145</c:v>
                </c:pt>
                <c:pt idx="15553">
                  <c:v>0.51947916666688965</c:v>
                </c:pt>
                <c:pt idx="15554">
                  <c:v>0.51949074074096069</c:v>
                </c:pt>
                <c:pt idx="15555">
                  <c:v>0.51950231481503539</c:v>
                </c:pt>
                <c:pt idx="15556">
                  <c:v>0.51951388888910977</c:v>
                </c:pt>
                <c:pt idx="15557">
                  <c:v>0.51952546296318702</c:v>
                </c:pt>
                <c:pt idx="15558">
                  <c:v>0.51953703703725751</c:v>
                </c:pt>
                <c:pt idx="15559">
                  <c:v>0.51954861111133332</c:v>
                </c:pt>
                <c:pt idx="15560">
                  <c:v>0.51956018518540537</c:v>
                </c:pt>
                <c:pt idx="15561">
                  <c:v>0.51957175925948162</c:v>
                </c:pt>
                <c:pt idx="15562">
                  <c:v>0.51958333333355544</c:v>
                </c:pt>
                <c:pt idx="15563">
                  <c:v>0.51959490740762948</c:v>
                </c:pt>
                <c:pt idx="15564">
                  <c:v>0.51960648148170352</c:v>
                </c:pt>
                <c:pt idx="15565">
                  <c:v>0.51961805555577911</c:v>
                </c:pt>
                <c:pt idx="15566">
                  <c:v>0.51962962962985315</c:v>
                </c:pt>
                <c:pt idx="15567">
                  <c:v>0.51964120370392564</c:v>
                </c:pt>
                <c:pt idx="15568">
                  <c:v>0.51965277777799956</c:v>
                </c:pt>
                <c:pt idx="15569">
                  <c:v>0.51966435185207349</c:v>
                </c:pt>
                <c:pt idx="15570">
                  <c:v>0.51967592592614753</c:v>
                </c:pt>
                <c:pt idx="15571">
                  <c:v>0.51968750000022157</c:v>
                </c:pt>
                <c:pt idx="15572">
                  <c:v>0.51969907407429761</c:v>
                </c:pt>
                <c:pt idx="15573">
                  <c:v>0.51971064814836987</c:v>
                </c:pt>
                <c:pt idx="15574">
                  <c:v>0.51972222222244391</c:v>
                </c:pt>
                <c:pt idx="15575">
                  <c:v>0.51973379629651795</c:v>
                </c:pt>
                <c:pt idx="15576">
                  <c:v>0.51974537037059443</c:v>
                </c:pt>
                <c:pt idx="15577">
                  <c:v>0.51975694444466558</c:v>
                </c:pt>
                <c:pt idx="15578">
                  <c:v>0.51976851851874062</c:v>
                </c:pt>
                <c:pt idx="15579">
                  <c:v>0.51978009259281543</c:v>
                </c:pt>
                <c:pt idx="15580">
                  <c:v>0.51979166666689114</c:v>
                </c:pt>
                <c:pt idx="15581">
                  <c:v>0.5198032407409604</c:v>
                </c:pt>
                <c:pt idx="15582">
                  <c:v>0.51981481481503622</c:v>
                </c:pt>
                <c:pt idx="15583">
                  <c:v>0.51982638888911026</c:v>
                </c:pt>
                <c:pt idx="15584">
                  <c:v>0.51983796296318463</c:v>
                </c:pt>
                <c:pt idx="15585">
                  <c:v>0.51984953703725834</c:v>
                </c:pt>
                <c:pt idx="15586">
                  <c:v>0.51986111111133237</c:v>
                </c:pt>
                <c:pt idx="15587">
                  <c:v>0.51987268518540641</c:v>
                </c:pt>
                <c:pt idx="15588">
                  <c:v>0.51988425925948201</c:v>
                </c:pt>
                <c:pt idx="15589">
                  <c:v>0.5198958333335576</c:v>
                </c:pt>
                <c:pt idx="15590">
                  <c:v>0.51990740740762853</c:v>
                </c:pt>
                <c:pt idx="15591">
                  <c:v>0.51991898148170257</c:v>
                </c:pt>
                <c:pt idx="15592">
                  <c:v>0.51993055555577661</c:v>
                </c:pt>
                <c:pt idx="15593">
                  <c:v>0.51994212962985054</c:v>
                </c:pt>
                <c:pt idx="15594">
                  <c:v>0.51995370370392457</c:v>
                </c:pt>
                <c:pt idx="15595">
                  <c:v>0.5199652777779985</c:v>
                </c:pt>
                <c:pt idx="15596">
                  <c:v>0.51997685185207276</c:v>
                </c:pt>
                <c:pt idx="15597">
                  <c:v>0.51998842592614658</c:v>
                </c:pt>
                <c:pt idx="15598">
                  <c:v>0.52000000000022051</c:v>
                </c:pt>
                <c:pt idx="15599">
                  <c:v>0.52001157407429488</c:v>
                </c:pt>
                <c:pt idx="15600">
                  <c:v>0.52002314814836859</c:v>
                </c:pt>
                <c:pt idx="15601">
                  <c:v>0.52003472222244296</c:v>
                </c:pt>
                <c:pt idx="15602">
                  <c:v>0.52004629629651833</c:v>
                </c:pt>
                <c:pt idx="15603">
                  <c:v>0.52005787037059281</c:v>
                </c:pt>
                <c:pt idx="15604">
                  <c:v>0.52006944444466507</c:v>
                </c:pt>
                <c:pt idx="15605">
                  <c:v>0.52008101851874056</c:v>
                </c:pt>
                <c:pt idx="15606">
                  <c:v>0.52009259259281315</c:v>
                </c:pt>
                <c:pt idx="15607">
                  <c:v>0.52010416666688764</c:v>
                </c:pt>
                <c:pt idx="15608">
                  <c:v>0.52011574074095879</c:v>
                </c:pt>
                <c:pt idx="15609">
                  <c:v>0.52012731481503527</c:v>
                </c:pt>
                <c:pt idx="15610">
                  <c:v>0.52013888888910931</c:v>
                </c:pt>
                <c:pt idx="15611">
                  <c:v>0.5201504629631849</c:v>
                </c:pt>
                <c:pt idx="15612">
                  <c:v>0.52016203703725539</c:v>
                </c:pt>
                <c:pt idx="15613">
                  <c:v>0.52017361111133142</c:v>
                </c:pt>
                <c:pt idx="15614">
                  <c:v>0.52018518518540546</c:v>
                </c:pt>
                <c:pt idx="15615">
                  <c:v>0.52019675925947961</c:v>
                </c:pt>
                <c:pt idx="15616">
                  <c:v>0.52020833333355365</c:v>
                </c:pt>
                <c:pt idx="15617">
                  <c:v>0.52021990740762758</c:v>
                </c:pt>
                <c:pt idx="15618">
                  <c:v>0.52023148148170151</c:v>
                </c:pt>
                <c:pt idx="15619">
                  <c:v>0.52024305555577699</c:v>
                </c:pt>
                <c:pt idx="15620">
                  <c:v>0.5202546296298497</c:v>
                </c:pt>
                <c:pt idx="15621">
                  <c:v>0.52026620370392207</c:v>
                </c:pt>
                <c:pt idx="15622">
                  <c:v>0.52027777777799644</c:v>
                </c:pt>
                <c:pt idx="15623">
                  <c:v>0.52028935185207159</c:v>
                </c:pt>
                <c:pt idx="15624">
                  <c:v>0.52030092592614408</c:v>
                </c:pt>
                <c:pt idx="15625">
                  <c:v>0.52031250000021745</c:v>
                </c:pt>
                <c:pt idx="15626">
                  <c:v>0.52032407407429393</c:v>
                </c:pt>
                <c:pt idx="15627">
                  <c:v>0.52033564814836797</c:v>
                </c:pt>
                <c:pt idx="15628">
                  <c:v>0.52034722222244201</c:v>
                </c:pt>
                <c:pt idx="15629">
                  <c:v>0.52035879629651605</c:v>
                </c:pt>
                <c:pt idx="15630">
                  <c:v>0.52037037037059064</c:v>
                </c:pt>
                <c:pt idx="15631">
                  <c:v>0.52038194444466357</c:v>
                </c:pt>
                <c:pt idx="15632">
                  <c:v>0.52039351851873861</c:v>
                </c:pt>
                <c:pt idx="15633">
                  <c:v>0.52040509259281265</c:v>
                </c:pt>
                <c:pt idx="15634">
                  <c:v>0.52041666666688624</c:v>
                </c:pt>
                <c:pt idx="15635">
                  <c:v>0.5204282407409585</c:v>
                </c:pt>
                <c:pt idx="15636">
                  <c:v>0.52043981481503432</c:v>
                </c:pt>
                <c:pt idx="15637">
                  <c:v>0.52045138888910836</c:v>
                </c:pt>
                <c:pt idx="15638">
                  <c:v>0.5204629629631824</c:v>
                </c:pt>
                <c:pt idx="15639">
                  <c:v>0.5204745370372551</c:v>
                </c:pt>
                <c:pt idx="15640">
                  <c:v>0.52048611111132848</c:v>
                </c:pt>
                <c:pt idx="15641">
                  <c:v>0.52049768518540451</c:v>
                </c:pt>
                <c:pt idx="15642">
                  <c:v>0.52050925925947988</c:v>
                </c:pt>
                <c:pt idx="15643">
                  <c:v>0.52052083333355426</c:v>
                </c:pt>
                <c:pt idx="15644">
                  <c:v>0.52053240740762496</c:v>
                </c:pt>
                <c:pt idx="15645">
                  <c:v>0.52054398148170056</c:v>
                </c:pt>
                <c:pt idx="15646">
                  <c:v>0.52055555555577471</c:v>
                </c:pt>
                <c:pt idx="15647">
                  <c:v>0.52056712962984719</c:v>
                </c:pt>
                <c:pt idx="15648">
                  <c:v>0.52057870370392256</c:v>
                </c:pt>
                <c:pt idx="15649">
                  <c:v>0.52059027777799649</c:v>
                </c:pt>
                <c:pt idx="15650">
                  <c:v>0.52060185185207164</c:v>
                </c:pt>
                <c:pt idx="15651">
                  <c:v>0.52061342592614457</c:v>
                </c:pt>
                <c:pt idx="15652">
                  <c:v>0.52062500000021894</c:v>
                </c:pt>
                <c:pt idx="15653">
                  <c:v>0.52063657407429298</c:v>
                </c:pt>
                <c:pt idx="15654">
                  <c:v>0.52064814814836702</c:v>
                </c:pt>
                <c:pt idx="15655">
                  <c:v>0.52065972222244161</c:v>
                </c:pt>
                <c:pt idx="15656">
                  <c:v>0.52067129629651765</c:v>
                </c:pt>
                <c:pt idx="15657">
                  <c:v>0.52068287037059091</c:v>
                </c:pt>
                <c:pt idx="15658">
                  <c:v>0.52069444444466362</c:v>
                </c:pt>
                <c:pt idx="15659">
                  <c:v>0.52070601851873854</c:v>
                </c:pt>
                <c:pt idx="15660">
                  <c:v>0.52071759259281125</c:v>
                </c:pt>
                <c:pt idx="15661">
                  <c:v>0.5207291666668874</c:v>
                </c:pt>
                <c:pt idx="15662">
                  <c:v>0.520740740740958</c:v>
                </c:pt>
                <c:pt idx="15663">
                  <c:v>0.52075231481503337</c:v>
                </c:pt>
                <c:pt idx="15664">
                  <c:v>0.52076388888910741</c:v>
                </c:pt>
                <c:pt idx="15665">
                  <c:v>0.52077546296318433</c:v>
                </c:pt>
                <c:pt idx="15666">
                  <c:v>0.52078703703725548</c:v>
                </c:pt>
                <c:pt idx="15667">
                  <c:v>0.52079861111132963</c:v>
                </c:pt>
                <c:pt idx="15668">
                  <c:v>0.52081018518540356</c:v>
                </c:pt>
                <c:pt idx="15669">
                  <c:v>0.52082175925947916</c:v>
                </c:pt>
                <c:pt idx="15670">
                  <c:v>0.52083333333355164</c:v>
                </c:pt>
                <c:pt idx="15671">
                  <c:v>0.52084490740762568</c:v>
                </c:pt>
                <c:pt idx="15672">
                  <c:v>0.5208564814816995</c:v>
                </c:pt>
                <c:pt idx="15673">
                  <c:v>0.52086805555577464</c:v>
                </c:pt>
                <c:pt idx="15674">
                  <c:v>0.52087962962984924</c:v>
                </c:pt>
                <c:pt idx="15675">
                  <c:v>0.52089120370392183</c:v>
                </c:pt>
                <c:pt idx="15676">
                  <c:v>0.52090277777799432</c:v>
                </c:pt>
                <c:pt idx="15677">
                  <c:v>0.5209143518520678</c:v>
                </c:pt>
                <c:pt idx="15678">
                  <c:v>0.52092592592614351</c:v>
                </c:pt>
                <c:pt idx="15679">
                  <c:v>0.52093750000021666</c:v>
                </c:pt>
                <c:pt idx="15680">
                  <c:v>0.52094907407429381</c:v>
                </c:pt>
                <c:pt idx="15681">
                  <c:v>0.52096064814836607</c:v>
                </c:pt>
                <c:pt idx="15682">
                  <c:v>0.52097222222244011</c:v>
                </c:pt>
                <c:pt idx="15683">
                  <c:v>0.52098379629651415</c:v>
                </c:pt>
                <c:pt idx="15684">
                  <c:v>0.52099537037059018</c:v>
                </c:pt>
                <c:pt idx="15685">
                  <c:v>0.52100694444466156</c:v>
                </c:pt>
                <c:pt idx="15686">
                  <c:v>0.5210185185187366</c:v>
                </c:pt>
                <c:pt idx="15687">
                  <c:v>0.52103009259281063</c:v>
                </c:pt>
                <c:pt idx="15688">
                  <c:v>0.52104166666688734</c:v>
                </c:pt>
                <c:pt idx="15689">
                  <c:v>0.52105324074095638</c:v>
                </c:pt>
                <c:pt idx="15690">
                  <c:v>0.52106481481503242</c:v>
                </c:pt>
                <c:pt idx="15691">
                  <c:v>0.52107638888910646</c:v>
                </c:pt>
                <c:pt idx="15692">
                  <c:v>0.52108796296318061</c:v>
                </c:pt>
                <c:pt idx="15693">
                  <c:v>0.52109953703725453</c:v>
                </c:pt>
                <c:pt idx="15694">
                  <c:v>0.52111111111132857</c:v>
                </c:pt>
                <c:pt idx="15695">
                  <c:v>0.5211226851854025</c:v>
                </c:pt>
                <c:pt idx="15696">
                  <c:v>0.52113425925947665</c:v>
                </c:pt>
                <c:pt idx="15697">
                  <c:v>0.52114583333355358</c:v>
                </c:pt>
                <c:pt idx="15698">
                  <c:v>0.52115740740762451</c:v>
                </c:pt>
                <c:pt idx="15699">
                  <c:v>0.52116898148169744</c:v>
                </c:pt>
                <c:pt idx="15700">
                  <c:v>0.52118055555577281</c:v>
                </c:pt>
                <c:pt idx="15701">
                  <c:v>0.52119212962984651</c:v>
                </c:pt>
                <c:pt idx="15702">
                  <c:v>0.52120370370391955</c:v>
                </c:pt>
                <c:pt idx="15703">
                  <c:v>0.52121527777799459</c:v>
                </c:pt>
                <c:pt idx="15704">
                  <c:v>0.52122685185206719</c:v>
                </c:pt>
                <c:pt idx="15705">
                  <c:v>0.52123842592614256</c:v>
                </c:pt>
                <c:pt idx="15706">
                  <c:v>0.52125000000021648</c:v>
                </c:pt>
                <c:pt idx="15707">
                  <c:v>0.52126157407429108</c:v>
                </c:pt>
                <c:pt idx="15708">
                  <c:v>0.52127314814836456</c:v>
                </c:pt>
                <c:pt idx="15709">
                  <c:v>0.52128472222243916</c:v>
                </c:pt>
                <c:pt idx="15710">
                  <c:v>0.52129629629651364</c:v>
                </c:pt>
                <c:pt idx="15711">
                  <c:v>0.52130787037058879</c:v>
                </c:pt>
                <c:pt idx="15712">
                  <c:v>0.52131944444466127</c:v>
                </c:pt>
                <c:pt idx="15713">
                  <c:v>0.52133101851873564</c:v>
                </c:pt>
                <c:pt idx="15714">
                  <c:v>0.52134259259280935</c:v>
                </c:pt>
                <c:pt idx="15715">
                  <c:v>0.52135416666688361</c:v>
                </c:pt>
                <c:pt idx="15716">
                  <c:v>0.52136574074095465</c:v>
                </c:pt>
                <c:pt idx="15717">
                  <c:v>0.52137731481503147</c:v>
                </c:pt>
                <c:pt idx="15718">
                  <c:v>0.52138888888910551</c:v>
                </c:pt>
                <c:pt idx="15719">
                  <c:v>0.52140046296318088</c:v>
                </c:pt>
                <c:pt idx="15720">
                  <c:v>0.52141203703725159</c:v>
                </c:pt>
                <c:pt idx="15721">
                  <c:v>0.52142361111132751</c:v>
                </c:pt>
                <c:pt idx="15722">
                  <c:v>0.52143518518540033</c:v>
                </c:pt>
                <c:pt idx="15723">
                  <c:v>0.5214467592594757</c:v>
                </c:pt>
                <c:pt idx="15724">
                  <c:v>0.52145833333354974</c:v>
                </c:pt>
                <c:pt idx="15725">
                  <c:v>0.52146990740762356</c:v>
                </c:pt>
                <c:pt idx="15726">
                  <c:v>0.52148148148169748</c:v>
                </c:pt>
                <c:pt idx="15727">
                  <c:v>0.52149305555577263</c:v>
                </c:pt>
                <c:pt idx="15728">
                  <c:v>0.52150462962984589</c:v>
                </c:pt>
                <c:pt idx="15729">
                  <c:v>0.52151620370391805</c:v>
                </c:pt>
                <c:pt idx="15730">
                  <c:v>0.52152777777799242</c:v>
                </c:pt>
                <c:pt idx="15731">
                  <c:v>0.52153935185206568</c:v>
                </c:pt>
                <c:pt idx="15732">
                  <c:v>0.52155092592614005</c:v>
                </c:pt>
                <c:pt idx="15733">
                  <c:v>0.52156250000021309</c:v>
                </c:pt>
                <c:pt idx="15734">
                  <c:v>0.52157407407429013</c:v>
                </c:pt>
                <c:pt idx="15735">
                  <c:v>0.52158564814836417</c:v>
                </c:pt>
                <c:pt idx="15736">
                  <c:v>0.52159722222243821</c:v>
                </c:pt>
                <c:pt idx="15737">
                  <c:v>0.52160879629651402</c:v>
                </c:pt>
                <c:pt idx="15738">
                  <c:v>0.52162037037058828</c:v>
                </c:pt>
                <c:pt idx="15739">
                  <c:v>0.52163194444466032</c:v>
                </c:pt>
                <c:pt idx="15740">
                  <c:v>0.52164351851873614</c:v>
                </c:pt>
                <c:pt idx="15741">
                  <c:v>0.52165509259281029</c:v>
                </c:pt>
                <c:pt idx="15742">
                  <c:v>0.52166666666688377</c:v>
                </c:pt>
                <c:pt idx="15743">
                  <c:v>0.52167824074095648</c:v>
                </c:pt>
                <c:pt idx="15744">
                  <c:v>0.52168981481503063</c:v>
                </c:pt>
                <c:pt idx="15745">
                  <c:v>0.52170138888910467</c:v>
                </c:pt>
                <c:pt idx="15746">
                  <c:v>0.52171296296317871</c:v>
                </c:pt>
                <c:pt idx="15747">
                  <c:v>0.52172453703725252</c:v>
                </c:pt>
                <c:pt idx="15748">
                  <c:v>0.52173611111132656</c:v>
                </c:pt>
                <c:pt idx="15749">
                  <c:v>0.52174768518540071</c:v>
                </c:pt>
                <c:pt idx="15750">
                  <c:v>0.52175925925947708</c:v>
                </c:pt>
                <c:pt idx="15751">
                  <c:v>0.52177083333355156</c:v>
                </c:pt>
                <c:pt idx="15752">
                  <c:v>0.52178240740762249</c:v>
                </c:pt>
                <c:pt idx="15753">
                  <c:v>0.52179398148169687</c:v>
                </c:pt>
                <c:pt idx="15754">
                  <c:v>0.52180555555577235</c:v>
                </c:pt>
                <c:pt idx="15755">
                  <c:v>0.5218171296298445</c:v>
                </c:pt>
                <c:pt idx="15756">
                  <c:v>0.52182870370391898</c:v>
                </c:pt>
                <c:pt idx="15757">
                  <c:v>0.52184027777799302</c:v>
                </c:pt>
                <c:pt idx="15758">
                  <c:v>0.52185185185206706</c:v>
                </c:pt>
                <c:pt idx="15759">
                  <c:v>0.52186342592613977</c:v>
                </c:pt>
                <c:pt idx="15760">
                  <c:v>0.52187500000021514</c:v>
                </c:pt>
                <c:pt idx="15761">
                  <c:v>0.52188657407428918</c:v>
                </c:pt>
                <c:pt idx="15762">
                  <c:v>0.52189814814836322</c:v>
                </c:pt>
                <c:pt idx="15763">
                  <c:v>0.5219097222224377</c:v>
                </c:pt>
                <c:pt idx="15764">
                  <c:v>0.5219212962965134</c:v>
                </c:pt>
                <c:pt idx="15765">
                  <c:v>0.52193287037058678</c:v>
                </c:pt>
                <c:pt idx="15766">
                  <c:v>0.52194444444465971</c:v>
                </c:pt>
                <c:pt idx="15767">
                  <c:v>0.52195601851873363</c:v>
                </c:pt>
                <c:pt idx="15768">
                  <c:v>0.52196759259280745</c:v>
                </c:pt>
                <c:pt idx="15769">
                  <c:v>0.52197916666688315</c:v>
                </c:pt>
                <c:pt idx="15770">
                  <c:v>0.52199074074095408</c:v>
                </c:pt>
                <c:pt idx="15771">
                  <c:v>0.52200231481502957</c:v>
                </c:pt>
                <c:pt idx="15772">
                  <c:v>0.52201388888910349</c:v>
                </c:pt>
                <c:pt idx="15773">
                  <c:v>0.52202546296317986</c:v>
                </c:pt>
                <c:pt idx="15774">
                  <c:v>0.52203703703725157</c:v>
                </c:pt>
                <c:pt idx="15775">
                  <c:v>0.52204861111132572</c:v>
                </c:pt>
                <c:pt idx="15776">
                  <c:v>0.52206018518539821</c:v>
                </c:pt>
                <c:pt idx="15777">
                  <c:v>0.52207175925947535</c:v>
                </c:pt>
                <c:pt idx="15778">
                  <c:v>0.52208333333354784</c:v>
                </c:pt>
                <c:pt idx="15779">
                  <c:v>0.52209490740762188</c:v>
                </c:pt>
                <c:pt idx="15780">
                  <c:v>0.52210648148169558</c:v>
                </c:pt>
                <c:pt idx="15781">
                  <c:v>0.52211805555576996</c:v>
                </c:pt>
                <c:pt idx="15782">
                  <c:v>0.52212962962984533</c:v>
                </c:pt>
                <c:pt idx="15783">
                  <c:v>0.52214120370391803</c:v>
                </c:pt>
                <c:pt idx="15784">
                  <c:v>0.5221527777779903</c:v>
                </c:pt>
                <c:pt idx="15785">
                  <c:v>0.52216435185206356</c:v>
                </c:pt>
                <c:pt idx="15786">
                  <c:v>0.52217592592613959</c:v>
                </c:pt>
                <c:pt idx="15787">
                  <c:v>0.52218750000021275</c:v>
                </c:pt>
                <c:pt idx="15788">
                  <c:v>0.52219907407428978</c:v>
                </c:pt>
                <c:pt idx="15789">
                  <c:v>0.52221064814836227</c:v>
                </c:pt>
                <c:pt idx="15790">
                  <c:v>0.52222222222243631</c:v>
                </c:pt>
                <c:pt idx="15791">
                  <c:v>0.52223379629651034</c:v>
                </c:pt>
                <c:pt idx="15792">
                  <c:v>0.52224537037058605</c:v>
                </c:pt>
                <c:pt idx="15793">
                  <c:v>0.52225694444465698</c:v>
                </c:pt>
                <c:pt idx="15794">
                  <c:v>0.52226851851873268</c:v>
                </c:pt>
                <c:pt idx="15795">
                  <c:v>0.52228009259280661</c:v>
                </c:pt>
                <c:pt idx="15796">
                  <c:v>0.52229166666688298</c:v>
                </c:pt>
                <c:pt idx="15797">
                  <c:v>0.52230324074095258</c:v>
                </c:pt>
                <c:pt idx="15798">
                  <c:v>0.52231481481502851</c:v>
                </c:pt>
                <c:pt idx="15799">
                  <c:v>0.52232638888910132</c:v>
                </c:pt>
                <c:pt idx="15800">
                  <c:v>0.52233796296317669</c:v>
                </c:pt>
                <c:pt idx="15801">
                  <c:v>0.52234953703725051</c:v>
                </c:pt>
                <c:pt idx="15802">
                  <c:v>0.52236111111132344</c:v>
                </c:pt>
                <c:pt idx="15803">
                  <c:v>0.52237268518539859</c:v>
                </c:pt>
                <c:pt idx="15804">
                  <c:v>0.52238425925947285</c:v>
                </c:pt>
                <c:pt idx="15805">
                  <c:v>0.52239583333354955</c:v>
                </c:pt>
                <c:pt idx="15806">
                  <c:v>0.52240740740762059</c:v>
                </c:pt>
                <c:pt idx="15807">
                  <c:v>0.52241898148169341</c:v>
                </c:pt>
                <c:pt idx="15808">
                  <c:v>0.52243055555576856</c:v>
                </c:pt>
                <c:pt idx="15809">
                  <c:v>0.52244212962984249</c:v>
                </c:pt>
                <c:pt idx="15810">
                  <c:v>0.52245370370391553</c:v>
                </c:pt>
                <c:pt idx="15811">
                  <c:v>0.52246527777799057</c:v>
                </c:pt>
                <c:pt idx="15812">
                  <c:v>0.52247685185206316</c:v>
                </c:pt>
                <c:pt idx="15813">
                  <c:v>0.52248842592613776</c:v>
                </c:pt>
                <c:pt idx="15814">
                  <c:v>0.52250000000021257</c:v>
                </c:pt>
                <c:pt idx="15815">
                  <c:v>0.52251157407428728</c:v>
                </c:pt>
                <c:pt idx="15816">
                  <c:v>0.52252314814835987</c:v>
                </c:pt>
                <c:pt idx="15817">
                  <c:v>0.52253472222243458</c:v>
                </c:pt>
                <c:pt idx="15818">
                  <c:v>0.52254629629650962</c:v>
                </c:pt>
                <c:pt idx="15819">
                  <c:v>0.52255787037058365</c:v>
                </c:pt>
                <c:pt idx="15820">
                  <c:v>0.52256944444465747</c:v>
                </c:pt>
                <c:pt idx="15821">
                  <c:v>0.52258101851873162</c:v>
                </c:pt>
                <c:pt idx="15822">
                  <c:v>0.52259259259280555</c:v>
                </c:pt>
                <c:pt idx="15823">
                  <c:v>0.52260416666688125</c:v>
                </c:pt>
                <c:pt idx="15824">
                  <c:v>0.52261574074095196</c:v>
                </c:pt>
                <c:pt idx="15825">
                  <c:v>0.52262731481502767</c:v>
                </c:pt>
                <c:pt idx="15826">
                  <c:v>0.5226388888891017</c:v>
                </c:pt>
                <c:pt idx="15827">
                  <c:v>0.52265046296317774</c:v>
                </c:pt>
                <c:pt idx="15828">
                  <c:v>0.52266203703724956</c:v>
                </c:pt>
                <c:pt idx="15829">
                  <c:v>0.52267361111132382</c:v>
                </c:pt>
                <c:pt idx="15830">
                  <c:v>0.52268518518539786</c:v>
                </c:pt>
                <c:pt idx="15831">
                  <c:v>0.52269675925947334</c:v>
                </c:pt>
                <c:pt idx="15832">
                  <c:v>0.52270833333354771</c:v>
                </c:pt>
                <c:pt idx="15833">
                  <c:v>0.52271990740761998</c:v>
                </c:pt>
                <c:pt idx="15834">
                  <c:v>0.52273148148169402</c:v>
                </c:pt>
                <c:pt idx="15835">
                  <c:v>0.52274305555576805</c:v>
                </c:pt>
                <c:pt idx="15836">
                  <c:v>0.52275462962984265</c:v>
                </c:pt>
                <c:pt idx="15837">
                  <c:v>0.52276620370391558</c:v>
                </c:pt>
                <c:pt idx="15838">
                  <c:v>0.52277777777799017</c:v>
                </c:pt>
                <c:pt idx="15839">
                  <c:v>0.52278935185206288</c:v>
                </c:pt>
                <c:pt idx="15840">
                  <c:v>0.52280092592613758</c:v>
                </c:pt>
                <c:pt idx="15841">
                  <c:v>0.52281250000021062</c:v>
                </c:pt>
                <c:pt idx="15842">
                  <c:v>0.52282407407428766</c:v>
                </c:pt>
                <c:pt idx="15843">
                  <c:v>0.5228356481483607</c:v>
                </c:pt>
                <c:pt idx="15844">
                  <c:v>0.52284722222243463</c:v>
                </c:pt>
                <c:pt idx="15845">
                  <c:v>0.52285879629650978</c:v>
                </c:pt>
                <c:pt idx="15846">
                  <c:v>0.52287037037058415</c:v>
                </c:pt>
                <c:pt idx="15847">
                  <c:v>0.52288194444465652</c:v>
                </c:pt>
                <c:pt idx="15848">
                  <c:v>0.52289351851873211</c:v>
                </c:pt>
                <c:pt idx="15849">
                  <c:v>0.52290509259280615</c:v>
                </c:pt>
                <c:pt idx="15850">
                  <c:v>0.52291666666687864</c:v>
                </c:pt>
                <c:pt idx="15851">
                  <c:v>0.52292824074095257</c:v>
                </c:pt>
                <c:pt idx="15852">
                  <c:v>0.52293981481502672</c:v>
                </c:pt>
                <c:pt idx="15853">
                  <c:v>0.52295138888910053</c:v>
                </c:pt>
                <c:pt idx="15854">
                  <c:v>0.52296296296317479</c:v>
                </c:pt>
                <c:pt idx="15855">
                  <c:v>0.5229745370372485</c:v>
                </c:pt>
                <c:pt idx="15856">
                  <c:v>0.52298611111132132</c:v>
                </c:pt>
                <c:pt idx="15857">
                  <c:v>0.52299768518539691</c:v>
                </c:pt>
                <c:pt idx="15858">
                  <c:v>0.52300925925947295</c:v>
                </c:pt>
                <c:pt idx="15859">
                  <c:v>0.52302083333354743</c:v>
                </c:pt>
                <c:pt idx="15860">
                  <c:v>0.52303240740761858</c:v>
                </c:pt>
                <c:pt idx="15861">
                  <c:v>0.52304398148169307</c:v>
                </c:pt>
                <c:pt idx="15862">
                  <c:v>0.5230555555557671</c:v>
                </c:pt>
                <c:pt idx="15863">
                  <c:v>0.52306712962984059</c:v>
                </c:pt>
                <c:pt idx="15864">
                  <c:v>0.52307870370391518</c:v>
                </c:pt>
                <c:pt idx="15865">
                  <c:v>0.52309027777798922</c:v>
                </c:pt>
                <c:pt idx="15866">
                  <c:v>0.52310185185206326</c:v>
                </c:pt>
                <c:pt idx="15867">
                  <c:v>0.52311342592613574</c:v>
                </c:pt>
                <c:pt idx="15868">
                  <c:v>0.52312500000021134</c:v>
                </c:pt>
                <c:pt idx="15869">
                  <c:v>0.52313657407428538</c:v>
                </c:pt>
                <c:pt idx="15870">
                  <c:v>0.52314814814835942</c:v>
                </c:pt>
                <c:pt idx="15871">
                  <c:v>0.52315972222243345</c:v>
                </c:pt>
                <c:pt idx="15872">
                  <c:v>0.52317129629650916</c:v>
                </c:pt>
                <c:pt idx="15873">
                  <c:v>0.52318287037058164</c:v>
                </c:pt>
                <c:pt idx="15874">
                  <c:v>0.52319444444465568</c:v>
                </c:pt>
                <c:pt idx="15875">
                  <c:v>0.52320601851872961</c:v>
                </c:pt>
                <c:pt idx="15876">
                  <c:v>0.52321759259280354</c:v>
                </c:pt>
                <c:pt idx="15877">
                  <c:v>0.52322916666687913</c:v>
                </c:pt>
                <c:pt idx="15878">
                  <c:v>0.52324074074095006</c:v>
                </c:pt>
                <c:pt idx="15879">
                  <c:v>0.52325231481502432</c:v>
                </c:pt>
                <c:pt idx="15880">
                  <c:v>0.52326388888909958</c:v>
                </c:pt>
                <c:pt idx="15881">
                  <c:v>0.52327546296317584</c:v>
                </c:pt>
                <c:pt idx="15882">
                  <c:v>0.52328703703724655</c:v>
                </c:pt>
                <c:pt idx="15883">
                  <c:v>0.52329861111132192</c:v>
                </c:pt>
                <c:pt idx="15884">
                  <c:v>0.52331018518539418</c:v>
                </c:pt>
                <c:pt idx="15885">
                  <c:v>0.52332175925947133</c:v>
                </c:pt>
                <c:pt idx="15886">
                  <c:v>0.52333333333354404</c:v>
                </c:pt>
                <c:pt idx="15887">
                  <c:v>0.52334490740761808</c:v>
                </c:pt>
                <c:pt idx="15888">
                  <c:v>0.52335648148169156</c:v>
                </c:pt>
                <c:pt idx="15889">
                  <c:v>0.52336805555576549</c:v>
                </c:pt>
                <c:pt idx="15890">
                  <c:v>0.52337962962984064</c:v>
                </c:pt>
                <c:pt idx="15891">
                  <c:v>0.52339120370391423</c:v>
                </c:pt>
                <c:pt idx="15892">
                  <c:v>0.52340277777798627</c:v>
                </c:pt>
                <c:pt idx="15893">
                  <c:v>0.52341435185205931</c:v>
                </c:pt>
                <c:pt idx="15894">
                  <c:v>0.52342592592613557</c:v>
                </c:pt>
                <c:pt idx="15895">
                  <c:v>0.52343750000020839</c:v>
                </c:pt>
                <c:pt idx="15896">
                  <c:v>0.52344907407428465</c:v>
                </c:pt>
                <c:pt idx="15897">
                  <c:v>0.52346064814835847</c:v>
                </c:pt>
                <c:pt idx="15898">
                  <c:v>0.5234722222224325</c:v>
                </c:pt>
                <c:pt idx="15899">
                  <c:v>0.52348379629650654</c:v>
                </c:pt>
                <c:pt idx="15900">
                  <c:v>0.52349537037058225</c:v>
                </c:pt>
                <c:pt idx="15901">
                  <c:v>0.52350694444465296</c:v>
                </c:pt>
                <c:pt idx="15902">
                  <c:v>0.52351851851872866</c:v>
                </c:pt>
                <c:pt idx="15903">
                  <c:v>0.5235300925928027</c:v>
                </c:pt>
                <c:pt idx="15904">
                  <c:v>0.52354166666687874</c:v>
                </c:pt>
                <c:pt idx="15905">
                  <c:v>0.52355324074094822</c:v>
                </c:pt>
                <c:pt idx="15906">
                  <c:v>0.52356481481502459</c:v>
                </c:pt>
                <c:pt idx="15907">
                  <c:v>0.52357638888909708</c:v>
                </c:pt>
                <c:pt idx="15908">
                  <c:v>0.52358796296317289</c:v>
                </c:pt>
                <c:pt idx="15909">
                  <c:v>0.52359953703724649</c:v>
                </c:pt>
                <c:pt idx="15910">
                  <c:v>0.52361111111132097</c:v>
                </c:pt>
                <c:pt idx="15911">
                  <c:v>0.52362268518539501</c:v>
                </c:pt>
                <c:pt idx="15912">
                  <c:v>0.52363425925946905</c:v>
                </c:pt>
                <c:pt idx="15913">
                  <c:v>0.52364583333354686</c:v>
                </c:pt>
                <c:pt idx="15914">
                  <c:v>0.52365740740761713</c:v>
                </c:pt>
                <c:pt idx="15915">
                  <c:v>0.52366898148169116</c:v>
                </c:pt>
                <c:pt idx="15916">
                  <c:v>0.5236805555557652</c:v>
                </c:pt>
                <c:pt idx="15917">
                  <c:v>0.52369212962983924</c:v>
                </c:pt>
                <c:pt idx="15918">
                  <c:v>0.52370370370391328</c:v>
                </c:pt>
                <c:pt idx="15919">
                  <c:v>0.52371527777798732</c:v>
                </c:pt>
                <c:pt idx="15920">
                  <c:v>0.52372685185206136</c:v>
                </c:pt>
                <c:pt idx="15921">
                  <c:v>0.5237384259261354</c:v>
                </c:pt>
                <c:pt idx="15922">
                  <c:v>0.52375000000020944</c:v>
                </c:pt>
                <c:pt idx="15923">
                  <c:v>0.5237615740742837</c:v>
                </c:pt>
                <c:pt idx="15924">
                  <c:v>0.52377314814835751</c:v>
                </c:pt>
                <c:pt idx="15925">
                  <c:v>0.52378472222243155</c:v>
                </c:pt>
                <c:pt idx="15926">
                  <c:v>0.52379629629650726</c:v>
                </c:pt>
                <c:pt idx="15927">
                  <c:v>0.52380787037058163</c:v>
                </c:pt>
                <c:pt idx="15928">
                  <c:v>0.52381944444465367</c:v>
                </c:pt>
                <c:pt idx="15929">
                  <c:v>0.52383101851872926</c:v>
                </c:pt>
                <c:pt idx="15930">
                  <c:v>0.52384259259280175</c:v>
                </c:pt>
                <c:pt idx="15931">
                  <c:v>0.52385416666687723</c:v>
                </c:pt>
                <c:pt idx="15932">
                  <c:v>0.52386574074094783</c:v>
                </c:pt>
                <c:pt idx="15933">
                  <c:v>0.52387731481502386</c:v>
                </c:pt>
                <c:pt idx="15934">
                  <c:v>0.5238888888890979</c:v>
                </c:pt>
                <c:pt idx="15935">
                  <c:v>0.52390046296317372</c:v>
                </c:pt>
                <c:pt idx="15936">
                  <c:v>0.52391203703724443</c:v>
                </c:pt>
                <c:pt idx="15937">
                  <c:v>0.52392361111132002</c:v>
                </c:pt>
                <c:pt idx="15938">
                  <c:v>0.52393518518539406</c:v>
                </c:pt>
                <c:pt idx="15939">
                  <c:v>0.5239467592594681</c:v>
                </c:pt>
                <c:pt idx="15940">
                  <c:v>0.52395833333354391</c:v>
                </c:pt>
                <c:pt idx="15941">
                  <c:v>0.52396990740761618</c:v>
                </c:pt>
                <c:pt idx="15942">
                  <c:v>0.52398148148169021</c:v>
                </c:pt>
                <c:pt idx="15943">
                  <c:v>0.52399305555576425</c:v>
                </c:pt>
                <c:pt idx="15944">
                  <c:v>0.52400462962983863</c:v>
                </c:pt>
                <c:pt idx="15945">
                  <c:v>0.524016203703911</c:v>
                </c:pt>
                <c:pt idx="15946">
                  <c:v>0.52402777777798637</c:v>
                </c:pt>
                <c:pt idx="15947">
                  <c:v>0.52403935185205885</c:v>
                </c:pt>
                <c:pt idx="15948">
                  <c:v>0.52405092592613356</c:v>
                </c:pt>
                <c:pt idx="15949">
                  <c:v>0.52406250000020649</c:v>
                </c:pt>
                <c:pt idx="15950">
                  <c:v>0.52407407407428264</c:v>
                </c:pt>
                <c:pt idx="15951">
                  <c:v>0.52408564814835668</c:v>
                </c:pt>
                <c:pt idx="15952">
                  <c:v>0.5240972222224306</c:v>
                </c:pt>
                <c:pt idx="15953">
                  <c:v>0.52410879629650464</c:v>
                </c:pt>
                <c:pt idx="15954">
                  <c:v>0.52412037037058012</c:v>
                </c:pt>
                <c:pt idx="15955">
                  <c:v>0.5241319444446525</c:v>
                </c:pt>
                <c:pt idx="15956">
                  <c:v>0.52414351851872765</c:v>
                </c:pt>
                <c:pt idx="15957">
                  <c:v>0.52415509259280224</c:v>
                </c:pt>
                <c:pt idx="15958">
                  <c:v>0.52416666666687484</c:v>
                </c:pt>
                <c:pt idx="15959">
                  <c:v>0.52417824074094732</c:v>
                </c:pt>
                <c:pt idx="15960">
                  <c:v>0.52418981481502291</c:v>
                </c:pt>
                <c:pt idx="15961">
                  <c:v>0.52420138888909651</c:v>
                </c:pt>
                <c:pt idx="15962">
                  <c:v>0.52421296296317099</c:v>
                </c:pt>
                <c:pt idx="15963">
                  <c:v>0.52422453703724459</c:v>
                </c:pt>
                <c:pt idx="15964">
                  <c:v>0.52423611111131729</c:v>
                </c:pt>
                <c:pt idx="15965">
                  <c:v>0.52424768518539311</c:v>
                </c:pt>
                <c:pt idx="15966">
                  <c:v>0.52425925925946715</c:v>
                </c:pt>
                <c:pt idx="15967">
                  <c:v>0.52427083333354318</c:v>
                </c:pt>
                <c:pt idx="15968">
                  <c:v>0.52428240740761456</c:v>
                </c:pt>
                <c:pt idx="15969">
                  <c:v>0.52429398148168926</c:v>
                </c:pt>
                <c:pt idx="15970">
                  <c:v>0.5243055555557633</c:v>
                </c:pt>
                <c:pt idx="15971">
                  <c:v>0.52431712962983656</c:v>
                </c:pt>
                <c:pt idx="15972">
                  <c:v>0.52432870370391138</c:v>
                </c:pt>
                <c:pt idx="15973">
                  <c:v>0.52434027777798542</c:v>
                </c:pt>
                <c:pt idx="15974">
                  <c:v>0.52435185185205946</c:v>
                </c:pt>
                <c:pt idx="15975">
                  <c:v>0.52436342592613161</c:v>
                </c:pt>
                <c:pt idx="15976">
                  <c:v>0.52437500000020754</c:v>
                </c:pt>
                <c:pt idx="15977">
                  <c:v>0.52438657407428158</c:v>
                </c:pt>
                <c:pt idx="15978">
                  <c:v>0.5243981481483555</c:v>
                </c:pt>
                <c:pt idx="15979">
                  <c:v>0.52440972222242954</c:v>
                </c:pt>
                <c:pt idx="15980">
                  <c:v>0.52442129629650525</c:v>
                </c:pt>
                <c:pt idx="15981">
                  <c:v>0.52443287037057773</c:v>
                </c:pt>
                <c:pt idx="15982">
                  <c:v>0.52444444444465177</c:v>
                </c:pt>
                <c:pt idx="15983">
                  <c:v>0.52445601851872581</c:v>
                </c:pt>
                <c:pt idx="15984">
                  <c:v>0.52446759259279951</c:v>
                </c:pt>
                <c:pt idx="15985">
                  <c:v>0.52447916666687522</c:v>
                </c:pt>
                <c:pt idx="15986">
                  <c:v>0.52449074074094593</c:v>
                </c:pt>
                <c:pt idx="15987">
                  <c:v>0.52450231481502019</c:v>
                </c:pt>
                <c:pt idx="15988">
                  <c:v>0.52451388888909556</c:v>
                </c:pt>
                <c:pt idx="15989">
                  <c:v>0.52452546296317182</c:v>
                </c:pt>
                <c:pt idx="15990">
                  <c:v>0.52453703703724253</c:v>
                </c:pt>
                <c:pt idx="15991">
                  <c:v>0.52454861111131812</c:v>
                </c:pt>
                <c:pt idx="15992">
                  <c:v>0.52456018518539016</c:v>
                </c:pt>
                <c:pt idx="15993">
                  <c:v>0.5245717592594662</c:v>
                </c:pt>
                <c:pt idx="15994">
                  <c:v>0.52458333333354024</c:v>
                </c:pt>
                <c:pt idx="15995">
                  <c:v>0.52459490740761427</c:v>
                </c:pt>
                <c:pt idx="15996">
                  <c:v>0.52460648148168831</c:v>
                </c:pt>
                <c:pt idx="15997">
                  <c:v>0.52461805555576235</c:v>
                </c:pt>
                <c:pt idx="15998">
                  <c:v>0.52462962962983828</c:v>
                </c:pt>
                <c:pt idx="15999">
                  <c:v>0.52464120370391065</c:v>
                </c:pt>
                <c:pt idx="16000">
                  <c:v>0.52465277777798447</c:v>
                </c:pt>
                <c:pt idx="16001">
                  <c:v>0.52466435185205695</c:v>
                </c:pt>
                <c:pt idx="16002">
                  <c:v>0.52467592592613255</c:v>
                </c:pt>
                <c:pt idx="16003">
                  <c:v>0.52468750000020659</c:v>
                </c:pt>
                <c:pt idx="16004">
                  <c:v>0.52469907407428262</c:v>
                </c:pt>
                <c:pt idx="16005">
                  <c:v>0.52471064814835466</c:v>
                </c:pt>
                <c:pt idx="16006">
                  <c:v>0.5247222222224287</c:v>
                </c:pt>
                <c:pt idx="16007">
                  <c:v>0.52473379629650274</c:v>
                </c:pt>
                <c:pt idx="16008">
                  <c:v>0.52474537037057956</c:v>
                </c:pt>
                <c:pt idx="16009">
                  <c:v>0.52475694444465049</c:v>
                </c:pt>
                <c:pt idx="16010">
                  <c:v>0.52476851851872564</c:v>
                </c:pt>
                <c:pt idx="16011">
                  <c:v>0.52478009259280034</c:v>
                </c:pt>
                <c:pt idx="16012">
                  <c:v>0.52479166666687604</c:v>
                </c:pt>
                <c:pt idx="16013">
                  <c:v>0.52480324074094542</c:v>
                </c:pt>
                <c:pt idx="16014">
                  <c:v>0.52481481481502101</c:v>
                </c:pt>
                <c:pt idx="16015">
                  <c:v>0.5248263888890945</c:v>
                </c:pt>
                <c:pt idx="16016">
                  <c:v>0.52483796296316909</c:v>
                </c:pt>
                <c:pt idx="16017">
                  <c:v>0.52484953703724313</c:v>
                </c:pt>
                <c:pt idx="16018">
                  <c:v>0.52486111111131717</c:v>
                </c:pt>
                <c:pt idx="16019">
                  <c:v>0.52487268518539121</c:v>
                </c:pt>
                <c:pt idx="16020">
                  <c:v>0.52488425925946525</c:v>
                </c:pt>
                <c:pt idx="16021">
                  <c:v>0.52489583333354273</c:v>
                </c:pt>
                <c:pt idx="16022">
                  <c:v>0.52490740740761332</c:v>
                </c:pt>
                <c:pt idx="16023">
                  <c:v>0.52491898148168736</c:v>
                </c:pt>
                <c:pt idx="16024">
                  <c:v>0.5249305555557614</c:v>
                </c:pt>
                <c:pt idx="16025">
                  <c:v>0.52494212962983544</c:v>
                </c:pt>
                <c:pt idx="16026">
                  <c:v>0.52495370370390948</c:v>
                </c:pt>
                <c:pt idx="16027">
                  <c:v>0.52496527777798352</c:v>
                </c:pt>
                <c:pt idx="16028">
                  <c:v>0.52497685185205756</c:v>
                </c:pt>
                <c:pt idx="16029">
                  <c:v>0.52498842592613149</c:v>
                </c:pt>
                <c:pt idx="16030">
                  <c:v>0.52500000000020552</c:v>
                </c:pt>
                <c:pt idx="16031">
                  <c:v>0.52501157407427967</c:v>
                </c:pt>
                <c:pt idx="16032">
                  <c:v>0.52502314814835349</c:v>
                </c:pt>
                <c:pt idx="16033">
                  <c:v>0.52503472222242753</c:v>
                </c:pt>
                <c:pt idx="16034">
                  <c:v>0.52504629629650323</c:v>
                </c:pt>
                <c:pt idx="16035">
                  <c:v>0.52505787037057761</c:v>
                </c:pt>
                <c:pt idx="16036">
                  <c:v>0.52506944444464987</c:v>
                </c:pt>
                <c:pt idx="16037">
                  <c:v>0.52508101851872535</c:v>
                </c:pt>
                <c:pt idx="16038">
                  <c:v>0.52509259259279795</c:v>
                </c:pt>
                <c:pt idx="16039">
                  <c:v>0.52510416666687265</c:v>
                </c:pt>
                <c:pt idx="16040">
                  <c:v>0.52511574074094403</c:v>
                </c:pt>
                <c:pt idx="16041">
                  <c:v>0.52512731481502006</c:v>
                </c:pt>
                <c:pt idx="16042">
                  <c:v>0.5251388888890941</c:v>
                </c:pt>
                <c:pt idx="16043">
                  <c:v>0.52515046296316814</c:v>
                </c:pt>
                <c:pt idx="16044">
                  <c:v>0.5251620370372404</c:v>
                </c:pt>
                <c:pt idx="16045">
                  <c:v>0.52517361111131622</c:v>
                </c:pt>
                <c:pt idx="16046">
                  <c:v>0.52518518518539026</c:v>
                </c:pt>
                <c:pt idx="16047">
                  <c:v>0.5251967592594643</c:v>
                </c:pt>
                <c:pt idx="16048">
                  <c:v>0.52520833333353989</c:v>
                </c:pt>
                <c:pt idx="16049">
                  <c:v>0.52521990740761237</c:v>
                </c:pt>
                <c:pt idx="16050">
                  <c:v>0.52523148148168641</c:v>
                </c:pt>
                <c:pt idx="16051">
                  <c:v>0.52524305555576045</c:v>
                </c:pt>
                <c:pt idx="16052">
                  <c:v>0.5252546296298346</c:v>
                </c:pt>
                <c:pt idx="16053">
                  <c:v>0.52526620370390709</c:v>
                </c:pt>
                <c:pt idx="16054">
                  <c:v>0.52527777777798257</c:v>
                </c:pt>
                <c:pt idx="16055">
                  <c:v>0.52528935185205461</c:v>
                </c:pt>
                <c:pt idx="16056">
                  <c:v>0.52530092592612909</c:v>
                </c:pt>
                <c:pt idx="16057">
                  <c:v>0.52531250000020235</c:v>
                </c:pt>
                <c:pt idx="16058">
                  <c:v>0.52532407407427872</c:v>
                </c:pt>
                <c:pt idx="16059">
                  <c:v>0.52533564814835276</c:v>
                </c:pt>
                <c:pt idx="16060">
                  <c:v>0.5253472222224268</c:v>
                </c:pt>
                <c:pt idx="16061">
                  <c:v>0.52535879629650084</c:v>
                </c:pt>
                <c:pt idx="16062">
                  <c:v>0.52537037037057621</c:v>
                </c:pt>
                <c:pt idx="16063">
                  <c:v>0.52538194444464859</c:v>
                </c:pt>
                <c:pt idx="16064">
                  <c:v>0.52539351851872362</c:v>
                </c:pt>
                <c:pt idx="16065">
                  <c:v>0.52540509259279833</c:v>
                </c:pt>
                <c:pt idx="16066">
                  <c:v>0.52541666666687104</c:v>
                </c:pt>
                <c:pt idx="16067">
                  <c:v>0.5254282407409433</c:v>
                </c:pt>
                <c:pt idx="16068">
                  <c:v>0.52543981481501911</c:v>
                </c:pt>
                <c:pt idx="16069">
                  <c:v>0.52545138888909249</c:v>
                </c:pt>
                <c:pt idx="16070">
                  <c:v>0.52546296296316575</c:v>
                </c:pt>
                <c:pt idx="16071">
                  <c:v>0.52547453703724056</c:v>
                </c:pt>
                <c:pt idx="16072">
                  <c:v>0.52548611111131327</c:v>
                </c:pt>
                <c:pt idx="16073">
                  <c:v>0.52549768518538931</c:v>
                </c:pt>
                <c:pt idx="16074">
                  <c:v>0.52550925925946335</c:v>
                </c:pt>
                <c:pt idx="16075">
                  <c:v>0.52552083333353905</c:v>
                </c:pt>
                <c:pt idx="16076">
                  <c:v>0.52553240740760998</c:v>
                </c:pt>
                <c:pt idx="16077">
                  <c:v>0.52554398148168546</c:v>
                </c:pt>
                <c:pt idx="16078">
                  <c:v>0.5255555555557595</c:v>
                </c:pt>
                <c:pt idx="16079">
                  <c:v>0.5255671296298321</c:v>
                </c:pt>
                <c:pt idx="16080">
                  <c:v>0.52557870370390758</c:v>
                </c:pt>
                <c:pt idx="16081">
                  <c:v>0.52559027777798151</c:v>
                </c:pt>
                <c:pt idx="16082">
                  <c:v>0.52560185185205566</c:v>
                </c:pt>
                <c:pt idx="16083">
                  <c:v>0.52561342592612958</c:v>
                </c:pt>
                <c:pt idx="16084">
                  <c:v>0.52562500000020373</c:v>
                </c:pt>
                <c:pt idx="16085">
                  <c:v>0.52563657407427777</c:v>
                </c:pt>
                <c:pt idx="16086">
                  <c:v>0.52564814814835181</c:v>
                </c:pt>
                <c:pt idx="16087">
                  <c:v>0.52565972222242585</c:v>
                </c:pt>
                <c:pt idx="16088">
                  <c:v>0.52567129629650278</c:v>
                </c:pt>
                <c:pt idx="16089">
                  <c:v>0.52568287037057571</c:v>
                </c:pt>
                <c:pt idx="16090">
                  <c:v>0.52569444444464863</c:v>
                </c:pt>
                <c:pt idx="16091">
                  <c:v>0.52570601851872345</c:v>
                </c:pt>
                <c:pt idx="16092">
                  <c:v>0.52571759259279605</c:v>
                </c:pt>
                <c:pt idx="16093">
                  <c:v>0.52572916666687253</c:v>
                </c:pt>
                <c:pt idx="16094">
                  <c:v>0.52574074074094357</c:v>
                </c:pt>
                <c:pt idx="16095">
                  <c:v>0.52575231481501816</c:v>
                </c:pt>
                <c:pt idx="16096">
                  <c:v>0.5257638888890922</c:v>
                </c:pt>
                <c:pt idx="16097">
                  <c:v>0.52577546296316779</c:v>
                </c:pt>
                <c:pt idx="16098">
                  <c:v>0.52578703703724028</c:v>
                </c:pt>
                <c:pt idx="16099">
                  <c:v>0.52579861111131465</c:v>
                </c:pt>
                <c:pt idx="16100">
                  <c:v>0.52581018518538836</c:v>
                </c:pt>
                <c:pt idx="16101">
                  <c:v>0.52582175925946262</c:v>
                </c:pt>
                <c:pt idx="16102">
                  <c:v>0.52583333333353777</c:v>
                </c:pt>
                <c:pt idx="16103">
                  <c:v>0.5258449074076107</c:v>
                </c:pt>
                <c:pt idx="16104">
                  <c:v>0.52585648148168451</c:v>
                </c:pt>
                <c:pt idx="16105">
                  <c:v>0.52586805555575855</c:v>
                </c:pt>
                <c:pt idx="16106">
                  <c:v>0.52587962962983426</c:v>
                </c:pt>
                <c:pt idx="16107">
                  <c:v>0.52589120370390663</c:v>
                </c:pt>
                <c:pt idx="16108">
                  <c:v>0.52590277777798056</c:v>
                </c:pt>
                <c:pt idx="16109">
                  <c:v>0.52591435185205271</c:v>
                </c:pt>
                <c:pt idx="16110">
                  <c:v>0.52592592592612852</c:v>
                </c:pt>
                <c:pt idx="16111">
                  <c:v>0.52593750000020256</c:v>
                </c:pt>
                <c:pt idx="16112">
                  <c:v>0.5259490740742786</c:v>
                </c:pt>
                <c:pt idx="16113">
                  <c:v>0.52596064814835086</c:v>
                </c:pt>
                <c:pt idx="16114">
                  <c:v>0.5259722222224249</c:v>
                </c:pt>
                <c:pt idx="16115">
                  <c:v>0.52598379629649894</c:v>
                </c:pt>
                <c:pt idx="16116">
                  <c:v>0.52599537037057542</c:v>
                </c:pt>
                <c:pt idx="16117">
                  <c:v>0.52600694444464657</c:v>
                </c:pt>
                <c:pt idx="16118">
                  <c:v>0.52601851851872161</c:v>
                </c:pt>
                <c:pt idx="16119">
                  <c:v>0.52603009259279565</c:v>
                </c:pt>
                <c:pt idx="16120">
                  <c:v>0.52604166666687147</c:v>
                </c:pt>
                <c:pt idx="16121">
                  <c:v>0.5260532407409414</c:v>
                </c:pt>
                <c:pt idx="16122">
                  <c:v>0.52606481481501721</c:v>
                </c:pt>
                <c:pt idx="16123">
                  <c:v>0.52607638888909058</c:v>
                </c:pt>
                <c:pt idx="16124">
                  <c:v>0.52608796296316529</c:v>
                </c:pt>
                <c:pt idx="16125">
                  <c:v>0.52609953703723933</c:v>
                </c:pt>
                <c:pt idx="16126">
                  <c:v>0.52611111111131337</c:v>
                </c:pt>
                <c:pt idx="16127">
                  <c:v>0.52612268518538741</c:v>
                </c:pt>
                <c:pt idx="16128">
                  <c:v>0.52613425925946145</c:v>
                </c:pt>
                <c:pt idx="16129">
                  <c:v>0.5261458333335387</c:v>
                </c:pt>
                <c:pt idx="16130">
                  <c:v>0.52615740740760952</c:v>
                </c:pt>
                <c:pt idx="16131">
                  <c:v>0.52616898148168356</c:v>
                </c:pt>
                <c:pt idx="16132">
                  <c:v>0.52618055555575749</c:v>
                </c:pt>
                <c:pt idx="16133">
                  <c:v>0.52619212962983153</c:v>
                </c:pt>
                <c:pt idx="16134">
                  <c:v>0.52620370370390557</c:v>
                </c:pt>
                <c:pt idx="16135">
                  <c:v>0.5262152777779795</c:v>
                </c:pt>
                <c:pt idx="16136">
                  <c:v>0.5262268518520522</c:v>
                </c:pt>
                <c:pt idx="16137">
                  <c:v>0.52623842592612757</c:v>
                </c:pt>
                <c:pt idx="16138">
                  <c:v>0.5262500000002015</c:v>
                </c:pt>
                <c:pt idx="16139">
                  <c:v>0.52626157407427587</c:v>
                </c:pt>
                <c:pt idx="16140">
                  <c:v>0.52627314814834958</c:v>
                </c:pt>
                <c:pt idx="16141">
                  <c:v>0.52628472222242351</c:v>
                </c:pt>
                <c:pt idx="16142">
                  <c:v>0.52629629629649932</c:v>
                </c:pt>
                <c:pt idx="16143">
                  <c:v>0.5263078703705738</c:v>
                </c:pt>
                <c:pt idx="16144">
                  <c:v>0.52631944444464607</c:v>
                </c:pt>
                <c:pt idx="16145">
                  <c:v>0.52633101851872144</c:v>
                </c:pt>
                <c:pt idx="16146">
                  <c:v>0.52634259259279415</c:v>
                </c:pt>
                <c:pt idx="16147">
                  <c:v>0.52635416666686818</c:v>
                </c:pt>
                <c:pt idx="16148">
                  <c:v>0.52636574074093978</c:v>
                </c:pt>
                <c:pt idx="16149">
                  <c:v>0.52637731481501626</c:v>
                </c:pt>
                <c:pt idx="16150">
                  <c:v>0.5263888888890903</c:v>
                </c:pt>
                <c:pt idx="16151">
                  <c:v>0.52640046296316434</c:v>
                </c:pt>
                <c:pt idx="16152">
                  <c:v>0.52641203703723638</c:v>
                </c:pt>
                <c:pt idx="16153">
                  <c:v>0.52642361111131242</c:v>
                </c:pt>
                <c:pt idx="16154">
                  <c:v>0.52643518518538646</c:v>
                </c:pt>
                <c:pt idx="16155">
                  <c:v>0.52644675925946049</c:v>
                </c:pt>
                <c:pt idx="16156">
                  <c:v>0.52645833333353464</c:v>
                </c:pt>
                <c:pt idx="16157">
                  <c:v>0.52646990740760857</c:v>
                </c:pt>
                <c:pt idx="16158">
                  <c:v>0.5264814814816825</c:v>
                </c:pt>
                <c:pt idx="16159">
                  <c:v>0.52649305555575654</c:v>
                </c:pt>
                <c:pt idx="16160">
                  <c:v>0.52650462962983069</c:v>
                </c:pt>
                <c:pt idx="16161">
                  <c:v>0.52651620370390306</c:v>
                </c:pt>
                <c:pt idx="16162">
                  <c:v>0.52652777777797743</c:v>
                </c:pt>
                <c:pt idx="16163">
                  <c:v>0.52653935185205081</c:v>
                </c:pt>
                <c:pt idx="16164">
                  <c:v>0.52655092592612507</c:v>
                </c:pt>
                <c:pt idx="16165">
                  <c:v>0.526562500000199</c:v>
                </c:pt>
                <c:pt idx="16166">
                  <c:v>0.52657407407427492</c:v>
                </c:pt>
                <c:pt idx="16167">
                  <c:v>0.52658564814834896</c:v>
                </c:pt>
                <c:pt idx="16168">
                  <c:v>0.526597222222423</c:v>
                </c:pt>
                <c:pt idx="16169">
                  <c:v>0.52660879629649882</c:v>
                </c:pt>
                <c:pt idx="16170">
                  <c:v>0.52662037037057341</c:v>
                </c:pt>
                <c:pt idx="16171">
                  <c:v>0.52663194444464512</c:v>
                </c:pt>
                <c:pt idx="16172">
                  <c:v>0.52664351851872093</c:v>
                </c:pt>
                <c:pt idx="16173">
                  <c:v>0.52665509259279553</c:v>
                </c:pt>
                <c:pt idx="16174">
                  <c:v>0.52666666666686723</c:v>
                </c:pt>
                <c:pt idx="16175">
                  <c:v>0.52667824074094127</c:v>
                </c:pt>
                <c:pt idx="16176">
                  <c:v>0.52668981481501564</c:v>
                </c:pt>
                <c:pt idx="16177">
                  <c:v>0.52670138888908935</c:v>
                </c:pt>
                <c:pt idx="16178">
                  <c:v>0.52671296296316339</c:v>
                </c:pt>
                <c:pt idx="16179">
                  <c:v>0.52672453703723743</c:v>
                </c:pt>
                <c:pt idx="16180">
                  <c:v>0.52673611111131147</c:v>
                </c:pt>
                <c:pt idx="16181">
                  <c:v>0.52674768518538562</c:v>
                </c:pt>
                <c:pt idx="16182">
                  <c:v>0.52675925925946065</c:v>
                </c:pt>
                <c:pt idx="16183">
                  <c:v>0.52677083333353669</c:v>
                </c:pt>
                <c:pt idx="16184">
                  <c:v>0.52678240740760751</c:v>
                </c:pt>
                <c:pt idx="16185">
                  <c:v>0.52679398148168166</c:v>
                </c:pt>
                <c:pt idx="16186">
                  <c:v>0.5268055555557557</c:v>
                </c:pt>
                <c:pt idx="16187">
                  <c:v>0.52681712962982952</c:v>
                </c:pt>
                <c:pt idx="16188">
                  <c:v>0.52682870370390378</c:v>
                </c:pt>
                <c:pt idx="16189">
                  <c:v>0.52684027777797782</c:v>
                </c:pt>
                <c:pt idx="16190">
                  <c:v>0.52685185185205186</c:v>
                </c:pt>
                <c:pt idx="16191">
                  <c:v>0.52686342592612556</c:v>
                </c:pt>
                <c:pt idx="16192">
                  <c:v>0.52687500000020004</c:v>
                </c:pt>
                <c:pt idx="16193">
                  <c:v>0.52688657407427397</c:v>
                </c:pt>
                <c:pt idx="16194">
                  <c:v>0.52689814814834801</c:v>
                </c:pt>
                <c:pt idx="16195">
                  <c:v>0.52690972222242205</c:v>
                </c:pt>
                <c:pt idx="16196">
                  <c:v>0.52692129629649853</c:v>
                </c:pt>
                <c:pt idx="16197">
                  <c:v>0.52693287037057168</c:v>
                </c:pt>
                <c:pt idx="16198">
                  <c:v>0.52694444444464461</c:v>
                </c:pt>
                <c:pt idx="16199">
                  <c:v>0.52695601851871865</c:v>
                </c:pt>
                <c:pt idx="16200">
                  <c:v>0.52696759259279224</c:v>
                </c:pt>
                <c:pt idx="16201">
                  <c:v>0.52697916666686662</c:v>
                </c:pt>
                <c:pt idx="16202">
                  <c:v>0.52699074074093899</c:v>
                </c:pt>
                <c:pt idx="16203">
                  <c:v>0.52700231481501436</c:v>
                </c:pt>
                <c:pt idx="16204">
                  <c:v>0.5270138888890884</c:v>
                </c:pt>
                <c:pt idx="16205">
                  <c:v>0.52702546296316377</c:v>
                </c:pt>
                <c:pt idx="16206">
                  <c:v>0.52703703703723648</c:v>
                </c:pt>
                <c:pt idx="16207">
                  <c:v>0.52704861111131063</c:v>
                </c:pt>
                <c:pt idx="16208">
                  <c:v>0.52706018518538456</c:v>
                </c:pt>
                <c:pt idx="16209">
                  <c:v>0.52707175925945871</c:v>
                </c:pt>
                <c:pt idx="16210">
                  <c:v>0.52708333333353263</c:v>
                </c:pt>
                <c:pt idx="16211">
                  <c:v>0.52709490740760667</c:v>
                </c:pt>
                <c:pt idx="16212">
                  <c:v>0.52710648148168049</c:v>
                </c:pt>
                <c:pt idx="16213">
                  <c:v>0.52711805555575453</c:v>
                </c:pt>
                <c:pt idx="16214">
                  <c:v>0.52712962962983023</c:v>
                </c:pt>
                <c:pt idx="16215">
                  <c:v>0.52714120370390283</c:v>
                </c:pt>
                <c:pt idx="16216">
                  <c:v>0.52715277777797531</c:v>
                </c:pt>
                <c:pt idx="16217">
                  <c:v>0.52716435185204846</c:v>
                </c:pt>
                <c:pt idx="16218">
                  <c:v>0.5271759259261245</c:v>
                </c:pt>
                <c:pt idx="16219">
                  <c:v>0.52718750000019898</c:v>
                </c:pt>
                <c:pt idx="16220">
                  <c:v>0.52719907407427447</c:v>
                </c:pt>
                <c:pt idx="16221">
                  <c:v>0.52721064814834706</c:v>
                </c:pt>
                <c:pt idx="16222">
                  <c:v>0.5272222222224211</c:v>
                </c:pt>
                <c:pt idx="16223">
                  <c:v>0.52723379629649514</c:v>
                </c:pt>
                <c:pt idx="16224">
                  <c:v>0.52724537037056962</c:v>
                </c:pt>
                <c:pt idx="16225">
                  <c:v>0.52725694444464188</c:v>
                </c:pt>
                <c:pt idx="16226">
                  <c:v>0.5272685185187177</c:v>
                </c:pt>
                <c:pt idx="16227">
                  <c:v>0.52728009259279163</c:v>
                </c:pt>
                <c:pt idx="16228">
                  <c:v>0.52729166666686667</c:v>
                </c:pt>
                <c:pt idx="16229">
                  <c:v>0.52730324074093737</c:v>
                </c:pt>
                <c:pt idx="16230">
                  <c:v>0.52731481481501341</c:v>
                </c:pt>
                <c:pt idx="16231">
                  <c:v>0.52732638888908656</c:v>
                </c:pt>
                <c:pt idx="16232">
                  <c:v>0.52733796296316149</c:v>
                </c:pt>
                <c:pt idx="16233">
                  <c:v>0.52734953703723553</c:v>
                </c:pt>
                <c:pt idx="16234">
                  <c:v>0.52736111111130957</c:v>
                </c:pt>
                <c:pt idx="16235">
                  <c:v>0.52737268518538349</c:v>
                </c:pt>
                <c:pt idx="16236">
                  <c:v>0.52738425925945753</c:v>
                </c:pt>
                <c:pt idx="16237">
                  <c:v>0.52739583333353457</c:v>
                </c:pt>
                <c:pt idx="16238">
                  <c:v>0.5274074074076055</c:v>
                </c:pt>
                <c:pt idx="16239">
                  <c:v>0.52741898148167821</c:v>
                </c:pt>
                <c:pt idx="16240">
                  <c:v>0.52743055555575358</c:v>
                </c:pt>
                <c:pt idx="16241">
                  <c:v>0.52744212962982751</c:v>
                </c:pt>
                <c:pt idx="16242">
                  <c:v>0.52745370370390054</c:v>
                </c:pt>
                <c:pt idx="16243">
                  <c:v>0.52746527777797558</c:v>
                </c:pt>
                <c:pt idx="16244">
                  <c:v>0.52747685185204818</c:v>
                </c:pt>
                <c:pt idx="16245">
                  <c:v>0.52748842592612266</c:v>
                </c:pt>
                <c:pt idx="16246">
                  <c:v>0.52750000000019803</c:v>
                </c:pt>
                <c:pt idx="16247">
                  <c:v>0.52751157407427207</c:v>
                </c:pt>
                <c:pt idx="16248">
                  <c:v>0.52752314814834556</c:v>
                </c:pt>
                <c:pt idx="16249">
                  <c:v>0.52753472222241959</c:v>
                </c:pt>
                <c:pt idx="16250">
                  <c:v>0.52754629629649463</c:v>
                </c:pt>
                <c:pt idx="16251">
                  <c:v>0.52755787037056823</c:v>
                </c:pt>
                <c:pt idx="16252">
                  <c:v>0.52756944444464227</c:v>
                </c:pt>
                <c:pt idx="16253">
                  <c:v>0.52758101851871664</c:v>
                </c:pt>
                <c:pt idx="16254">
                  <c:v>0.52759259259279034</c:v>
                </c:pt>
                <c:pt idx="16255">
                  <c:v>0.5276041666668646</c:v>
                </c:pt>
                <c:pt idx="16256">
                  <c:v>0.52761574074093698</c:v>
                </c:pt>
                <c:pt idx="16257">
                  <c:v>0.52762731481501268</c:v>
                </c:pt>
                <c:pt idx="16258">
                  <c:v>0.52763888888908661</c:v>
                </c:pt>
                <c:pt idx="16259">
                  <c:v>0.52765046296316065</c:v>
                </c:pt>
                <c:pt idx="16260">
                  <c:v>0.52766203703723458</c:v>
                </c:pt>
                <c:pt idx="16261">
                  <c:v>0.52767361111130862</c:v>
                </c:pt>
                <c:pt idx="16262">
                  <c:v>0.52768518518538254</c:v>
                </c:pt>
                <c:pt idx="16263">
                  <c:v>0.52769675925945669</c:v>
                </c:pt>
                <c:pt idx="16264">
                  <c:v>0.52770833333353273</c:v>
                </c:pt>
                <c:pt idx="16265">
                  <c:v>0.52771990740760477</c:v>
                </c:pt>
                <c:pt idx="16266">
                  <c:v>0.52773148148167881</c:v>
                </c:pt>
                <c:pt idx="16267">
                  <c:v>0.52774305555575285</c:v>
                </c:pt>
                <c:pt idx="16268">
                  <c:v>0.52775462962982822</c:v>
                </c:pt>
                <c:pt idx="16269">
                  <c:v>0.52776620370390059</c:v>
                </c:pt>
                <c:pt idx="16270">
                  <c:v>0.52777777777797497</c:v>
                </c:pt>
                <c:pt idx="16271">
                  <c:v>0.52778935185204856</c:v>
                </c:pt>
                <c:pt idx="16272">
                  <c:v>0.52780092592612249</c:v>
                </c:pt>
                <c:pt idx="16273">
                  <c:v>0.52781250000019708</c:v>
                </c:pt>
                <c:pt idx="16274">
                  <c:v>0.52782407407427256</c:v>
                </c:pt>
                <c:pt idx="16275">
                  <c:v>0.5278356481483456</c:v>
                </c:pt>
                <c:pt idx="16276">
                  <c:v>0.52784722222241964</c:v>
                </c:pt>
                <c:pt idx="16277">
                  <c:v>0.52785879629649479</c:v>
                </c:pt>
                <c:pt idx="16278">
                  <c:v>0.52787037037056761</c:v>
                </c:pt>
                <c:pt idx="16279">
                  <c:v>0.52788194444464132</c:v>
                </c:pt>
                <c:pt idx="16280">
                  <c:v>0.52789351851871691</c:v>
                </c:pt>
                <c:pt idx="16281">
                  <c:v>0.52790509259279128</c:v>
                </c:pt>
                <c:pt idx="16282">
                  <c:v>0.52791666666686343</c:v>
                </c:pt>
                <c:pt idx="16283">
                  <c:v>0.52792824074093747</c:v>
                </c:pt>
                <c:pt idx="16284">
                  <c:v>0.52793981481501162</c:v>
                </c:pt>
                <c:pt idx="16285">
                  <c:v>0.52795138888908555</c:v>
                </c:pt>
                <c:pt idx="16286">
                  <c:v>0.52796296296315959</c:v>
                </c:pt>
                <c:pt idx="16287">
                  <c:v>0.52797453703723352</c:v>
                </c:pt>
                <c:pt idx="16288">
                  <c:v>0.52798611111130656</c:v>
                </c:pt>
                <c:pt idx="16289">
                  <c:v>0.5279976851853817</c:v>
                </c:pt>
                <c:pt idx="16290">
                  <c:v>0.52800925925945574</c:v>
                </c:pt>
                <c:pt idx="16291">
                  <c:v>0.52802083333353256</c:v>
                </c:pt>
                <c:pt idx="16292">
                  <c:v>0.52803240740760349</c:v>
                </c:pt>
                <c:pt idx="16293">
                  <c:v>0.52804398148167786</c:v>
                </c:pt>
                <c:pt idx="16294">
                  <c:v>0.5280555555557519</c:v>
                </c:pt>
                <c:pt idx="16295">
                  <c:v>0.52806712962982549</c:v>
                </c:pt>
                <c:pt idx="16296">
                  <c:v>0.52807870370390009</c:v>
                </c:pt>
                <c:pt idx="16297">
                  <c:v>0.52809027777797402</c:v>
                </c:pt>
                <c:pt idx="16298">
                  <c:v>0.5281018518520475</c:v>
                </c:pt>
                <c:pt idx="16299">
                  <c:v>0.52811342592612065</c:v>
                </c:pt>
                <c:pt idx="16300">
                  <c:v>0.52812500000019769</c:v>
                </c:pt>
                <c:pt idx="16301">
                  <c:v>0.52813657407427017</c:v>
                </c:pt>
                <c:pt idx="16302">
                  <c:v>0.52814814814834421</c:v>
                </c:pt>
                <c:pt idx="16303">
                  <c:v>0.52815972222241825</c:v>
                </c:pt>
                <c:pt idx="16304">
                  <c:v>0.52817129629649429</c:v>
                </c:pt>
                <c:pt idx="16305">
                  <c:v>0.52818287037056633</c:v>
                </c:pt>
                <c:pt idx="16306">
                  <c:v>0.5281944444446407</c:v>
                </c:pt>
                <c:pt idx="16307">
                  <c:v>0.52820601851871463</c:v>
                </c:pt>
                <c:pt idx="16308">
                  <c:v>0.52821759259278844</c:v>
                </c:pt>
                <c:pt idx="16309">
                  <c:v>0.5282291666668627</c:v>
                </c:pt>
                <c:pt idx="16310">
                  <c:v>0.52824074074093497</c:v>
                </c:pt>
                <c:pt idx="16311">
                  <c:v>0.52825231481501056</c:v>
                </c:pt>
                <c:pt idx="16312">
                  <c:v>0.52826388888908449</c:v>
                </c:pt>
                <c:pt idx="16313">
                  <c:v>0.52827546296315864</c:v>
                </c:pt>
                <c:pt idx="16314">
                  <c:v>0.52828703703723257</c:v>
                </c:pt>
                <c:pt idx="16315">
                  <c:v>0.52829861111130672</c:v>
                </c:pt>
                <c:pt idx="16316">
                  <c:v>0.5283101851853792</c:v>
                </c:pt>
                <c:pt idx="16317">
                  <c:v>0.52832175925945479</c:v>
                </c:pt>
                <c:pt idx="16318">
                  <c:v>0.52833333333352883</c:v>
                </c:pt>
                <c:pt idx="16319">
                  <c:v>0.52834490740760287</c:v>
                </c:pt>
                <c:pt idx="16320">
                  <c:v>0.52835648148167658</c:v>
                </c:pt>
                <c:pt idx="16321">
                  <c:v>0.5283680555557505</c:v>
                </c:pt>
                <c:pt idx="16322">
                  <c:v>0.52837962962982565</c:v>
                </c:pt>
                <c:pt idx="16323">
                  <c:v>0.52839120370390003</c:v>
                </c:pt>
                <c:pt idx="16324">
                  <c:v>0.52840277777797129</c:v>
                </c:pt>
                <c:pt idx="16325">
                  <c:v>0.52841435185204444</c:v>
                </c:pt>
                <c:pt idx="16326">
                  <c:v>0.52842592592612059</c:v>
                </c:pt>
                <c:pt idx="16327">
                  <c:v>0.52843750000019518</c:v>
                </c:pt>
                <c:pt idx="16328">
                  <c:v>0.52844907407426922</c:v>
                </c:pt>
                <c:pt idx="16329">
                  <c:v>0.52846064814834326</c:v>
                </c:pt>
                <c:pt idx="16330">
                  <c:v>0.5284722222224173</c:v>
                </c:pt>
                <c:pt idx="16331">
                  <c:v>0.52848379629649134</c:v>
                </c:pt>
                <c:pt idx="16332">
                  <c:v>0.5284953703705656</c:v>
                </c:pt>
                <c:pt idx="16333">
                  <c:v>0.52850694444463797</c:v>
                </c:pt>
                <c:pt idx="16334">
                  <c:v>0.52851851851871345</c:v>
                </c:pt>
                <c:pt idx="16335">
                  <c:v>0.5285300925927876</c:v>
                </c:pt>
                <c:pt idx="16336">
                  <c:v>0.52854166666686164</c:v>
                </c:pt>
                <c:pt idx="16337">
                  <c:v>0.52855324074093335</c:v>
                </c:pt>
                <c:pt idx="16338">
                  <c:v>0.5285648148150095</c:v>
                </c:pt>
                <c:pt idx="16339">
                  <c:v>0.52857638888908209</c:v>
                </c:pt>
                <c:pt idx="16340">
                  <c:v>0.52858796296315758</c:v>
                </c:pt>
                <c:pt idx="16341">
                  <c:v>0.5285995370372315</c:v>
                </c:pt>
                <c:pt idx="16342">
                  <c:v>0.52861111111130576</c:v>
                </c:pt>
                <c:pt idx="16343">
                  <c:v>0.5286226851853798</c:v>
                </c:pt>
                <c:pt idx="16344">
                  <c:v>0.52863425925945384</c:v>
                </c:pt>
                <c:pt idx="16345">
                  <c:v>0.52864583333353188</c:v>
                </c:pt>
                <c:pt idx="16346">
                  <c:v>0.52865740740760192</c:v>
                </c:pt>
                <c:pt idx="16347">
                  <c:v>0.52866898148167596</c:v>
                </c:pt>
                <c:pt idx="16348">
                  <c:v>0.52868055555575</c:v>
                </c:pt>
                <c:pt idx="16349">
                  <c:v>0.52869212962982404</c:v>
                </c:pt>
                <c:pt idx="16350">
                  <c:v>0.52870370370389863</c:v>
                </c:pt>
                <c:pt idx="16351">
                  <c:v>0.52871527777797211</c:v>
                </c:pt>
                <c:pt idx="16352">
                  <c:v>0.52872685185204549</c:v>
                </c:pt>
                <c:pt idx="16353">
                  <c:v>0.52873842592612019</c:v>
                </c:pt>
                <c:pt idx="16354">
                  <c:v>0.52875000000019579</c:v>
                </c:pt>
                <c:pt idx="16355">
                  <c:v>0.52876157407426827</c:v>
                </c:pt>
                <c:pt idx="16356">
                  <c:v>0.52877314814834231</c:v>
                </c:pt>
                <c:pt idx="16357">
                  <c:v>0.52878472222241635</c:v>
                </c:pt>
                <c:pt idx="16358">
                  <c:v>0.52879629629649205</c:v>
                </c:pt>
                <c:pt idx="16359">
                  <c:v>0.52880787037056465</c:v>
                </c:pt>
                <c:pt idx="16360">
                  <c:v>0.52881944444463869</c:v>
                </c:pt>
                <c:pt idx="16361">
                  <c:v>0.5288310185187145</c:v>
                </c:pt>
                <c:pt idx="16362">
                  <c:v>0.52884259259278665</c:v>
                </c:pt>
                <c:pt idx="16363">
                  <c:v>0.52885416666686069</c:v>
                </c:pt>
                <c:pt idx="16364">
                  <c:v>0.52886574074093295</c:v>
                </c:pt>
                <c:pt idx="16365">
                  <c:v>0.52887731481500866</c:v>
                </c:pt>
                <c:pt idx="16366">
                  <c:v>0.5288888888890827</c:v>
                </c:pt>
                <c:pt idx="16367">
                  <c:v>0.52890046296315674</c:v>
                </c:pt>
                <c:pt idx="16368">
                  <c:v>0.52891203703722944</c:v>
                </c:pt>
                <c:pt idx="16369">
                  <c:v>0.52892361111130481</c:v>
                </c:pt>
                <c:pt idx="16370">
                  <c:v>0.52893518518537852</c:v>
                </c:pt>
                <c:pt idx="16371">
                  <c:v>0.52894675925945289</c:v>
                </c:pt>
                <c:pt idx="16372">
                  <c:v>0.52895833333352871</c:v>
                </c:pt>
                <c:pt idx="16373">
                  <c:v>0.52896990740760097</c:v>
                </c:pt>
                <c:pt idx="16374">
                  <c:v>0.52898148148167501</c:v>
                </c:pt>
                <c:pt idx="16375">
                  <c:v>0.52899305555574905</c:v>
                </c:pt>
                <c:pt idx="16376">
                  <c:v>0.52900462962982364</c:v>
                </c:pt>
                <c:pt idx="16377">
                  <c:v>0.52901620370389713</c:v>
                </c:pt>
                <c:pt idx="16378">
                  <c:v>0.52902777777797116</c:v>
                </c:pt>
                <c:pt idx="16379">
                  <c:v>0.52903935185204376</c:v>
                </c:pt>
                <c:pt idx="16380">
                  <c:v>0.52905092592611858</c:v>
                </c:pt>
                <c:pt idx="16381">
                  <c:v>0.52906250000019328</c:v>
                </c:pt>
                <c:pt idx="16382">
                  <c:v>0.52907407407426732</c:v>
                </c:pt>
                <c:pt idx="16383">
                  <c:v>0.52908564814834169</c:v>
                </c:pt>
                <c:pt idx="16384">
                  <c:v>0.52909722222241562</c:v>
                </c:pt>
                <c:pt idx="16385">
                  <c:v>0.52910879629649077</c:v>
                </c:pt>
                <c:pt idx="16386">
                  <c:v>0.5291203703705637</c:v>
                </c:pt>
                <c:pt idx="16387">
                  <c:v>0.52913194444463751</c:v>
                </c:pt>
                <c:pt idx="16388">
                  <c:v>0.52914351851871289</c:v>
                </c:pt>
                <c:pt idx="16389">
                  <c:v>0.52915509259278726</c:v>
                </c:pt>
                <c:pt idx="16390">
                  <c:v>0.52916666666685952</c:v>
                </c:pt>
                <c:pt idx="16391">
                  <c:v>0.52917824074093356</c:v>
                </c:pt>
                <c:pt idx="16392">
                  <c:v>0.52918981481500771</c:v>
                </c:pt>
                <c:pt idx="16393">
                  <c:v>0.52920138888908153</c:v>
                </c:pt>
                <c:pt idx="16394">
                  <c:v>0.52921296296315556</c:v>
                </c:pt>
                <c:pt idx="16395">
                  <c:v>0.52922453703722949</c:v>
                </c:pt>
                <c:pt idx="16396">
                  <c:v>0.52923611111130231</c:v>
                </c:pt>
                <c:pt idx="16397">
                  <c:v>0.5292476851853779</c:v>
                </c:pt>
                <c:pt idx="16398">
                  <c:v>0.52925925925945194</c:v>
                </c:pt>
                <c:pt idx="16399">
                  <c:v>0.52927083333352842</c:v>
                </c:pt>
                <c:pt idx="16400">
                  <c:v>0.52928240740759991</c:v>
                </c:pt>
                <c:pt idx="16401">
                  <c:v>0.52929398148167406</c:v>
                </c:pt>
                <c:pt idx="16402">
                  <c:v>0.5293055555557481</c:v>
                </c:pt>
                <c:pt idx="16403">
                  <c:v>0.52931712962982158</c:v>
                </c:pt>
                <c:pt idx="16404">
                  <c:v>0.52932870370389662</c:v>
                </c:pt>
                <c:pt idx="16405">
                  <c:v>0.52934027777797021</c:v>
                </c:pt>
                <c:pt idx="16406">
                  <c:v>0.52935185185204359</c:v>
                </c:pt>
                <c:pt idx="16407">
                  <c:v>0.52936342592611663</c:v>
                </c:pt>
                <c:pt idx="16408">
                  <c:v>0.52937500000019366</c:v>
                </c:pt>
                <c:pt idx="16409">
                  <c:v>0.52938657407426437</c:v>
                </c:pt>
                <c:pt idx="16410">
                  <c:v>0.52939814814834041</c:v>
                </c:pt>
                <c:pt idx="16411">
                  <c:v>0.52940972222241445</c:v>
                </c:pt>
                <c:pt idx="16412">
                  <c:v>0.52942129629649015</c:v>
                </c:pt>
                <c:pt idx="16413">
                  <c:v>0.52943287037056252</c:v>
                </c:pt>
                <c:pt idx="16414">
                  <c:v>0.52944444444463667</c:v>
                </c:pt>
                <c:pt idx="16415">
                  <c:v>0.5294560185187106</c:v>
                </c:pt>
                <c:pt idx="16416">
                  <c:v>0.52946759259278453</c:v>
                </c:pt>
                <c:pt idx="16417">
                  <c:v>0.52947916666685868</c:v>
                </c:pt>
                <c:pt idx="16418">
                  <c:v>0.52949074074093083</c:v>
                </c:pt>
                <c:pt idx="16419">
                  <c:v>0.5295023148150052</c:v>
                </c:pt>
                <c:pt idx="16420">
                  <c:v>0.52951388888908058</c:v>
                </c:pt>
                <c:pt idx="16421">
                  <c:v>0.52952546296315484</c:v>
                </c:pt>
                <c:pt idx="16422">
                  <c:v>0.52953703703722732</c:v>
                </c:pt>
                <c:pt idx="16423">
                  <c:v>0.52954861111130291</c:v>
                </c:pt>
                <c:pt idx="16424">
                  <c:v>0.52956018518537518</c:v>
                </c:pt>
                <c:pt idx="16425">
                  <c:v>0.52957175925945099</c:v>
                </c:pt>
                <c:pt idx="16426">
                  <c:v>0.52958333333352503</c:v>
                </c:pt>
                <c:pt idx="16427">
                  <c:v>0.52959490740759962</c:v>
                </c:pt>
                <c:pt idx="16428">
                  <c:v>0.52960648148167311</c:v>
                </c:pt>
                <c:pt idx="16429">
                  <c:v>0.52961805555574715</c:v>
                </c:pt>
                <c:pt idx="16430">
                  <c:v>0.52962962962982318</c:v>
                </c:pt>
                <c:pt idx="16431">
                  <c:v>0.52964120370389811</c:v>
                </c:pt>
                <c:pt idx="16432">
                  <c:v>0.52965277777796727</c:v>
                </c:pt>
                <c:pt idx="16433">
                  <c:v>0.52966435185204186</c:v>
                </c:pt>
                <c:pt idx="16434">
                  <c:v>0.52967592592611734</c:v>
                </c:pt>
                <c:pt idx="16435">
                  <c:v>0.5296875000001916</c:v>
                </c:pt>
                <c:pt idx="16436">
                  <c:v>0.52969907407426564</c:v>
                </c:pt>
                <c:pt idx="16437">
                  <c:v>0.52971064814833968</c:v>
                </c:pt>
                <c:pt idx="16438">
                  <c:v>0.52972222222241361</c:v>
                </c:pt>
                <c:pt idx="16439">
                  <c:v>0.52973379629648765</c:v>
                </c:pt>
                <c:pt idx="16440">
                  <c:v>0.52974537037056313</c:v>
                </c:pt>
                <c:pt idx="16441">
                  <c:v>0.5297569444446355</c:v>
                </c:pt>
                <c:pt idx="16442">
                  <c:v>0.52976851851870965</c:v>
                </c:pt>
                <c:pt idx="16443">
                  <c:v>0.52978009259278525</c:v>
                </c:pt>
                <c:pt idx="16444">
                  <c:v>0.52979166666685973</c:v>
                </c:pt>
                <c:pt idx="16445">
                  <c:v>0.52980324074093044</c:v>
                </c:pt>
                <c:pt idx="16446">
                  <c:v>0.52981481481500581</c:v>
                </c:pt>
                <c:pt idx="16447">
                  <c:v>0.52982638888907951</c:v>
                </c:pt>
                <c:pt idx="16448">
                  <c:v>0.52983796296315389</c:v>
                </c:pt>
                <c:pt idx="16449">
                  <c:v>0.52984953703722792</c:v>
                </c:pt>
                <c:pt idx="16450">
                  <c:v>0.52986111111130196</c:v>
                </c:pt>
                <c:pt idx="16451">
                  <c:v>0.529872685185376</c:v>
                </c:pt>
                <c:pt idx="16452">
                  <c:v>0.52988425925945004</c:v>
                </c:pt>
                <c:pt idx="16453">
                  <c:v>0.52989583333352785</c:v>
                </c:pt>
                <c:pt idx="16454">
                  <c:v>0.52990740740759956</c:v>
                </c:pt>
                <c:pt idx="16455">
                  <c:v>0.52991898148167216</c:v>
                </c:pt>
                <c:pt idx="16456">
                  <c:v>0.5299305555557462</c:v>
                </c:pt>
                <c:pt idx="16457">
                  <c:v>0.52994212962982024</c:v>
                </c:pt>
                <c:pt idx="16458">
                  <c:v>0.52995370370389461</c:v>
                </c:pt>
                <c:pt idx="16459">
                  <c:v>0.52996527777796687</c:v>
                </c:pt>
                <c:pt idx="16460">
                  <c:v>0.52997685185204157</c:v>
                </c:pt>
                <c:pt idx="16461">
                  <c:v>0.52998842592611639</c:v>
                </c:pt>
                <c:pt idx="16462">
                  <c:v>0.53000000000019065</c:v>
                </c:pt>
                <c:pt idx="16463">
                  <c:v>0.53001157407426447</c:v>
                </c:pt>
                <c:pt idx="16464">
                  <c:v>0.53002314814833851</c:v>
                </c:pt>
                <c:pt idx="16465">
                  <c:v>0.53003472222241255</c:v>
                </c:pt>
                <c:pt idx="16466">
                  <c:v>0.53004629629648825</c:v>
                </c:pt>
                <c:pt idx="16467">
                  <c:v>0.53005787037056062</c:v>
                </c:pt>
                <c:pt idx="16468">
                  <c:v>0.53006944444463466</c:v>
                </c:pt>
                <c:pt idx="16469">
                  <c:v>0.53008101851871026</c:v>
                </c:pt>
                <c:pt idx="16470">
                  <c:v>0.53009259259278274</c:v>
                </c:pt>
                <c:pt idx="16471">
                  <c:v>0.53010416666685678</c:v>
                </c:pt>
                <c:pt idx="16472">
                  <c:v>0.53011574074092871</c:v>
                </c:pt>
                <c:pt idx="16473">
                  <c:v>0.53012731481500486</c:v>
                </c:pt>
                <c:pt idx="16474">
                  <c:v>0.5301388888890789</c:v>
                </c:pt>
                <c:pt idx="16475">
                  <c:v>0.53015046296315294</c:v>
                </c:pt>
                <c:pt idx="16476">
                  <c:v>0.53016203703722542</c:v>
                </c:pt>
                <c:pt idx="16477">
                  <c:v>0.53017361111130101</c:v>
                </c:pt>
                <c:pt idx="16478">
                  <c:v>0.5301851851853745</c:v>
                </c:pt>
                <c:pt idx="16479">
                  <c:v>0.53019675925944909</c:v>
                </c:pt>
                <c:pt idx="16480">
                  <c:v>0.53020833333352468</c:v>
                </c:pt>
                <c:pt idx="16481">
                  <c:v>0.53021990740759761</c:v>
                </c:pt>
                <c:pt idx="16482">
                  <c:v>0.53023148148167121</c:v>
                </c:pt>
                <c:pt idx="16483">
                  <c:v>0.53024305555574525</c:v>
                </c:pt>
                <c:pt idx="16484">
                  <c:v>0.53025462962981962</c:v>
                </c:pt>
                <c:pt idx="16485">
                  <c:v>0.53026620370389332</c:v>
                </c:pt>
                <c:pt idx="16486">
                  <c:v>0.53027777777796536</c:v>
                </c:pt>
                <c:pt idx="16487">
                  <c:v>0.53028935185203985</c:v>
                </c:pt>
                <c:pt idx="16488">
                  <c:v>0.53030092592611411</c:v>
                </c:pt>
                <c:pt idx="16489">
                  <c:v>0.53031250000018948</c:v>
                </c:pt>
                <c:pt idx="16490">
                  <c:v>0.53032407407426352</c:v>
                </c:pt>
                <c:pt idx="16491">
                  <c:v>0.53033564814833767</c:v>
                </c:pt>
                <c:pt idx="16492">
                  <c:v>0.5303472222224116</c:v>
                </c:pt>
                <c:pt idx="16493">
                  <c:v>0.53035879629648564</c:v>
                </c:pt>
                <c:pt idx="16494">
                  <c:v>0.53037037037055967</c:v>
                </c:pt>
                <c:pt idx="16495">
                  <c:v>0.53038194444463349</c:v>
                </c:pt>
                <c:pt idx="16496">
                  <c:v>0.53039351851870775</c:v>
                </c:pt>
                <c:pt idx="16497">
                  <c:v>0.53040509259278323</c:v>
                </c:pt>
                <c:pt idx="16498">
                  <c:v>0.5304166666668555</c:v>
                </c:pt>
                <c:pt idx="16499">
                  <c:v>0.53042824074092831</c:v>
                </c:pt>
                <c:pt idx="16500">
                  <c:v>0.53043981481500391</c:v>
                </c:pt>
                <c:pt idx="16501">
                  <c:v>0.5304513888890775</c:v>
                </c:pt>
                <c:pt idx="16502">
                  <c:v>0.53046296296315043</c:v>
                </c:pt>
                <c:pt idx="16503">
                  <c:v>0.53047453703722558</c:v>
                </c:pt>
                <c:pt idx="16504">
                  <c:v>0.53048611111129829</c:v>
                </c:pt>
                <c:pt idx="16505">
                  <c:v>0.5304976851853741</c:v>
                </c:pt>
                <c:pt idx="16506">
                  <c:v>0.53050925925944814</c:v>
                </c:pt>
                <c:pt idx="16507">
                  <c:v>0.53052083333352418</c:v>
                </c:pt>
                <c:pt idx="16508">
                  <c:v>0.53053240740759622</c:v>
                </c:pt>
                <c:pt idx="16509">
                  <c:v>0.53054398148167026</c:v>
                </c:pt>
                <c:pt idx="16510">
                  <c:v>0.5305555555557443</c:v>
                </c:pt>
                <c:pt idx="16511">
                  <c:v>0.53056712962981756</c:v>
                </c:pt>
                <c:pt idx="16512">
                  <c:v>0.5305787037038926</c:v>
                </c:pt>
                <c:pt idx="16513">
                  <c:v>0.53059027777796497</c:v>
                </c:pt>
                <c:pt idx="16514">
                  <c:v>0.53060185185204045</c:v>
                </c:pt>
                <c:pt idx="16515">
                  <c:v>0.53061342592611449</c:v>
                </c:pt>
                <c:pt idx="16516">
                  <c:v>0.53062500000019086</c:v>
                </c:pt>
                <c:pt idx="16517">
                  <c:v>0.53063657407426257</c:v>
                </c:pt>
                <c:pt idx="16518">
                  <c:v>0.53064814814833661</c:v>
                </c:pt>
                <c:pt idx="16519">
                  <c:v>0.53065972222241065</c:v>
                </c:pt>
                <c:pt idx="16520">
                  <c:v>0.53067129629648757</c:v>
                </c:pt>
                <c:pt idx="16521">
                  <c:v>0.53068287037055872</c:v>
                </c:pt>
                <c:pt idx="16522">
                  <c:v>0.53069444444463365</c:v>
                </c:pt>
                <c:pt idx="16523">
                  <c:v>0.53070601851870836</c:v>
                </c:pt>
                <c:pt idx="16524">
                  <c:v>0.53071759259278084</c:v>
                </c:pt>
                <c:pt idx="16525">
                  <c:v>0.53072916666685621</c:v>
                </c:pt>
                <c:pt idx="16526">
                  <c:v>0.53074074074092858</c:v>
                </c:pt>
                <c:pt idx="16527">
                  <c:v>0.53075231481500296</c:v>
                </c:pt>
                <c:pt idx="16528">
                  <c:v>0.530763888889077</c:v>
                </c:pt>
                <c:pt idx="16529">
                  <c:v>0.53077546296315281</c:v>
                </c:pt>
                <c:pt idx="16530">
                  <c:v>0.53078703703722507</c:v>
                </c:pt>
                <c:pt idx="16531">
                  <c:v>0.53079861111130056</c:v>
                </c:pt>
                <c:pt idx="16532">
                  <c:v>0.53081018518537249</c:v>
                </c:pt>
                <c:pt idx="16533">
                  <c:v>0.53082175925944763</c:v>
                </c:pt>
                <c:pt idx="16534">
                  <c:v>0.53083333333352278</c:v>
                </c:pt>
                <c:pt idx="16535">
                  <c:v>0.53084490740759704</c:v>
                </c:pt>
                <c:pt idx="16536">
                  <c:v>0.53085648148166786</c:v>
                </c:pt>
                <c:pt idx="16537">
                  <c:v>0.53086805555574335</c:v>
                </c:pt>
                <c:pt idx="16538">
                  <c:v>0.53087962962981905</c:v>
                </c:pt>
                <c:pt idx="16539">
                  <c:v>0.53089120370389375</c:v>
                </c:pt>
                <c:pt idx="16540">
                  <c:v>0.53090277777796313</c:v>
                </c:pt>
                <c:pt idx="16541">
                  <c:v>0.53091435185203795</c:v>
                </c:pt>
                <c:pt idx="16542">
                  <c:v>0.53092592592611354</c:v>
                </c:pt>
                <c:pt idx="16543">
                  <c:v>0.53093750000018769</c:v>
                </c:pt>
                <c:pt idx="16544">
                  <c:v>0.53094907407426162</c:v>
                </c:pt>
                <c:pt idx="16545">
                  <c:v>0.53096064814833566</c:v>
                </c:pt>
                <c:pt idx="16546">
                  <c:v>0.5309722222224097</c:v>
                </c:pt>
                <c:pt idx="16547">
                  <c:v>0.53098379629648373</c:v>
                </c:pt>
                <c:pt idx="16548">
                  <c:v>0.53099537037055911</c:v>
                </c:pt>
                <c:pt idx="16549">
                  <c:v>0.53100694444463159</c:v>
                </c:pt>
                <c:pt idx="16550">
                  <c:v>0.53101851851870585</c:v>
                </c:pt>
                <c:pt idx="16551">
                  <c:v>0.53103009259278133</c:v>
                </c:pt>
                <c:pt idx="16552">
                  <c:v>0.53104166666685571</c:v>
                </c:pt>
                <c:pt idx="16553">
                  <c:v>0.53105324074092641</c:v>
                </c:pt>
                <c:pt idx="16554">
                  <c:v>0.53106481481500201</c:v>
                </c:pt>
                <c:pt idx="16555">
                  <c:v>0.53107638888907549</c:v>
                </c:pt>
                <c:pt idx="16556">
                  <c:v>0.53108796296315008</c:v>
                </c:pt>
                <c:pt idx="16557">
                  <c:v>0.53109953703722412</c:v>
                </c:pt>
                <c:pt idx="16558">
                  <c:v>0.53111111111129816</c:v>
                </c:pt>
                <c:pt idx="16559">
                  <c:v>0.5311226851853722</c:v>
                </c:pt>
                <c:pt idx="16560">
                  <c:v>0.53113425925944624</c:v>
                </c:pt>
                <c:pt idx="16561">
                  <c:v>0.53114583333352361</c:v>
                </c:pt>
                <c:pt idx="16562">
                  <c:v>0.53115740740759465</c:v>
                </c:pt>
                <c:pt idx="16563">
                  <c:v>0.53116898148166636</c:v>
                </c:pt>
                <c:pt idx="16564">
                  <c:v>0.5311805555557424</c:v>
                </c:pt>
                <c:pt idx="16565">
                  <c:v>0.53119212962981643</c:v>
                </c:pt>
                <c:pt idx="16566">
                  <c:v>0.5312037037038907</c:v>
                </c:pt>
                <c:pt idx="16567">
                  <c:v>0.53121527777796296</c:v>
                </c:pt>
                <c:pt idx="16568">
                  <c:v>0.53122685185203722</c:v>
                </c:pt>
                <c:pt idx="16569">
                  <c:v>0.53123842592611259</c:v>
                </c:pt>
                <c:pt idx="16570">
                  <c:v>0.53125000000018663</c:v>
                </c:pt>
                <c:pt idx="16571">
                  <c:v>0.53126157407426056</c:v>
                </c:pt>
                <c:pt idx="16572">
                  <c:v>0.53127314814833448</c:v>
                </c:pt>
                <c:pt idx="16573">
                  <c:v>0.53128472222240852</c:v>
                </c:pt>
                <c:pt idx="16574">
                  <c:v>0.53129629629648423</c:v>
                </c:pt>
                <c:pt idx="16575">
                  <c:v>0.53130787037055682</c:v>
                </c:pt>
                <c:pt idx="16576">
                  <c:v>0.53131944444463086</c:v>
                </c:pt>
                <c:pt idx="16577">
                  <c:v>0.53133101851870634</c:v>
                </c:pt>
                <c:pt idx="16578">
                  <c:v>0.53134259259277894</c:v>
                </c:pt>
                <c:pt idx="16579">
                  <c:v>0.53135416666685298</c:v>
                </c:pt>
                <c:pt idx="16580">
                  <c:v>0.53136574074092469</c:v>
                </c:pt>
                <c:pt idx="16581">
                  <c:v>0.53137731481500106</c:v>
                </c:pt>
                <c:pt idx="16582">
                  <c:v>0.5313888888890751</c:v>
                </c:pt>
                <c:pt idx="16583">
                  <c:v>0.53140046296314913</c:v>
                </c:pt>
                <c:pt idx="16584">
                  <c:v>0.5314120370372214</c:v>
                </c:pt>
                <c:pt idx="16585">
                  <c:v>0.53142361111129721</c:v>
                </c:pt>
                <c:pt idx="16586">
                  <c:v>0.53143518518537058</c:v>
                </c:pt>
                <c:pt idx="16587">
                  <c:v>0.53144675925944529</c:v>
                </c:pt>
                <c:pt idx="16588">
                  <c:v>0.53145833333352066</c:v>
                </c:pt>
                <c:pt idx="16589">
                  <c:v>0.5314699074075937</c:v>
                </c:pt>
                <c:pt idx="16590">
                  <c:v>0.53148148148166585</c:v>
                </c:pt>
                <c:pt idx="16591">
                  <c:v>0.53149305555574144</c:v>
                </c:pt>
                <c:pt idx="16592">
                  <c:v>0.53150462962981571</c:v>
                </c:pt>
                <c:pt idx="16593">
                  <c:v>0.53151620370388952</c:v>
                </c:pt>
                <c:pt idx="16594">
                  <c:v>0.53152777777796123</c:v>
                </c:pt>
                <c:pt idx="16595">
                  <c:v>0.5315393518520356</c:v>
                </c:pt>
                <c:pt idx="16596">
                  <c:v>0.53155092592611008</c:v>
                </c:pt>
                <c:pt idx="16597">
                  <c:v>0.53156250000018557</c:v>
                </c:pt>
                <c:pt idx="16598">
                  <c:v>0.53157407407425949</c:v>
                </c:pt>
                <c:pt idx="16599">
                  <c:v>0.53158564814833376</c:v>
                </c:pt>
                <c:pt idx="16600">
                  <c:v>0.53159722222240779</c:v>
                </c:pt>
                <c:pt idx="16601">
                  <c:v>0.53160879629648372</c:v>
                </c:pt>
                <c:pt idx="16602">
                  <c:v>0.53162037037055665</c:v>
                </c:pt>
                <c:pt idx="16603">
                  <c:v>0.53163194444462991</c:v>
                </c:pt>
                <c:pt idx="16604">
                  <c:v>0.53164351851870595</c:v>
                </c:pt>
                <c:pt idx="16605">
                  <c:v>0.53165509259278065</c:v>
                </c:pt>
                <c:pt idx="16606">
                  <c:v>0.53166666666685203</c:v>
                </c:pt>
                <c:pt idx="16607">
                  <c:v>0.53167824074092607</c:v>
                </c:pt>
                <c:pt idx="16608">
                  <c:v>0.53168981481500144</c:v>
                </c:pt>
                <c:pt idx="16609">
                  <c:v>0.53170138888907414</c:v>
                </c:pt>
                <c:pt idx="16610">
                  <c:v>0.53171296296314818</c:v>
                </c:pt>
                <c:pt idx="16611">
                  <c:v>0.53172453703722222</c:v>
                </c:pt>
                <c:pt idx="16612">
                  <c:v>0.53173611111129626</c:v>
                </c:pt>
                <c:pt idx="16613">
                  <c:v>0.53174768518537063</c:v>
                </c:pt>
                <c:pt idx="16614">
                  <c:v>0.53175925925944589</c:v>
                </c:pt>
                <c:pt idx="16615">
                  <c:v>0.5317708333335216</c:v>
                </c:pt>
                <c:pt idx="16616">
                  <c:v>0.53178240740759264</c:v>
                </c:pt>
                <c:pt idx="16617">
                  <c:v>0.53179398148166646</c:v>
                </c:pt>
                <c:pt idx="16618">
                  <c:v>0.53180555555574061</c:v>
                </c:pt>
                <c:pt idx="16619">
                  <c:v>0.53181712962981453</c:v>
                </c:pt>
                <c:pt idx="16620">
                  <c:v>0.53182870370389013</c:v>
                </c:pt>
                <c:pt idx="16621">
                  <c:v>0.5318402777779625</c:v>
                </c:pt>
                <c:pt idx="16622">
                  <c:v>0.53185185185203654</c:v>
                </c:pt>
                <c:pt idx="16623">
                  <c:v>0.53186342592611058</c:v>
                </c:pt>
                <c:pt idx="16624">
                  <c:v>0.53187500000018673</c:v>
                </c:pt>
                <c:pt idx="16625">
                  <c:v>0.53188657407425743</c:v>
                </c:pt>
                <c:pt idx="16626">
                  <c:v>0.53189814814833281</c:v>
                </c:pt>
                <c:pt idx="16627">
                  <c:v>0.53190972222240684</c:v>
                </c:pt>
                <c:pt idx="16628">
                  <c:v>0.53192129629648355</c:v>
                </c:pt>
                <c:pt idx="16629">
                  <c:v>0.53193287037055492</c:v>
                </c:pt>
                <c:pt idx="16630">
                  <c:v>0.53194444444462963</c:v>
                </c:pt>
                <c:pt idx="16631">
                  <c:v>0.53195601851870444</c:v>
                </c:pt>
                <c:pt idx="16632">
                  <c:v>0.53196759259277704</c:v>
                </c:pt>
                <c:pt idx="16633">
                  <c:v>0.53197916666685163</c:v>
                </c:pt>
                <c:pt idx="16634">
                  <c:v>0.53199074074092456</c:v>
                </c:pt>
                <c:pt idx="16635">
                  <c:v>0.53200231481499916</c:v>
                </c:pt>
                <c:pt idx="16636">
                  <c:v>0.53201388888907319</c:v>
                </c:pt>
                <c:pt idx="16637">
                  <c:v>0.53202546296314879</c:v>
                </c:pt>
                <c:pt idx="16638">
                  <c:v>0.53203703703722127</c:v>
                </c:pt>
                <c:pt idx="16639">
                  <c:v>0.53204861111129564</c:v>
                </c:pt>
                <c:pt idx="16640">
                  <c:v>0.53206018518536691</c:v>
                </c:pt>
                <c:pt idx="16641">
                  <c:v>0.53207175925944361</c:v>
                </c:pt>
                <c:pt idx="16642">
                  <c:v>0.53208333333351765</c:v>
                </c:pt>
                <c:pt idx="16643">
                  <c:v>0.53209490740759302</c:v>
                </c:pt>
                <c:pt idx="16644">
                  <c:v>0.53210648148166395</c:v>
                </c:pt>
                <c:pt idx="16645">
                  <c:v>0.53211805555573954</c:v>
                </c:pt>
                <c:pt idx="16646">
                  <c:v>0.53212962962981525</c:v>
                </c:pt>
                <c:pt idx="16647">
                  <c:v>0.53214120370388951</c:v>
                </c:pt>
                <c:pt idx="16648">
                  <c:v>0.532152777777959</c:v>
                </c:pt>
                <c:pt idx="16649">
                  <c:v>0.5321643518520337</c:v>
                </c:pt>
                <c:pt idx="16650">
                  <c:v>0.53217592592610952</c:v>
                </c:pt>
                <c:pt idx="16651">
                  <c:v>0.53218750000018378</c:v>
                </c:pt>
                <c:pt idx="16652">
                  <c:v>0.53219907407425782</c:v>
                </c:pt>
                <c:pt idx="16653">
                  <c:v>0.53221064814833186</c:v>
                </c:pt>
                <c:pt idx="16654">
                  <c:v>0.53222222222240589</c:v>
                </c:pt>
                <c:pt idx="16655">
                  <c:v>0.53223379629647993</c:v>
                </c:pt>
                <c:pt idx="16656">
                  <c:v>0.53224537037055464</c:v>
                </c:pt>
                <c:pt idx="16657">
                  <c:v>0.53225694444462757</c:v>
                </c:pt>
                <c:pt idx="16658">
                  <c:v>0.53226851851870205</c:v>
                </c:pt>
                <c:pt idx="16659">
                  <c:v>0.53228009259277664</c:v>
                </c:pt>
                <c:pt idx="16660">
                  <c:v>0.53229166666685168</c:v>
                </c:pt>
                <c:pt idx="16661">
                  <c:v>0.53230324074092239</c:v>
                </c:pt>
                <c:pt idx="16662">
                  <c:v>0.53231481481499821</c:v>
                </c:pt>
                <c:pt idx="16663">
                  <c:v>0.53232638888907158</c:v>
                </c:pt>
                <c:pt idx="16664">
                  <c:v>0.53233796296314628</c:v>
                </c:pt>
                <c:pt idx="16665">
                  <c:v>0.53234953703722032</c:v>
                </c:pt>
                <c:pt idx="16666">
                  <c:v>0.53236111111129436</c:v>
                </c:pt>
                <c:pt idx="16667">
                  <c:v>0.53237268518536685</c:v>
                </c:pt>
                <c:pt idx="16668">
                  <c:v>0.53238425925944244</c:v>
                </c:pt>
                <c:pt idx="16669">
                  <c:v>0.53239583333351947</c:v>
                </c:pt>
                <c:pt idx="16670">
                  <c:v>0.53240740740759063</c:v>
                </c:pt>
                <c:pt idx="16671">
                  <c:v>0.532418981481662</c:v>
                </c:pt>
                <c:pt idx="16672">
                  <c:v>0.53243055555573859</c:v>
                </c:pt>
                <c:pt idx="16673">
                  <c:v>0.53244212962981252</c:v>
                </c:pt>
                <c:pt idx="16674">
                  <c:v>0.53245370370388667</c:v>
                </c:pt>
                <c:pt idx="16675">
                  <c:v>0.53246527777795882</c:v>
                </c:pt>
                <c:pt idx="16676">
                  <c:v>0.5324768518520332</c:v>
                </c:pt>
                <c:pt idx="16677">
                  <c:v>0.53248842592610857</c:v>
                </c:pt>
                <c:pt idx="16678">
                  <c:v>0.53250000000018283</c:v>
                </c:pt>
                <c:pt idx="16679">
                  <c:v>0.53251157407425531</c:v>
                </c:pt>
                <c:pt idx="16680">
                  <c:v>0.53252314814833057</c:v>
                </c:pt>
                <c:pt idx="16681">
                  <c:v>0.5325347222224045</c:v>
                </c:pt>
                <c:pt idx="16682">
                  <c:v>0.53254629629647965</c:v>
                </c:pt>
                <c:pt idx="16683">
                  <c:v>0.53255787037055302</c:v>
                </c:pt>
                <c:pt idx="16684">
                  <c:v>0.53256944444462706</c:v>
                </c:pt>
                <c:pt idx="16685">
                  <c:v>0.53258101851870165</c:v>
                </c:pt>
                <c:pt idx="16686">
                  <c:v>0.53259259259277514</c:v>
                </c:pt>
                <c:pt idx="16687">
                  <c:v>0.53260416666684962</c:v>
                </c:pt>
                <c:pt idx="16688">
                  <c:v>0.53261574074092188</c:v>
                </c:pt>
                <c:pt idx="16689">
                  <c:v>0.53262731481499725</c:v>
                </c:pt>
                <c:pt idx="16690">
                  <c:v>0.53263888888907163</c:v>
                </c:pt>
                <c:pt idx="16691">
                  <c:v>0.53265046296314666</c:v>
                </c:pt>
                <c:pt idx="16692">
                  <c:v>0.53266203703721937</c:v>
                </c:pt>
                <c:pt idx="16693">
                  <c:v>0.53267361111129363</c:v>
                </c:pt>
                <c:pt idx="16694">
                  <c:v>0.53268518518536656</c:v>
                </c:pt>
                <c:pt idx="16695">
                  <c:v>0.5326967592594416</c:v>
                </c:pt>
                <c:pt idx="16696">
                  <c:v>0.53270833333351786</c:v>
                </c:pt>
                <c:pt idx="16697">
                  <c:v>0.53271990740759112</c:v>
                </c:pt>
                <c:pt idx="16698">
                  <c:v>0.53273148148166349</c:v>
                </c:pt>
                <c:pt idx="16699">
                  <c:v>0.53274305555573764</c:v>
                </c:pt>
                <c:pt idx="16700">
                  <c:v>0.53275462962981313</c:v>
                </c:pt>
                <c:pt idx="16701">
                  <c:v>0.53276620370388572</c:v>
                </c:pt>
                <c:pt idx="16702">
                  <c:v>0.53277777777795821</c:v>
                </c:pt>
                <c:pt idx="16703">
                  <c:v>0.53278935185203358</c:v>
                </c:pt>
                <c:pt idx="16704">
                  <c:v>0.5328009259261075</c:v>
                </c:pt>
                <c:pt idx="16705">
                  <c:v>0.53281250000018188</c:v>
                </c:pt>
                <c:pt idx="16706">
                  <c:v>0.53282407407425592</c:v>
                </c:pt>
                <c:pt idx="16707">
                  <c:v>0.53283564814832995</c:v>
                </c:pt>
                <c:pt idx="16708">
                  <c:v>0.53284722222240533</c:v>
                </c:pt>
                <c:pt idx="16709">
                  <c:v>0.53285879629647981</c:v>
                </c:pt>
                <c:pt idx="16710">
                  <c:v>0.53287037037055263</c:v>
                </c:pt>
                <c:pt idx="16711">
                  <c:v>0.53288194444462611</c:v>
                </c:pt>
                <c:pt idx="16712">
                  <c:v>0.53289351851870193</c:v>
                </c:pt>
                <c:pt idx="16713">
                  <c:v>0.53290509259277619</c:v>
                </c:pt>
                <c:pt idx="16714">
                  <c:v>0.53291666666684823</c:v>
                </c:pt>
                <c:pt idx="16715">
                  <c:v>0.53292824074092227</c:v>
                </c:pt>
                <c:pt idx="16716">
                  <c:v>0.53293981481499664</c:v>
                </c:pt>
                <c:pt idx="16717">
                  <c:v>0.53295138888907034</c:v>
                </c:pt>
                <c:pt idx="16718">
                  <c:v>0.53296296296314438</c:v>
                </c:pt>
                <c:pt idx="16719">
                  <c:v>0.53297453703721842</c:v>
                </c:pt>
                <c:pt idx="16720">
                  <c:v>0.53298611111129246</c:v>
                </c:pt>
                <c:pt idx="16721">
                  <c:v>0.5329976851853665</c:v>
                </c:pt>
                <c:pt idx="16722">
                  <c:v>0.53300925925944065</c:v>
                </c:pt>
                <c:pt idx="16723">
                  <c:v>0.53302083333351757</c:v>
                </c:pt>
                <c:pt idx="16724">
                  <c:v>0.53303240740758862</c:v>
                </c:pt>
                <c:pt idx="16725">
                  <c:v>0.53304398148166121</c:v>
                </c:pt>
                <c:pt idx="16726">
                  <c:v>0.53305555555573669</c:v>
                </c:pt>
                <c:pt idx="16727">
                  <c:v>0.53306712962981051</c:v>
                </c:pt>
                <c:pt idx="16728">
                  <c:v>0.5330787037038861</c:v>
                </c:pt>
                <c:pt idx="16729">
                  <c:v>0.53309027777795859</c:v>
                </c:pt>
                <c:pt idx="16730">
                  <c:v>0.53310185185203252</c:v>
                </c:pt>
                <c:pt idx="16731">
                  <c:v>0.53311342592610556</c:v>
                </c:pt>
                <c:pt idx="16732">
                  <c:v>0.5331250000001827</c:v>
                </c:pt>
                <c:pt idx="16733">
                  <c:v>0.5331365740742533</c:v>
                </c:pt>
                <c:pt idx="16734">
                  <c:v>0.533148148148329</c:v>
                </c:pt>
                <c:pt idx="16735">
                  <c:v>0.53315972222240304</c:v>
                </c:pt>
                <c:pt idx="16736">
                  <c:v>0.53317129629647952</c:v>
                </c:pt>
                <c:pt idx="16737">
                  <c:v>0.53318287037055112</c:v>
                </c:pt>
                <c:pt idx="16738">
                  <c:v>0.5331944444446256</c:v>
                </c:pt>
                <c:pt idx="16739">
                  <c:v>0.53320601851869964</c:v>
                </c:pt>
                <c:pt idx="16740">
                  <c:v>0.53321759259277324</c:v>
                </c:pt>
                <c:pt idx="16741">
                  <c:v>0.53322916666684761</c:v>
                </c:pt>
                <c:pt idx="16742">
                  <c:v>0.53324074074091987</c:v>
                </c:pt>
                <c:pt idx="16743">
                  <c:v>0.53325231481499458</c:v>
                </c:pt>
                <c:pt idx="16744">
                  <c:v>0.53326388888906773</c:v>
                </c:pt>
                <c:pt idx="16745">
                  <c:v>0.53327546296314365</c:v>
                </c:pt>
                <c:pt idx="16746">
                  <c:v>0.53328703703721747</c:v>
                </c:pt>
                <c:pt idx="16747">
                  <c:v>0.53329861111129162</c:v>
                </c:pt>
                <c:pt idx="16748">
                  <c:v>0.53331018518536288</c:v>
                </c:pt>
                <c:pt idx="16749">
                  <c:v>0.5333217592594397</c:v>
                </c:pt>
                <c:pt idx="16750">
                  <c:v>0.53333333333351363</c:v>
                </c:pt>
                <c:pt idx="16751">
                  <c:v>0.533344907407589</c:v>
                </c:pt>
                <c:pt idx="16752">
                  <c:v>0.53335648148165971</c:v>
                </c:pt>
                <c:pt idx="16753">
                  <c:v>0.53336805555573552</c:v>
                </c:pt>
                <c:pt idx="16754">
                  <c:v>0.53337962962981122</c:v>
                </c:pt>
                <c:pt idx="16755">
                  <c:v>0.53339120370388549</c:v>
                </c:pt>
                <c:pt idx="16756">
                  <c:v>0.53340277777795486</c:v>
                </c:pt>
                <c:pt idx="16757">
                  <c:v>0.53341435185202946</c:v>
                </c:pt>
                <c:pt idx="16758">
                  <c:v>0.53342592592610549</c:v>
                </c:pt>
                <c:pt idx="16759">
                  <c:v>0.53343750000017998</c:v>
                </c:pt>
                <c:pt idx="16760">
                  <c:v>0.53344907407425401</c:v>
                </c:pt>
                <c:pt idx="16761">
                  <c:v>0.5334606481483275</c:v>
                </c:pt>
                <c:pt idx="16762">
                  <c:v>0.53347222222240209</c:v>
                </c:pt>
                <c:pt idx="16763">
                  <c:v>0.53348379629647613</c:v>
                </c:pt>
                <c:pt idx="16764">
                  <c:v>0.53349537037055061</c:v>
                </c:pt>
                <c:pt idx="16765">
                  <c:v>0.53350694444462277</c:v>
                </c:pt>
                <c:pt idx="16766">
                  <c:v>0.53351851851869825</c:v>
                </c:pt>
                <c:pt idx="16767">
                  <c:v>0.53353009259277262</c:v>
                </c:pt>
                <c:pt idx="16768">
                  <c:v>0.53354166666684766</c:v>
                </c:pt>
                <c:pt idx="16769">
                  <c:v>0.53355324074091837</c:v>
                </c:pt>
                <c:pt idx="16770">
                  <c:v>0.5335648148149944</c:v>
                </c:pt>
                <c:pt idx="16771">
                  <c:v>0.53357638888906578</c:v>
                </c:pt>
                <c:pt idx="16772">
                  <c:v>0.53358796296314248</c:v>
                </c:pt>
                <c:pt idx="16773">
                  <c:v>0.53359953703721652</c:v>
                </c:pt>
                <c:pt idx="16774">
                  <c:v>0.53361111111129067</c:v>
                </c:pt>
                <c:pt idx="16775">
                  <c:v>0.53362268518536449</c:v>
                </c:pt>
                <c:pt idx="16776">
                  <c:v>0.53363425925943864</c:v>
                </c:pt>
                <c:pt idx="16777">
                  <c:v>0.53364583333351667</c:v>
                </c:pt>
                <c:pt idx="16778">
                  <c:v>0.53365740740758838</c:v>
                </c:pt>
                <c:pt idx="16779">
                  <c:v>0.5336689814816592</c:v>
                </c:pt>
                <c:pt idx="16780">
                  <c:v>0.53368055555573479</c:v>
                </c:pt>
                <c:pt idx="16781">
                  <c:v>0.53369212962980883</c:v>
                </c:pt>
                <c:pt idx="16782">
                  <c:v>0.53370370370388365</c:v>
                </c:pt>
                <c:pt idx="16783">
                  <c:v>0.53371527777795658</c:v>
                </c:pt>
                <c:pt idx="16784">
                  <c:v>0.5337268518520305</c:v>
                </c:pt>
                <c:pt idx="16785">
                  <c:v>0.53373842592610499</c:v>
                </c:pt>
                <c:pt idx="16786">
                  <c:v>0.5337500000001808</c:v>
                </c:pt>
                <c:pt idx="16787">
                  <c:v>0.53376157407425306</c:v>
                </c:pt>
                <c:pt idx="16788">
                  <c:v>0.5337731481483271</c:v>
                </c:pt>
                <c:pt idx="16789">
                  <c:v>0.53378472222240114</c:v>
                </c:pt>
                <c:pt idx="16790">
                  <c:v>0.53379629629647718</c:v>
                </c:pt>
                <c:pt idx="16791">
                  <c:v>0.53380787037055055</c:v>
                </c:pt>
                <c:pt idx="16792">
                  <c:v>0.5338194444446237</c:v>
                </c:pt>
                <c:pt idx="16793">
                  <c:v>0.53383101851869941</c:v>
                </c:pt>
                <c:pt idx="16794">
                  <c:v>0.53384259259277289</c:v>
                </c:pt>
                <c:pt idx="16795">
                  <c:v>0.5338541666668456</c:v>
                </c:pt>
                <c:pt idx="16796">
                  <c:v>0.53386574074091797</c:v>
                </c:pt>
                <c:pt idx="16797">
                  <c:v>0.53387731481499345</c:v>
                </c:pt>
                <c:pt idx="16798">
                  <c:v>0.53388888888906749</c:v>
                </c:pt>
                <c:pt idx="16799">
                  <c:v>0.53390046296314164</c:v>
                </c:pt>
                <c:pt idx="16800">
                  <c:v>0.53391203703721557</c:v>
                </c:pt>
                <c:pt idx="16801">
                  <c:v>0.53392361111128961</c:v>
                </c:pt>
                <c:pt idx="16802">
                  <c:v>0.53393518518536209</c:v>
                </c:pt>
                <c:pt idx="16803">
                  <c:v>0.53394675925943769</c:v>
                </c:pt>
                <c:pt idx="16804">
                  <c:v>0.53395833333351372</c:v>
                </c:pt>
                <c:pt idx="16805">
                  <c:v>0.53396990740758665</c:v>
                </c:pt>
                <c:pt idx="16806">
                  <c:v>0.53398148148165958</c:v>
                </c:pt>
                <c:pt idx="16807">
                  <c:v>0.53399305555573384</c:v>
                </c:pt>
                <c:pt idx="16808">
                  <c:v>0.53400462962980921</c:v>
                </c:pt>
                <c:pt idx="16809">
                  <c:v>0.53401620370388192</c:v>
                </c:pt>
                <c:pt idx="16810">
                  <c:v>0.53402777777795418</c:v>
                </c:pt>
                <c:pt idx="16811">
                  <c:v>0.53403935185202867</c:v>
                </c:pt>
                <c:pt idx="16812">
                  <c:v>0.53405092592610359</c:v>
                </c:pt>
                <c:pt idx="16813">
                  <c:v>0.53406250000017808</c:v>
                </c:pt>
                <c:pt idx="16814">
                  <c:v>0.53407407407425211</c:v>
                </c:pt>
                <c:pt idx="16815">
                  <c:v>0.53408564814832615</c:v>
                </c:pt>
                <c:pt idx="16816">
                  <c:v>0.53409722222240064</c:v>
                </c:pt>
                <c:pt idx="16817">
                  <c:v>0.53410879629647579</c:v>
                </c:pt>
                <c:pt idx="16818">
                  <c:v>0.5341203703705486</c:v>
                </c:pt>
                <c:pt idx="16819">
                  <c:v>0.53413194444462231</c:v>
                </c:pt>
                <c:pt idx="16820">
                  <c:v>0.5341435185186979</c:v>
                </c:pt>
                <c:pt idx="16821">
                  <c:v>0.53415509259277205</c:v>
                </c:pt>
                <c:pt idx="16822">
                  <c:v>0.53416666666684443</c:v>
                </c:pt>
                <c:pt idx="16823">
                  <c:v>0.53417824074091846</c:v>
                </c:pt>
                <c:pt idx="16824">
                  <c:v>0.53418981481499261</c:v>
                </c:pt>
                <c:pt idx="16825">
                  <c:v>0.5342013888890651</c:v>
                </c:pt>
                <c:pt idx="16826">
                  <c:v>0.53421296296314058</c:v>
                </c:pt>
                <c:pt idx="16827">
                  <c:v>0.53422453703721451</c:v>
                </c:pt>
                <c:pt idx="16828">
                  <c:v>0.53423611111128733</c:v>
                </c:pt>
                <c:pt idx="16829">
                  <c:v>0.53424768518536259</c:v>
                </c:pt>
                <c:pt idx="16830">
                  <c:v>0.53425925925943674</c:v>
                </c:pt>
                <c:pt idx="16831">
                  <c:v>0.53427083333351344</c:v>
                </c:pt>
                <c:pt idx="16832">
                  <c:v>0.53428240740758481</c:v>
                </c:pt>
                <c:pt idx="16833">
                  <c:v>0.53429398148165708</c:v>
                </c:pt>
                <c:pt idx="16834">
                  <c:v>0.53430555555573289</c:v>
                </c:pt>
                <c:pt idx="16835">
                  <c:v>0.53431712962980649</c:v>
                </c:pt>
                <c:pt idx="16836">
                  <c:v>0.53432870370388164</c:v>
                </c:pt>
                <c:pt idx="16837">
                  <c:v>0.53434027777795456</c:v>
                </c:pt>
                <c:pt idx="16838">
                  <c:v>0.53435185185202849</c:v>
                </c:pt>
                <c:pt idx="16839">
                  <c:v>0.53436342592610153</c:v>
                </c:pt>
                <c:pt idx="16840">
                  <c:v>0.53437500000017868</c:v>
                </c:pt>
                <c:pt idx="16841">
                  <c:v>0.53438657407424917</c:v>
                </c:pt>
                <c:pt idx="16842">
                  <c:v>0.5343981481483252</c:v>
                </c:pt>
                <c:pt idx="16843">
                  <c:v>0.53440972222239924</c:v>
                </c:pt>
                <c:pt idx="16844">
                  <c:v>0.53442129629647528</c:v>
                </c:pt>
                <c:pt idx="16845">
                  <c:v>0.53443287037054732</c:v>
                </c:pt>
                <c:pt idx="16846">
                  <c:v>0.53444444444462169</c:v>
                </c:pt>
                <c:pt idx="16847">
                  <c:v>0.53445601851869562</c:v>
                </c:pt>
                <c:pt idx="16848">
                  <c:v>0.5344675925927681</c:v>
                </c:pt>
                <c:pt idx="16849">
                  <c:v>0.5344791666668437</c:v>
                </c:pt>
                <c:pt idx="16850">
                  <c:v>0.53449074074091596</c:v>
                </c:pt>
                <c:pt idx="16851">
                  <c:v>0.53450231481499022</c:v>
                </c:pt>
                <c:pt idx="16852">
                  <c:v>0.5345138888890637</c:v>
                </c:pt>
                <c:pt idx="16853">
                  <c:v>0.53452546296313963</c:v>
                </c:pt>
                <c:pt idx="16854">
                  <c:v>0.53453703703721356</c:v>
                </c:pt>
                <c:pt idx="16855">
                  <c:v>0.53454861111128771</c:v>
                </c:pt>
                <c:pt idx="16856">
                  <c:v>0.53456018518535875</c:v>
                </c:pt>
                <c:pt idx="16857">
                  <c:v>0.53457175925943579</c:v>
                </c:pt>
                <c:pt idx="16858">
                  <c:v>0.53458333333350982</c:v>
                </c:pt>
                <c:pt idx="16859">
                  <c:v>0.53459490740758464</c:v>
                </c:pt>
                <c:pt idx="16860">
                  <c:v>0.53460648148165757</c:v>
                </c:pt>
                <c:pt idx="16861">
                  <c:v>0.53461805555573194</c:v>
                </c:pt>
                <c:pt idx="16862">
                  <c:v>0.53462962962980842</c:v>
                </c:pt>
                <c:pt idx="16863">
                  <c:v>0.53464120370388302</c:v>
                </c:pt>
                <c:pt idx="16864">
                  <c:v>0.53465277777795228</c:v>
                </c:pt>
                <c:pt idx="16865">
                  <c:v>0.53466435185202665</c:v>
                </c:pt>
                <c:pt idx="16866">
                  <c:v>0.53467592592610214</c:v>
                </c:pt>
                <c:pt idx="16867">
                  <c:v>0.53468750000017662</c:v>
                </c:pt>
                <c:pt idx="16868">
                  <c:v>0.53469907407425155</c:v>
                </c:pt>
                <c:pt idx="16869">
                  <c:v>0.53471064814832425</c:v>
                </c:pt>
                <c:pt idx="16870">
                  <c:v>0.53472222222239862</c:v>
                </c:pt>
                <c:pt idx="16871">
                  <c:v>0.53473379629647366</c:v>
                </c:pt>
                <c:pt idx="16872">
                  <c:v>0.53474537037054815</c:v>
                </c:pt>
                <c:pt idx="16873">
                  <c:v>0.53475694444462041</c:v>
                </c:pt>
                <c:pt idx="16874">
                  <c:v>0.534768518518696</c:v>
                </c:pt>
                <c:pt idx="16875">
                  <c:v>0.5347800925927686</c:v>
                </c:pt>
                <c:pt idx="16876">
                  <c:v>0.53479166666684486</c:v>
                </c:pt>
                <c:pt idx="16877">
                  <c:v>0.53480324074091656</c:v>
                </c:pt>
                <c:pt idx="16878">
                  <c:v>0.5348148148149906</c:v>
                </c:pt>
                <c:pt idx="16879">
                  <c:v>0.53482638888906309</c:v>
                </c:pt>
                <c:pt idx="16880">
                  <c:v>0.53483796296313868</c:v>
                </c:pt>
                <c:pt idx="16881">
                  <c:v>0.53484953703721272</c:v>
                </c:pt>
                <c:pt idx="16882">
                  <c:v>0.53486111111128676</c:v>
                </c:pt>
                <c:pt idx="16883">
                  <c:v>0.53487268518536057</c:v>
                </c:pt>
                <c:pt idx="16884">
                  <c:v>0.53488425925943484</c:v>
                </c:pt>
                <c:pt idx="16885">
                  <c:v>0.53489583333351287</c:v>
                </c:pt>
                <c:pt idx="16886">
                  <c:v>0.53490740740758458</c:v>
                </c:pt>
                <c:pt idx="16887">
                  <c:v>0.53491898148165518</c:v>
                </c:pt>
                <c:pt idx="16888">
                  <c:v>0.53493055555573099</c:v>
                </c:pt>
                <c:pt idx="16889">
                  <c:v>0.53494212962980503</c:v>
                </c:pt>
                <c:pt idx="16890">
                  <c:v>0.53495370370387962</c:v>
                </c:pt>
                <c:pt idx="16891">
                  <c:v>0.53496527777795178</c:v>
                </c:pt>
                <c:pt idx="16892">
                  <c:v>0.53497685185202659</c:v>
                </c:pt>
                <c:pt idx="16893">
                  <c:v>0.53498842592610119</c:v>
                </c:pt>
                <c:pt idx="16894">
                  <c:v>0.53500000000017678</c:v>
                </c:pt>
                <c:pt idx="16895">
                  <c:v>0.53501157407424926</c:v>
                </c:pt>
                <c:pt idx="16896">
                  <c:v>0.5350231481483233</c:v>
                </c:pt>
                <c:pt idx="16897">
                  <c:v>0.53503472222239734</c:v>
                </c:pt>
                <c:pt idx="16898">
                  <c:v>0.53504629629647305</c:v>
                </c:pt>
                <c:pt idx="16899">
                  <c:v>0.53505787037054564</c:v>
                </c:pt>
                <c:pt idx="16900">
                  <c:v>0.53506944444461968</c:v>
                </c:pt>
                <c:pt idx="16901">
                  <c:v>0.53508101851869516</c:v>
                </c:pt>
                <c:pt idx="16902">
                  <c:v>0.53509259259276754</c:v>
                </c:pt>
                <c:pt idx="16903">
                  <c:v>0.53510416666684169</c:v>
                </c:pt>
                <c:pt idx="16904">
                  <c:v>0.53511574074091395</c:v>
                </c:pt>
                <c:pt idx="16905">
                  <c:v>0.53512731481498954</c:v>
                </c:pt>
                <c:pt idx="16906">
                  <c:v>0.53513888888906358</c:v>
                </c:pt>
                <c:pt idx="16907">
                  <c:v>0.53515046296313773</c:v>
                </c:pt>
                <c:pt idx="16908">
                  <c:v>0.53516203703721044</c:v>
                </c:pt>
                <c:pt idx="16909">
                  <c:v>0.53517361111128581</c:v>
                </c:pt>
                <c:pt idx="16910">
                  <c:v>0.53518518518535807</c:v>
                </c:pt>
                <c:pt idx="16911">
                  <c:v>0.53519675925943389</c:v>
                </c:pt>
                <c:pt idx="16912">
                  <c:v>0.5352083333335097</c:v>
                </c:pt>
                <c:pt idx="16913">
                  <c:v>0.53521990740758263</c:v>
                </c:pt>
                <c:pt idx="16914">
                  <c:v>0.53523148148165556</c:v>
                </c:pt>
                <c:pt idx="16915">
                  <c:v>0.53524305555573004</c:v>
                </c:pt>
                <c:pt idx="16916">
                  <c:v>0.53525462962980463</c:v>
                </c:pt>
                <c:pt idx="16917">
                  <c:v>0.53526620370387812</c:v>
                </c:pt>
                <c:pt idx="16918">
                  <c:v>0.53527777777795016</c:v>
                </c:pt>
                <c:pt idx="16919">
                  <c:v>0.53528935185202475</c:v>
                </c:pt>
                <c:pt idx="16920">
                  <c:v>0.53530092592609957</c:v>
                </c:pt>
                <c:pt idx="16921">
                  <c:v>0.53531250000017427</c:v>
                </c:pt>
                <c:pt idx="16922">
                  <c:v>0.53532407407424831</c:v>
                </c:pt>
                <c:pt idx="16923">
                  <c:v>0.53533564814832235</c:v>
                </c:pt>
                <c:pt idx="16924">
                  <c:v>0.53534722222239661</c:v>
                </c:pt>
                <c:pt idx="16925">
                  <c:v>0.53535879629647065</c:v>
                </c:pt>
                <c:pt idx="16926">
                  <c:v>0.53537037037054469</c:v>
                </c:pt>
                <c:pt idx="16927">
                  <c:v>0.53538194444461851</c:v>
                </c:pt>
                <c:pt idx="16928">
                  <c:v>0.53539351851869388</c:v>
                </c:pt>
                <c:pt idx="16929">
                  <c:v>0.5354050925927667</c:v>
                </c:pt>
                <c:pt idx="16930">
                  <c:v>0.53541666666684051</c:v>
                </c:pt>
                <c:pt idx="16931">
                  <c:v>0.53542824074091333</c:v>
                </c:pt>
                <c:pt idx="16932">
                  <c:v>0.5354398148149887</c:v>
                </c:pt>
                <c:pt idx="16933">
                  <c:v>0.53545138888906108</c:v>
                </c:pt>
                <c:pt idx="16934">
                  <c:v>0.53546296296313656</c:v>
                </c:pt>
                <c:pt idx="16935">
                  <c:v>0.53547453703721049</c:v>
                </c:pt>
                <c:pt idx="16936">
                  <c:v>0.5354861111112833</c:v>
                </c:pt>
                <c:pt idx="16937">
                  <c:v>0.53549768518535856</c:v>
                </c:pt>
                <c:pt idx="16938">
                  <c:v>0.53550925925943293</c:v>
                </c:pt>
                <c:pt idx="16939">
                  <c:v>0.53552083333350931</c:v>
                </c:pt>
                <c:pt idx="16940">
                  <c:v>0.53553240740758101</c:v>
                </c:pt>
                <c:pt idx="16941">
                  <c:v>0.53554398148165305</c:v>
                </c:pt>
                <c:pt idx="16942">
                  <c:v>0.53555555555572909</c:v>
                </c:pt>
                <c:pt idx="16943">
                  <c:v>0.53556712962980257</c:v>
                </c:pt>
                <c:pt idx="16944">
                  <c:v>0.53557870370387761</c:v>
                </c:pt>
                <c:pt idx="16945">
                  <c:v>0.53559027777794976</c:v>
                </c:pt>
                <c:pt idx="16946">
                  <c:v>0.53560185185202525</c:v>
                </c:pt>
                <c:pt idx="16947">
                  <c:v>0.53561342592609928</c:v>
                </c:pt>
                <c:pt idx="16948">
                  <c:v>0.53562500000017599</c:v>
                </c:pt>
                <c:pt idx="16949">
                  <c:v>0.53563657407424736</c:v>
                </c:pt>
                <c:pt idx="16950">
                  <c:v>0.53564814814832162</c:v>
                </c:pt>
                <c:pt idx="16951">
                  <c:v>0.53565972222239677</c:v>
                </c:pt>
                <c:pt idx="16952">
                  <c:v>0.53567129629647214</c:v>
                </c:pt>
                <c:pt idx="16953">
                  <c:v>0.53568287037054363</c:v>
                </c:pt>
                <c:pt idx="16954">
                  <c:v>0.53569444444461911</c:v>
                </c:pt>
                <c:pt idx="16955">
                  <c:v>0.53570601851869315</c:v>
                </c:pt>
                <c:pt idx="16956">
                  <c:v>0.53571759259276552</c:v>
                </c:pt>
                <c:pt idx="16957">
                  <c:v>0.53572916666684112</c:v>
                </c:pt>
                <c:pt idx="16958">
                  <c:v>0.53574074074091349</c:v>
                </c:pt>
                <c:pt idx="16959">
                  <c:v>0.53575231481498753</c:v>
                </c:pt>
                <c:pt idx="16960">
                  <c:v>0.53576388888906157</c:v>
                </c:pt>
                <c:pt idx="16961">
                  <c:v>0.53577546296313761</c:v>
                </c:pt>
                <c:pt idx="16962">
                  <c:v>0.53578703703720987</c:v>
                </c:pt>
                <c:pt idx="16963">
                  <c:v>0.53579861111128535</c:v>
                </c:pt>
                <c:pt idx="16964">
                  <c:v>0.53581018518535617</c:v>
                </c:pt>
                <c:pt idx="16965">
                  <c:v>0.53582175925943265</c:v>
                </c:pt>
                <c:pt idx="16966">
                  <c:v>0.5358333333335078</c:v>
                </c:pt>
                <c:pt idx="16967">
                  <c:v>0.53584490740758206</c:v>
                </c:pt>
                <c:pt idx="16968">
                  <c:v>0.53585648148165277</c:v>
                </c:pt>
                <c:pt idx="16969">
                  <c:v>0.53586805555572814</c:v>
                </c:pt>
                <c:pt idx="16970">
                  <c:v>0.53587962962980418</c:v>
                </c:pt>
                <c:pt idx="16971">
                  <c:v>0.53589120370387888</c:v>
                </c:pt>
                <c:pt idx="16972">
                  <c:v>0.53590277777794826</c:v>
                </c:pt>
                <c:pt idx="16973">
                  <c:v>0.53591435185202263</c:v>
                </c:pt>
                <c:pt idx="16974">
                  <c:v>0.53592592592609833</c:v>
                </c:pt>
                <c:pt idx="16975">
                  <c:v>0.5359375000001726</c:v>
                </c:pt>
                <c:pt idx="16976">
                  <c:v>0.53594907407424663</c:v>
                </c:pt>
                <c:pt idx="16977">
                  <c:v>0.53596064814832045</c:v>
                </c:pt>
                <c:pt idx="16978">
                  <c:v>0.5359722222223946</c:v>
                </c:pt>
                <c:pt idx="16979">
                  <c:v>0.53598379629646853</c:v>
                </c:pt>
                <c:pt idx="16980">
                  <c:v>0.53599537037054412</c:v>
                </c:pt>
                <c:pt idx="16981">
                  <c:v>0.5360069444446165</c:v>
                </c:pt>
                <c:pt idx="16982">
                  <c:v>0.53601851851869065</c:v>
                </c:pt>
                <c:pt idx="16983">
                  <c:v>0.53603009259276468</c:v>
                </c:pt>
                <c:pt idx="16984">
                  <c:v>0.53604166666684072</c:v>
                </c:pt>
                <c:pt idx="16985">
                  <c:v>0.53605324074091121</c:v>
                </c:pt>
                <c:pt idx="16986">
                  <c:v>0.5360648148149868</c:v>
                </c:pt>
                <c:pt idx="16987">
                  <c:v>0.53607638888905906</c:v>
                </c:pt>
                <c:pt idx="16988">
                  <c:v>0.53608796296313488</c:v>
                </c:pt>
                <c:pt idx="16989">
                  <c:v>0.53609953703720892</c:v>
                </c:pt>
                <c:pt idx="16990">
                  <c:v>0.53611111111128296</c:v>
                </c:pt>
                <c:pt idx="16991">
                  <c:v>0.53612268518535566</c:v>
                </c:pt>
                <c:pt idx="16992">
                  <c:v>0.53613425925943103</c:v>
                </c:pt>
                <c:pt idx="16993">
                  <c:v>0.53614583333350863</c:v>
                </c:pt>
                <c:pt idx="16994">
                  <c:v>0.53615740740758056</c:v>
                </c:pt>
                <c:pt idx="16995">
                  <c:v>0.53616898148165115</c:v>
                </c:pt>
                <c:pt idx="16996">
                  <c:v>0.53618055555572719</c:v>
                </c:pt>
                <c:pt idx="16997">
                  <c:v>0.53619212962980123</c:v>
                </c:pt>
                <c:pt idx="16998">
                  <c:v>0.5362037037038756</c:v>
                </c:pt>
                <c:pt idx="16999">
                  <c:v>0.53621527777794786</c:v>
                </c:pt>
                <c:pt idx="17000">
                  <c:v>0.53622685185202257</c:v>
                </c:pt>
                <c:pt idx="17001">
                  <c:v>0.53623842592609738</c:v>
                </c:pt>
                <c:pt idx="17002">
                  <c:v>0.53625000000017164</c:v>
                </c:pt>
                <c:pt idx="17003">
                  <c:v>0.53626157407424546</c:v>
                </c:pt>
                <c:pt idx="17004">
                  <c:v>0.5362731481483195</c:v>
                </c:pt>
                <c:pt idx="17005">
                  <c:v>0.53628472222239354</c:v>
                </c:pt>
                <c:pt idx="17006">
                  <c:v>0.53629629629646769</c:v>
                </c:pt>
                <c:pt idx="17007">
                  <c:v>0.53630787037054162</c:v>
                </c:pt>
                <c:pt idx="17008">
                  <c:v>0.53631944444461566</c:v>
                </c:pt>
                <c:pt idx="17009">
                  <c:v>0.53633101851869125</c:v>
                </c:pt>
                <c:pt idx="17010">
                  <c:v>0.53634259259276351</c:v>
                </c:pt>
                <c:pt idx="17011">
                  <c:v>0.53635416666683777</c:v>
                </c:pt>
                <c:pt idx="17012">
                  <c:v>0.53636574074090992</c:v>
                </c:pt>
                <c:pt idx="17013">
                  <c:v>0.53637731481498552</c:v>
                </c:pt>
                <c:pt idx="17014">
                  <c:v>0.53638888888905956</c:v>
                </c:pt>
                <c:pt idx="17015">
                  <c:v>0.53640046296313393</c:v>
                </c:pt>
                <c:pt idx="17016">
                  <c:v>0.53641203703720641</c:v>
                </c:pt>
                <c:pt idx="17017">
                  <c:v>0.53642361111128201</c:v>
                </c:pt>
                <c:pt idx="17018">
                  <c:v>0.53643518518535405</c:v>
                </c:pt>
                <c:pt idx="17019">
                  <c:v>0.53644675925943008</c:v>
                </c:pt>
                <c:pt idx="17020">
                  <c:v>0.53645833333350557</c:v>
                </c:pt>
                <c:pt idx="17021">
                  <c:v>0.53646990740757861</c:v>
                </c:pt>
                <c:pt idx="17022">
                  <c:v>0.53648148148165076</c:v>
                </c:pt>
                <c:pt idx="17023">
                  <c:v>0.53649305555572624</c:v>
                </c:pt>
                <c:pt idx="17024">
                  <c:v>0.53650462962980061</c:v>
                </c:pt>
                <c:pt idx="17025">
                  <c:v>0.53651620370387432</c:v>
                </c:pt>
                <c:pt idx="17026">
                  <c:v>0.53652777777794636</c:v>
                </c:pt>
                <c:pt idx="17027">
                  <c:v>0.53653935185202073</c:v>
                </c:pt>
                <c:pt idx="17028">
                  <c:v>0.5365509259260951</c:v>
                </c:pt>
                <c:pt idx="17029">
                  <c:v>0.53656250000017047</c:v>
                </c:pt>
                <c:pt idx="17030">
                  <c:v>0.53657407407424451</c:v>
                </c:pt>
                <c:pt idx="17031">
                  <c:v>0.53658564814831855</c:v>
                </c:pt>
                <c:pt idx="17032">
                  <c:v>0.5365972222223927</c:v>
                </c:pt>
                <c:pt idx="17033">
                  <c:v>0.53660879629646663</c:v>
                </c:pt>
                <c:pt idx="17034">
                  <c:v>0.53662037037054211</c:v>
                </c:pt>
                <c:pt idx="17035">
                  <c:v>0.53663194444461471</c:v>
                </c:pt>
                <c:pt idx="17036">
                  <c:v>0.53664351851869085</c:v>
                </c:pt>
                <c:pt idx="17037">
                  <c:v>0.53665509259276423</c:v>
                </c:pt>
                <c:pt idx="17038">
                  <c:v>0.53666666666683682</c:v>
                </c:pt>
                <c:pt idx="17039">
                  <c:v>0.53667824074091086</c:v>
                </c:pt>
                <c:pt idx="17040">
                  <c:v>0.53668981481498634</c:v>
                </c:pt>
                <c:pt idx="17041">
                  <c:v>0.53670138888905849</c:v>
                </c:pt>
                <c:pt idx="17042">
                  <c:v>0.53671296296313298</c:v>
                </c:pt>
                <c:pt idx="17043">
                  <c:v>0.53672453703720702</c:v>
                </c:pt>
                <c:pt idx="17044">
                  <c:v>0.53673611111128106</c:v>
                </c:pt>
                <c:pt idx="17045">
                  <c:v>0.53674768518535509</c:v>
                </c:pt>
                <c:pt idx="17046">
                  <c:v>0.5367592592594308</c:v>
                </c:pt>
                <c:pt idx="17047">
                  <c:v>0.53677083333350673</c:v>
                </c:pt>
                <c:pt idx="17048">
                  <c:v>0.53678240740757854</c:v>
                </c:pt>
                <c:pt idx="17049">
                  <c:v>0.53679398148165058</c:v>
                </c:pt>
                <c:pt idx="17050">
                  <c:v>0.53680555555572562</c:v>
                </c:pt>
                <c:pt idx="17051">
                  <c:v>0.53681712962979933</c:v>
                </c:pt>
                <c:pt idx="17052">
                  <c:v>0.53682870370387514</c:v>
                </c:pt>
                <c:pt idx="17053">
                  <c:v>0.53684027777794741</c:v>
                </c:pt>
                <c:pt idx="17054">
                  <c:v>0.53685185185202144</c:v>
                </c:pt>
                <c:pt idx="17055">
                  <c:v>0.53686342592609548</c:v>
                </c:pt>
                <c:pt idx="17056">
                  <c:v>0.53687500000016963</c:v>
                </c:pt>
                <c:pt idx="17057">
                  <c:v>0.53688657407424356</c:v>
                </c:pt>
                <c:pt idx="17058">
                  <c:v>0.5368981481483176</c:v>
                </c:pt>
                <c:pt idx="17059">
                  <c:v>0.53690972222239164</c:v>
                </c:pt>
                <c:pt idx="17060">
                  <c:v>0.53692129629646712</c:v>
                </c:pt>
                <c:pt idx="17061">
                  <c:v>0.53693287037053972</c:v>
                </c:pt>
                <c:pt idx="17062">
                  <c:v>0.53694444444461464</c:v>
                </c:pt>
                <c:pt idx="17063">
                  <c:v>0.53695601851868924</c:v>
                </c:pt>
                <c:pt idx="17064">
                  <c:v>0.5369675925927615</c:v>
                </c:pt>
                <c:pt idx="17065">
                  <c:v>0.53697916666683665</c:v>
                </c:pt>
                <c:pt idx="17066">
                  <c:v>0.53699074074090958</c:v>
                </c:pt>
                <c:pt idx="17067">
                  <c:v>0.53700231481498351</c:v>
                </c:pt>
                <c:pt idx="17068">
                  <c:v>0.53701388888905666</c:v>
                </c:pt>
                <c:pt idx="17069">
                  <c:v>0.5370254629631338</c:v>
                </c:pt>
                <c:pt idx="17070">
                  <c:v>0.53703703703720607</c:v>
                </c:pt>
                <c:pt idx="17071">
                  <c:v>0.53704861111128144</c:v>
                </c:pt>
                <c:pt idx="17072">
                  <c:v>0.53706018518535215</c:v>
                </c:pt>
                <c:pt idx="17073">
                  <c:v>0.53707175925942863</c:v>
                </c:pt>
                <c:pt idx="17074">
                  <c:v>0.53708333333350367</c:v>
                </c:pt>
                <c:pt idx="17075">
                  <c:v>0.53709490740757804</c:v>
                </c:pt>
                <c:pt idx="17076">
                  <c:v>0.53710648148164886</c:v>
                </c:pt>
                <c:pt idx="17077">
                  <c:v>0.53711805555572434</c:v>
                </c:pt>
                <c:pt idx="17078">
                  <c:v>0.53712962962980004</c:v>
                </c:pt>
                <c:pt idx="17079">
                  <c:v>0.53714120370387475</c:v>
                </c:pt>
                <c:pt idx="17080">
                  <c:v>0.53715277777794412</c:v>
                </c:pt>
                <c:pt idx="17081">
                  <c:v>0.53716435185201861</c:v>
                </c:pt>
                <c:pt idx="17082">
                  <c:v>0.53717592592609453</c:v>
                </c:pt>
                <c:pt idx="17083">
                  <c:v>0.53718750000016857</c:v>
                </c:pt>
                <c:pt idx="17084">
                  <c:v>0.53719907407424261</c:v>
                </c:pt>
                <c:pt idx="17085">
                  <c:v>0.53721064814831654</c:v>
                </c:pt>
                <c:pt idx="17086">
                  <c:v>0.53722222222239069</c:v>
                </c:pt>
                <c:pt idx="17087">
                  <c:v>0.53723379629646451</c:v>
                </c:pt>
                <c:pt idx="17088">
                  <c:v>0.53724537037053965</c:v>
                </c:pt>
                <c:pt idx="17089">
                  <c:v>0.53725694444461258</c:v>
                </c:pt>
                <c:pt idx="17090">
                  <c:v>0.53726851851868684</c:v>
                </c:pt>
                <c:pt idx="17091">
                  <c:v>0.53728009259276088</c:v>
                </c:pt>
                <c:pt idx="17092">
                  <c:v>0.53729166666683659</c:v>
                </c:pt>
                <c:pt idx="17093">
                  <c:v>0.53730324074090718</c:v>
                </c:pt>
                <c:pt idx="17094">
                  <c:v>0.537314814814983</c:v>
                </c:pt>
                <c:pt idx="17095">
                  <c:v>0.53732638888905515</c:v>
                </c:pt>
                <c:pt idx="17096">
                  <c:v>0.53733796296313108</c:v>
                </c:pt>
                <c:pt idx="17097">
                  <c:v>0.53734953703720512</c:v>
                </c:pt>
                <c:pt idx="17098">
                  <c:v>0.53736111111127849</c:v>
                </c:pt>
                <c:pt idx="17099">
                  <c:v>0.53737268518535175</c:v>
                </c:pt>
                <c:pt idx="17100">
                  <c:v>0.53738425925942723</c:v>
                </c:pt>
                <c:pt idx="17101">
                  <c:v>0.53739583333350427</c:v>
                </c:pt>
                <c:pt idx="17102">
                  <c:v>0.53740740740757564</c:v>
                </c:pt>
                <c:pt idx="17103">
                  <c:v>0.53741898148164691</c:v>
                </c:pt>
                <c:pt idx="17104">
                  <c:v>0.53743055555572339</c:v>
                </c:pt>
                <c:pt idx="17105">
                  <c:v>0.53744212962979743</c:v>
                </c:pt>
                <c:pt idx="17106">
                  <c:v>0.53745370370387169</c:v>
                </c:pt>
                <c:pt idx="17107">
                  <c:v>0.53746527777794395</c:v>
                </c:pt>
                <c:pt idx="17108">
                  <c:v>0.53747685185201821</c:v>
                </c:pt>
                <c:pt idx="17109">
                  <c:v>0.53748842592609358</c:v>
                </c:pt>
                <c:pt idx="17110">
                  <c:v>0.53750000000016751</c:v>
                </c:pt>
                <c:pt idx="17111">
                  <c:v>0.53751157407424033</c:v>
                </c:pt>
                <c:pt idx="17112">
                  <c:v>0.53752314814831559</c:v>
                </c:pt>
                <c:pt idx="17113">
                  <c:v>0.53753472222238952</c:v>
                </c:pt>
                <c:pt idx="17114">
                  <c:v>0.53754629629646378</c:v>
                </c:pt>
                <c:pt idx="17115">
                  <c:v>0.53755787037053782</c:v>
                </c:pt>
                <c:pt idx="17116">
                  <c:v>0.53756944444461152</c:v>
                </c:pt>
                <c:pt idx="17117">
                  <c:v>0.53758101851868734</c:v>
                </c:pt>
                <c:pt idx="17118">
                  <c:v>0.53759259259275949</c:v>
                </c:pt>
                <c:pt idx="17119">
                  <c:v>0.53760416666683464</c:v>
                </c:pt>
                <c:pt idx="17120">
                  <c:v>0.53761574074090757</c:v>
                </c:pt>
                <c:pt idx="17121">
                  <c:v>0.53762731481498205</c:v>
                </c:pt>
                <c:pt idx="17122">
                  <c:v>0.53763888888905609</c:v>
                </c:pt>
                <c:pt idx="17123">
                  <c:v>0.53765046296313168</c:v>
                </c:pt>
                <c:pt idx="17124">
                  <c:v>0.53766203703720417</c:v>
                </c:pt>
                <c:pt idx="17125">
                  <c:v>0.53767361111127865</c:v>
                </c:pt>
                <c:pt idx="17126">
                  <c:v>0.53768518518535158</c:v>
                </c:pt>
                <c:pt idx="17127">
                  <c:v>0.53769675925942662</c:v>
                </c:pt>
                <c:pt idx="17128">
                  <c:v>0.53770833333350276</c:v>
                </c:pt>
                <c:pt idx="17129">
                  <c:v>0.53771990740757614</c:v>
                </c:pt>
                <c:pt idx="17130">
                  <c:v>0.5377314814816484</c:v>
                </c:pt>
                <c:pt idx="17131">
                  <c:v>0.53774305555572377</c:v>
                </c:pt>
                <c:pt idx="17132">
                  <c:v>0.53775462962979814</c:v>
                </c:pt>
                <c:pt idx="17133">
                  <c:v>0.53776620370387063</c:v>
                </c:pt>
                <c:pt idx="17134">
                  <c:v>0.53777777777794356</c:v>
                </c:pt>
                <c:pt idx="17135">
                  <c:v>0.53778935185201859</c:v>
                </c:pt>
                <c:pt idx="17136">
                  <c:v>0.53780092592609252</c:v>
                </c:pt>
                <c:pt idx="17137">
                  <c:v>0.53781250000016656</c:v>
                </c:pt>
                <c:pt idx="17138">
                  <c:v>0.53782407407424071</c:v>
                </c:pt>
                <c:pt idx="17139">
                  <c:v>0.53783564814831475</c:v>
                </c:pt>
                <c:pt idx="17140">
                  <c:v>0.53784722222239023</c:v>
                </c:pt>
                <c:pt idx="17141">
                  <c:v>0.53785879629646283</c:v>
                </c:pt>
                <c:pt idx="17142">
                  <c:v>0.53787037037053764</c:v>
                </c:pt>
                <c:pt idx="17143">
                  <c:v>0.5378819444446109</c:v>
                </c:pt>
                <c:pt idx="17144">
                  <c:v>0.53789351851868672</c:v>
                </c:pt>
                <c:pt idx="17145">
                  <c:v>0.53790509259275965</c:v>
                </c:pt>
                <c:pt idx="17146">
                  <c:v>0.53791666666683302</c:v>
                </c:pt>
                <c:pt idx="17147">
                  <c:v>0.53792824074090706</c:v>
                </c:pt>
                <c:pt idx="17148">
                  <c:v>0.53793981481498165</c:v>
                </c:pt>
                <c:pt idx="17149">
                  <c:v>0.53795138888905458</c:v>
                </c:pt>
                <c:pt idx="17150">
                  <c:v>0.53796296296312918</c:v>
                </c:pt>
                <c:pt idx="17151">
                  <c:v>0.53797453703720322</c:v>
                </c:pt>
                <c:pt idx="17152">
                  <c:v>0.53798611111127659</c:v>
                </c:pt>
                <c:pt idx="17153">
                  <c:v>0.53799768518535129</c:v>
                </c:pt>
                <c:pt idx="17154">
                  <c:v>0.53800925925942666</c:v>
                </c:pt>
                <c:pt idx="17155">
                  <c:v>0.53802083333350237</c:v>
                </c:pt>
                <c:pt idx="17156">
                  <c:v>0.53803240740757363</c:v>
                </c:pt>
                <c:pt idx="17157">
                  <c:v>0.53804398148164656</c:v>
                </c:pt>
                <c:pt idx="17158">
                  <c:v>0.5380555555557216</c:v>
                </c:pt>
                <c:pt idx="17159">
                  <c:v>0.53806712962979553</c:v>
                </c:pt>
                <c:pt idx="17160">
                  <c:v>0.53807870370386968</c:v>
                </c:pt>
                <c:pt idx="17161">
                  <c:v>0.53809027777794349</c:v>
                </c:pt>
                <c:pt idx="17162">
                  <c:v>0.53810185185201753</c:v>
                </c:pt>
                <c:pt idx="17163">
                  <c:v>0.53811342592609157</c:v>
                </c:pt>
                <c:pt idx="17164">
                  <c:v>0.53812500000016572</c:v>
                </c:pt>
                <c:pt idx="17165">
                  <c:v>0.53813657407423821</c:v>
                </c:pt>
                <c:pt idx="17166">
                  <c:v>0.5381481481483138</c:v>
                </c:pt>
                <c:pt idx="17167">
                  <c:v>0.53815972222238784</c:v>
                </c:pt>
                <c:pt idx="17168">
                  <c:v>0.53817129629646265</c:v>
                </c:pt>
                <c:pt idx="17169">
                  <c:v>0.53818287037053592</c:v>
                </c:pt>
                <c:pt idx="17170">
                  <c:v>0.53819444444460995</c:v>
                </c:pt>
                <c:pt idx="17171">
                  <c:v>0.53820601851868533</c:v>
                </c:pt>
                <c:pt idx="17172">
                  <c:v>0.53821759259275759</c:v>
                </c:pt>
                <c:pt idx="17173">
                  <c:v>0.53822916666683263</c:v>
                </c:pt>
                <c:pt idx="17174">
                  <c:v>0.53824074074090478</c:v>
                </c:pt>
                <c:pt idx="17175">
                  <c:v>0.53825231481497959</c:v>
                </c:pt>
                <c:pt idx="17176">
                  <c:v>0.53826388888905252</c:v>
                </c:pt>
                <c:pt idx="17177">
                  <c:v>0.53827546296312978</c:v>
                </c:pt>
                <c:pt idx="17178">
                  <c:v>0.53828703703720227</c:v>
                </c:pt>
                <c:pt idx="17179">
                  <c:v>0.53829861111127664</c:v>
                </c:pt>
                <c:pt idx="17180">
                  <c:v>0.5383101851853479</c:v>
                </c:pt>
                <c:pt idx="17181">
                  <c:v>0.5383217592594246</c:v>
                </c:pt>
                <c:pt idx="17182">
                  <c:v>0.53833333333349864</c:v>
                </c:pt>
                <c:pt idx="17183">
                  <c:v>0.53834490740757401</c:v>
                </c:pt>
                <c:pt idx="17184">
                  <c:v>0.53835648148164461</c:v>
                </c:pt>
                <c:pt idx="17185">
                  <c:v>0.53836805555572054</c:v>
                </c:pt>
                <c:pt idx="17186">
                  <c:v>0.53837962962979613</c:v>
                </c:pt>
                <c:pt idx="17187">
                  <c:v>0.53839120370386861</c:v>
                </c:pt>
                <c:pt idx="17188">
                  <c:v>0.53840277777793977</c:v>
                </c:pt>
                <c:pt idx="17189">
                  <c:v>0.53841435185201458</c:v>
                </c:pt>
                <c:pt idx="17190">
                  <c:v>0.53842592592609051</c:v>
                </c:pt>
                <c:pt idx="17191">
                  <c:v>0.53843750000016344</c:v>
                </c:pt>
                <c:pt idx="17192">
                  <c:v>0.53844907407423881</c:v>
                </c:pt>
                <c:pt idx="17193">
                  <c:v>0.53846064814831252</c:v>
                </c:pt>
                <c:pt idx="17194">
                  <c:v>0.53847222222238689</c:v>
                </c:pt>
                <c:pt idx="17195">
                  <c:v>0.53848379629646059</c:v>
                </c:pt>
                <c:pt idx="17196">
                  <c:v>0.53849537037053563</c:v>
                </c:pt>
                <c:pt idx="17197">
                  <c:v>0.53850694444460856</c:v>
                </c:pt>
                <c:pt idx="17198">
                  <c:v>0.53851851851868304</c:v>
                </c:pt>
                <c:pt idx="17199">
                  <c:v>0.53853009259275708</c:v>
                </c:pt>
                <c:pt idx="17200">
                  <c:v>0.53854166666683256</c:v>
                </c:pt>
                <c:pt idx="17201">
                  <c:v>0.53855324074090316</c:v>
                </c:pt>
                <c:pt idx="17202">
                  <c:v>0.5385648148149792</c:v>
                </c:pt>
                <c:pt idx="17203">
                  <c:v>0.53857638888905091</c:v>
                </c:pt>
                <c:pt idx="17204">
                  <c:v>0.53858796296312728</c:v>
                </c:pt>
                <c:pt idx="17205">
                  <c:v>0.53859953703720131</c:v>
                </c:pt>
                <c:pt idx="17206">
                  <c:v>0.53861111111127535</c:v>
                </c:pt>
                <c:pt idx="17207">
                  <c:v>0.53862268518534939</c:v>
                </c:pt>
                <c:pt idx="17208">
                  <c:v>0.53863425925942365</c:v>
                </c:pt>
                <c:pt idx="17209">
                  <c:v>0.53864583333350202</c:v>
                </c:pt>
                <c:pt idx="17210">
                  <c:v>0.53865740740757351</c:v>
                </c:pt>
                <c:pt idx="17211">
                  <c:v>0.53866898148164422</c:v>
                </c:pt>
                <c:pt idx="17212">
                  <c:v>0.5386805555557197</c:v>
                </c:pt>
                <c:pt idx="17213">
                  <c:v>0.53869212962979363</c:v>
                </c:pt>
                <c:pt idx="17214">
                  <c:v>0.53870370370386766</c:v>
                </c:pt>
                <c:pt idx="17215">
                  <c:v>0.53871527777794159</c:v>
                </c:pt>
                <c:pt idx="17216">
                  <c:v>0.53872685185201552</c:v>
                </c:pt>
                <c:pt idx="17217">
                  <c:v>0.53873842592608978</c:v>
                </c:pt>
                <c:pt idx="17218">
                  <c:v>0.53875000000016382</c:v>
                </c:pt>
                <c:pt idx="17219">
                  <c:v>0.53876157407423786</c:v>
                </c:pt>
                <c:pt idx="17220">
                  <c:v>0.5387731481483119</c:v>
                </c:pt>
                <c:pt idx="17221">
                  <c:v>0.53878472222238594</c:v>
                </c:pt>
                <c:pt idx="17222">
                  <c:v>0.53879629629646064</c:v>
                </c:pt>
                <c:pt idx="17223">
                  <c:v>0.53880787037053546</c:v>
                </c:pt>
                <c:pt idx="17224">
                  <c:v>0.53881944444460805</c:v>
                </c:pt>
                <c:pt idx="17225">
                  <c:v>0.53883101851868465</c:v>
                </c:pt>
                <c:pt idx="17226">
                  <c:v>0.53884259259275613</c:v>
                </c:pt>
                <c:pt idx="17227">
                  <c:v>0.53885416666683061</c:v>
                </c:pt>
                <c:pt idx="17228">
                  <c:v>0.53886574074090277</c:v>
                </c:pt>
                <c:pt idx="17229">
                  <c:v>0.53887731481497825</c:v>
                </c:pt>
                <c:pt idx="17230">
                  <c:v>0.53888888888905229</c:v>
                </c:pt>
                <c:pt idx="17231">
                  <c:v>0.53890046296312766</c:v>
                </c:pt>
                <c:pt idx="17232">
                  <c:v>0.53891203703720036</c:v>
                </c:pt>
                <c:pt idx="17233">
                  <c:v>0.53892361111127463</c:v>
                </c:pt>
                <c:pt idx="17234">
                  <c:v>0.53893518518534711</c:v>
                </c:pt>
                <c:pt idx="17235">
                  <c:v>0.5389467592594227</c:v>
                </c:pt>
                <c:pt idx="17236">
                  <c:v>0.53895833333349863</c:v>
                </c:pt>
                <c:pt idx="17237">
                  <c:v>0.53896990740757211</c:v>
                </c:pt>
                <c:pt idx="17238">
                  <c:v>0.53898148148164449</c:v>
                </c:pt>
                <c:pt idx="17239">
                  <c:v>0.53899305555571864</c:v>
                </c:pt>
                <c:pt idx="17240">
                  <c:v>0.53900462962979412</c:v>
                </c:pt>
                <c:pt idx="17241">
                  <c:v>0.53901620370386649</c:v>
                </c:pt>
                <c:pt idx="17242">
                  <c:v>0.5390277777779392</c:v>
                </c:pt>
                <c:pt idx="17243">
                  <c:v>0.53903935185201457</c:v>
                </c:pt>
                <c:pt idx="17244">
                  <c:v>0.5390509259260885</c:v>
                </c:pt>
                <c:pt idx="17245">
                  <c:v>0.53906250000016132</c:v>
                </c:pt>
                <c:pt idx="17246">
                  <c:v>0.53907407407423691</c:v>
                </c:pt>
                <c:pt idx="17247">
                  <c:v>0.53908564814831095</c:v>
                </c:pt>
                <c:pt idx="17248">
                  <c:v>0.53909722222238565</c:v>
                </c:pt>
                <c:pt idx="17249">
                  <c:v>0.53910879629645903</c:v>
                </c:pt>
                <c:pt idx="17250">
                  <c:v>0.53912037037053362</c:v>
                </c:pt>
                <c:pt idx="17251">
                  <c:v>0.5391319444446071</c:v>
                </c:pt>
                <c:pt idx="17252">
                  <c:v>0.53914351851868292</c:v>
                </c:pt>
                <c:pt idx="17253">
                  <c:v>0.53915509259275562</c:v>
                </c:pt>
                <c:pt idx="17254">
                  <c:v>0.53916666666682922</c:v>
                </c:pt>
                <c:pt idx="17255">
                  <c:v>0.53917824074090326</c:v>
                </c:pt>
                <c:pt idx="17256">
                  <c:v>0.53918981481497763</c:v>
                </c:pt>
                <c:pt idx="17257">
                  <c:v>0.53920138888905056</c:v>
                </c:pt>
                <c:pt idx="17258">
                  <c:v>0.53921296296312538</c:v>
                </c:pt>
                <c:pt idx="17259">
                  <c:v>0.53922453703719964</c:v>
                </c:pt>
                <c:pt idx="17260">
                  <c:v>0.53923611111127256</c:v>
                </c:pt>
                <c:pt idx="17261">
                  <c:v>0.53924768518534749</c:v>
                </c:pt>
                <c:pt idx="17262">
                  <c:v>0.53925925925942164</c:v>
                </c:pt>
                <c:pt idx="17263">
                  <c:v>0.53927083333349857</c:v>
                </c:pt>
                <c:pt idx="17264">
                  <c:v>0.5392824074075695</c:v>
                </c:pt>
                <c:pt idx="17265">
                  <c:v>0.53929398148164209</c:v>
                </c:pt>
                <c:pt idx="17266">
                  <c:v>0.53930555555571769</c:v>
                </c:pt>
                <c:pt idx="17267">
                  <c:v>0.5393171296297915</c:v>
                </c:pt>
                <c:pt idx="17268">
                  <c:v>0.53932870370386576</c:v>
                </c:pt>
                <c:pt idx="17269">
                  <c:v>0.53934027777793958</c:v>
                </c:pt>
                <c:pt idx="17270">
                  <c:v>0.53935185185201351</c:v>
                </c:pt>
                <c:pt idx="17271">
                  <c:v>0.53936342592608655</c:v>
                </c:pt>
                <c:pt idx="17272">
                  <c:v>0.53937500000016192</c:v>
                </c:pt>
                <c:pt idx="17273">
                  <c:v>0.53938657407423418</c:v>
                </c:pt>
                <c:pt idx="17274">
                  <c:v>0.53939814814831</c:v>
                </c:pt>
                <c:pt idx="17275">
                  <c:v>0.53940972222238404</c:v>
                </c:pt>
                <c:pt idx="17276">
                  <c:v>0.53942129629645863</c:v>
                </c:pt>
                <c:pt idx="17277">
                  <c:v>0.53943287037053211</c:v>
                </c:pt>
                <c:pt idx="17278">
                  <c:v>0.53944444444460615</c:v>
                </c:pt>
                <c:pt idx="17279">
                  <c:v>0.53945601851868064</c:v>
                </c:pt>
                <c:pt idx="17280">
                  <c:v>0.53946759259275356</c:v>
                </c:pt>
                <c:pt idx="17281">
                  <c:v>0.5394791666668286</c:v>
                </c:pt>
                <c:pt idx="17282">
                  <c:v>0.53949074074090086</c:v>
                </c:pt>
                <c:pt idx="17283">
                  <c:v>0.53950231481497557</c:v>
                </c:pt>
                <c:pt idx="17284">
                  <c:v>0.53951388888904839</c:v>
                </c:pt>
                <c:pt idx="17285">
                  <c:v>0.53952546296312465</c:v>
                </c:pt>
                <c:pt idx="17286">
                  <c:v>0.53953703703719869</c:v>
                </c:pt>
                <c:pt idx="17287">
                  <c:v>0.53954861111127261</c:v>
                </c:pt>
                <c:pt idx="17288">
                  <c:v>0.53956018518534365</c:v>
                </c:pt>
                <c:pt idx="17289">
                  <c:v>0.53957175925942069</c:v>
                </c:pt>
                <c:pt idx="17290">
                  <c:v>0.53958333333349462</c:v>
                </c:pt>
                <c:pt idx="17291">
                  <c:v>0.53959490740756866</c:v>
                </c:pt>
                <c:pt idx="17292">
                  <c:v>0.53960648148164259</c:v>
                </c:pt>
                <c:pt idx="17293">
                  <c:v>0.53961805555571674</c:v>
                </c:pt>
                <c:pt idx="17294">
                  <c:v>0.53962962962979344</c:v>
                </c:pt>
                <c:pt idx="17295">
                  <c:v>0.53964120370386648</c:v>
                </c:pt>
                <c:pt idx="17296">
                  <c:v>0.53965277777793708</c:v>
                </c:pt>
                <c:pt idx="17297">
                  <c:v>0.53966435185201256</c:v>
                </c:pt>
                <c:pt idx="17298">
                  <c:v>0.53967592592608693</c:v>
                </c:pt>
                <c:pt idx="17299">
                  <c:v>0.53968750000016097</c:v>
                </c:pt>
                <c:pt idx="17300">
                  <c:v>0.53969907407423645</c:v>
                </c:pt>
                <c:pt idx="17301">
                  <c:v>0.53971064814830905</c:v>
                </c:pt>
                <c:pt idx="17302">
                  <c:v>0.53972222222238364</c:v>
                </c:pt>
                <c:pt idx="17303">
                  <c:v>0.53973379629645712</c:v>
                </c:pt>
                <c:pt idx="17304">
                  <c:v>0.53974537037053294</c:v>
                </c:pt>
                <c:pt idx="17305">
                  <c:v>0.5397569444446052</c:v>
                </c:pt>
                <c:pt idx="17306">
                  <c:v>0.5397685185186808</c:v>
                </c:pt>
                <c:pt idx="17307">
                  <c:v>0.53978009259275361</c:v>
                </c:pt>
                <c:pt idx="17308">
                  <c:v>0.53979166666682976</c:v>
                </c:pt>
                <c:pt idx="17309">
                  <c:v>0.53980324074090136</c:v>
                </c:pt>
                <c:pt idx="17310">
                  <c:v>0.53981481481497562</c:v>
                </c:pt>
                <c:pt idx="17311">
                  <c:v>0.5398263888890481</c:v>
                </c:pt>
                <c:pt idx="17312">
                  <c:v>0.5398379629631237</c:v>
                </c:pt>
                <c:pt idx="17313">
                  <c:v>0.53984953703719962</c:v>
                </c:pt>
                <c:pt idx="17314">
                  <c:v>0.53986111111127155</c:v>
                </c:pt>
                <c:pt idx="17315">
                  <c:v>0.53987268518534559</c:v>
                </c:pt>
                <c:pt idx="17316">
                  <c:v>0.53988425925941963</c:v>
                </c:pt>
                <c:pt idx="17317">
                  <c:v>0.53989583333349767</c:v>
                </c:pt>
                <c:pt idx="17318">
                  <c:v>0.53990740740756771</c:v>
                </c:pt>
                <c:pt idx="17319">
                  <c:v>0.53991898148164019</c:v>
                </c:pt>
                <c:pt idx="17320">
                  <c:v>0.53993055555571579</c:v>
                </c:pt>
                <c:pt idx="17321">
                  <c:v>0.53994212962978982</c:v>
                </c:pt>
                <c:pt idx="17322">
                  <c:v>0.53995370370386386</c:v>
                </c:pt>
                <c:pt idx="17323">
                  <c:v>0.53996527777793757</c:v>
                </c:pt>
                <c:pt idx="17324">
                  <c:v>0.5399768518520115</c:v>
                </c:pt>
                <c:pt idx="17325">
                  <c:v>0.53998842592608598</c:v>
                </c:pt>
                <c:pt idx="17326">
                  <c:v>0.54000000000016002</c:v>
                </c:pt>
                <c:pt idx="17327">
                  <c:v>0.54001157407423406</c:v>
                </c:pt>
                <c:pt idx="17328">
                  <c:v>0.5400231481483081</c:v>
                </c:pt>
                <c:pt idx="17329">
                  <c:v>0.54003472222238214</c:v>
                </c:pt>
                <c:pt idx="17330">
                  <c:v>0.54004629629645662</c:v>
                </c:pt>
                <c:pt idx="17331">
                  <c:v>0.54005787037053155</c:v>
                </c:pt>
                <c:pt idx="17332">
                  <c:v>0.54006944444460425</c:v>
                </c:pt>
                <c:pt idx="17333">
                  <c:v>0.5400810185186804</c:v>
                </c:pt>
                <c:pt idx="17334">
                  <c:v>0.54009259259275233</c:v>
                </c:pt>
                <c:pt idx="17335">
                  <c:v>0.5401041666668267</c:v>
                </c:pt>
                <c:pt idx="17336">
                  <c:v>0.54011574074089996</c:v>
                </c:pt>
                <c:pt idx="17337">
                  <c:v>0.54012731481497445</c:v>
                </c:pt>
                <c:pt idx="17338">
                  <c:v>0.54013888888904849</c:v>
                </c:pt>
                <c:pt idx="17339">
                  <c:v>0.54015046296312264</c:v>
                </c:pt>
                <c:pt idx="17340">
                  <c:v>0.54016203703719667</c:v>
                </c:pt>
                <c:pt idx="17341">
                  <c:v>0.5401736111112706</c:v>
                </c:pt>
                <c:pt idx="17342">
                  <c:v>0.54018518518534309</c:v>
                </c:pt>
                <c:pt idx="17343">
                  <c:v>0.54019675925941868</c:v>
                </c:pt>
                <c:pt idx="17344">
                  <c:v>0.54020833333349438</c:v>
                </c:pt>
                <c:pt idx="17345">
                  <c:v>0.54021990740756676</c:v>
                </c:pt>
                <c:pt idx="17346">
                  <c:v>0.54023148148164057</c:v>
                </c:pt>
                <c:pt idx="17347">
                  <c:v>0.54024305555571484</c:v>
                </c:pt>
                <c:pt idx="17348">
                  <c:v>0.54025462962978965</c:v>
                </c:pt>
                <c:pt idx="17349">
                  <c:v>0.54026620370386258</c:v>
                </c:pt>
                <c:pt idx="17350">
                  <c:v>0.54027777777793518</c:v>
                </c:pt>
                <c:pt idx="17351">
                  <c:v>0.54028935185200966</c:v>
                </c:pt>
                <c:pt idx="17352">
                  <c:v>0.54030092592608459</c:v>
                </c:pt>
                <c:pt idx="17353">
                  <c:v>0.54031250000015729</c:v>
                </c:pt>
                <c:pt idx="17354">
                  <c:v>0.54032407407423311</c:v>
                </c:pt>
                <c:pt idx="17355">
                  <c:v>0.54033564814830715</c:v>
                </c:pt>
                <c:pt idx="17356">
                  <c:v>0.54034722222238163</c:v>
                </c:pt>
                <c:pt idx="17357">
                  <c:v>0.54035879629645522</c:v>
                </c:pt>
                <c:pt idx="17358">
                  <c:v>0.5403703703705296</c:v>
                </c:pt>
                <c:pt idx="17359">
                  <c:v>0.5403819444446033</c:v>
                </c:pt>
                <c:pt idx="17360">
                  <c:v>0.54039351851867889</c:v>
                </c:pt>
                <c:pt idx="17361">
                  <c:v>0.5404050925927516</c:v>
                </c:pt>
                <c:pt idx="17362">
                  <c:v>0.54041666666682542</c:v>
                </c:pt>
                <c:pt idx="17363">
                  <c:v>0.54042824074089968</c:v>
                </c:pt>
                <c:pt idx="17364">
                  <c:v>0.54043981481497361</c:v>
                </c:pt>
                <c:pt idx="17365">
                  <c:v>0.54045138888904609</c:v>
                </c:pt>
                <c:pt idx="17366">
                  <c:v>0.54046296296312157</c:v>
                </c:pt>
                <c:pt idx="17367">
                  <c:v>0.54047453703719561</c:v>
                </c:pt>
                <c:pt idx="17368">
                  <c:v>0.54048611111126665</c:v>
                </c:pt>
                <c:pt idx="17369">
                  <c:v>0.54049768518534358</c:v>
                </c:pt>
                <c:pt idx="17370">
                  <c:v>0.54050925925941773</c:v>
                </c:pt>
                <c:pt idx="17371">
                  <c:v>0.54052083333349443</c:v>
                </c:pt>
                <c:pt idx="17372">
                  <c:v>0.54053240740756558</c:v>
                </c:pt>
                <c:pt idx="17373">
                  <c:v>0.54054398148163807</c:v>
                </c:pt>
                <c:pt idx="17374">
                  <c:v>0.54055555555571388</c:v>
                </c:pt>
                <c:pt idx="17375">
                  <c:v>0.54056712962978759</c:v>
                </c:pt>
                <c:pt idx="17376">
                  <c:v>0.54057870370386196</c:v>
                </c:pt>
                <c:pt idx="17377">
                  <c:v>0.54059027777793556</c:v>
                </c:pt>
                <c:pt idx="17378">
                  <c:v>0.54060185185201004</c:v>
                </c:pt>
                <c:pt idx="17379">
                  <c:v>0.54061342592608408</c:v>
                </c:pt>
                <c:pt idx="17380">
                  <c:v>0.54062500000015956</c:v>
                </c:pt>
                <c:pt idx="17381">
                  <c:v>0.54063657407423216</c:v>
                </c:pt>
                <c:pt idx="17382">
                  <c:v>0.54064814814830664</c:v>
                </c:pt>
                <c:pt idx="17383">
                  <c:v>0.54065972222238179</c:v>
                </c:pt>
                <c:pt idx="17384">
                  <c:v>0.54067129629645605</c:v>
                </c:pt>
                <c:pt idx="17385">
                  <c:v>0.54068287037052865</c:v>
                </c:pt>
                <c:pt idx="17386">
                  <c:v>0.54069444444460391</c:v>
                </c:pt>
                <c:pt idx="17387">
                  <c:v>0.54070601851867828</c:v>
                </c:pt>
                <c:pt idx="17388">
                  <c:v>0.54071759259275043</c:v>
                </c:pt>
                <c:pt idx="17389">
                  <c:v>0.54072916666682613</c:v>
                </c:pt>
                <c:pt idx="17390">
                  <c:v>0.54074074074089862</c:v>
                </c:pt>
                <c:pt idx="17391">
                  <c:v>0.54075231481497255</c:v>
                </c:pt>
                <c:pt idx="17392">
                  <c:v>0.54076388888904658</c:v>
                </c:pt>
                <c:pt idx="17393">
                  <c:v>0.54077546296312262</c:v>
                </c:pt>
                <c:pt idx="17394">
                  <c:v>0.54078703703719599</c:v>
                </c:pt>
                <c:pt idx="17395">
                  <c:v>0.5407986111112687</c:v>
                </c:pt>
                <c:pt idx="17396">
                  <c:v>0.54081018518534107</c:v>
                </c:pt>
                <c:pt idx="17397">
                  <c:v>0.54082175925941822</c:v>
                </c:pt>
                <c:pt idx="17398">
                  <c:v>0.54083333333349248</c:v>
                </c:pt>
                <c:pt idx="17399">
                  <c:v>0.54084490740756563</c:v>
                </c:pt>
                <c:pt idx="17400">
                  <c:v>0.54085648148163856</c:v>
                </c:pt>
                <c:pt idx="17401">
                  <c:v>0.54086805555571293</c:v>
                </c:pt>
                <c:pt idx="17402">
                  <c:v>0.5408796296297893</c:v>
                </c:pt>
                <c:pt idx="17403">
                  <c:v>0.54089120370386246</c:v>
                </c:pt>
                <c:pt idx="17404">
                  <c:v>0.54090277777793305</c:v>
                </c:pt>
                <c:pt idx="17405">
                  <c:v>0.54091435185200765</c:v>
                </c:pt>
                <c:pt idx="17406">
                  <c:v>0.54092592592608313</c:v>
                </c:pt>
                <c:pt idx="17407">
                  <c:v>0.54093750000015717</c:v>
                </c:pt>
                <c:pt idx="17408">
                  <c:v>0.54094907407423165</c:v>
                </c:pt>
                <c:pt idx="17409">
                  <c:v>0.54096064814830525</c:v>
                </c:pt>
                <c:pt idx="17410">
                  <c:v>0.54097222222237962</c:v>
                </c:pt>
                <c:pt idx="17411">
                  <c:v>0.54098379629645332</c:v>
                </c:pt>
                <c:pt idx="17412">
                  <c:v>0.54099537037052914</c:v>
                </c:pt>
                <c:pt idx="17413">
                  <c:v>0.5410069444446014</c:v>
                </c:pt>
                <c:pt idx="17414">
                  <c:v>0.54101851851867677</c:v>
                </c:pt>
                <c:pt idx="17415">
                  <c:v>0.5410300925927497</c:v>
                </c:pt>
                <c:pt idx="17416">
                  <c:v>0.54104166666682563</c:v>
                </c:pt>
                <c:pt idx="17417">
                  <c:v>0.54105324074089767</c:v>
                </c:pt>
                <c:pt idx="17418">
                  <c:v>0.5410648148149716</c:v>
                </c:pt>
                <c:pt idx="17419">
                  <c:v>0.54107638888904408</c:v>
                </c:pt>
                <c:pt idx="17420">
                  <c:v>0.54108796296311967</c:v>
                </c:pt>
                <c:pt idx="17421">
                  <c:v>0.54109953703719538</c:v>
                </c:pt>
                <c:pt idx="17422">
                  <c:v>0.5411111111112662</c:v>
                </c:pt>
                <c:pt idx="17423">
                  <c:v>0.54112268518534157</c:v>
                </c:pt>
                <c:pt idx="17424">
                  <c:v>0.54113425925941583</c:v>
                </c:pt>
                <c:pt idx="17425">
                  <c:v>0.54114583333349386</c:v>
                </c:pt>
                <c:pt idx="17426">
                  <c:v>0.54115740740756391</c:v>
                </c:pt>
                <c:pt idx="17427">
                  <c:v>0.54116898148163617</c:v>
                </c:pt>
                <c:pt idx="17428">
                  <c:v>0.54118055555571198</c:v>
                </c:pt>
                <c:pt idx="17429">
                  <c:v>0.54119212962978602</c:v>
                </c:pt>
                <c:pt idx="17430">
                  <c:v>0.54120370370386006</c:v>
                </c:pt>
                <c:pt idx="17431">
                  <c:v>0.54121527777793277</c:v>
                </c:pt>
                <c:pt idx="17432">
                  <c:v>0.54122685185200758</c:v>
                </c:pt>
                <c:pt idx="17433">
                  <c:v>0.54123842592608218</c:v>
                </c:pt>
                <c:pt idx="17434">
                  <c:v>0.54125000000015622</c:v>
                </c:pt>
                <c:pt idx="17435">
                  <c:v>0.54126157407423026</c:v>
                </c:pt>
                <c:pt idx="17436">
                  <c:v>0.5412731481483043</c:v>
                </c:pt>
                <c:pt idx="17437">
                  <c:v>0.54128472222237833</c:v>
                </c:pt>
                <c:pt idx="17438">
                  <c:v>0.54129629629645271</c:v>
                </c:pt>
                <c:pt idx="17439">
                  <c:v>0.54130787037052663</c:v>
                </c:pt>
                <c:pt idx="17440">
                  <c:v>0.54131944444460045</c:v>
                </c:pt>
                <c:pt idx="17441">
                  <c:v>0.54133101851867615</c:v>
                </c:pt>
                <c:pt idx="17442">
                  <c:v>0.54134259259274853</c:v>
                </c:pt>
                <c:pt idx="17443">
                  <c:v>0.54135416666682268</c:v>
                </c:pt>
                <c:pt idx="17444">
                  <c:v>0.54136574074089649</c:v>
                </c:pt>
                <c:pt idx="17445">
                  <c:v>0.54137731481497053</c:v>
                </c:pt>
                <c:pt idx="17446">
                  <c:v>0.54138888888904457</c:v>
                </c:pt>
                <c:pt idx="17447">
                  <c:v>0.54140046296311872</c:v>
                </c:pt>
                <c:pt idx="17448">
                  <c:v>0.54141203703719276</c:v>
                </c:pt>
                <c:pt idx="17449">
                  <c:v>0.54142361111126658</c:v>
                </c:pt>
                <c:pt idx="17450">
                  <c:v>0.54143518518533906</c:v>
                </c:pt>
                <c:pt idx="17451">
                  <c:v>0.54144675925941488</c:v>
                </c:pt>
                <c:pt idx="17452">
                  <c:v>0.54145833333349058</c:v>
                </c:pt>
                <c:pt idx="17453">
                  <c:v>0.54146990740756296</c:v>
                </c:pt>
                <c:pt idx="17454">
                  <c:v>0.54148148148163566</c:v>
                </c:pt>
                <c:pt idx="17455">
                  <c:v>0.54149305555571103</c:v>
                </c:pt>
                <c:pt idx="17456">
                  <c:v>0.54150462962978563</c:v>
                </c:pt>
                <c:pt idx="17457">
                  <c:v>0.54151620370385856</c:v>
                </c:pt>
                <c:pt idx="17458">
                  <c:v>0.54152777777793115</c:v>
                </c:pt>
                <c:pt idx="17459">
                  <c:v>0.54153935185200575</c:v>
                </c:pt>
                <c:pt idx="17460">
                  <c:v>0.54155092592608056</c:v>
                </c:pt>
                <c:pt idx="17461">
                  <c:v>0.54156250000015327</c:v>
                </c:pt>
                <c:pt idx="17462">
                  <c:v>0.54157407407422931</c:v>
                </c:pt>
                <c:pt idx="17463">
                  <c:v>0.54158564814830334</c:v>
                </c:pt>
                <c:pt idx="17464">
                  <c:v>0.54159722222237761</c:v>
                </c:pt>
                <c:pt idx="17465">
                  <c:v>0.54160879629645164</c:v>
                </c:pt>
                <c:pt idx="17466">
                  <c:v>0.54162037037052702</c:v>
                </c:pt>
                <c:pt idx="17467">
                  <c:v>0.54163194444460061</c:v>
                </c:pt>
                <c:pt idx="17468">
                  <c:v>0.54164351851867598</c:v>
                </c:pt>
                <c:pt idx="17469">
                  <c:v>0.54165509259274924</c:v>
                </c:pt>
                <c:pt idx="17470">
                  <c:v>0.54166666666682162</c:v>
                </c:pt>
                <c:pt idx="17471">
                  <c:v>0.54167824074089665</c:v>
                </c:pt>
                <c:pt idx="17472">
                  <c:v>0.54168981481496969</c:v>
                </c:pt>
                <c:pt idx="17473">
                  <c:v>0.54170138888904351</c:v>
                </c:pt>
                <c:pt idx="17474">
                  <c:v>0.54171296296311777</c:v>
                </c:pt>
                <c:pt idx="17475">
                  <c:v>0.54172453703719337</c:v>
                </c:pt>
                <c:pt idx="17476">
                  <c:v>0.54173611111126407</c:v>
                </c:pt>
                <c:pt idx="17477">
                  <c:v>0.54174768518533989</c:v>
                </c:pt>
                <c:pt idx="17478">
                  <c:v>0.5417592592594157</c:v>
                </c:pt>
                <c:pt idx="17479">
                  <c:v>0.54177083333349141</c:v>
                </c:pt>
                <c:pt idx="17480">
                  <c:v>0.54178240740756201</c:v>
                </c:pt>
                <c:pt idx="17481">
                  <c:v>0.54179398148163549</c:v>
                </c:pt>
                <c:pt idx="17482">
                  <c:v>0.54180555555571064</c:v>
                </c:pt>
                <c:pt idx="17483">
                  <c:v>0.54181712962978412</c:v>
                </c:pt>
                <c:pt idx="17484">
                  <c:v>0.54182870370385861</c:v>
                </c:pt>
                <c:pt idx="17485">
                  <c:v>0.5418402777779322</c:v>
                </c:pt>
                <c:pt idx="17486">
                  <c:v>0.54185185185200624</c:v>
                </c:pt>
                <c:pt idx="17487">
                  <c:v>0.54186342592608028</c:v>
                </c:pt>
                <c:pt idx="17488">
                  <c:v>0.54187500000015465</c:v>
                </c:pt>
                <c:pt idx="17489">
                  <c:v>0.54188657407422836</c:v>
                </c:pt>
                <c:pt idx="17490">
                  <c:v>0.54189814814830262</c:v>
                </c:pt>
                <c:pt idx="17491">
                  <c:v>0.54190972222237765</c:v>
                </c:pt>
                <c:pt idx="17492">
                  <c:v>0.54192129629645214</c:v>
                </c:pt>
                <c:pt idx="17493">
                  <c:v>0.54193287037052462</c:v>
                </c:pt>
                <c:pt idx="17494">
                  <c:v>0.54194444444460066</c:v>
                </c:pt>
                <c:pt idx="17495">
                  <c:v>0.54195601851867425</c:v>
                </c:pt>
                <c:pt idx="17496">
                  <c:v>0.54196759259274652</c:v>
                </c:pt>
                <c:pt idx="17497">
                  <c:v>0.541979166666822</c:v>
                </c:pt>
                <c:pt idx="17498">
                  <c:v>0.54199074074089471</c:v>
                </c:pt>
                <c:pt idx="17499">
                  <c:v>0.54200231481496719</c:v>
                </c:pt>
                <c:pt idx="17500">
                  <c:v>0.54201388888904256</c:v>
                </c:pt>
                <c:pt idx="17501">
                  <c:v>0.54202546296311849</c:v>
                </c:pt>
                <c:pt idx="17502">
                  <c:v>0.54203703703719164</c:v>
                </c:pt>
                <c:pt idx="17503">
                  <c:v>0.5420486111112649</c:v>
                </c:pt>
                <c:pt idx="17504">
                  <c:v>0.54206018518533705</c:v>
                </c:pt>
                <c:pt idx="17505">
                  <c:v>0.54207175925941364</c:v>
                </c:pt>
                <c:pt idx="17506">
                  <c:v>0.54208333333348846</c:v>
                </c:pt>
                <c:pt idx="17507">
                  <c:v>0.54209490740756161</c:v>
                </c:pt>
                <c:pt idx="17508">
                  <c:v>0.54210648148163365</c:v>
                </c:pt>
                <c:pt idx="17509">
                  <c:v>0.54211805555570913</c:v>
                </c:pt>
                <c:pt idx="17510">
                  <c:v>0.54212962962978506</c:v>
                </c:pt>
                <c:pt idx="17511">
                  <c:v>0.54214120370385765</c:v>
                </c:pt>
                <c:pt idx="17512">
                  <c:v>0.54215277777792925</c:v>
                </c:pt>
                <c:pt idx="17513">
                  <c:v>0.54216435185200362</c:v>
                </c:pt>
                <c:pt idx="17514">
                  <c:v>0.54217592592607933</c:v>
                </c:pt>
                <c:pt idx="17515">
                  <c:v>0.54218750000015337</c:v>
                </c:pt>
                <c:pt idx="17516">
                  <c:v>0.54219907407422763</c:v>
                </c:pt>
                <c:pt idx="17517">
                  <c:v>0.54221064814830144</c:v>
                </c:pt>
                <c:pt idx="17518">
                  <c:v>0.5422222222223757</c:v>
                </c:pt>
                <c:pt idx="17519">
                  <c:v>0.54223379629644952</c:v>
                </c:pt>
                <c:pt idx="17520">
                  <c:v>0.54224537037052511</c:v>
                </c:pt>
                <c:pt idx="17521">
                  <c:v>0.5422569444445976</c:v>
                </c:pt>
                <c:pt idx="17522">
                  <c:v>0.54226851851867164</c:v>
                </c:pt>
                <c:pt idx="17523">
                  <c:v>0.54228009259274568</c:v>
                </c:pt>
                <c:pt idx="17524">
                  <c:v>0.54229166666682138</c:v>
                </c:pt>
                <c:pt idx="17525">
                  <c:v>0.54230324074089353</c:v>
                </c:pt>
                <c:pt idx="17526">
                  <c:v>0.54231481481496757</c:v>
                </c:pt>
                <c:pt idx="17527">
                  <c:v>0.54232638888904006</c:v>
                </c:pt>
                <c:pt idx="17528">
                  <c:v>0.54233796296311587</c:v>
                </c:pt>
                <c:pt idx="17529">
                  <c:v>0.54234953703719135</c:v>
                </c:pt>
                <c:pt idx="17530">
                  <c:v>0.54236111111126217</c:v>
                </c:pt>
                <c:pt idx="17531">
                  <c:v>0.54237268518533666</c:v>
                </c:pt>
                <c:pt idx="17532">
                  <c:v>0.54238425925941203</c:v>
                </c:pt>
                <c:pt idx="17533">
                  <c:v>0.54239583333348951</c:v>
                </c:pt>
                <c:pt idx="17534">
                  <c:v>0.5424074074075601</c:v>
                </c:pt>
                <c:pt idx="17535">
                  <c:v>0.54241898148163215</c:v>
                </c:pt>
                <c:pt idx="17536">
                  <c:v>0.54243055555570818</c:v>
                </c:pt>
                <c:pt idx="17537">
                  <c:v>0.54244212962978222</c:v>
                </c:pt>
                <c:pt idx="17538">
                  <c:v>0.54245370370385626</c:v>
                </c:pt>
                <c:pt idx="17539">
                  <c:v>0.54246527777792886</c:v>
                </c:pt>
                <c:pt idx="17540">
                  <c:v>0.54247685185200356</c:v>
                </c:pt>
                <c:pt idx="17541">
                  <c:v>0.54248842592607838</c:v>
                </c:pt>
                <c:pt idx="17542">
                  <c:v>0.54250000000015242</c:v>
                </c:pt>
                <c:pt idx="17543">
                  <c:v>0.54251157407422557</c:v>
                </c:pt>
                <c:pt idx="17544">
                  <c:v>0.54252314814830049</c:v>
                </c:pt>
                <c:pt idx="17545">
                  <c:v>0.54253472222237453</c:v>
                </c:pt>
                <c:pt idx="17546">
                  <c:v>0.54254629629644868</c:v>
                </c:pt>
                <c:pt idx="17547">
                  <c:v>0.54255787037052261</c:v>
                </c:pt>
                <c:pt idx="17548">
                  <c:v>0.54256944444459665</c:v>
                </c:pt>
                <c:pt idx="17549">
                  <c:v>0.54258101851867213</c:v>
                </c:pt>
                <c:pt idx="17550">
                  <c:v>0.5425925925927445</c:v>
                </c:pt>
                <c:pt idx="17551">
                  <c:v>0.54260416666681965</c:v>
                </c:pt>
                <c:pt idx="17552">
                  <c:v>0.5426157407408928</c:v>
                </c:pt>
                <c:pt idx="17553">
                  <c:v>0.54262731481496651</c:v>
                </c:pt>
                <c:pt idx="17554">
                  <c:v>0.54263888888904088</c:v>
                </c:pt>
                <c:pt idx="17555">
                  <c:v>0.54265046296311659</c:v>
                </c:pt>
                <c:pt idx="17556">
                  <c:v>0.54266203703718963</c:v>
                </c:pt>
                <c:pt idx="17557">
                  <c:v>0.542673611111263</c:v>
                </c:pt>
                <c:pt idx="17558">
                  <c:v>0.54268518518533659</c:v>
                </c:pt>
                <c:pt idx="17559">
                  <c:v>0.54269675925941163</c:v>
                </c:pt>
                <c:pt idx="17560">
                  <c:v>0.54270833333348811</c:v>
                </c:pt>
                <c:pt idx="17561">
                  <c:v>0.54271990740755915</c:v>
                </c:pt>
                <c:pt idx="17562">
                  <c:v>0.54273148148163319</c:v>
                </c:pt>
                <c:pt idx="17563">
                  <c:v>0.54274305555570879</c:v>
                </c:pt>
                <c:pt idx="17564">
                  <c:v>0.54275462962978305</c:v>
                </c:pt>
                <c:pt idx="17565">
                  <c:v>0.54276620370385531</c:v>
                </c:pt>
                <c:pt idx="17566">
                  <c:v>0.54277777777792857</c:v>
                </c:pt>
                <c:pt idx="17567">
                  <c:v>0.54278935185200339</c:v>
                </c:pt>
                <c:pt idx="17568">
                  <c:v>0.54280092592607743</c:v>
                </c:pt>
                <c:pt idx="17569">
                  <c:v>0.54281250000015147</c:v>
                </c:pt>
                <c:pt idx="17570">
                  <c:v>0.54282407407422562</c:v>
                </c:pt>
                <c:pt idx="17571">
                  <c:v>0.54283564814829965</c:v>
                </c:pt>
                <c:pt idx="17572">
                  <c:v>0.54284722222237525</c:v>
                </c:pt>
                <c:pt idx="17573">
                  <c:v>0.54285879629644762</c:v>
                </c:pt>
                <c:pt idx="17574">
                  <c:v>0.54287037037052299</c:v>
                </c:pt>
                <c:pt idx="17575">
                  <c:v>0.54288194444459725</c:v>
                </c:pt>
                <c:pt idx="17576">
                  <c:v>0.54289351851866974</c:v>
                </c:pt>
                <c:pt idx="17577">
                  <c:v>0.54290509259274511</c:v>
                </c:pt>
                <c:pt idx="17578">
                  <c:v>0.54291666666681782</c:v>
                </c:pt>
                <c:pt idx="17579">
                  <c:v>0.54292824074089185</c:v>
                </c:pt>
                <c:pt idx="17580">
                  <c:v>0.54293981481496589</c:v>
                </c:pt>
                <c:pt idx="17581">
                  <c:v>0.54295138888903949</c:v>
                </c:pt>
                <c:pt idx="17582">
                  <c:v>0.54296296296311397</c:v>
                </c:pt>
                <c:pt idx="17583">
                  <c:v>0.54297453703718945</c:v>
                </c:pt>
                <c:pt idx="17584">
                  <c:v>0.54298611111126005</c:v>
                </c:pt>
                <c:pt idx="17585">
                  <c:v>0.54299768518533609</c:v>
                </c:pt>
                <c:pt idx="17586">
                  <c:v>0.54300925925941168</c:v>
                </c:pt>
                <c:pt idx="17587">
                  <c:v>0.54302083333348727</c:v>
                </c:pt>
                <c:pt idx="17588">
                  <c:v>0.5430324074075582</c:v>
                </c:pt>
                <c:pt idx="17589">
                  <c:v>0.54304398148163158</c:v>
                </c:pt>
                <c:pt idx="17590">
                  <c:v>0.54305555555570661</c:v>
                </c:pt>
                <c:pt idx="17591">
                  <c:v>0.54306712962978032</c:v>
                </c:pt>
                <c:pt idx="17592">
                  <c:v>0.54307870370385469</c:v>
                </c:pt>
                <c:pt idx="17593">
                  <c:v>0.5430902777779284</c:v>
                </c:pt>
                <c:pt idx="17594">
                  <c:v>0.54310185185200244</c:v>
                </c:pt>
                <c:pt idx="17595">
                  <c:v>0.54311342592607648</c:v>
                </c:pt>
                <c:pt idx="17596">
                  <c:v>0.54312500000015063</c:v>
                </c:pt>
                <c:pt idx="17597">
                  <c:v>0.54313657407422322</c:v>
                </c:pt>
                <c:pt idx="17598">
                  <c:v>0.5431481481482987</c:v>
                </c:pt>
                <c:pt idx="17599">
                  <c:v>0.54315972222237263</c:v>
                </c:pt>
                <c:pt idx="17600">
                  <c:v>0.54317129629644811</c:v>
                </c:pt>
                <c:pt idx="17601">
                  <c:v>0.54318287037052071</c:v>
                </c:pt>
                <c:pt idx="17602">
                  <c:v>0.54319444444459708</c:v>
                </c:pt>
                <c:pt idx="17603">
                  <c:v>0.54320601851866879</c:v>
                </c:pt>
                <c:pt idx="17604">
                  <c:v>0.54321759259274249</c:v>
                </c:pt>
                <c:pt idx="17605">
                  <c:v>0.54322916666681764</c:v>
                </c:pt>
                <c:pt idx="17606">
                  <c:v>0.5432407407408909</c:v>
                </c:pt>
                <c:pt idx="17607">
                  <c:v>0.54325231481496306</c:v>
                </c:pt>
                <c:pt idx="17608">
                  <c:v>0.54326388888903743</c:v>
                </c:pt>
                <c:pt idx="17609">
                  <c:v>0.54327546296311446</c:v>
                </c:pt>
                <c:pt idx="17610">
                  <c:v>0.54328703703718761</c:v>
                </c:pt>
                <c:pt idx="17611">
                  <c:v>0.5432986111112611</c:v>
                </c:pt>
                <c:pt idx="17612">
                  <c:v>0.54331018518533303</c:v>
                </c:pt>
                <c:pt idx="17613">
                  <c:v>0.54332175925940962</c:v>
                </c:pt>
                <c:pt idx="17614">
                  <c:v>0.54333333333348455</c:v>
                </c:pt>
                <c:pt idx="17615">
                  <c:v>0.54334490740755725</c:v>
                </c:pt>
                <c:pt idx="17616">
                  <c:v>0.54335648148162963</c:v>
                </c:pt>
                <c:pt idx="17617">
                  <c:v>0.54336805555570533</c:v>
                </c:pt>
                <c:pt idx="17618">
                  <c:v>0.54337962962978115</c:v>
                </c:pt>
                <c:pt idx="17619">
                  <c:v>0.54339120370385363</c:v>
                </c:pt>
                <c:pt idx="17620">
                  <c:v>0.54340277777792501</c:v>
                </c:pt>
                <c:pt idx="17621">
                  <c:v>0.54341435185199949</c:v>
                </c:pt>
                <c:pt idx="17622">
                  <c:v>0.54342592592607553</c:v>
                </c:pt>
                <c:pt idx="17623">
                  <c:v>0.54343750000014956</c:v>
                </c:pt>
                <c:pt idx="17624">
                  <c:v>0.5434490740742236</c:v>
                </c:pt>
                <c:pt idx="17625">
                  <c:v>0.54346064814829753</c:v>
                </c:pt>
                <c:pt idx="17626">
                  <c:v>0.54347222222237168</c:v>
                </c:pt>
                <c:pt idx="17627">
                  <c:v>0.5434837962964455</c:v>
                </c:pt>
                <c:pt idx="17628">
                  <c:v>0.54349537037052065</c:v>
                </c:pt>
                <c:pt idx="17629">
                  <c:v>0.5435069444445938</c:v>
                </c:pt>
                <c:pt idx="17630">
                  <c:v>0.5435185185186675</c:v>
                </c:pt>
                <c:pt idx="17631">
                  <c:v>0.54353009259274188</c:v>
                </c:pt>
                <c:pt idx="17632">
                  <c:v>0.54354166666681758</c:v>
                </c:pt>
                <c:pt idx="17633">
                  <c:v>0.54355324074088951</c:v>
                </c:pt>
                <c:pt idx="17634">
                  <c:v>0.54356481481496266</c:v>
                </c:pt>
                <c:pt idx="17635">
                  <c:v>0.54357638888903603</c:v>
                </c:pt>
                <c:pt idx="17636">
                  <c:v>0.54358796296311207</c:v>
                </c:pt>
                <c:pt idx="17637">
                  <c:v>0.54359953703718744</c:v>
                </c:pt>
                <c:pt idx="17638">
                  <c:v>0.54361111111125959</c:v>
                </c:pt>
                <c:pt idx="17639">
                  <c:v>0.54362268518533419</c:v>
                </c:pt>
                <c:pt idx="17640">
                  <c:v>0.54363425925940978</c:v>
                </c:pt>
                <c:pt idx="17641">
                  <c:v>0.54364583333348682</c:v>
                </c:pt>
                <c:pt idx="17642">
                  <c:v>0.54365740740755664</c:v>
                </c:pt>
                <c:pt idx="17643">
                  <c:v>0.54366898148162957</c:v>
                </c:pt>
                <c:pt idx="17644">
                  <c:v>0.5436805555557046</c:v>
                </c:pt>
                <c:pt idx="17645">
                  <c:v>0.54369212962977864</c:v>
                </c:pt>
                <c:pt idx="17646">
                  <c:v>0.54370370370385268</c:v>
                </c:pt>
                <c:pt idx="17647">
                  <c:v>0.5437152777779265</c:v>
                </c:pt>
                <c:pt idx="17648">
                  <c:v>0.54372685185200054</c:v>
                </c:pt>
                <c:pt idx="17649">
                  <c:v>0.54373842592607469</c:v>
                </c:pt>
                <c:pt idx="17650">
                  <c:v>0.54375000000014861</c:v>
                </c:pt>
                <c:pt idx="17651">
                  <c:v>0.54376157407422254</c:v>
                </c:pt>
                <c:pt idx="17652">
                  <c:v>0.54377314814829669</c:v>
                </c:pt>
                <c:pt idx="17653">
                  <c:v>0.54378472222237073</c:v>
                </c:pt>
                <c:pt idx="17654">
                  <c:v>0.5437962962964461</c:v>
                </c:pt>
                <c:pt idx="17655">
                  <c:v>0.54380787037052036</c:v>
                </c:pt>
                <c:pt idx="17656">
                  <c:v>0.54381944444459485</c:v>
                </c:pt>
                <c:pt idx="17657">
                  <c:v>0.54383101851866822</c:v>
                </c:pt>
                <c:pt idx="17658">
                  <c:v>0.54384259259274093</c:v>
                </c:pt>
                <c:pt idx="17659">
                  <c:v>0.54385416666681563</c:v>
                </c:pt>
                <c:pt idx="17660">
                  <c:v>0.543865740740889</c:v>
                </c:pt>
                <c:pt idx="17661">
                  <c:v>0.54387731481496249</c:v>
                </c:pt>
                <c:pt idx="17662">
                  <c:v>0.54388888888903708</c:v>
                </c:pt>
                <c:pt idx="17663">
                  <c:v>0.54390046296311256</c:v>
                </c:pt>
                <c:pt idx="17664">
                  <c:v>0.5439120370371856</c:v>
                </c:pt>
                <c:pt idx="17665">
                  <c:v>0.5439236111112592</c:v>
                </c:pt>
                <c:pt idx="17666">
                  <c:v>0.54393518518533257</c:v>
                </c:pt>
                <c:pt idx="17667">
                  <c:v>0.54394675925940761</c:v>
                </c:pt>
                <c:pt idx="17668">
                  <c:v>0.54395833333348376</c:v>
                </c:pt>
                <c:pt idx="17669">
                  <c:v>0.54396990740755535</c:v>
                </c:pt>
                <c:pt idx="17670">
                  <c:v>0.54398148148162939</c:v>
                </c:pt>
                <c:pt idx="17671">
                  <c:v>0.54399305555570365</c:v>
                </c:pt>
                <c:pt idx="17672">
                  <c:v>0.54400462962977914</c:v>
                </c:pt>
                <c:pt idx="17673">
                  <c:v>0.54401620370385151</c:v>
                </c:pt>
                <c:pt idx="17674">
                  <c:v>0.54402777777792422</c:v>
                </c:pt>
                <c:pt idx="17675">
                  <c:v>0.54403935185199959</c:v>
                </c:pt>
                <c:pt idx="17676">
                  <c:v>0.54405092592607351</c:v>
                </c:pt>
                <c:pt idx="17677">
                  <c:v>0.54406250000014633</c:v>
                </c:pt>
                <c:pt idx="17678">
                  <c:v>0.5440740740742217</c:v>
                </c:pt>
                <c:pt idx="17679">
                  <c:v>0.54408564814829574</c:v>
                </c:pt>
                <c:pt idx="17680">
                  <c:v>0.54409722222236978</c:v>
                </c:pt>
                <c:pt idx="17681">
                  <c:v>0.54410879629644382</c:v>
                </c:pt>
                <c:pt idx="17682">
                  <c:v>0.54412037037051864</c:v>
                </c:pt>
                <c:pt idx="17683">
                  <c:v>0.54413194444459334</c:v>
                </c:pt>
                <c:pt idx="17684">
                  <c:v>0.54414351851866594</c:v>
                </c:pt>
                <c:pt idx="17685">
                  <c:v>0.54415509259274064</c:v>
                </c:pt>
                <c:pt idx="17686">
                  <c:v>0.54416666666681401</c:v>
                </c:pt>
                <c:pt idx="17687">
                  <c:v>0.54417824074088805</c:v>
                </c:pt>
                <c:pt idx="17688">
                  <c:v>0.54418981481496209</c:v>
                </c:pt>
                <c:pt idx="17689">
                  <c:v>0.54420138888903558</c:v>
                </c:pt>
                <c:pt idx="17690">
                  <c:v>0.54421296296311017</c:v>
                </c:pt>
                <c:pt idx="17691">
                  <c:v>0.54422453703718465</c:v>
                </c:pt>
                <c:pt idx="17692">
                  <c:v>0.54423611111125625</c:v>
                </c:pt>
                <c:pt idx="17693">
                  <c:v>0.54424768518533229</c:v>
                </c:pt>
                <c:pt idx="17694">
                  <c:v>0.54425925925940766</c:v>
                </c:pt>
                <c:pt idx="17695">
                  <c:v>0.54427083333348336</c:v>
                </c:pt>
                <c:pt idx="17696">
                  <c:v>0.5442824074075544</c:v>
                </c:pt>
                <c:pt idx="17697">
                  <c:v>0.54429398148162711</c:v>
                </c:pt>
                <c:pt idx="17698">
                  <c:v>0.5443055555557027</c:v>
                </c:pt>
                <c:pt idx="17699">
                  <c:v>0.54431712962977652</c:v>
                </c:pt>
                <c:pt idx="17700">
                  <c:v>0.54432870370385067</c:v>
                </c:pt>
                <c:pt idx="17701">
                  <c:v>0.54434027777792449</c:v>
                </c:pt>
                <c:pt idx="17702">
                  <c:v>0.54435185185199852</c:v>
                </c:pt>
                <c:pt idx="17703">
                  <c:v>0.54436342592607256</c:v>
                </c:pt>
                <c:pt idx="17704">
                  <c:v>0.54437500000014671</c:v>
                </c:pt>
                <c:pt idx="17705">
                  <c:v>0.5443865740742192</c:v>
                </c:pt>
                <c:pt idx="17706">
                  <c:v>0.54439814814829479</c:v>
                </c:pt>
                <c:pt idx="17707">
                  <c:v>0.5444097222223685</c:v>
                </c:pt>
                <c:pt idx="17708">
                  <c:v>0.54442129629644365</c:v>
                </c:pt>
                <c:pt idx="17709">
                  <c:v>0.54443287037051691</c:v>
                </c:pt>
                <c:pt idx="17710">
                  <c:v>0.54444444444459295</c:v>
                </c:pt>
                <c:pt idx="17711">
                  <c:v>0.54445601851866499</c:v>
                </c:pt>
                <c:pt idx="17712">
                  <c:v>0.54446759259273858</c:v>
                </c:pt>
                <c:pt idx="17713">
                  <c:v>0.54447916666681362</c:v>
                </c:pt>
                <c:pt idx="17714">
                  <c:v>0.5444907407408871</c:v>
                </c:pt>
                <c:pt idx="17715">
                  <c:v>0.54450231481495903</c:v>
                </c:pt>
                <c:pt idx="17716">
                  <c:v>0.5445138888890334</c:v>
                </c:pt>
                <c:pt idx="17717">
                  <c:v>0.54452546296311055</c:v>
                </c:pt>
                <c:pt idx="17718">
                  <c:v>0.5445370370371837</c:v>
                </c:pt>
                <c:pt idx="17719">
                  <c:v>0.5445486111112573</c:v>
                </c:pt>
                <c:pt idx="17720">
                  <c:v>0.54456018518532878</c:v>
                </c:pt>
                <c:pt idx="17721">
                  <c:v>0.5445717592594056</c:v>
                </c:pt>
                <c:pt idx="17722">
                  <c:v>0.54458333333347964</c:v>
                </c:pt>
                <c:pt idx="17723">
                  <c:v>0.54459490740755345</c:v>
                </c:pt>
                <c:pt idx="17724">
                  <c:v>0.54460648148162749</c:v>
                </c:pt>
                <c:pt idx="17725">
                  <c:v>0.54461805555570164</c:v>
                </c:pt>
                <c:pt idx="17726">
                  <c:v>0.54462962962977857</c:v>
                </c:pt>
                <c:pt idx="17727">
                  <c:v>0.54464120370385116</c:v>
                </c:pt>
                <c:pt idx="17728">
                  <c:v>0.54465277777792209</c:v>
                </c:pt>
                <c:pt idx="17729">
                  <c:v>0.54466435185199757</c:v>
                </c:pt>
                <c:pt idx="17730">
                  <c:v>0.54467592592607172</c:v>
                </c:pt>
                <c:pt idx="17731">
                  <c:v>0.54468750000014576</c:v>
                </c:pt>
                <c:pt idx="17732">
                  <c:v>0.54469907407422136</c:v>
                </c:pt>
                <c:pt idx="17733">
                  <c:v>0.54471064814829384</c:v>
                </c:pt>
                <c:pt idx="17734">
                  <c:v>0.54472222222236788</c:v>
                </c:pt>
                <c:pt idx="17735">
                  <c:v>0.54473379629644192</c:v>
                </c:pt>
                <c:pt idx="17736">
                  <c:v>0.54474537037051796</c:v>
                </c:pt>
                <c:pt idx="17737">
                  <c:v>0.54475694444459133</c:v>
                </c:pt>
                <c:pt idx="17738">
                  <c:v>0.54476851851866404</c:v>
                </c:pt>
                <c:pt idx="17739">
                  <c:v>0.54478009259273863</c:v>
                </c:pt>
                <c:pt idx="17740">
                  <c:v>0.54479166666681511</c:v>
                </c:pt>
                <c:pt idx="17741">
                  <c:v>0.54480324074088615</c:v>
                </c:pt>
                <c:pt idx="17742">
                  <c:v>0.54481481481496019</c:v>
                </c:pt>
                <c:pt idx="17743">
                  <c:v>0.54482638888903356</c:v>
                </c:pt>
                <c:pt idx="17744">
                  <c:v>0.5448379629631086</c:v>
                </c:pt>
                <c:pt idx="17745">
                  <c:v>0.54484953703718475</c:v>
                </c:pt>
                <c:pt idx="17746">
                  <c:v>0.54486111111125557</c:v>
                </c:pt>
                <c:pt idx="17747">
                  <c:v>0.54487268518533039</c:v>
                </c:pt>
                <c:pt idx="17748">
                  <c:v>0.54488425925940465</c:v>
                </c:pt>
                <c:pt idx="17749">
                  <c:v>0.54489583333348268</c:v>
                </c:pt>
                <c:pt idx="17750">
                  <c:v>0.54490740740755261</c:v>
                </c:pt>
                <c:pt idx="17751">
                  <c:v>0.5449189814816251</c:v>
                </c:pt>
                <c:pt idx="17752">
                  <c:v>0.54493055555570069</c:v>
                </c:pt>
                <c:pt idx="17753">
                  <c:v>0.54494212962977462</c:v>
                </c:pt>
                <c:pt idx="17754">
                  <c:v>0.54495370370384866</c:v>
                </c:pt>
                <c:pt idx="17755">
                  <c:v>0.54496527777792259</c:v>
                </c:pt>
                <c:pt idx="17756">
                  <c:v>0.54497685185199651</c:v>
                </c:pt>
                <c:pt idx="17757">
                  <c:v>0.54498842592607077</c:v>
                </c:pt>
                <c:pt idx="17758">
                  <c:v>0.54500000000014481</c:v>
                </c:pt>
                <c:pt idx="17759">
                  <c:v>0.54501157407421852</c:v>
                </c:pt>
                <c:pt idx="17760">
                  <c:v>0.54502314814829289</c:v>
                </c:pt>
                <c:pt idx="17761">
                  <c:v>0.54503472222236649</c:v>
                </c:pt>
                <c:pt idx="17762">
                  <c:v>0.54504629629644163</c:v>
                </c:pt>
                <c:pt idx="17763">
                  <c:v>0.54505787037051645</c:v>
                </c:pt>
                <c:pt idx="17764">
                  <c:v>0.54506944444459082</c:v>
                </c:pt>
                <c:pt idx="17765">
                  <c:v>0.54508101851866364</c:v>
                </c:pt>
                <c:pt idx="17766">
                  <c:v>0.54509259259273712</c:v>
                </c:pt>
                <c:pt idx="17767">
                  <c:v>0.54510416666681161</c:v>
                </c:pt>
                <c:pt idx="17768">
                  <c:v>0.5451157407408852</c:v>
                </c:pt>
                <c:pt idx="17769">
                  <c:v>0.54512731481495857</c:v>
                </c:pt>
                <c:pt idx="17770">
                  <c:v>0.54513888888903328</c:v>
                </c:pt>
                <c:pt idx="17771">
                  <c:v>0.54515046296310765</c:v>
                </c:pt>
                <c:pt idx="17772">
                  <c:v>0.54516203703718169</c:v>
                </c:pt>
                <c:pt idx="17773">
                  <c:v>0.5451736111112554</c:v>
                </c:pt>
                <c:pt idx="17774">
                  <c:v>0.5451851851853281</c:v>
                </c:pt>
                <c:pt idx="17775">
                  <c:v>0.5451967592594037</c:v>
                </c:pt>
                <c:pt idx="17776">
                  <c:v>0.54520833333347962</c:v>
                </c:pt>
                <c:pt idx="17777">
                  <c:v>0.54521990740755155</c:v>
                </c:pt>
                <c:pt idx="17778">
                  <c:v>0.54523148148162559</c:v>
                </c:pt>
                <c:pt idx="17779">
                  <c:v>0.54524305555569963</c:v>
                </c:pt>
                <c:pt idx="17780">
                  <c:v>0.54525462962977511</c:v>
                </c:pt>
                <c:pt idx="17781">
                  <c:v>0.54526620370384749</c:v>
                </c:pt>
                <c:pt idx="17782">
                  <c:v>0.54527777777792019</c:v>
                </c:pt>
                <c:pt idx="17783">
                  <c:v>0.54528935185199556</c:v>
                </c:pt>
                <c:pt idx="17784">
                  <c:v>0.54530092592606783</c:v>
                </c:pt>
                <c:pt idx="17785">
                  <c:v>0.54531250000014231</c:v>
                </c:pt>
                <c:pt idx="17786">
                  <c:v>0.5453240740742179</c:v>
                </c:pt>
                <c:pt idx="17787">
                  <c:v>0.54533564814829194</c:v>
                </c:pt>
                <c:pt idx="17788">
                  <c:v>0.54534722222236598</c:v>
                </c:pt>
                <c:pt idx="17789">
                  <c:v>0.54535879629644002</c:v>
                </c:pt>
                <c:pt idx="17790">
                  <c:v>0.54537037037051461</c:v>
                </c:pt>
                <c:pt idx="17791">
                  <c:v>0.54538194444458865</c:v>
                </c:pt>
                <c:pt idx="17792">
                  <c:v>0.54539351851866213</c:v>
                </c:pt>
                <c:pt idx="17793">
                  <c:v>0.54540509259273662</c:v>
                </c:pt>
                <c:pt idx="17794">
                  <c:v>0.54541666666681021</c:v>
                </c:pt>
                <c:pt idx="17795">
                  <c:v>0.54542824074088425</c:v>
                </c:pt>
                <c:pt idx="17796">
                  <c:v>0.54543981481495829</c:v>
                </c:pt>
                <c:pt idx="17797">
                  <c:v>0.545451388889031</c:v>
                </c:pt>
                <c:pt idx="17798">
                  <c:v>0.54546296296310637</c:v>
                </c:pt>
                <c:pt idx="17799">
                  <c:v>0.54547453703718063</c:v>
                </c:pt>
                <c:pt idx="17800">
                  <c:v>0.545486111111252</c:v>
                </c:pt>
                <c:pt idx="17801">
                  <c:v>0.54549768518532848</c:v>
                </c:pt>
                <c:pt idx="17802">
                  <c:v>0.54550925925940263</c:v>
                </c:pt>
                <c:pt idx="17803">
                  <c:v>0.54552083333347956</c:v>
                </c:pt>
                <c:pt idx="17804">
                  <c:v>0.54553240740755049</c:v>
                </c:pt>
                <c:pt idx="17805">
                  <c:v>0.54554398148162309</c:v>
                </c:pt>
                <c:pt idx="17806">
                  <c:v>0.54555555555569868</c:v>
                </c:pt>
                <c:pt idx="17807">
                  <c:v>0.5455671296297725</c:v>
                </c:pt>
                <c:pt idx="17808">
                  <c:v>0.54557870370384676</c:v>
                </c:pt>
                <c:pt idx="17809">
                  <c:v>0.54559027777792057</c:v>
                </c:pt>
                <c:pt idx="17810">
                  <c:v>0.54560185185199483</c:v>
                </c:pt>
                <c:pt idx="17811">
                  <c:v>0.54561342592606732</c:v>
                </c:pt>
                <c:pt idx="17812">
                  <c:v>0.54562500000014458</c:v>
                </c:pt>
                <c:pt idx="17813">
                  <c:v>0.54563657407421651</c:v>
                </c:pt>
                <c:pt idx="17814">
                  <c:v>0.54564814814829232</c:v>
                </c:pt>
                <c:pt idx="17815">
                  <c:v>0.54565972222236503</c:v>
                </c:pt>
                <c:pt idx="17816">
                  <c:v>0.54567129629644118</c:v>
                </c:pt>
                <c:pt idx="17817">
                  <c:v>0.54568287037051444</c:v>
                </c:pt>
                <c:pt idx="17818">
                  <c:v>0.54569444444459014</c:v>
                </c:pt>
                <c:pt idx="17819">
                  <c:v>0.54570601851866163</c:v>
                </c:pt>
                <c:pt idx="17820">
                  <c:v>0.54571759259273522</c:v>
                </c:pt>
                <c:pt idx="17821">
                  <c:v>0.54572916666681104</c:v>
                </c:pt>
                <c:pt idx="17822">
                  <c:v>0.54574074074088363</c:v>
                </c:pt>
                <c:pt idx="17823">
                  <c:v>0.54575231481495656</c:v>
                </c:pt>
                <c:pt idx="17824">
                  <c:v>0.54576388888903138</c:v>
                </c:pt>
                <c:pt idx="17825">
                  <c:v>0.54577546296310775</c:v>
                </c:pt>
                <c:pt idx="17826">
                  <c:v>0.54578703703718101</c:v>
                </c:pt>
                <c:pt idx="17827">
                  <c:v>0.54579861111125361</c:v>
                </c:pt>
                <c:pt idx="17828">
                  <c:v>0.54581018518532609</c:v>
                </c:pt>
                <c:pt idx="17829">
                  <c:v>0.54582175925940313</c:v>
                </c:pt>
                <c:pt idx="17830">
                  <c:v>0.5458333333334775</c:v>
                </c:pt>
                <c:pt idx="17831">
                  <c:v>0.54584490740754965</c:v>
                </c:pt>
                <c:pt idx="17832">
                  <c:v>0.54585648148162358</c:v>
                </c:pt>
                <c:pt idx="17833">
                  <c:v>0.54586805555569773</c:v>
                </c:pt>
                <c:pt idx="17834">
                  <c:v>0.54587962962977443</c:v>
                </c:pt>
                <c:pt idx="17835">
                  <c:v>0.54589120370384736</c:v>
                </c:pt>
                <c:pt idx="17836">
                  <c:v>0.54590277777791807</c:v>
                </c:pt>
                <c:pt idx="17837">
                  <c:v>0.54591435185199255</c:v>
                </c:pt>
                <c:pt idx="17838">
                  <c:v>0.54592592592606759</c:v>
                </c:pt>
                <c:pt idx="17839">
                  <c:v>0.54593750000014196</c:v>
                </c:pt>
                <c:pt idx="17840">
                  <c:v>0.54594907407421744</c:v>
                </c:pt>
                <c:pt idx="17841">
                  <c:v>0.54596064814829004</c:v>
                </c:pt>
                <c:pt idx="17842">
                  <c:v>0.54597222222236408</c:v>
                </c:pt>
                <c:pt idx="17843">
                  <c:v>0.54598379629643812</c:v>
                </c:pt>
                <c:pt idx="17844">
                  <c:v>0.54599537037051393</c:v>
                </c:pt>
                <c:pt idx="17845">
                  <c:v>0.54600694444458664</c:v>
                </c:pt>
                <c:pt idx="17846">
                  <c:v>0.54601851851866023</c:v>
                </c:pt>
                <c:pt idx="17847">
                  <c:v>0.54603009259273461</c:v>
                </c:pt>
                <c:pt idx="17848">
                  <c:v>0.54604166666681075</c:v>
                </c:pt>
                <c:pt idx="17849">
                  <c:v>0.54605324074088235</c:v>
                </c:pt>
                <c:pt idx="17850">
                  <c:v>0.54606481481495639</c:v>
                </c:pt>
                <c:pt idx="17851">
                  <c:v>0.54607638888902899</c:v>
                </c:pt>
                <c:pt idx="17852">
                  <c:v>0.54608796296310469</c:v>
                </c:pt>
                <c:pt idx="17853">
                  <c:v>0.5460995370371805</c:v>
                </c:pt>
                <c:pt idx="17854">
                  <c:v>0.54611111111125121</c:v>
                </c:pt>
                <c:pt idx="17855">
                  <c:v>0.54612268518532658</c:v>
                </c:pt>
                <c:pt idx="17856">
                  <c:v>0.54613425925940062</c:v>
                </c:pt>
                <c:pt idx="17857">
                  <c:v>0.54614583333347866</c:v>
                </c:pt>
                <c:pt idx="17858">
                  <c:v>0.5461574074075487</c:v>
                </c:pt>
                <c:pt idx="17859">
                  <c:v>0.54616898148162107</c:v>
                </c:pt>
                <c:pt idx="17860">
                  <c:v>0.54618055555569678</c:v>
                </c:pt>
                <c:pt idx="17861">
                  <c:v>0.54619212962977082</c:v>
                </c:pt>
                <c:pt idx="17862">
                  <c:v>0.54620370370384486</c:v>
                </c:pt>
                <c:pt idx="17863">
                  <c:v>0.54621527777791856</c:v>
                </c:pt>
                <c:pt idx="17864">
                  <c:v>0.54622685185199249</c:v>
                </c:pt>
                <c:pt idx="17865">
                  <c:v>0.54623842592606542</c:v>
                </c:pt>
                <c:pt idx="17866">
                  <c:v>0.54625000000014101</c:v>
                </c:pt>
                <c:pt idx="17867">
                  <c:v>0.5462615740742145</c:v>
                </c:pt>
                <c:pt idx="17868">
                  <c:v>0.54627314814828909</c:v>
                </c:pt>
                <c:pt idx="17869">
                  <c:v>0.54628472222236257</c:v>
                </c:pt>
                <c:pt idx="17870">
                  <c:v>0.54629629629643761</c:v>
                </c:pt>
                <c:pt idx="17871">
                  <c:v>0.54630787037051165</c:v>
                </c:pt>
                <c:pt idx="17872">
                  <c:v>0.54631944444458702</c:v>
                </c:pt>
                <c:pt idx="17873">
                  <c:v>0.54633101851865962</c:v>
                </c:pt>
                <c:pt idx="17874">
                  <c:v>0.54634259259273332</c:v>
                </c:pt>
                <c:pt idx="17875">
                  <c:v>0.54635416666680769</c:v>
                </c:pt>
                <c:pt idx="17876">
                  <c:v>0.5463657407408814</c:v>
                </c:pt>
                <c:pt idx="17877">
                  <c:v>0.54637731481495411</c:v>
                </c:pt>
                <c:pt idx="17878">
                  <c:v>0.54638888888902948</c:v>
                </c:pt>
                <c:pt idx="17879">
                  <c:v>0.54640046296310363</c:v>
                </c:pt>
                <c:pt idx="17880">
                  <c:v>0.54641203703717767</c:v>
                </c:pt>
                <c:pt idx="17881">
                  <c:v>0.54642361111125159</c:v>
                </c:pt>
                <c:pt idx="17882">
                  <c:v>0.54643518518532408</c:v>
                </c:pt>
                <c:pt idx="17883">
                  <c:v>0.54644675925939967</c:v>
                </c:pt>
                <c:pt idx="17884">
                  <c:v>0.54645833333347527</c:v>
                </c:pt>
                <c:pt idx="17885">
                  <c:v>0.54646990740754753</c:v>
                </c:pt>
                <c:pt idx="17886">
                  <c:v>0.54648148148162157</c:v>
                </c:pt>
                <c:pt idx="17887">
                  <c:v>0.54649305555569583</c:v>
                </c:pt>
                <c:pt idx="17888">
                  <c:v>0.54650462962976987</c:v>
                </c:pt>
                <c:pt idx="17889">
                  <c:v>0.54651620370384357</c:v>
                </c:pt>
                <c:pt idx="17890">
                  <c:v>0.54652777777791617</c:v>
                </c:pt>
                <c:pt idx="17891">
                  <c:v>0.54653935185199043</c:v>
                </c:pt>
                <c:pt idx="17892">
                  <c:v>0.54655092592606402</c:v>
                </c:pt>
                <c:pt idx="17893">
                  <c:v>0.54656250000013828</c:v>
                </c:pt>
                <c:pt idx="17894">
                  <c:v>0.5465740740742141</c:v>
                </c:pt>
                <c:pt idx="17895">
                  <c:v>0.54658564814828814</c:v>
                </c:pt>
                <c:pt idx="17896">
                  <c:v>0.54659722222236218</c:v>
                </c:pt>
                <c:pt idx="17897">
                  <c:v>0.54660879629643755</c:v>
                </c:pt>
                <c:pt idx="17898">
                  <c:v>0.54662037037051203</c:v>
                </c:pt>
                <c:pt idx="17899">
                  <c:v>0.5466319444445864</c:v>
                </c:pt>
                <c:pt idx="17900">
                  <c:v>0.54664351851865978</c:v>
                </c:pt>
                <c:pt idx="17901">
                  <c:v>0.54665509259273415</c:v>
                </c:pt>
                <c:pt idx="17902">
                  <c:v>0.54666666666680663</c:v>
                </c:pt>
                <c:pt idx="17903">
                  <c:v>0.546678240740882</c:v>
                </c:pt>
                <c:pt idx="17904">
                  <c:v>0.5466898148149546</c:v>
                </c:pt>
                <c:pt idx="17905">
                  <c:v>0.54670138888902853</c:v>
                </c:pt>
                <c:pt idx="17906">
                  <c:v>0.54671296296310268</c:v>
                </c:pt>
                <c:pt idx="17907">
                  <c:v>0.54672453703717816</c:v>
                </c:pt>
                <c:pt idx="17908">
                  <c:v>0.54673611111124909</c:v>
                </c:pt>
                <c:pt idx="17909">
                  <c:v>0.54674768518532468</c:v>
                </c:pt>
                <c:pt idx="17910">
                  <c:v>0.54675925925940061</c:v>
                </c:pt>
                <c:pt idx="17911">
                  <c:v>0.54677083333347676</c:v>
                </c:pt>
                <c:pt idx="17912">
                  <c:v>0.5467824074075468</c:v>
                </c:pt>
                <c:pt idx="17913">
                  <c:v>0.54679398148162051</c:v>
                </c:pt>
                <c:pt idx="17914">
                  <c:v>0.54680555555569565</c:v>
                </c:pt>
                <c:pt idx="17915">
                  <c:v>0.54681712962976858</c:v>
                </c:pt>
                <c:pt idx="17916">
                  <c:v>0.54682870370384362</c:v>
                </c:pt>
                <c:pt idx="17917">
                  <c:v>0.54684027777791699</c:v>
                </c:pt>
                <c:pt idx="17918">
                  <c:v>0.54685185185199103</c:v>
                </c:pt>
                <c:pt idx="17919">
                  <c:v>0.5468634259260633</c:v>
                </c:pt>
                <c:pt idx="17920">
                  <c:v>0.54687500000014055</c:v>
                </c:pt>
                <c:pt idx="17921">
                  <c:v>0.54688657407421259</c:v>
                </c:pt>
                <c:pt idx="17922">
                  <c:v>0.54689814814828763</c:v>
                </c:pt>
                <c:pt idx="17923">
                  <c:v>0.54690972222236123</c:v>
                </c:pt>
                <c:pt idx="17924">
                  <c:v>0.54692129629643704</c:v>
                </c:pt>
                <c:pt idx="17925">
                  <c:v>0.54693287037050964</c:v>
                </c:pt>
                <c:pt idx="17926">
                  <c:v>0.54694444444458634</c:v>
                </c:pt>
                <c:pt idx="17927">
                  <c:v>0.54695601851865761</c:v>
                </c:pt>
                <c:pt idx="17928">
                  <c:v>0.54696759259273142</c:v>
                </c:pt>
                <c:pt idx="17929">
                  <c:v>0.54697916666680702</c:v>
                </c:pt>
                <c:pt idx="17930">
                  <c:v>0.54699074074087961</c:v>
                </c:pt>
                <c:pt idx="17931">
                  <c:v>0.5470023148149521</c:v>
                </c:pt>
                <c:pt idx="17932">
                  <c:v>0.54701388888902758</c:v>
                </c:pt>
                <c:pt idx="17933">
                  <c:v>0.5470254629631035</c:v>
                </c:pt>
                <c:pt idx="17934">
                  <c:v>0.54703703703717665</c:v>
                </c:pt>
                <c:pt idx="17935">
                  <c:v>0.54704861111124969</c:v>
                </c:pt>
                <c:pt idx="17936">
                  <c:v>0.54706018518532207</c:v>
                </c:pt>
                <c:pt idx="17937">
                  <c:v>0.5470717592593991</c:v>
                </c:pt>
                <c:pt idx="17938">
                  <c:v>0.54708333333347337</c:v>
                </c:pt>
                <c:pt idx="17939">
                  <c:v>0.54709490740754585</c:v>
                </c:pt>
                <c:pt idx="17940">
                  <c:v>0.54710648148161956</c:v>
                </c:pt>
                <c:pt idx="17941">
                  <c:v>0.54711805555569393</c:v>
                </c:pt>
                <c:pt idx="17942">
                  <c:v>0.54712962962976863</c:v>
                </c:pt>
                <c:pt idx="17943">
                  <c:v>0.54714120370384345</c:v>
                </c:pt>
                <c:pt idx="17944">
                  <c:v>0.54715277777791405</c:v>
                </c:pt>
                <c:pt idx="17945">
                  <c:v>0.54716435185198853</c:v>
                </c:pt>
                <c:pt idx="17946">
                  <c:v>0.54717592592606357</c:v>
                </c:pt>
                <c:pt idx="17947">
                  <c:v>0.54718750000013816</c:v>
                </c:pt>
                <c:pt idx="17948">
                  <c:v>0.54719907407421264</c:v>
                </c:pt>
                <c:pt idx="17949">
                  <c:v>0.54721064814828624</c:v>
                </c:pt>
                <c:pt idx="17950">
                  <c:v>0.54722222222236028</c:v>
                </c:pt>
                <c:pt idx="17951">
                  <c:v>0.54723379629643432</c:v>
                </c:pt>
                <c:pt idx="17952">
                  <c:v>0.54724537037050991</c:v>
                </c:pt>
                <c:pt idx="17953">
                  <c:v>0.54725694444458262</c:v>
                </c:pt>
                <c:pt idx="17954">
                  <c:v>0.54726851851865643</c:v>
                </c:pt>
                <c:pt idx="17955">
                  <c:v>0.54728009259273069</c:v>
                </c:pt>
                <c:pt idx="17956">
                  <c:v>0.54729166666680651</c:v>
                </c:pt>
                <c:pt idx="17957">
                  <c:v>0.54730324074087855</c:v>
                </c:pt>
                <c:pt idx="17958">
                  <c:v>0.54731481481495259</c:v>
                </c:pt>
                <c:pt idx="17959">
                  <c:v>0.54732638888902496</c:v>
                </c:pt>
                <c:pt idx="17960">
                  <c:v>0.54733796296310067</c:v>
                </c:pt>
                <c:pt idx="17961">
                  <c:v>0.54734953703717626</c:v>
                </c:pt>
                <c:pt idx="17962">
                  <c:v>0.54736111111124719</c:v>
                </c:pt>
                <c:pt idx="17963">
                  <c:v>0.54737268518532256</c:v>
                </c:pt>
                <c:pt idx="17964">
                  <c:v>0.54738425925939682</c:v>
                </c:pt>
                <c:pt idx="17965">
                  <c:v>0.54739583333347486</c:v>
                </c:pt>
                <c:pt idx="17966">
                  <c:v>0.5474074074075449</c:v>
                </c:pt>
                <c:pt idx="17967">
                  <c:v>0.54741898148161705</c:v>
                </c:pt>
                <c:pt idx="17968">
                  <c:v>0.54743055555569298</c:v>
                </c:pt>
                <c:pt idx="17969">
                  <c:v>0.54744212962976657</c:v>
                </c:pt>
                <c:pt idx="17970">
                  <c:v>0.5474537037038405</c:v>
                </c:pt>
                <c:pt idx="17971">
                  <c:v>0.54746527777791365</c:v>
                </c:pt>
                <c:pt idx="17972">
                  <c:v>0.54747685185198858</c:v>
                </c:pt>
                <c:pt idx="17973">
                  <c:v>0.5474884259260614</c:v>
                </c:pt>
                <c:pt idx="17974">
                  <c:v>0.54750000000013721</c:v>
                </c:pt>
                <c:pt idx="17975">
                  <c:v>0.54751157407421058</c:v>
                </c:pt>
                <c:pt idx="17976">
                  <c:v>0.54752314814828529</c:v>
                </c:pt>
                <c:pt idx="17977">
                  <c:v>0.54753472222235799</c:v>
                </c:pt>
                <c:pt idx="17978">
                  <c:v>0.5475462962964337</c:v>
                </c:pt>
                <c:pt idx="17979">
                  <c:v>0.54755787037050763</c:v>
                </c:pt>
                <c:pt idx="17980">
                  <c:v>0.54756944444458278</c:v>
                </c:pt>
                <c:pt idx="17981">
                  <c:v>0.5475810185186557</c:v>
                </c:pt>
                <c:pt idx="17982">
                  <c:v>0.54759259259272952</c:v>
                </c:pt>
                <c:pt idx="17983">
                  <c:v>0.54760416666680511</c:v>
                </c:pt>
                <c:pt idx="17984">
                  <c:v>0.5476157407408776</c:v>
                </c:pt>
                <c:pt idx="17985">
                  <c:v>0.54762731481495153</c:v>
                </c:pt>
                <c:pt idx="17986">
                  <c:v>0.54763888888902568</c:v>
                </c:pt>
                <c:pt idx="17987">
                  <c:v>0.54765046296310138</c:v>
                </c:pt>
                <c:pt idx="17988">
                  <c:v>0.54766203703717375</c:v>
                </c:pt>
                <c:pt idx="17989">
                  <c:v>0.54767361111124779</c:v>
                </c:pt>
                <c:pt idx="17990">
                  <c:v>0.5476851851853215</c:v>
                </c:pt>
                <c:pt idx="17991">
                  <c:v>0.54769675925939665</c:v>
                </c:pt>
                <c:pt idx="17992">
                  <c:v>0.5477083333334728</c:v>
                </c:pt>
                <c:pt idx="17993">
                  <c:v>0.54771990740754395</c:v>
                </c:pt>
                <c:pt idx="17994">
                  <c:v>0.54773148148161799</c:v>
                </c:pt>
                <c:pt idx="17995">
                  <c:v>0.5477430555556938</c:v>
                </c:pt>
                <c:pt idx="17996">
                  <c:v>0.54775462962976662</c:v>
                </c:pt>
                <c:pt idx="17997">
                  <c:v>0.5477662037038401</c:v>
                </c:pt>
                <c:pt idx="17998">
                  <c:v>0.54777777777791359</c:v>
                </c:pt>
                <c:pt idx="17999">
                  <c:v>0.54778935185198818</c:v>
                </c:pt>
                <c:pt idx="18000">
                  <c:v>0.54780092592606089</c:v>
                </c:pt>
                <c:pt idx="18001">
                  <c:v>0.54781250000013626</c:v>
                </c:pt>
                <c:pt idx="18002">
                  <c:v>0.54782407407421063</c:v>
                </c:pt>
                <c:pt idx="18003">
                  <c:v>0.54783564814828589</c:v>
                </c:pt>
                <c:pt idx="18004">
                  <c:v>0.5478472222223586</c:v>
                </c:pt>
                <c:pt idx="18005">
                  <c:v>0.54785879629643264</c:v>
                </c:pt>
                <c:pt idx="18006">
                  <c:v>0.54787037037050801</c:v>
                </c:pt>
                <c:pt idx="18007">
                  <c:v>0.54788194444458216</c:v>
                </c:pt>
                <c:pt idx="18008">
                  <c:v>0.54789351851865464</c:v>
                </c:pt>
                <c:pt idx="18009">
                  <c:v>0.54790509259273013</c:v>
                </c:pt>
                <c:pt idx="18010">
                  <c:v>0.54791666666680261</c:v>
                </c:pt>
                <c:pt idx="18011">
                  <c:v>0.54792824074087665</c:v>
                </c:pt>
                <c:pt idx="18012">
                  <c:v>0.54793981481495069</c:v>
                </c:pt>
                <c:pt idx="18013">
                  <c:v>0.5479513888890245</c:v>
                </c:pt>
                <c:pt idx="18014">
                  <c:v>0.54796296296309877</c:v>
                </c:pt>
                <c:pt idx="18015">
                  <c:v>0.54797453703717436</c:v>
                </c:pt>
                <c:pt idx="18016">
                  <c:v>0.54798611111124507</c:v>
                </c:pt>
                <c:pt idx="18017">
                  <c:v>0.54799768518532088</c:v>
                </c:pt>
                <c:pt idx="18018">
                  <c:v>0.54800925925939659</c:v>
                </c:pt>
                <c:pt idx="18019">
                  <c:v>0.54802083333347174</c:v>
                </c:pt>
                <c:pt idx="18020">
                  <c:v>0.548032407407543</c:v>
                </c:pt>
                <c:pt idx="18021">
                  <c:v>0.54804398148161659</c:v>
                </c:pt>
                <c:pt idx="18022">
                  <c:v>0.54805555555569163</c:v>
                </c:pt>
                <c:pt idx="18023">
                  <c:v>0.54806712962976456</c:v>
                </c:pt>
                <c:pt idx="18024">
                  <c:v>0.54807870370383915</c:v>
                </c:pt>
                <c:pt idx="18025">
                  <c:v>0.54809027777791319</c:v>
                </c:pt>
                <c:pt idx="18026">
                  <c:v>0.54810185185198723</c:v>
                </c:pt>
                <c:pt idx="18027">
                  <c:v>0.54811342592605927</c:v>
                </c:pt>
                <c:pt idx="18028">
                  <c:v>0.54812500000013564</c:v>
                </c:pt>
                <c:pt idx="18029">
                  <c:v>0.54813657407420857</c:v>
                </c:pt>
                <c:pt idx="18030">
                  <c:v>0.54814814814828361</c:v>
                </c:pt>
                <c:pt idx="18031">
                  <c:v>0.54815972222235743</c:v>
                </c:pt>
                <c:pt idx="18032">
                  <c:v>0.54817129629643302</c:v>
                </c:pt>
                <c:pt idx="18033">
                  <c:v>0.54818287037050561</c:v>
                </c:pt>
                <c:pt idx="18034">
                  <c:v>0.54819444444458199</c:v>
                </c:pt>
                <c:pt idx="18035">
                  <c:v>0.54820601851865369</c:v>
                </c:pt>
                <c:pt idx="18036">
                  <c:v>0.54821759259272751</c:v>
                </c:pt>
                <c:pt idx="18037">
                  <c:v>0.54822916666680299</c:v>
                </c:pt>
                <c:pt idx="18038">
                  <c:v>0.5482407407408757</c:v>
                </c:pt>
                <c:pt idx="18039">
                  <c:v>0.54825231481494807</c:v>
                </c:pt>
                <c:pt idx="18040">
                  <c:v>0.54826388888902244</c:v>
                </c:pt>
                <c:pt idx="18041">
                  <c:v>0.54827546296309948</c:v>
                </c:pt>
                <c:pt idx="18042">
                  <c:v>0.54828703703717185</c:v>
                </c:pt>
                <c:pt idx="18043">
                  <c:v>0.54829861111124589</c:v>
                </c:pt>
                <c:pt idx="18044">
                  <c:v>0.54831018518531804</c:v>
                </c:pt>
                <c:pt idx="18045">
                  <c:v>0.54832175925939464</c:v>
                </c:pt>
                <c:pt idx="18046">
                  <c:v>0.54833333333346801</c:v>
                </c:pt>
                <c:pt idx="18047">
                  <c:v>0.54834490740754205</c:v>
                </c:pt>
                <c:pt idx="18048">
                  <c:v>0.54835648148161453</c:v>
                </c:pt>
                <c:pt idx="18049">
                  <c:v>0.54836805555569013</c:v>
                </c:pt>
                <c:pt idx="18050">
                  <c:v>0.54837962962976461</c:v>
                </c:pt>
                <c:pt idx="18051">
                  <c:v>0.54839120370383865</c:v>
                </c:pt>
                <c:pt idx="18052">
                  <c:v>0.54840277777791002</c:v>
                </c:pt>
                <c:pt idx="18053">
                  <c:v>0.54841435185198451</c:v>
                </c:pt>
                <c:pt idx="18054">
                  <c:v>0.54842592592605888</c:v>
                </c:pt>
                <c:pt idx="18055">
                  <c:v>0.54843750000013436</c:v>
                </c:pt>
                <c:pt idx="18056">
                  <c:v>0.54844907407420862</c:v>
                </c:pt>
                <c:pt idx="18057">
                  <c:v>0.54846064814828244</c:v>
                </c:pt>
                <c:pt idx="18058">
                  <c:v>0.54847222222235648</c:v>
                </c:pt>
                <c:pt idx="18059">
                  <c:v>0.54848379629643051</c:v>
                </c:pt>
                <c:pt idx="18060">
                  <c:v>0.54849537037050589</c:v>
                </c:pt>
                <c:pt idx="18061">
                  <c:v>0.5485069444445787</c:v>
                </c:pt>
                <c:pt idx="18062">
                  <c:v>0.54851851851865252</c:v>
                </c:pt>
                <c:pt idx="18063">
                  <c:v>0.54853009259272667</c:v>
                </c:pt>
                <c:pt idx="18064">
                  <c:v>0.54854166666680226</c:v>
                </c:pt>
                <c:pt idx="18065">
                  <c:v>0.54855324074087453</c:v>
                </c:pt>
                <c:pt idx="18066">
                  <c:v>0.54856481481494856</c:v>
                </c:pt>
                <c:pt idx="18067">
                  <c:v>0.54857638888902083</c:v>
                </c:pt>
                <c:pt idx="18068">
                  <c:v>0.54858796296309686</c:v>
                </c:pt>
                <c:pt idx="18069">
                  <c:v>0.54859953703717235</c:v>
                </c:pt>
                <c:pt idx="18070">
                  <c:v>0.5486111111112445</c:v>
                </c:pt>
                <c:pt idx="18071">
                  <c:v>0.54862268518531898</c:v>
                </c:pt>
                <c:pt idx="18072">
                  <c:v>0.54863425925939446</c:v>
                </c:pt>
                <c:pt idx="18073">
                  <c:v>0.54864583333347061</c:v>
                </c:pt>
                <c:pt idx="18074">
                  <c:v>0.54865740740754165</c:v>
                </c:pt>
                <c:pt idx="18075">
                  <c:v>0.54866898148161458</c:v>
                </c:pt>
                <c:pt idx="18076">
                  <c:v>0.54868055555568962</c:v>
                </c:pt>
                <c:pt idx="18077">
                  <c:v>0.54869212962976321</c:v>
                </c:pt>
                <c:pt idx="18078">
                  <c:v>0.54870370370383725</c:v>
                </c:pt>
                <c:pt idx="18079">
                  <c:v>0.54871527777791129</c:v>
                </c:pt>
                <c:pt idx="18080">
                  <c:v>0.54872685185198533</c:v>
                </c:pt>
                <c:pt idx="18081">
                  <c:v>0.54873842592605937</c:v>
                </c:pt>
                <c:pt idx="18082">
                  <c:v>0.54875000000013363</c:v>
                </c:pt>
                <c:pt idx="18083">
                  <c:v>0.54876157407420745</c:v>
                </c:pt>
                <c:pt idx="18084">
                  <c:v>0.5487731481482816</c:v>
                </c:pt>
                <c:pt idx="18085">
                  <c:v>0.54878472222235553</c:v>
                </c:pt>
                <c:pt idx="18086">
                  <c:v>0.54879629629643112</c:v>
                </c:pt>
                <c:pt idx="18087">
                  <c:v>0.54880787037050516</c:v>
                </c:pt>
                <c:pt idx="18088">
                  <c:v>0.54881944444457986</c:v>
                </c:pt>
                <c:pt idx="18089">
                  <c:v>0.54883101851865312</c:v>
                </c:pt>
                <c:pt idx="18090">
                  <c:v>0.54884259259272572</c:v>
                </c:pt>
                <c:pt idx="18091">
                  <c:v>0.54885416666680065</c:v>
                </c:pt>
                <c:pt idx="18092">
                  <c:v>0.5488657407408738</c:v>
                </c:pt>
                <c:pt idx="18093">
                  <c:v>0.5488773148149475</c:v>
                </c:pt>
                <c:pt idx="18094">
                  <c:v>0.54888888888902188</c:v>
                </c:pt>
                <c:pt idx="18095">
                  <c:v>0.54890046296309758</c:v>
                </c:pt>
                <c:pt idx="18096">
                  <c:v>0.54891203703716951</c:v>
                </c:pt>
                <c:pt idx="18097">
                  <c:v>0.54892361111124399</c:v>
                </c:pt>
                <c:pt idx="18098">
                  <c:v>0.54893518518531759</c:v>
                </c:pt>
                <c:pt idx="18099">
                  <c:v>0.54894675925939262</c:v>
                </c:pt>
                <c:pt idx="18100">
                  <c:v>0.54895833333346744</c:v>
                </c:pt>
                <c:pt idx="18101">
                  <c:v>0.54896990740754015</c:v>
                </c:pt>
                <c:pt idx="18102">
                  <c:v>0.54898148148161419</c:v>
                </c:pt>
                <c:pt idx="18103">
                  <c:v>0.54899305555568978</c:v>
                </c:pt>
                <c:pt idx="18104">
                  <c:v>0.5490046296297626</c:v>
                </c:pt>
                <c:pt idx="18105">
                  <c:v>0.5490162037038363</c:v>
                </c:pt>
                <c:pt idx="18106">
                  <c:v>0.54902777777790956</c:v>
                </c:pt>
                <c:pt idx="18107">
                  <c:v>0.54903935185198438</c:v>
                </c:pt>
                <c:pt idx="18108">
                  <c:v>0.54905092592605698</c:v>
                </c:pt>
                <c:pt idx="18109">
                  <c:v>0.54906250000013246</c:v>
                </c:pt>
                <c:pt idx="18110">
                  <c:v>0.54907407407420661</c:v>
                </c:pt>
                <c:pt idx="18111">
                  <c:v>0.54908564814828065</c:v>
                </c:pt>
                <c:pt idx="18112">
                  <c:v>0.54909722222235469</c:v>
                </c:pt>
                <c:pt idx="18113">
                  <c:v>0.54910879629642861</c:v>
                </c:pt>
                <c:pt idx="18114">
                  <c:v>0.54912037037050265</c:v>
                </c:pt>
                <c:pt idx="18115">
                  <c:v>0.54913194444457825</c:v>
                </c:pt>
                <c:pt idx="18116">
                  <c:v>0.54914351851865073</c:v>
                </c:pt>
                <c:pt idx="18117">
                  <c:v>0.5491550925927261</c:v>
                </c:pt>
                <c:pt idx="18118">
                  <c:v>0.54916666666679881</c:v>
                </c:pt>
                <c:pt idx="18119">
                  <c:v>0.54917824074087285</c:v>
                </c:pt>
                <c:pt idx="18120">
                  <c:v>0.54918981481494689</c:v>
                </c:pt>
                <c:pt idx="18121">
                  <c:v>0.54920138888902059</c:v>
                </c:pt>
                <c:pt idx="18122">
                  <c:v>0.54921296296309496</c:v>
                </c:pt>
                <c:pt idx="18123">
                  <c:v>0.549224537037169</c:v>
                </c:pt>
                <c:pt idx="18124">
                  <c:v>0.54923611111124093</c:v>
                </c:pt>
                <c:pt idx="18125">
                  <c:v>0.54924768518531708</c:v>
                </c:pt>
                <c:pt idx="18126">
                  <c:v>0.54925925925939256</c:v>
                </c:pt>
                <c:pt idx="18127">
                  <c:v>0.54927083333346693</c:v>
                </c:pt>
                <c:pt idx="18128">
                  <c:v>0.5492824074075392</c:v>
                </c:pt>
                <c:pt idx="18129">
                  <c:v>0.54929398148161257</c:v>
                </c:pt>
                <c:pt idx="18130">
                  <c:v>0.54930555555568761</c:v>
                </c:pt>
                <c:pt idx="18131">
                  <c:v>0.54931712962975987</c:v>
                </c:pt>
                <c:pt idx="18132">
                  <c:v>0.54932870370383535</c:v>
                </c:pt>
                <c:pt idx="18133">
                  <c:v>0.54934027777790939</c:v>
                </c:pt>
                <c:pt idx="18134">
                  <c:v>0.54935185185198343</c:v>
                </c:pt>
                <c:pt idx="18135">
                  <c:v>0.54936342592605547</c:v>
                </c:pt>
                <c:pt idx="18136">
                  <c:v>0.54937500000013162</c:v>
                </c:pt>
                <c:pt idx="18137">
                  <c:v>0.54938657407420421</c:v>
                </c:pt>
                <c:pt idx="18138">
                  <c:v>0.5493981481482797</c:v>
                </c:pt>
                <c:pt idx="18139">
                  <c:v>0.54940972222235351</c:v>
                </c:pt>
                <c:pt idx="18140">
                  <c:v>0.549421296296429</c:v>
                </c:pt>
                <c:pt idx="18141">
                  <c:v>0.5494328703705017</c:v>
                </c:pt>
                <c:pt idx="18142">
                  <c:v>0.54944444444457774</c:v>
                </c:pt>
                <c:pt idx="18143">
                  <c:v>0.54945601851864978</c:v>
                </c:pt>
                <c:pt idx="18144">
                  <c:v>0.54946759259272349</c:v>
                </c:pt>
                <c:pt idx="18145">
                  <c:v>0.54947916666679864</c:v>
                </c:pt>
                <c:pt idx="18146">
                  <c:v>0.5494907407408719</c:v>
                </c:pt>
                <c:pt idx="18147">
                  <c:v>0.54950231481494405</c:v>
                </c:pt>
                <c:pt idx="18148">
                  <c:v>0.54951388888901842</c:v>
                </c:pt>
                <c:pt idx="18149">
                  <c:v>0.54952546296309546</c:v>
                </c:pt>
                <c:pt idx="18150">
                  <c:v>0.5495370370371675</c:v>
                </c:pt>
                <c:pt idx="18151">
                  <c:v>0.54954861111124209</c:v>
                </c:pt>
                <c:pt idx="18152">
                  <c:v>0.54956018518531369</c:v>
                </c:pt>
                <c:pt idx="18153">
                  <c:v>0.54957175925939061</c:v>
                </c:pt>
                <c:pt idx="18154">
                  <c:v>0.54958333333346421</c:v>
                </c:pt>
                <c:pt idx="18155">
                  <c:v>0.54959490740753825</c:v>
                </c:pt>
                <c:pt idx="18156">
                  <c:v>0.54960648148161229</c:v>
                </c:pt>
                <c:pt idx="18157">
                  <c:v>0.54961805555568766</c:v>
                </c:pt>
                <c:pt idx="18158">
                  <c:v>0.54962962962976214</c:v>
                </c:pt>
                <c:pt idx="18159">
                  <c:v>0.5496412037038364</c:v>
                </c:pt>
                <c:pt idx="18160">
                  <c:v>0.54965277777790711</c:v>
                </c:pt>
                <c:pt idx="18161">
                  <c:v>0.54966435185198248</c:v>
                </c:pt>
                <c:pt idx="18162">
                  <c:v>0.54967592592605652</c:v>
                </c:pt>
                <c:pt idx="18163">
                  <c:v>0.54968750000013067</c:v>
                </c:pt>
                <c:pt idx="18164">
                  <c:v>0.54969907407420615</c:v>
                </c:pt>
                <c:pt idx="18165">
                  <c:v>0.54971064814827864</c:v>
                </c:pt>
                <c:pt idx="18166">
                  <c:v>0.54972222222235267</c:v>
                </c:pt>
                <c:pt idx="18167">
                  <c:v>0.54973379629642671</c:v>
                </c:pt>
                <c:pt idx="18168">
                  <c:v>0.54974537037050308</c:v>
                </c:pt>
                <c:pt idx="18169">
                  <c:v>0.54975694444457623</c:v>
                </c:pt>
                <c:pt idx="18170">
                  <c:v>0.54976851851864883</c:v>
                </c:pt>
                <c:pt idx="18171">
                  <c:v>0.54978009259272365</c:v>
                </c:pt>
                <c:pt idx="18172">
                  <c:v>0.54979166666679991</c:v>
                </c:pt>
                <c:pt idx="18173">
                  <c:v>0.54980324074087095</c:v>
                </c:pt>
                <c:pt idx="18174">
                  <c:v>0.54981481481494499</c:v>
                </c:pt>
                <c:pt idx="18175">
                  <c:v>0.54982638888901858</c:v>
                </c:pt>
                <c:pt idx="18176">
                  <c:v>0.54983796296309362</c:v>
                </c:pt>
                <c:pt idx="18177">
                  <c:v>0.54984953703716843</c:v>
                </c:pt>
                <c:pt idx="18178">
                  <c:v>0.54986111111124059</c:v>
                </c:pt>
                <c:pt idx="18179">
                  <c:v>0.54987268518531518</c:v>
                </c:pt>
                <c:pt idx="18180">
                  <c:v>0.54988425925939055</c:v>
                </c:pt>
                <c:pt idx="18181">
                  <c:v>0.54989583333346637</c:v>
                </c:pt>
                <c:pt idx="18182">
                  <c:v>0.54990740740753763</c:v>
                </c:pt>
                <c:pt idx="18183">
                  <c:v>0.54991898148161056</c:v>
                </c:pt>
                <c:pt idx="18184">
                  <c:v>0.5499305555556856</c:v>
                </c:pt>
                <c:pt idx="18185">
                  <c:v>0.54994212962975941</c:v>
                </c:pt>
                <c:pt idx="18186">
                  <c:v>0.54995370370383345</c:v>
                </c:pt>
                <c:pt idx="18187">
                  <c:v>0.54996527777790749</c:v>
                </c:pt>
                <c:pt idx="18188">
                  <c:v>0.54997685185198153</c:v>
                </c:pt>
                <c:pt idx="18189">
                  <c:v>0.54998842592605557</c:v>
                </c:pt>
                <c:pt idx="18190">
                  <c:v>0.55000000000012961</c:v>
                </c:pt>
                <c:pt idx="18191">
                  <c:v>0.55001157407420354</c:v>
                </c:pt>
                <c:pt idx="18192">
                  <c:v>0.55002314814827769</c:v>
                </c:pt>
                <c:pt idx="18193">
                  <c:v>0.5500347222223515</c:v>
                </c:pt>
                <c:pt idx="18194">
                  <c:v>0.55004629629642665</c:v>
                </c:pt>
                <c:pt idx="18195">
                  <c:v>0.55005787037050136</c:v>
                </c:pt>
                <c:pt idx="18196">
                  <c:v>0.55006944444457584</c:v>
                </c:pt>
                <c:pt idx="18197">
                  <c:v>0.55008101851864921</c:v>
                </c:pt>
                <c:pt idx="18198">
                  <c:v>0.55009259259272192</c:v>
                </c:pt>
                <c:pt idx="18199">
                  <c:v>0.55010416666679662</c:v>
                </c:pt>
                <c:pt idx="18200">
                  <c:v>0.55011574074087</c:v>
                </c:pt>
                <c:pt idx="18201">
                  <c:v>0.55012731481494359</c:v>
                </c:pt>
                <c:pt idx="18202">
                  <c:v>0.55013888888901807</c:v>
                </c:pt>
                <c:pt idx="18203">
                  <c:v>0.55015046296309356</c:v>
                </c:pt>
                <c:pt idx="18204">
                  <c:v>0.55016203703716549</c:v>
                </c:pt>
                <c:pt idx="18205">
                  <c:v>0.55017361111124019</c:v>
                </c:pt>
                <c:pt idx="18206">
                  <c:v>0.55018518518531356</c:v>
                </c:pt>
                <c:pt idx="18207">
                  <c:v>0.5501967592593886</c:v>
                </c:pt>
                <c:pt idx="18208">
                  <c:v>0.55020833333346264</c:v>
                </c:pt>
                <c:pt idx="18209">
                  <c:v>0.55021990740753635</c:v>
                </c:pt>
                <c:pt idx="18210">
                  <c:v>0.55023148148161038</c:v>
                </c:pt>
                <c:pt idx="18211">
                  <c:v>0.55024305555568465</c:v>
                </c:pt>
                <c:pt idx="18212">
                  <c:v>0.55025462962975868</c:v>
                </c:pt>
                <c:pt idx="18213">
                  <c:v>0.5502662037038325</c:v>
                </c:pt>
                <c:pt idx="18214">
                  <c:v>0.5502777777779051</c:v>
                </c:pt>
                <c:pt idx="18215">
                  <c:v>0.55028935185198058</c:v>
                </c:pt>
                <c:pt idx="18216">
                  <c:v>0.55030092592605295</c:v>
                </c:pt>
                <c:pt idx="18217">
                  <c:v>0.55031250000012732</c:v>
                </c:pt>
                <c:pt idx="18218">
                  <c:v>0.5503240740742027</c:v>
                </c:pt>
                <c:pt idx="18219">
                  <c:v>0.55033564814827673</c:v>
                </c:pt>
                <c:pt idx="18220">
                  <c:v>0.55034722222235077</c:v>
                </c:pt>
                <c:pt idx="18221">
                  <c:v>0.55035879629642481</c:v>
                </c:pt>
                <c:pt idx="18222">
                  <c:v>0.55037037037049885</c:v>
                </c:pt>
                <c:pt idx="18223">
                  <c:v>0.55038194444457433</c:v>
                </c:pt>
                <c:pt idx="18224">
                  <c:v>0.55039351851864693</c:v>
                </c:pt>
                <c:pt idx="18225">
                  <c:v>0.55040509259272163</c:v>
                </c:pt>
                <c:pt idx="18226">
                  <c:v>0.55041666666679501</c:v>
                </c:pt>
                <c:pt idx="18227">
                  <c:v>0.55042824074086849</c:v>
                </c:pt>
                <c:pt idx="18228">
                  <c:v>0.55043981481494308</c:v>
                </c:pt>
                <c:pt idx="18229">
                  <c:v>0.55045138888901657</c:v>
                </c:pt>
                <c:pt idx="18230">
                  <c:v>0.55046296296309116</c:v>
                </c:pt>
                <c:pt idx="18231">
                  <c:v>0.5504745370371652</c:v>
                </c:pt>
                <c:pt idx="18232">
                  <c:v>0.55048611111123691</c:v>
                </c:pt>
                <c:pt idx="18233">
                  <c:v>0.55049768518531328</c:v>
                </c:pt>
                <c:pt idx="18234">
                  <c:v>0.55050925925938765</c:v>
                </c:pt>
                <c:pt idx="18235">
                  <c:v>0.55052083333346313</c:v>
                </c:pt>
                <c:pt idx="18236">
                  <c:v>0.5505324074075354</c:v>
                </c:pt>
                <c:pt idx="18237">
                  <c:v>0.5505439814816081</c:v>
                </c:pt>
                <c:pt idx="18238">
                  <c:v>0.5505555555556837</c:v>
                </c:pt>
                <c:pt idx="18239">
                  <c:v>0.55056712962975596</c:v>
                </c:pt>
                <c:pt idx="18240">
                  <c:v>0.55057870370383155</c:v>
                </c:pt>
                <c:pt idx="18241">
                  <c:v>0.55059027777790559</c:v>
                </c:pt>
                <c:pt idx="18242">
                  <c:v>0.55060185185197963</c:v>
                </c:pt>
                <c:pt idx="18243">
                  <c:v>0.55061342592605356</c:v>
                </c:pt>
                <c:pt idx="18244">
                  <c:v>0.55062500000012926</c:v>
                </c:pt>
                <c:pt idx="18245">
                  <c:v>0.55063657407420152</c:v>
                </c:pt>
                <c:pt idx="18246">
                  <c:v>0.55064814814827723</c:v>
                </c:pt>
                <c:pt idx="18247">
                  <c:v>0.55065972222234982</c:v>
                </c:pt>
                <c:pt idx="18248">
                  <c:v>0.5506712962964263</c:v>
                </c:pt>
                <c:pt idx="18249">
                  <c:v>0.55068287037049934</c:v>
                </c:pt>
                <c:pt idx="18250">
                  <c:v>0.55069444444457505</c:v>
                </c:pt>
                <c:pt idx="18251">
                  <c:v>0.55070601851864664</c:v>
                </c:pt>
                <c:pt idx="18252">
                  <c:v>0.55071759259272002</c:v>
                </c:pt>
                <c:pt idx="18253">
                  <c:v>0.55072916666679606</c:v>
                </c:pt>
                <c:pt idx="18254">
                  <c:v>0.5507407407408681</c:v>
                </c:pt>
                <c:pt idx="18255">
                  <c:v>0.55075231481494158</c:v>
                </c:pt>
                <c:pt idx="18256">
                  <c:v>0.55076388888901617</c:v>
                </c:pt>
                <c:pt idx="18257">
                  <c:v>0.55077546296309277</c:v>
                </c:pt>
                <c:pt idx="18258">
                  <c:v>0.55078703703716425</c:v>
                </c:pt>
                <c:pt idx="18259">
                  <c:v>0.55079861111123862</c:v>
                </c:pt>
                <c:pt idx="18260">
                  <c:v>0.550810185185311</c:v>
                </c:pt>
                <c:pt idx="18261">
                  <c:v>0.55082175925938814</c:v>
                </c:pt>
                <c:pt idx="18262">
                  <c:v>0.55083333333346063</c:v>
                </c:pt>
                <c:pt idx="18263">
                  <c:v>0.550844907407536</c:v>
                </c:pt>
                <c:pt idx="18264">
                  <c:v>0.55085648148160848</c:v>
                </c:pt>
                <c:pt idx="18265">
                  <c:v>0.55086805555568263</c:v>
                </c:pt>
                <c:pt idx="18266">
                  <c:v>0.55087962962975812</c:v>
                </c:pt>
                <c:pt idx="18267">
                  <c:v>0.55089120370383216</c:v>
                </c:pt>
                <c:pt idx="18268">
                  <c:v>0.55090277777790309</c:v>
                </c:pt>
                <c:pt idx="18269">
                  <c:v>0.55091435185197857</c:v>
                </c:pt>
                <c:pt idx="18270">
                  <c:v>0.5509259259260525</c:v>
                </c:pt>
                <c:pt idx="18271">
                  <c:v>0.55093750000012676</c:v>
                </c:pt>
                <c:pt idx="18272">
                  <c:v>0.55094907407420224</c:v>
                </c:pt>
                <c:pt idx="18273">
                  <c:v>0.55096064814827483</c:v>
                </c:pt>
                <c:pt idx="18274">
                  <c:v>0.55097222222234887</c:v>
                </c:pt>
                <c:pt idx="18275">
                  <c:v>0.55098379629642291</c:v>
                </c:pt>
                <c:pt idx="18276">
                  <c:v>0.55099537037049895</c:v>
                </c:pt>
                <c:pt idx="18277">
                  <c:v>0.55100694444457232</c:v>
                </c:pt>
                <c:pt idx="18278">
                  <c:v>0.55101851851864503</c:v>
                </c:pt>
                <c:pt idx="18279">
                  <c:v>0.55103009259271962</c:v>
                </c:pt>
                <c:pt idx="18280">
                  <c:v>0.55104166666679577</c:v>
                </c:pt>
                <c:pt idx="18281">
                  <c:v>0.55105324074086659</c:v>
                </c:pt>
                <c:pt idx="18282">
                  <c:v>0.55106481481494118</c:v>
                </c:pt>
                <c:pt idx="18283">
                  <c:v>0.55107638888901456</c:v>
                </c:pt>
                <c:pt idx="18284">
                  <c:v>0.55108796296308971</c:v>
                </c:pt>
                <c:pt idx="18285">
                  <c:v>0.55109953703716363</c:v>
                </c:pt>
                <c:pt idx="18286">
                  <c:v>0.55111111111123656</c:v>
                </c:pt>
                <c:pt idx="18287">
                  <c:v>0.55112268518531138</c:v>
                </c:pt>
                <c:pt idx="18288">
                  <c:v>0.55113425925938564</c:v>
                </c:pt>
                <c:pt idx="18289">
                  <c:v>0.55114583333346234</c:v>
                </c:pt>
                <c:pt idx="18290">
                  <c:v>0.55115740740753361</c:v>
                </c:pt>
                <c:pt idx="18291">
                  <c:v>0.55116898148160609</c:v>
                </c:pt>
                <c:pt idx="18292">
                  <c:v>0.55118055555568168</c:v>
                </c:pt>
                <c:pt idx="18293">
                  <c:v>0.5511921296297555</c:v>
                </c:pt>
                <c:pt idx="18294">
                  <c:v>0.55120370370382954</c:v>
                </c:pt>
                <c:pt idx="18295">
                  <c:v>0.55121527777790358</c:v>
                </c:pt>
                <c:pt idx="18296">
                  <c:v>0.55122685185197751</c:v>
                </c:pt>
                <c:pt idx="18297">
                  <c:v>0.55123842592605043</c:v>
                </c:pt>
                <c:pt idx="18298">
                  <c:v>0.55125000000012581</c:v>
                </c:pt>
                <c:pt idx="18299">
                  <c:v>0.55126157407419984</c:v>
                </c:pt>
                <c:pt idx="18300">
                  <c:v>0.55127314814827388</c:v>
                </c:pt>
                <c:pt idx="18301">
                  <c:v>0.55128472222234759</c:v>
                </c:pt>
                <c:pt idx="18302">
                  <c:v>0.55129629629642263</c:v>
                </c:pt>
                <c:pt idx="18303">
                  <c:v>0.55130787037049744</c:v>
                </c:pt>
                <c:pt idx="18304">
                  <c:v>0.55131944444457182</c:v>
                </c:pt>
                <c:pt idx="18305">
                  <c:v>0.55133101851864463</c:v>
                </c:pt>
                <c:pt idx="18306">
                  <c:v>0.55134259259271812</c:v>
                </c:pt>
                <c:pt idx="18307">
                  <c:v>0.5513541666667926</c:v>
                </c:pt>
                <c:pt idx="18308">
                  <c:v>0.55136574074086475</c:v>
                </c:pt>
                <c:pt idx="18309">
                  <c:v>0.55137731481493957</c:v>
                </c:pt>
                <c:pt idx="18310">
                  <c:v>0.55138888888901427</c:v>
                </c:pt>
                <c:pt idx="18311">
                  <c:v>0.55140046296308864</c:v>
                </c:pt>
                <c:pt idx="18312">
                  <c:v>0.55141203703716157</c:v>
                </c:pt>
                <c:pt idx="18313">
                  <c:v>0.55142361111123639</c:v>
                </c:pt>
                <c:pt idx="18314">
                  <c:v>0.55143518518530898</c:v>
                </c:pt>
                <c:pt idx="18315">
                  <c:v>0.55144675925938469</c:v>
                </c:pt>
                <c:pt idx="18316">
                  <c:v>0.55145833333345862</c:v>
                </c:pt>
                <c:pt idx="18317">
                  <c:v>0.55146990740753254</c:v>
                </c:pt>
                <c:pt idx="18318">
                  <c:v>0.55148148148160658</c:v>
                </c:pt>
                <c:pt idx="18319">
                  <c:v>0.55149305555568062</c:v>
                </c:pt>
                <c:pt idx="18320">
                  <c:v>0.55150462962975466</c:v>
                </c:pt>
                <c:pt idx="18321">
                  <c:v>0.55151620370382859</c:v>
                </c:pt>
                <c:pt idx="18322">
                  <c:v>0.55152777777790107</c:v>
                </c:pt>
                <c:pt idx="18323">
                  <c:v>0.55153935185197656</c:v>
                </c:pt>
                <c:pt idx="18324">
                  <c:v>0.55155092592604893</c:v>
                </c:pt>
                <c:pt idx="18325">
                  <c:v>0.5515625000001233</c:v>
                </c:pt>
                <c:pt idx="18326">
                  <c:v>0.5515740740742</c:v>
                </c:pt>
                <c:pt idx="18327">
                  <c:v>0.55158564814827293</c:v>
                </c:pt>
                <c:pt idx="18328">
                  <c:v>0.55159722222234697</c:v>
                </c:pt>
                <c:pt idx="18329">
                  <c:v>0.55160879629642245</c:v>
                </c:pt>
                <c:pt idx="18330">
                  <c:v>0.55162037037049683</c:v>
                </c:pt>
                <c:pt idx="18331">
                  <c:v>0.55163194444456964</c:v>
                </c:pt>
                <c:pt idx="18332">
                  <c:v>0.55164351851864468</c:v>
                </c:pt>
                <c:pt idx="18333">
                  <c:v>0.55165509259271894</c:v>
                </c:pt>
                <c:pt idx="18334">
                  <c:v>0.55166666666679165</c:v>
                </c:pt>
                <c:pt idx="18335">
                  <c:v>0.55167824074086524</c:v>
                </c:pt>
                <c:pt idx="18336">
                  <c:v>0.55168981481493962</c:v>
                </c:pt>
                <c:pt idx="18337">
                  <c:v>0.55170138888901332</c:v>
                </c:pt>
                <c:pt idx="18338">
                  <c:v>0.55171296296308769</c:v>
                </c:pt>
                <c:pt idx="18339">
                  <c:v>0.55172453703716162</c:v>
                </c:pt>
                <c:pt idx="18340">
                  <c:v>0.55173611111123411</c:v>
                </c:pt>
                <c:pt idx="18341">
                  <c:v>0.5517476851853097</c:v>
                </c:pt>
                <c:pt idx="18342">
                  <c:v>0.55175925925938563</c:v>
                </c:pt>
                <c:pt idx="18343">
                  <c:v>0.55177083333346033</c:v>
                </c:pt>
                <c:pt idx="18344">
                  <c:v>0.55178240740753171</c:v>
                </c:pt>
                <c:pt idx="18345">
                  <c:v>0.55179398148160552</c:v>
                </c:pt>
                <c:pt idx="18346">
                  <c:v>0.55180555555568112</c:v>
                </c:pt>
                <c:pt idx="18347">
                  <c:v>0.55181712962975349</c:v>
                </c:pt>
                <c:pt idx="18348">
                  <c:v>0.55182870370382775</c:v>
                </c:pt>
                <c:pt idx="18349">
                  <c:v>0.55184027777790179</c:v>
                </c:pt>
                <c:pt idx="18350">
                  <c:v>0.55185185185197583</c:v>
                </c:pt>
                <c:pt idx="18351">
                  <c:v>0.55186342592604831</c:v>
                </c:pt>
                <c:pt idx="18352">
                  <c:v>0.55187500000012535</c:v>
                </c:pt>
                <c:pt idx="18353">
                  <c:v>0.55188657407419794</c:v>
                </c:pt>
                <c:pt idx="18354">
                  <c:v>0.55189814814827265</c:v>
                </c:pt>
                <c:pt idx="18355">
                  <c:v>0.55190972222234602</c:v>
                </c:pt>
                <c:pt idx="18356">
                  <c:v>0.55192129629642206</c:v>
                </c:pt>
                <c:pt idx="18357">
                  <c:v>0.55193287037049465</c:v>
                </c:pt>
                <c:pt idx="18358">
                  <c:v>0.55194444444456991</c:v>
                </c:pt>
                <c:pt idx="18359">
                  <c:v>0.55195601851864262</c:v>
                </c:pt>
                <c:pt idx="18360">
                  <c:v>0.55196759259271622</c:v>
                </c:pt>
                <c:pt idx="18361">
                  <c:v>0.55197916666679203</c:v>
                </c:pt>
                <c:pt idx="18362">
                  <c:v>0.55199074074086429</c:v>
                </c:pt>
                <c:pt idx="18363">
                  <c:v>0.55200231481493756</c:v>
                </c:pt>
                <c:pt idx="18364">
                  <c:v>0.55201388888901237</c:v>
                </c:pt>
                <c:pt idx="18365">
                  <c:v>0.55202546296308841</c:v>
                </c:pt>
                <c:pt idx="18366">
                  <c:v>0.55203703703716045</c:v>
                </c:pt>
                <c:pt idx="18367">
                  <c:v>0.5520486111112346</c:v>
                </c:pt>
                <c:pt idx="18368">
                  <c:v>0.55206018518530708</c:v>
                </c:pt>
                <c:pt idx="18369">
                  <c:v>0.55207175925938412</c:v>
                </c:pt>
                <c:pt idx="18370">
                  <c:v>0.55208333333345661</c:v>
                </c:pt>
                <c:pt idx="18371">
                  <c:v>0.55209490740753064</c:v>
                </c:pt>
                <c:pt idx="18372">
                  <c:v>0.55210648148160457</c:v>
                </c:pt>
                <c:pt idx="18373">
                  <c:v>0.55211805555567872</c:v>
                </c:pt>
                <c:pt idx="18374">
                  <c:v>0.55212962962975365</c:v>
                </c:pt>
                <c:pt idx="18375">
                  <c:v>0.55214120370382824</c:v>
                </c:pt>
                <c:pt idx="18376">
                  <c:v>0.55215277777789951</c:v>
                </c:pt>
                <c:pt idx="18377">
                  <c:v>0.55216435185197354</c:v>
                </c:pt>
                <c:pt idx="18378">
                  <c:v>0.55217592592604858</c:v>
                </c:pt>
                <c:pt idx="18379">
                  <c:v>0.55218750000012251</c:v>
                </c:pt>
                <c:pt idx="18380">
                  <c:v>0.55219907407419966</c:v>
                </c:pt>
                <c:pt idx="18381">
                  <c:v>0.55221064814827103</c:v>
                </c:pt>
                <c:pt idx="18382">
                  <c:v>0.55222222222234507</c:v>
                </c:pt>
                <c:pt idx="18383">
                  <c:v>0.55223379629641911</c:v>
                </c:pt>
                <c:pt idx="18384">
                  <c:v>0.55224537037049493</c:v>
                </c:pt>
                <c:pt idx="18385">
                  <c:v>0.55225694444456719</c:v>
                </c:pt>
                <c:pt idx="18386">
                  <c:v>0.55226851851864123</c:v>
                </c:pt>
                <c:pt idx="18387">
                  <c:v>0.5522800925927156</c:v>
                </c:pt>
                <c:pt idx="18388">
                  <c:v>0.55229166666679175</c:v>
                </c:pt>
                <c:pt idx="18389">
                  <c:v>0.55230324074086257</c:v>
                </c:pt>
                <c:pt idx="18390">
                  <c:v>0.55231481481493738</c:v>
                </c:pt>
                <c:pt idx="18391">
                  <c:v>0.55232638888900998</c:v>
                </c:pt>
                <c:pt idx="18392">
                  <c:v>0.55233796296308568</c:v>
                </c:pt>
                <c:pt idx="18393">
                  <c:v>0.55234953703715961</c:v>
                </c:pt>
                <c:pt idx="18394">
                  <c:v>0.55236111111123209</c:v>
                </c:pt>
                <c:pt idx="18395">
                  <c:v>0.55237268518530758</c:v>
                </c:pt>
                <c:pt idx="18396">
                  <c:v>0.55238425925938162</c:v>
                </c:pt>
                <c:pt idx="18397">
                  <c:v>0.55239583333345799</c:v>
                </c:pt>
                <c:pt idx="18398">
                  <c:v>0.55240740740752969</c:v>
                </c:pt>
                <c:pt idx="18399">
                  <c:v>0.55241898148160207</c:v>
                </c:pt>
                <c:pt idx="18400">
                  <c:v>0.55243055555567777</c:v>
                </c:pt>
                <c:pt idx="18401">
                  <c:v>0.55244212962975159</c:v>
                </c:pt>
                <c:pt idx="18402">
                  <c:v>0.55245370370382552</c:v>
                </c:pt>
                <c:pt idx="18403">
                  <c:v>0.55246527777789989</c:v>
                </c:pt>
                <c:pt idx="18404">
                  <c:v>0.55247685185197359</c:v>
                </c:pt>
                <c:pt idx="18405">
                  <c:v>0.5524884259260463</c:v>
                </c:pt>
                <c:pt idx="18406">
                  <c:v>0.552500000000122</c:v>
                </c:pt>
                <c:pt idx="18407">
                  <c:v>0.55251157407419604</c:v>
                </c:pt>
                <c:pt idx="18408">
                  <c:v>0.55252314814827008</c:v>
                </c:pt>
                <c:pt idx="18409">
                  <c:v>0.55253472222234357</c:v>
                </c:pt>
                <c:pt idx="18410">
                  <c:v>0.5525462962964186</c:v>
                </c:pt>
                <c:pt idx="18411">
                  <c:v>0.55255787037049264</c:v>
                </c:pt>
                <c:pt idx="18412">
                  <c:v>0.55256944444456624</c:v>
                </c:pt>
                <c:pt idx="18413">
                  <c:v>0.55258101851864061</c:v>
                </c:pt>
                <c:pt idx="18414">
                  <c:v>0.55259259259271432</c:v>
                </c:pt>
                <c:pt idx="18415">
                  <c:v>0.55260416666678991</c:v>
                </c:pt>
                <c:pt idx="18416">
                  <c:v>0.55261574074086239</c:v>
                </c:pt>
                <c:pt idx="18417">
                  <c:v>0.55262731481493643</c:v>
                </c:pt>
                <c:pt idx="18418">
                  <c:v>0.55263888888901069</c:v>
                </c:pt>
                <c:pt idx="18419">
                  <c:v>0.55265046296308651</c:v>
                </c:pt>
                <c:pt idx="18420">
                  <c:v>0.55266203703715855</c:v>
                </c:pt>
                <c:pt idx="18421">
                  <c:v>0.5526736111112327</c:v>
                </c:pt>
                <c:pt idx="18422">
                  <c:v>0.55268518518530652</c:v>
                </c:pt>
                <c:pt idx="18423">
                  <c:v>0.552696759259382</c:v>
                </c:pt>
                <c:pt idx="18424">
                  <c:v>0.55270833333345626</c:v>
                </c:pt>
                <c:pt idx="18425">
                  <c:v>0.55271990740752874</c:v>
                </c:pt>
                <c:pt idx="18426">
                  <c:v>0.55273148148160278</c:v>
                </c:pt>
                <c:pt idx="18427">
                  <c:v>0.55274305555567849</c:v>
                </c:pt>
                <c:pt idx="18428">
                  <c:v>0.55275462962975164</c:v>
                </c:pt>
                <c:pt idx="18429">
                  <c:v>0.5527662037038249</c:v>
                </c:pt>
                <c:pt idx="18430">
                  <c:v>0.55277777777789894</c:v>
                </c:pt>
                <c:pt idx="18431">
                  <c:v>0.55278935185197298</c:v>
                </c:pt>
                <c:pt idx="18432">
                  <c:v>0.55280092592604657</c:v>
                </c:pt>
                <c:pt idx="18433">
                  <c:v>0.5528125000001205</c:v>
                </c:pt>
                <c:pt idx="18434">
                  <c:v>0.55282407407419765</c:v>
                </c:pt>
                <c:pt idx="18435">
                  <c:v>0.55283564814826913</c:v>
                </c:pt>
                <c:pt idx="18436">
                  <c:v>0.55284722222234361</c:v>
                </c:pt>
                <c:pt idx="18437">
                  <c:v>0.55285879629641765</c:v>
                </c:pt>
                <c:pt idx="18438">
                  <c:v>0.55287037037049303</c:v>
                </c:pt>
                <c:pt idx="18439">
                  <c:v>0.55288194444456562</c:v>
                </c:pt>
                <c:pt idx="18440">
                  <c:v>0.55289351851864066</c:v>
                </c:pt>
                <c:pt idx="18441">
                  <c:v>0.55290509259271514</c:v>
                </c:pt>
                <c:pt idx="18442">
                  <c:v>0.55291666666678763</c:v>
                </c:pt>
                <c:pt idx="18443">
                  <c:v>0.55292824074086144</c:v>
                </c:pt>
                <c:pt idx="18444">
                  <c:v>0.5529398148149357</c:v>
                </c:pt>
                <c:pt idx="18445">
                  <c:v>0.55295138888900952</c:v>
                </c:pt>
                <c:pt idx="18446">
                  <c:v>0.55296296296308367</c:v>
                </c:pt>
                <c:pt idx="18447">
                  <c:v>0.5529745370371576</c:v>
                </c:pt>
                <c:pt idx="18448">
                  <c:v>0.55298611111123008</c:v>
                </c:pt>
                <c:pt idx="18449">
                  <c:v>0.55299768518530568</c:v>
                </c:pt>
                <c:pt idx="18450">
                  <c:v>0.55300925925938138</c:v>
                </c:pt>
                <c:pt idx="18451">
                  <c:v>0.55302083333345609</c:v>
                </c:pt>
                <c:pt idx="18452">
                  <c:v>0.55303240740752779</c:v>
                </c:pt>
                <c:pt idx="18453">
                  <c:v>0.5530439814816015</c:v>
                </c:pt>
                <c:pt idx="18454">
                  <c:v>0.55305555555567665</c:v>
                </c:pt>
                <c:pt idx="18455">
                  <c:v>0.55306712962974958</c:v>
                </c:pt>
                <c:pt idx="18456">
                  <c:v>0.55307870370382395</c:v>
                </c:pt>
                <c:pt idx="18457">
                  <c:v>0.55309027777789865</c:v>
                </c:pt>
                <c:pt idx="18458">
                  <c:v>0.55310185185197203</c:v>
                </c:pt>
                <c:pt idx="18459">
                  <c:v>0.55311342592604429</c:v>
                </c:pt>
                <c:pt idx="18460">
                  <c:v>0.55312500000012144</c:v>
                </c:pt>
                <c:pt idx="18461">
                  <c:v>0.55313657407419414</c:v>
                </c:pt>
                <c:pt idx="18462">
                  <c:v>0.55314814814826818</c:v>
                </c:pt>
                <c:pt idx="18463">
                  <c:v>0.55315972222234222</c:v>
                </c:pt>
                <c:pt idx="18464">
                  <c:v>0.55317129629641804</c:v>
                </c:pt>
                <c:pt idx="18465">
                  <c:v>0.55318287037049063</c:v>
                </c:pt>
                <c:pt idx="18466">
                  <c:v>0.55319444444456589</c:v>
                </c:pt>
                <c:pt idx="18467">
                  <c:v>0.5532060185186386</c:v>
                </c:pt>
                <c:pt idx="18468">
                  <c:v>0.55321759259271241</c:v>
                </c:pt>
                <c:pt idx="18469">
                  <c:v>0.55322916666678801</c:v>
                </c:pt>
                <c:pt idx="18470">
                  <c:v>0.55324074074086049</c:v>
                </c:pt>
                <c:pt idx="18471">
                  <c:v>0.55325231481493309</c:v>
                </c:pt>
                <c:pt idx="18472">
                  <c:v>0.55326388888900857</c:v>
                </c:pt>
                <c:pt idx="18473">
                  <c:v>0.55327546296308416</c:v>
                </c:pt>
                <c:pt idx="18474">
                  <c:v>0.55328703703715654</c:v>
                </c:pt>
                <c:pt idx="18475">
                  <c:v>0.55329861111123069</c:v>
                </c:pt>
                <c:pt idx="18476">
                  <c:v>0.55331018518530306</c:v>
                </c:pt>
                <c:pt idx="18477">
                  <c:v>0.55332175925937965</c:v>
                </c:pt>
                <c:pt idx="18478">
                  <c:v>0.5533333333334528</c:v>
                </c:pt>
                <c:pt idx="18479">
                  <c:v>0.55334490740752684</c:v>
                </c:pt>
                <c:pt idx="18480">
                  <c:v>0.55335648148159999</c:v>
                </c:pt>
                <c:pt idx="18481">
                  <c:v>0.55336805555567492</c:v>
                </c:pt>
                <c:pt idx="18482">
                  <c:v>0.55337962962974963</c:v>
                </c:pt>
                <c:pt idx="18483">
                  <c:v>0.55339120370382433</c:v>
                </c:pt>
                <c:pt idx="18484">
                  <c:v>0.55340277777789659</c:v>
                </c:pt>
                <c:pt idx="18485">
                  <c:v>0.55341435185196897</c:v>
                </c:pt>
                <c:pt idx="18486">
                  <c:v>0.55342592592604456</c:v>
                </c:pt>
                <c:pt idx="18487">
                  <c:v>0.55343750000011849</c:v>
                </c:pt>
                <c:pt idx="18488">
                  <c:v>0.55344907407419552</c:v>
                </c:pt>
                <c:pt idx="18489">
                  <c:v>0.55346064814826657</c:v>
                </c:pt>
                <c:pt idx="18490">
                  <c:v>0.55347222222234127</c:v>
                </c:pt>
                <c:pt idx="18491">
                  <c:v>0.55348379629641531</c:v>
                </c:pt>
                <c:pt idx="18492">
                  <c:v>0.5534953703704909</c:v>
                </c:pt>
                <c:pt idx="18493">
                  <c:v>0.55350694444456339</c:v>
                </c:pt>
                <c:pt idx="18494">
                  <c:v>0.55351851851863743</c:v>
                </c:pt>
                <c:pt idx="18495">
                  <c:v>0.55353009259271169</c:v>
                </c:pt>
                <c:pt idx="18496">
                  <c:v>0.5535416666667875</c:v>
                </c:pt>
                <c:pt idx="18497">
                  <c:v>0.5535532407408581</c:v>
                </c:pt>
                <c:pt idx="18498">
                  <c:v>0.55356481481493358</c:v>
                </c:pt>
                <c:pt idx="18499">
                  <c:v>0.55357638888900595</c:v>
                </c:pt>
                <c:pt idx="18500">
                  <c:v>0.55358796296308166</c:v>
                </c:pt>
                <c:pt idx="18501">
                  <c:v>0.5535995370371557</c:v>
                </c:pt>
                <c:pt idx="18502">
                  <c:v>0.55361111111122951</c:v>
                </c:pt>
                <c:pt idx="18503">
                  <c:v>0.55362268518530378</c:v>
                </c:pt>
                <c:pt idx="18504">
                  <c:v>0.55363425925937948</c:v>
                </c:pt>
                <c:pt idx="18505">
                  <c:v>0.5536458333334553</c:v>
                </c:pt>
                <c:pt idx="18506">
                  <c:v>0.55365740740752734</c:v>
                </c:pt>
                <c:pt idx="18507">
                  <c:v>0.55366898148159993</c:v>
                </c:pt>
                <c:pt idx="18508">
                  <c:v>0.55368055555567464</c:v>
                </c:pt>
                <c:pt idx="18509">
                  <c:v>0.55369212962974801</c:v>
                </c:pt>
                <c:pt idx="18510">
                  <c:v>0.55370370370382205</c:v>
                </c:pt>
                <c:pt idx="18511">
                  <c:v>0.55371527777789664</c:v>
                </c:pt>
                <c:pt idx="18512">
                  <c:v>0.55372685185197013</c:v>
                </c:pt>
                <c:pt idx="18513">
                  <c:v>0.55373842592604416</c:v>
                </c:pt>
                <c:pt idx="18514">
                  <c:v>0.55375000000011865</c:v>
                </c:pt>
                <c:pt idx="18515">
                  <c:v>0.5537615740741938</c:v>
                </c:pt>
                <c:pt idx="18516">
                  <c:v>0.55377314814826628</c:v>
                </c:pt>
                <c:pt idx="18517">
                  <c:v>0.55378472222234032</c:v>
                </c:pt>
                <c:pt idx="18518">
                  <c:v>0.55379629629641614</c:v>
                </c:pt>
                <c:pt idx="18519">
                  <c:v>0.55380787037049028</c:v>
                </c:pt>
                <c:pt idx="18520">
                  <c:v>0.55381944444456377</c:v>
                </c:pt>
                <c:pt idx="18521">
                  <c:v>0.55383101851863814</c:v>
                </c:pt>
                <c:pt idx="18522">
                  <c:v>0.55384259259271063</c:v>
                </c:pt>
                <c:pt idx="18523">
                  <c:v>0.55385416666678589</c:v>
                </c:pt>
                <c:pt idx="18524">
                  <c:v>0.55386574074085859</c:v>
                </c:pt>
                <c:pt idx="18525">
                  <c:v>0.55387731481493252</c:v>
                </c:pt>
                <c:pt idx="18526">
                  <c:v>0.55388888888900667</c:v>
                </c:pt>
                <c:pt idx="18527">
                  <c:v>0.55390046296308226</c:v>
                </c:pt>
                <c:pt idx="18528">
                  <c:v>0.55391203703715453</c:v>
                </c:pt>
                <c:pt idx="18529">
                  <c:v>0.55392361111122879</c:v>
                </c:pt>
                <c:pt idx="18530">
                  <c:v>0.55393518518530249</c:v>
                </c:pt>
                <c:pt idx="18531">
                  <c:v>0.55394675925937764</c:v>
                </c:pt>
                <c:pt idx="18532">
                  <c:v>0.55395833333345235</c:v>
                </c:pt>
                <c:pt idx="18533">
                  <c:v>0.55396990740752494</c:v>
                </c:pt>
                <c:pt idx="18534">
                  <c:v>0.55398148148159965</c:v>
                </c:pt>
                <c:pt idx="18535">
                  <c:v>0.55399305555567446</c:v>
                </c:pt>
                <c:pt idx="18536">
                  <c:v>0.55400462962974761</c:v>
                </c:pt>
                <c:pt idx="18537">
                  <c:v>0.5540162037038211</c:v>
                </c:pt>
                <c:pt idx="18538">
                  <c:v>0.55402777777789514</c:v>
                </c:pt>
                <c:pt idx="18539">
                  <c:v>0.5540393518519674</c:v>
                </c:pt>
                <c:pt idx="18540">
                  <c:v>0.55405092592604188</c:v>
                </c:pt>
                <c:pt idx="18541">
                  <c:v>0.55406250000011659</c:v>
                </c:pt>
                <c:pt idx="18542">
                  <c:v>0.5540740740741934</c:v>
                </c:pt>
                <c:pt idx="18543">
                  <c:v>0.55408564814826533</c:v>
                </c:pt>
                <c:pt idx="18544">
                  <c:v>0.5540972222223397</c:v>
                </c:pt>
                <c:pt idx="18545">
                  <c:v>0.55410879629641363</c:v>
                </c:pt>
                <c:pt idx="18546">
                  <c:v>0.554120370370489</c:v>
                </c:pt>
                <c:pt idx="18547">
                  <c:v>0.5541319444445616</c:v>
                </c:pt>
                <c:pt idx="18548">
                  <c:v>0.55414351851863564</c:v>
                </c:pt>
                <c:pt idx="18549">
                  <c:v>0.55415509259271112</c:v>
                </c:pt>
                <c:pt idx="18550">
                  <c:v>0.5541666666667836</c:v>
                </c:pt>
                <c:pt idx="18551">
                  <c:v>0.55417824074085753</c:v>
                </c:pt>
                <c:pt idx="18552">
                  <c:v>0.55418981481493168</c:v>
                </c:pt>
                <c:pt idx="18553">
                  <c:v>0.5542013888890055</c:v>
                </c:pt>
                <c:pt idx="18554">
                  <c:v>0.55421296296307976</c:v>
                </c:pt>
                <c:pt idx="18555">
                  <c:v>0.5542245370371538</c:v>
                </c:pt>
                <c:pt idx="18556">
                  <c:v>0.55423611111122606</c:v>
                </c:pt>
                <c:pt idx="18557">
                  <c:v>0.55424768518530187</c:v>
                </c:pt>
                <c:pt idx="18558">
                  <c:v>0.55425925925937758</c:v>
                </c:pt>
                <c:pt idx="18559">
                  <c:v>0.55427083333345195</c:v>
                </c:pt>
                <c:pt idx="18560">
                  <c:v>0.55428240740752399</c:v>
                </c:pt>
                <c:pt idx="18561">
                  <c:v>0.55429398148159803</c:v>
                </c:pt>
                <c:pt idx="18562">
                  <c:v>0.55430555555567262</c:v>
                </c:pt>
                <c:pt idx="18563">
                  <c:v>0.55431712962974478</c:v>
                </c:pt>
                <c:pt idx="18564">
                  <c:v>0.55432870370382015</c:v>
                </c:pt>
                <c:pt idx="18565">
                  <c:v>0.55434027777789463</c:v>
                </c:pt>
                <c:pt idx="18566">
                  <c:v>0.55435185185196756</c:v>
                </c:pt>
                <c:pt idx="18567">
                  <c:v>0.55436342592604027</c:v>
                </c:pt>
                <c:pt idx="18568">
                  <c:v>0.55437500000011664</c:v>
                </c:pt>
                <c:pt idx="18569">
                  <c:v>0.55438657407419034</c:v>
                </c:pt>
                <c:pt idx="18570">
                  <c:v>0.55439814814826438</c:v>
                </c:pt>
                <c:pt idx="18571">
                  <c:v>0.55440972222233842</c:v>
                </c:pt>
                <c:pt idx="18572">
                  <c:v>0.55442129629641401</c:v>
                </c:pt>
                <c:pt idx="18573">
                  <c:v>0.55443287037048661</c:v>
                </c:pt>
                <c:pt idx="18574">
                  <c:v>0.55444444444456065</c:v>
                </c:pt>
                <c:pt idx="18575">
                  <c:v>0.55445601851863469</c:v>
                </c:pt>
                <c:pt idx="18576">
                  <c:v>0.5544675925927085</c:v>
                </c:pt>
                <c:pt idx="18577">
                  <c:v>0.55447916666678265</c:v>
                </c:pt>
                <c:pt idx="18578">
                  <c:v>0.55449074074085658</c:v>
                </c:pt>
                <c:pt idx="18579">
                  <c:v>0.55450231481492906</c:v>
                </c:pt>
                <c:pt idx="18580">
                  <c:v>0.55451388888900344</c:v>
                </c:pt>
                <c:pt idx="18581">
                  <c:v>0.55452546296308036</c:v>
                </c:pt>
                <c:pt idx="18582">
                  <c:v>0.55453703703715251</c:v>
                </c:pt>
                <c:pt idx="18583">
                  <c:v>0.55454861111122689</c:v>
                </c:pt>
                <c:pt idx="18584">
                  <c:v>0.55456018518529893</c:v>
                </c:pt>
                <c:pt idx="18585">
                  <c:v>0.55457175925937563</c:v>
                </c:pt>
                <c:pt idx="18586">
                  <c:v>0.554583333333449</c:v>
                </c:pt>
                <c:pt idx="18587">
                  <c:v>0.55459490740752304</c:v>
                </c:pt>
                <c:pt idx="18588">
                  <c:v>0.55460648148159764</c:v>
                </c:pt>
                <c:pt idx="18589">
                  <c:v>0.55461805555567256</c:v>
                </c:pt>
                <c:pt idx="18590">
                  <c:v>0.55462962962974693</c:v>
                </c:pt>
                <c:pt idx="18591">
                  <c:v>0.55464120370382153</c:v>
                </c:pt>
                <c:pt idx="18592">
                  <c:v>0.55465277777789324</c:v>
                </c:pt>
                <c:pt idx="18593">
                  <c:v>0.55466435185196528</c:v>
                </c:pt>
                <c:pt idx="18594">
                  <c:v>0.55467592592604131</c:v>
                </c:pt>
                <c:pt idx="18595">
                  <c:v>0.55468750000011535</c:v>
                </c:pt>
                <c:pt idx="18596">
                  <c:v>0.55469907407419283</c:v>
                </c:pt>
                <c:pt idx="18597">
                  <c:v>0.55471064814826343</c:v>
                </c:pt>
                <c:pt idx="18598">
                  <c:v>0.55472222222233769</c:v>
                </c:pt>
                <c:pt idx="18599">
                  <c:v>0.55473379629641162</c:v>
                </c:pt>
                <c:pt idx="18600">
                  <c:v>0.55474537037048821</c:v>
                </c:pt>
                <c:pt idx="18601">
                  <c:v>0.5547569444445597</c:v>
                </c:pt>
                <c:pt idx="18602">
                  <c:v>0.55476851851863362</c:v>
                </c:pt>
                <c:pt idx="18603">
                  <c:v>0.554780092592709</c:v>
                </c:pt>
                <c:pt idx="18604">
                  <c:v>0.5547916666667847</c:v>
                </c:pt>
                <c:pt idx="18605">
                  <c:v>0.55480324074085552</c:v>
                </c:pt>
                <c:pt idx="18606">
                  <c:v>0.55481481481492978</c:v>
                </c:pt>
                <c:pt idx="18607">
                  <c:v>0.55482638888900349</c:v>
                </c:pt>
                <c:pt idx="18608">
                  <c:v>0.55483796296307863</c:v>
                </c:pt>
                <c:pt idx="18609">
                  <c:v>0.55484953703715334</c:v>
                </c:pt>
                <c:pt idx="18610">
                  <c:v>0.55486111111122549</c:v>
                </c:pt>
                <c:pt idx="18611">
                  <c:v>0.55487268518529997</c:v>
                </c:pt>
                <c:pt idx="18612">
                  <c:v>0.55488425925937546</c:v>
                </c:pt>
                <c:pt idx="18613">
                  <c:v>0.55489583333345105</c:v>
                </c:pt>
                <c:pt idx="18614">
                  <c:v>0.55490740740752265</c:v>
                </c:pt>
                <c:pt idx="18615">
                  <c:v>0.55491898148159613</c:v>
                </c:pt>
                <c:pt idx="18616">
                  <c:v>0.55493055555567061</c:v>
                </c:pt>
                <c:pt idx="18617">
                  <c:v>0.55494212962974421</c:v>
                </c:pt>
                <c:pt idx="18618">
                  <c:v>0.55495370370381825</c:v>
                </c:pt>
                <c:pt idx="18619">
                  <c:v>0.55496527777789262</c:v>
                </c:pt>
                <c:pt idx="18620">
                  <c:v>0.55497685185196499</c:v>
                </c:pt>
                <c:pt idx="18621">
                  <c:v>0.55498842592604036</c:v>
                </c:pt>
                <c:pt idx="18622">
                  <c:v>0.55500000000011462</c:v>
                </c:pt>
                <c:pt idx="18623">
                  <c:v>0.55501157407418977</c:v>
                </c:pt>
                <c:pt idx="18624">
                  <c:v>0.55502314814826248</c:v>
                </c:pt>
                <c:pt idx="18625">
                  <c:v>0.55503472222233652</c:v>
                </c:pt>
                <c:pt idx="18626">
                  <c:v>0.55504629629641211</c:v>
                </c:pt>
                <c:pt idx="18627">
                  <c:v>0.55505787037048615</c:v>
                </c:pt>
                <c:pt idx="18628">
                  <c:v>0.55506944444455864</c:v>
                </c:pt>
                <c:pt idx="18629">
                  <c:v>0.55508101851863412</c:v>
                </c:pt>
                <c:pt idx="18630">
                  <c:v>0.55509259259270671</c:v>
                </c:pt>
                <c:pt idx="18631">
                  <c:v>0.55510416666678075</c:v>
                </c:pt>
                <c:pt idx="18632">
                  <c:v>0.55511574074085457</c:v>
                </c:pt>
                <c:pt idx="18633">
                  <c:v>0.5551273148149285</c:v>
                </c:pt>
                <c:pt idx="18634">
                  <c:v>0.55513888888900287</c:v>
                </c:pt>
                <c:pt idx="18635">
                  <c:v>0.55515046296307835</c:v>
                </c:pt>
                <c:pt idx="18636">
                  <c:v>0.5551620370371505</c:v>
                </c:pt>
                <c:pt idx="18637">
                  <c:v>0.55517361111122498</c:v>
                </c:pt>
                <c:pt idx="18638">
                  <c:v>0.55518518518529858</c:v>
                </c:pt>
                <c:pt idx="18639">
                  <c:v>0.55519675925937362</c:v>
                </c:pt>
                <c:pt idx="18640">
                  <c:v>0.55520833333344843</c:v>
                </c:pt>
                <c:pt idx="18641">
                  <c:v>0.55521990740752114</c:v>
                </c:pt>
                <c:pt idx="18642">
                  <c:v>0.55523148148159562</c:v>
                </c:pt>
                <c:pt idx="18643">
                  <c:v>0.55524305555566922</c:v>
                </c:pt>
                <c:pt idx="18644">
                  <c:v>0.5552546296297437</c:v>
                </c:pt>
                <c:pt idx="18645">
                  <c:v>0.5552662037038173</c:v>
                </c:pt>
                <c:pt idx="18646">
                  <c:v>0.55527777777789133</c:v>
                </c:pt>
                <c:pt idx="18647">
                  <c:v>0.55528935185196338</c:v>
                </c:pt>
                <c:pt idx="18648">
                  <c:v>0.55530092592603797</c:v>
                </c:pt>
                <c:pt idx="18649">
                  <c:v>0.55531250000011256</c:v>
                </c:pt>
                <c:pt idx="18650">
                  <c:v>0.55532407407418916</c:v>
                </c:pt>
                <c:pt idx="18651">
                  <c:v>0.55533564814826153</c:v>
                </c:pt>
                <c:pt idx="18652">
                  <c:v>0.55534722222233568</c:v>
                </c:pt>
                <c:pt idx="18653">
                  <c:v>0.55535879629640961</c:v>
                </c:pt>
                <c:pt idx="18654">
                  <c:v>0.55537037037048365</c:v>
                </c:pt>
                <c:pt idx="18655">
                  <c:v>0.55538194444455768</c:v>
                </c:pt>
                <c:pt idx="18656">
                  <c:v>0.55539351851863172</c:v>
                </c:pt>
                <c:pt idx="18657">
                  <c:v>0.55540509259270665</c:v>
                </c:pt>
                <c:pt idx="18658">
                  <c:v>0.5554166666667798</c:v>
                </c:pt>
                <c:pt idx="18659">
                  <c:v>0.55542824074085351</c:v>
                </c:pt>
                <c:pt idx="18660">
                  <c:v>0.55543981481492788</c:v>
                </c:pt>
                <c:pt idx="18661">
                  <c:v>0.55545138888900158</c:v>
                </c:pt>
                <c:pt idx="18662">
                  <c:v>0.55546296296307596</c:v>
                </c:pt>
                <c:pt idx="18663">
                  <c:v>0.55547453703715</c:v>
                </c:pt>
                <c:pt idx="18664">
                  <c:v>0.55548611111122215</c:v>
                </c:pt>
                <c:pt idx="18665">
                  <c:v>0.55549768518529807</c:v>
                </c:pt>
                <c:pt idx="18666">
                  <c:v>0.55550925925937356</c:v>
                </c:pt>
                <c:pt idx="18667">
                  <c:v>0.55552083333344793</c:v>
                </c:pt>
                <c:pt idx="18668">
                  <c:v>0.55553240740752019</c:v>
                </c:pt>
                <c:pt idx="18669">
                  <c:v>0.55554398148159423</c:v>
                </c:pt>
                <c:pt idx="18670">
                  <c:v>0.55555555555566827</c:v>
                </c:pt>
                <c:pt idx="18671">
                  <c:v>0.55556712962974086</c:v>
                </c:pt>
                <c:pt idx="18672">
                  <c:v>0.55557870370381635</c:v>
                </c:pt>
                <c:pt idx="18673">
                  <c:v>0.55559027777789061</c:v>
                </c:pt>
                <c:pt idx="18674">
                  <c:v>0.55560185185196442</c:v>
                </c:pt>
                <c:pt idx="18675">
                  <c:v>0.55561342592603846</c:v>
                </c:pt>
                <c:pt idx="18676">
                  <c:v>0.5556250000001145</c:v>
                </c:pt>
                <c:pt idx="18677">
                  <c:v>0.55563657407418665</c:v>
                </c:pt>
                <c:pt idx="18678">
                  <c:v>0.55564814814826069</c:v>
                </c:pt>
                <c:pt idx="18679">
                  <c:v>0.55565972222233462</c:v>
                </c:pt>
                <c:pt idx="18680">
                  <c:v>0.55567129629641132</c:v>
                </c:pt>
                <c:pt idx="18681">
                  <c:v>0.55568287037048425</c:v>
                </c:pt>
                <c:pt idx="18682">
                  <c:v>0.55569444444455873</c:v>
                </c:pt>
                <c:pt idx="18683">
                  <c:v>0.55570601851863211</c:v>
                </c:pt>
                <c:pt idx="18684">
                  <c:v>0.55571759259270481</c:v>
                </c:pt>
                <c:pt idx="18685">
                  <c:v>0.55572916666678085</c:v>
                </c:pt>
                <c:pt idx="18686">
                  <c:v>0.55574074074085289</c:v>
                </c:pt>
                <c:pt idx="18687">
                  <c:v>0.55575231481492648</c:v>
                </c:pt>
                <c:pt idx="18688">
                  <c:v>0.55576388888900097</c:v>
                </c:pt>
                <c:pt idx="18689">
                  <c:v>0.55577546296307789</c:v>
                </c:pt>
                <c:pt idx="18690">
                  <c:v>0.55578703703714905</c:v>
                </c:pt>
                <c:pt idx="18691">
                  <c:v>0.55579861111122364</c:v>
                </c:pt>
                <c:pt idx="18692">
                  <c:v>0.55581018518529657</c:v>
                </c:pt>
                <c:pt idx="18693">
                  <c:v>0.55582175925937294</c:v>
                </c:pt>
                <c:pt idx="18694">
                  <c:v>0.55583333333344564</c:v>
                </c:pt>
                <c:pt idx="18695">
                  <c:v>0.55584490740752079</c:v>
                </c:pt>
                <c:pt idx="18696">
                  <c:v>0.55585648148159361</c:v>
                </c:pt>
                <c:pt idx="18697">
                  <c:v>0.55586805555566732</c:v>
                </c:pt>
                <c:pt idx="18698">
                  <c:v>0.55587962962974313</c:v>
                </c:pt>
                <c:pt idx="18699">
                  <c:v>0.55589120370381728</c:v>
                </c:pt>
                <c:pt idx="18700">
                  <c:v>0.55590277777788943</c:v>
                </c:pt>
                <c:pt idx="18701">
                  <c:v>0.55591435185196147</c:v>
                </c:pt>
                <c:pt idx="18702">
                  <c:v>0.55592592592603751</c:v>
                </c:pt>
                <c:pt idx="18703">
                  <c:v>0.55593750000011155</c:v>
                </c:pt>
                <c:pt idx="18704">
                  <c:v>0.5559490740741887</c:v>
                </c:pt>
                <c:pt idx="18705">
                  <c:v>0.55596064814825952</c:v>
                </c:pt>
                <c:pt idx="18706">
                  <c:v>0.55597222222233367</c:v>
                </c:pt>
                <c:pt idx="18707">
                  <c:v>0.55598379629640771</c:v>
                </c:pt>
                <c:pt idx="18708">
                  <c:v>0.55599537037048397</c:v>
                </c:pt>
                <c:pt idx="18709">
                  <c:v>0.55600694444455578</c:v>
                </c:pt>
                <c:pt idx="18710">
                  <c:v>0.55601851851862982</c:v>
                </c:pt>
                <c:pt idx="18711">
                  <c:v>0.55603009259270464</c:v>
                </c:pt>
                <c:pt idx="18712">
                  <c:v>0.5560416666667809</c:v>
                </c:pt>
                <c:pt idx="18713">
                  <c:v>0.5560532407408515</c:v>
                </c:pt>
                <c:pt idx="18714">
                  <c:v>0.55606481481492598</c:v>
                </c:pt>
                <c:pt idx="18715">
                  <c:v>0.55607638888899957</c:v>
                </c:pt>
                <c:pt idx="18716">
                  <c:v>0.55608796296307461</c:v>
                </c:pt>
                <c:pt idx="18717">
                  <c:v>0.55609953703714865</c:v>
                </c:pt>
                <c:pt idx="18718">
                  <c:v>0.55611111111122158</c:v>
                </c:pt>
                <c:pt idx="18719">
                  <c:v>0.55612268518529617</c:v>
                </c:pt>
                <c:pt idx="18720">
                  <c:v>0.55613425925937154</c:v>
                </c:pt>
                <c:pt idx="18721">
                  <c:v>0.55614583333344725</c:v>
                </c:pt>
                <c:pt idx="18722">
                  <c:v>0.55615740740751862</c:v>
                </c:pt>
                <c:pt idx="18723">
                  <c:v>0.55616898148159233</c:v>
                </c:pt>
                <c:pt idx="18724">
                  <c:v>0.55618055555566637</c:v>
                </c:pt>
                <c:pt idx="18725">
                  <c:v>0.55619212962974041</c:v>
                </c:pt>
                <c:pt idx="18726">
                  <c:v>0.55620370370381444</c:v>
                </c:pt>
                <c:pt idx="18727">
                  <c:v>0.55621527777788871</c:v>
                </c:pt>
                <c:pt idx="18728">
                  <c:v>0.55622685185196108</c:v>
                </c:pt>
                <c:pt idx="18729">
                  <c:v>0.55623842592603656</c:v>
                </c:pt>
                <c:pt idx="18730">
                  <c:v>0.5562500000001106</c:v>
                </c:pt>
                <c:pt idx="18731">
                  <c:v>0.55626157407418464</c:v>
                </c:pt>
                <c:pt idx="18732">
                  <c:v>0.55627314814825857</c:v>
                </c:pt>
                <c:pt idx="18733">
                  <c:v>0.5562847222223325</c:v>
                </c:pt>
                <c:pt idx="18734">
                  <c:v>0.55629629629640764</c:v>
                </c:pt>
                <c:pt idx="18735">
                  <c:v>0.55630787037048224</c:v>
                </c:pt>
                <c:pt idx="18736">
                  <c:v>0.55631944444455483</c:v>
                </c:pt>
                <c:pt idx="18737">
                  <c:v>0.55633101851862965</c:v>
                </c:pt>
                <c:pt idx="18738">
                  <c:v>0.55634259259270291</c:v>
                </c:pt>
                <c:pt idx="18739">
                  <c:v>0.55635416666677695</c:v>
                </c:pt>
                <c:pt idx="18740">
                  <c:v>0.55636574074084966</c:v>
                </c:pt>
                <c:pt idx="18741">
                  <c:v>0.55637731481492458</c:v>
                </c:pt>
                <c:pt idx="18742">
                  <c:v>0.55638888888899907</c:v>
                </c:pt>
                <c:pt idx="18743">
                  <c:v>0.55640046296307444</c:v>
                </c:pt>
                <c:pt idx="18744">
                  <c:v>0.55641203703714659</c:v>
                </c:pt>
                <c:pt idx="18745">
                  <c:v>0.55642361111122118</c:v>
                </c:pt>
                <c:pt idx="18746">
                  <c:v>0.55643518518529456</c:v>
                </c:pt>
                <c:pt idx="18747">
                  <c:v>0.55644675925936926</c:v>
                </c:pt>
                <c:pt idx="18748">
                  <c:v>0.55645833333344363</c:v>
                </c:pt>
                <c:pt idx="18749">
                  <c:v>0.55646990740751734</c:v>
                </c:pt>
                <c:pt idx="18750">
                  <c:v>0.5564814814815916</c:v>
                </c:pt>
                <c:pt idx="18751">
                  <c:v>0.55649305555566542</c:v>
                </c:pt>
                <c:pt idx="18752">
                  <c:v>0.55650462962973968</c:v>
                </c:pt>
                <c:pt idx="18753">
                  <c:v>0.55651620370381349</c:v>
                </c:pt>
                <c:pt idx="18754">
                  <c:v>0.55652777777788753</c:v>
                </c:pt>
                <c:pt idx="18755">
                  <c:v>0.55653935185195935</c:v>
                </c:pt>
                <c:pt idx="18756">
                  <c:v>0.55655092592603395</c:v>
                </c:pt>
                <c:pt idx="18757">
                  <c:v>0.5565625000001081</c:v>
                </c:pt>
                <c:pt idx="18758">
                  <c:v>0.55657407407418524</c:v>
                </c:pt>
                <c:pt idx="18759">
                  <c:v>0.55658564814825751</c:v>
                </c:pt>
                <c:pt idx="18760">
                  <c:v>0.55659722222233177</c:v>
                </c:pt>
                <c:pt idx="18761">
                  <c:v>0.55660879629640736</c:v>
                </c:pt>
                <c:pt idx="18762">
                  <c:v>0.55662037037048184</c:v>
                </c:pt>
                <c:pt idx="18763">
                  <c:v>0.55663194444455522</c:v>
                </c:pt>
                <c:pt idx="18764">
                  <c:v>0.55664351851862959</c:v>
                </c:pt>
                <c:pt idx="18765">
                  <c:v>0.55665509259270396</c:v>
                </c:pt>
                <c:pt idx="18766">
                  <c:v>0.55666666666677744</c:v>
                </c:pt>
                <c:pt idx="18767">
                  <c:v>0.55667824074085004</c:v>
                </c:pt>
                <c:pt idx="18768">
                  <c:v>0.55668981481492463</c:v>
                </c:pt>
                <c:pt idx="18769">
                  <c:v>0.55670138888899812</c:v>
                </c:pt>
                <c:pt idx="18770">
                  <c:v>0.5567129629630726</c:v>
                </c:pt>
                <c:pt idx="18771">
                  <c:v>0.55672453703714664</c:v>
                </c:pt>
                <c:pt idx="18772">
                  <c:v>0.55673611111121957</c:v>
                </c:pt>
                <c:pt idx="18773">
                  <c:v>0.55674768518529461</c:v>
                </c:pt>
                <c:pt idx="18774">
                  <c:v>0.55675925925936864</c:v>
                </c:pt>
                <c:pt idx="18775">
                  <c:v>0.55677083333344535</c:v>
                </c:pt>
                <c:pt idx="18776">
                  <c:v>0.55678240740751661</c:v>
                </c:pt>
                <c:pt idx="18777">
                  <c:v>0.55679398148159065</c:v>
                </c:pt>
                <c:pt idx="18778">
                  <c:v>0.55680555555566469</c:v>
                </c:pt>
                <c:pt idx="18779">
                  <c:v>0.55681712962973851</c:v>
                </c:pt>
                <c:pt idx="18780">
                  <c:v>0.55682870370381365</c:v>
                </c:pt>
                <c:pt idx="18781">
                  <c:v>0.55684027777788825</c:v>
                </c:pt>
                <c:pt idx="18782">
                  <c:v>0.55685185185196051</c:v>
                </c:pt>
                <c:pt idx="18783">
                  <c:v>0.55686342592603333</c:v>
                </c:pt>
                <c:pt idx="18784">
                  <c:v>0.55687500000011025</c:v>
                </c:pt>
                <c:pt idx="18785">
                  <c:v>0.55688657407418274</c:v>
                </c:pt>
                <c:pt idx="18786">
                  <c:v>0.55689814814825678</c:v>
                </c:pt>
                <c:pt idx="18787">
                  <c:v>0.55690972222233082</c:v>
                </c:pt>
                <c:pt idx="18788">
                  <c:v>0.55692129629640696</c:v>
                </c:pt>
                <c:pt idx="18789">
                  <c:v>0.55693287037048034</c:v>
                </c:pt>
                <c:pt idx="18790">
                  <c:v>0.55694444444455471</c:v>
                </c:pt>
                <c:pt idx="18791">
                  <c:v>0.55695601851862764</c:v>
                </c:pt>
                <c:pt idx="18792">
                  <c:v>0.55696759259270101</c:v>
                </c:pt>
                <c:pt idx="18793">
                  <c:v>0.55697916666677683</c:v>
                </c:pt>
                <c:pt idx="18794">
                  <c:v>0.55699074074084909</c:v>
                </c:pt>
                <c:pt idx="18795">
                  <c:v>0.55700231481492257</c:v>
                </c:pt>
                <c:pt idx="18796">
                  <c:v>0.55701388888899717</c:v>
                </c:pt>
                <c:pt idx="18797">
                  <c:v>0.55702546296307365</c:v>
                </c:pt>
                <c:pt idx="18798">
                  <c:v>0.55703703703714524</c:v>
                </c:pt>
                <c:pt idx="18799">
                  <c:v>0.55704861111121962</c:v>
                </c:pt>
                <c:pt idx="18800">
                  <c:v>0.55706018518529199</c:v>
                </c:pt>
                <c:pt idx="18801">
                  <c:v>0.55707175925936769</c:v>
                </c:pt>
                <c:pt idx="18802">
                  <c:v>0.55708333333344162</c:v>
                </c:pt>
                <c:pt idx="18803">
                  <c:v>0.55709490740751677</c:v>
                </c:pt>
                <c:pt idx="18804">
                  <c:v>0.5571064814815897</c:v>
                </c:pt>
                <c:pt idx="18805">
                  <c:v>0.55711805555566352</c:v>
                </c:pt>
                <c:pt idx="18806">
                  <c:v>0.55712962962973889</c:v>
                </c:pt>
                <c:pt idx="18807">
                  <c:v>0.55714120370381326</c:v>
                </c:pt>
                <c:pt idx="18808">
                  <c:v>0.55715277777788552</c:v>
                </c:pt>
                <c:pt idx="18809">
                  <c:v>0.55716435185195723</c:v>
                </c:pt>
                <c:pt idx="18810">
                  <c:v>0.55717592592603349</c:v>
                </c:pt>
                <c:pt idx="18811">
                  <c:v>0.55718750000010753</c:v>
                </c:pt>
                <c:pt idx="18812">
                  <c:v>0.55719907407418456</c:v>
                </c:pt>
                <c:pt idx="18813">
                  <c:v>0.55721064814825549</c:v>
                </c:pt>
                <c:pt idx="18814">
                  <c:v>0.55722222222232987</c:v>
                </c:pt>
                <c:pt idx="18815">
                  <c:v>0.5572337962964039</c:v>
                </c:pt>
                <c:pt idx="18816">
                  <c:v>0.55724537037047972</c:v>
                </c:pt>
                <c:pt idx="18817">
                  <c:v>0.55725694444455198</c:v>
                </c:pt>
                <c:pt idx="18818">
                  <c:v>0.55726851851862602</c:v>
                </c:pt>
                <c:pt idx="18819">
                  <c:v>0.55728009259270062</c:v>
                </c:pt>
                <c:pt idx="18820">
                  <c:v>0.55729166666677665</c:v>
                </c:pt>
                <c:pt idx="18821">
                  <c:v>0.55730324074084758</c:v>
                </c:pt>
                <c:pt idx="18822">
                  <c:v>0.55731481481492218</c:v>
                </c:pt>
                <c:pt idx="18823">
                  <c:v>0.55732638888899488</c:v>
                </c:pt>
                <c:pt idx="18824">
                  <c:v>0.55733796296307025</c:v>
                </c:pt>
                <c:pt idx="18825">
                  <c:v>0.55734953703714463</c:v>
                </c:pt>
                <c:pt idx="18826">
                  <c:v>0.55736111111121756</c:v>
                </c:pt>
                <c:pt idx="18827">
                  <c:v>0.55737268518529237</c:v>
                </c:pt>
                <c:pt idx="18828">
                  <c:v>0.55738425925936641</c:v>
                </c:pt>
                <c:pt idx="18829">
                  <c:v>0.55739583333344334</c:v>
                </c:pt>
                <c:pt idx="18830">
                  <c:v>0.5574074074075146</c:v>
                </c:pt>
                <c:pt idx="18831">
                  <c:v>0.55741898148158853</c:v>
                </c:pt>
                <c:pt idx="18832">
                  <c:v>0.55743055555566257</c:v>
                </c:pt>
                <c:pt idx="18833">
                  <c:v>0.55744212962973649</c:v>
                </c:pt>
                <c:pt idx="18834">
                  <c:v>0.55745370370381053</c:v>
                </c:pt>
                <c:pt idx="18835">
                  <c:v>0.55746527777788468</c:v>
                </c:pt>
                <c:pt idx="18836">
                  <c:v>0.55747685185195706</c:v>
                </c:pt>
                <c:pt idx="18837">
                  <c:v>0.55748842592603121</c:v>
                </c:pt>
                <c:pt idx="18838">
                  <c:v>0.5575000000001068</c:v>
                </c:pt>
                <c:pt idx="18839">
                  <c:v>0.55751157407418084</c:v>
                </c:pt>
                <c:pt idx="18840">
                  <c:v>0.55752314814825343</c:v>
                </c:pt>
                <c:pt idx="18841">
                  <c:v>0.55753472222232858</c:v>
                </c:pt>
              </c:numCache>
            </c:numRef>
          </c:xVal>
          <c:yVal>
            <c:numRef>
              <c:f>'Combined data by second'!$L$7:$L$18848</c:f>
              <c:numCache>
                <c:formatCode>General</c:formatCode>
                <c:ptCount val="18842"/>
                <c:pt idx="10081">
                  <c:v>65.52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00F8-4C84-8EC3-CE015167CB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9190920"/>
        <c:axId val="429191312"/>
      </c:scatterChart>
      <c:valAx>
        <c:axId val="429190920"/>
        <c:scaling>
          <c:orientation val="minMax"/>
          <c:max val="0.54166800000000004"/>
          <c:min val="0.39583300000000032"/>
        </c:scaling>
        <c:delete val="0"/>
        <c:axPos val="b"/>
        <c:title>
          <c:tx>
            <c:rich>
              <a:bodyPr/>
              <a:lstStyle/>
              <a:p>
                <a:pPr>
                  <a:defRPr sz="1000">
                    <a:latin typeface="Arial" pitchFamily="34" charset="0"/>
                    <a:cs typeface="Arial" pitchFamily="34" charset="0"/>
                  </a:defRPr>
                </a:pPr>
                <a:r>
                  <a:rPr lang="en-US" sz="1000">
                    <a:latin typeface="Arial" pitchFamily="34" charset="0"/>
                    <a:cs typeface="Arial" pitchFamily="34" charset="0"/>
                  </a:rPr>
                  <a:t>Time (UTC)</a:t>
                </a:r>
              </a:p>
            </c:rich>
          </c:tx>
          <c:overlay val="0"/>
        </c:title>
        <c:numFmt formatCode="hh:mm;@" sourceLinked="0"/>
        <c:majorTickMark val="out"/>
        <c:minorTickMark val="none"/>
        <c:tickLblPos val="nextTo"/>
        <c:txPr>
          <a:bodyPr/>
          <a:lstStyle/>
          <a:p>
            <a:pPr>
              <a:defRPr sz="8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429191312"/>
        <c:crosses val="max"/>
        <c:crossBetween val="midCat"/>
        <c:majorUnit val="2.0833000000000088E-2"/>
      </c:valAx>
      <c:valAx>
        <c:axId val="429191312"/>
        <c:scaling>
          <c:orientation val="maxMin"/>
          <c:max val="200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000">
                    <a:latin typeface="Arial" pitchFamily="34" charset="0"/>
                    <a:cs typeface="Arial" pitchFamily="34" charset="0"/>
                  </a:defRPr>
                </a:pPr>
                <a:r>
                  <a:rPr lang="en-US" sz="1000">
                    <a:latin typeface="Arial" pitchFamily="34" charset="0"/>
                    <a:cs typeface="Arial" pitchFamily="34" charset="0"/>
                  </a:rPr>
                  <a:t>Depth (m)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429190920"/>
        <c:crosses val="autoZero"/>
        <c:crossBetween val="midCat"/>
        <c:majorUnit val="50"/>
      </c:valAx>
    </c:plotArea>
    <c:legend>
      <c:legendPos val="r"/>
      <c:layout>
        <c:manualLayout>
          <c:xMode val="edge"/>
          <c:yMode val="edge"/>
          <c:x val="0.18999760896132387"/>
          <c:y val="0.43413172282216633"/>
          <c:w val="0.27914531235659779"/>
          <c:h val="0.19655340636768243"/>
        </c:manualLayout>
      </c:layout>
      <c:overlay val="0"/>
      <c:txPr>
        <a:bodyPr/>
        <a:lstStyle/>
        <a:p>
          <a:pPr>
            <a:defRPr sz="800"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image" Target="../media/image83.wmf"/><Relationship Id="rId1" Type="http://schemas.openxmlformats.org/officeDocument/2006/relationships/image" Target="../media/image8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Times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noProof="0" smtClean="0"/>
              <a:t>Click to edit Master text styles</a:t>
            </a:r>
          </a:p>
          <a:p>
            <a:pPr lvl="1"/>
            <a:r>
              <a:rPr lang="nb-NO" noProof="0" smtClean="0"/>
              <a:t>Second level</a:t>
            </a:r>
          </a:p>
          <a:p>
            <a:pPr lvl="2"/>
            <a:r>
              <a:rPr lang="nb-NO" noProof="0" smtClean="0"/>
              <a:t>Third level</a:t>
            </a:r>
          </a:p>
          <a:p>
            <a:pPr lvl="3"/>
            <a:r>
              <a:rPr lang="nb-NO" noProof="0" smtClean="0"/>
              <a:t>Fourth level</a:t>
            </a:r>
          </a:p>
          <a:p>
            <a:pPr lvl="4"/>
            <a:r>
              <a:rPr lang="nb-NO" noProof="0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Times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" panose="02020603050405020304" pitchFamily="18" charset="0"/>
              </a:defRPr>
            </a:lvl1pPr>
          </a:lstStyle>
          <a:p>
            <a:fld id="{4DD75439-3302-4940-8EB3-7168887EBD7A}" type="slidenum">
              <a:rPr lang="nb-NO" altLang="en-US"/>
              <a:pPr/>
              <a:t>‹#›</a:t>
            </a:fld>
            <a:endParaRPr lang="nb-NO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FF4B539-1330-4951-B9F4-5C94D519E83E}" type="slidenum">
              <a:rPr lang="nb-NO" altLang="en-US" sz="1200" b="0">
                <a:latin typeface="Times" panose="02020603050405020304" pitchFamily="18" charset="0"/>
              </a:rPr>
              <a:pPr/>
              <a:t>1</a:t>
            </a:fld>
            <a:endParaRPr lang="nb-NO" altLang="en-US" sz="1200" b="0" dirty="0">
              <a:latin typeface="Times" panose="02020603050405020304" pitchFamily="18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nb-NO" altLang="en-US" dirty="0" smtClean="0">
                <a:latin typeface="Times" panose="02020603050405020304" pitchFamily="18" charset="0"/>
              </a:rPr>
              <a:t>Tittelside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>
              <a:latin typeface="Times" panose="02020603050405020304" pitchFamily="18" charset="0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6F5109A-2700-4DF5-8B5B-EA7A01E52094}" type="slidenum">
              <a:rPr lang="en-US" altLang="en-US" sz="1200" smtClean="0">
                <a:latin typeface="Calibri" panose="020F0502020204030204" pitchFamily="34" charset="0"/>
                <a:cs typeface="Arial" panose="020B0604020202020204" pitchFamily="34" charset="0"/>
              </a:rPr>
              <a:pPr/>
              <a:t>15</a:t>
            </a:fld>
            <a:endParaRPr lang="en-US" altLang="en-US" sz="1200" smtClean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749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>
              <a:latin typeface="Times" panose="02020603050405020304" pitchFamily="18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19A8CA9-EA6A-4569-8E37-DB4BD5DF7838}" type="slidenum">
              <a:rPr lang="en-US" altLang="en-US" sz="1200" smtClean="0">
                <a:latin typeface="Times" panose="02020603050405020304" pitchFamily="18" charset="0"/>
              </a:rPr>
              <a:pPr/>
              <a:t>16</a:t>
            </a:fld>
            <a:endParaRPr lang="en-US" altLang="en-US" sz="120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3762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75439-3302-4940-8EB3-7168887EBD7A}" type="slidenum">
              <a:rPr lang="nb-NO" altLang="en-US" smtClean="0"/>
              <a:pPr/>
              <a:t>17</a:t>
            </a:fld>
            <a:endParaRPr lang="nb-NO" altLang="en-US"/>
          </a:p>
        </p:txBody>
      </p:sp>
    </p:spTree>
    <p:extLst>
      <p:ext uri="{BB962C8B-B14F-4D97-AF65-F5344CB8AC3E}">
        <p14:creationId xmlns:p14="http://schemas.microsoft.com/office/powerpoint/2010/main" val="11934110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F46E87D-453E-4A0E-A3E9-5B9E2FCB0EFA}" type="slidenum">
              <a:rPr lang="nb-NO" altLang="en-US" sz="1200" b="0">
                <a:latin typeface="Times" panose="02020603050405020304" pitchFamily="18" charset="0"/>
              </a:rPr>
              <a:pPr/>
              <a:t>19</a:t>
            </a:fld>
            <a:endParaRPr lang="nb-NO" altLang="en-US" sz="1200" b="0" dirty="0">
              <a:latin typeface="Times" panose="02020603050405020304" pitchFamily="18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nb-NO" altLang="en-US" dirty="0" smtClean="0">
                <a:latin typeface="Times" panose="02020603050405020304" pitchFamily="18" charset="0"/>
              </a:rPr>
              <a:t>Hovedside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>
              <a:latin typeface="Times" panose="02020603050405020304" pitchFamily="18" charset="0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36C1CD2-886D-4CA0-AC0B-00D9321D8F0B}" type="slidenum">
              <a:rPr lang="en-US" altLang="en-US" sz="1200" smtClean="0">
                <a:latin typeface="Times" panose="02020603050405020304" pitchFamily="18" charset="0"/>
              </a:rPr>
              <a:pPr/>
              <a:t>21</a:t>
            </a:fld>
            <a:endParaRPr lang="en-US" altLang="en-US" sz="120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198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b-NO" altLang="en-US" smtClean="0">
                <a:latin typeface="Times" panose="02020603050405020304" pitchFamily="18" charset="0"/>
              </a:rPr>
              <a:t>An ”extra” slide shows verification of the landmark distance technique. For 81% of test fish, error was ≤ 2%, for all fish error was &lt; 6%</a:t>
            </a:r>
            <a:endParaRPr lang="en-GB" altLang="en-US" smtClean="0">
              <a:latin typeface="Times" panose="02020603050405020304" pitchFamily="18" charset="0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96D6AD4-801F-4288-8BF0-F8819EDD0479}" type="slidenum">
              <a:rPr lang="en-US" altLang="en-US" sz="1200" smtClean="0">
                <a:latin typeface="Times" panose="02020603050405020304" pitchFamily="18" charset="0"/>
              </a:rPr>
              <a:pPr/>
              <a:t>22</a:t>
            </a:fld>
            <a:endParaRPr lang="en-US" altLang="en-US" sz="120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2138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>
              <a:latin typeface="Times" panose="02020603050405020304" pitchFamily="18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81F745B-7C6A-4C85-9081-BC1D243A7D32}" type="slidenum">
              <a:rPr lang="nb-NO" altLang="en-US" sz="1200" smtClean="0">
                <a:latin typeface="Times" panose="02020603050405020304" pitchFamily="18" charset="0"/>
              </a:rPr>
              <a:pPr/>
              <a:t>23</a:t>
            </a:fld>
            <a:endParaRPr lang="nb-NO" altLang="en-US" sz="120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5336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>
              <a:latin typeface="Times" panose="02020603050405020304" pitchFamily="18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F651F84-8562-4A33-9983-D17D7A26F4E1}" type="slidenum">
              <a:rPr lang="nb-NO" altLang="en-US" sz="1200" smtClean="0">
                <a:latin typeface="Times" panose="02020603050405020304" pitchFamily="18" charset="0"/>
              </a:rPr>
              <a:pPr/>
              <a:t>24</a:t>
            </a:fld>
            <a:endParaRPr lang="nb-NO" altLang="en-US" sz="120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7648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>
              <a:latin typeface="Times" panose="02020603050405020304" pitchFamily="18" charset="0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DCF188A-C152-4490-84E1-5DFB7C7A0083}" type="slidenum">
              <a:rPr lang="en-US" altLang="en-US" sz="1200" smtClean="0">
                <a:latin typeface="Times" panose="02020603050405020304" pitchFamily="18" charset="0"/>
              </a:rPr>
              <a:pPr/>
              <a:t>25</a:t>
            </a:fld>
            <a:endParaRPr lang="en-US" altLang="en-US" sz="120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4395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>
              <a:latin typeface="Times" panose="02020603050405020304" pitchFamily="18" charset="0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6188D4D-BA51-47C9-9C43-B5E9DD123E8C}" type="slidenum">
              <a:rPr lang="en-US" altLang="en-US" sz="1200" smtClean="0">
                <a:latin typeface="Times" panose="02020603050405020304" pitchFamily="18" charset="0"/>
              </a:rPr>
              <a:pPr/>
              <a:t>27</a:t>
            </a:fld>
            <a:endParaRPr lang="en-US" altLang="en-US" sz="120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357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0" dirty="0" err="1" smtClean="0"/>
              <a:t>Nofima</a:t>
            </a:r>
            <a:r>
              <a:rPr lang="nb-NO" b="0" dirty="0" smtClean="0"/>
              <a:t> =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Norwegian Institute of Food, Fisheries and Aquaculture Research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0" i="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Univeristy</a:t>
            </a:r>
            <a:r>
              <a:rPr lang="nb-NO" sz="1200" b="0" i="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nb-NO" sz="1200" b="0" i="0" kern="120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of</a:t>
            </a:r>
            <a:r>
              <a:rPr lang="nb-NO" sz="1200" b="0" i="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Tromsø =«The Arctic</a:t>
            </a:r>
            <a:r>
              <a:rPr lang="nb-NO" sz="1200" b="0" i="0" kern="1200" baseline="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nb-NO" sz="1200" b="0" i="0" kern="1200" baseline="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University</a:t>
            </a:r>
            <a:r>
              <a:rPr lang="nb-NO" sz="1200" b="0" i="0" kern="1200" baseline="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nb-NO" sz="1200" b="0" i="0" kern="1200" baseline="0" dirty="0" err="1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of</a:t>
            </a:r>
            <a:r>
              <a:rPr lang="nb-NO" sz="1200" b="0" i="0" kern="1200" baseline="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Norway»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Times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75439-3302-4940-8EB3-7168887EBD7A}" type="slidenum">
              <a:rPr lang="nb-NO" altLang="en-US" smtClean="0"/>
              <a:pPr/>
              <a:t>2</a:t>
            </a:fld>
            <a:endParaRPr lang="nb-NO" altLang="en-US"/>
          </a:p>
        </p:txBody>
      </p:sp>
    </p:spTree>
    <p:extLst>
      <p:ext uri="{BB962C8B-B14F-4D97-AF65-F5344CB8AC3E}">
        <p14:creationId xmlns:p14="http://schemas.microsoft.com/office/powerpoint/2010/main" val="24827905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>
              <a:latin typeface="Times" panose="02020603050405020304" pitchFamily="18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502EB1C-D435-4F5D-9CA1-6A8056F4B0C5}" type="slidenum">
              <a:rPr lang="en-US" altLang="en-US" sz="1200" smtClean="0">
                <a:latin typeface="Times" panose="02020603050405020304" pitchFamily="18" charset="0"/>
              </a:rPr>
              <a:pPr/>
              <a:t>28</a:t>
            </a:fld>
            <a:endParaRPr lang="en-US" altLang="en-US" sz="120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9184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>
              <a:latin typeface="Times" panose="02020603050405020304" pitchFamily="18" charset="0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A7E79B6-99EA-4532-8A19-24657225C4E0}" type="slidenum">
              <a:rPr lang="en-US" altLang="en-US" sz="1200" smtClean="0">
                <a:latin typeface="Times" panose="02020603050405020304" pitchFamily="18" charset="0"/>
              </a:rPr>
              <a:pPr/>
              <a:t>29</a:t>
            </a:fld>
            <a:endParaRPr lang="en-US" altLang="en-US" sz="120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0184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>
              <a:latin typeface="Times" panose="02020603050405020304" pitchFamily="18" charset="0"/>
            </a:endParaRP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94AAE30-9E64-49C1-8F2C-07D55455B67F}" type="slidenum">
              <a:rPr lang="en-US" altLang="en-US" sz="1200" smtClean="0">
                <a:latin typeface="Times" panose="02020603050405020304" pitchFamily="18" charset="0"/>
              </a:rPr>
              <a:pPr/>
              <a:t>30</a:t>
            </a:fld>
            <a:endParaRPr lang="en-US" altLang="en-US" sz="120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1222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>
              <a:latin typeface="Times" panose="02020603050405020304" pitchFamily="18" charset="0"/>
            </a:endParaRPr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9BDEBC6-CC9C-49AB-8977-AD1D062C8010}" type="slidenum">
              <a:rPr lang="nb-NO" altLang="en-US" sz="1200" smtClean="0">
                <a:latin typeface="Times" panose="02020603050405020304" pitchFamily="18" charset="0"/>
              </a:rPr>
              <a:pPr/>
              <a:t>31</a:t>
            </a:fld>
            <a:endParaRPr lang="nb-NO" altLang="en-US" sz="120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599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b-NO" altLang="en-US" smtClean="0">
                <a:latin typeface="Times" panose="02020603050405020304" pitchFamily="18" charset="0"/>
              </a:rPr>
              <a:t>DeepVision unit is placed between extension and codend of trawl, where all catch can be guided within range of the cameras</a:t>
            </a:r>
            <a:endParaRPr lang="en-GB" altLang="en-US" smtClean="0">
              <a:latin typeface="Times" panose="02020603050405020304" pitchFamily="18" charset="0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63E9952-D960-423D-8BF9-3B4C9015CC31}" type="slidenum">
              <a:rPr lang="en-US" altLang="en-US" sz="1200" smtClean="0">
                <a:latin typeface="Times" panose="02020603050405020304" pitchFamily="18" charset="0"/>
              </a:rPr>
              <a:pPr/>
              <a:t>7</a:t>
            </a:fld>
            <a:endParaRPr lang="en-US" altLang="en-US" sz="120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271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>
              <a:latin typeface="Times" panose="02020603050405020304" pitchFamily="18" charset="0"/>
            </a:endParaRPr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B414E6B-ECA8-451C-9CB9-531E451B915C}" type="slidenum">
              <a:rPr lang="en-US" altLang="en-US" sz="1200" smtClean="0">
                <a:latin typeface="Calibri" panose="020F0502020204030204" pitchFamily="34" charset="0"/>
                <a:cs typeface="Arial" panose="020B0604020202020204" pitchFamily="34" charset="0"/>
              </a:rPr>
              <a:pPr/>
              <a:t>8</a:t>
            </a:fld>
            <a:endParaRPr lang="en-US" altLang="en-US" sz="1200" smtClean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132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>
              <a:latin typeface="Times" panose="02020603050405020304" pitchFamily="18" charset="0"/>
            </a:endParaRPr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B414E6B-ECA8-451C-9CB9-531E451B915C}" type="slidenum">
              <a:rPr lang="en-US" altLang="en-US" sz="1200" smtClean="0">
                <a:latin typeface="Calibri" panose="020F0502020204030204" pitchFamily="34" charset="0"/>
                <a:cs typeface="Arial" panose="020B0604020202020204" pitchFamily="34" charset="0"/>
              </a:rPr>
              <a:pPr/>
              <a:t>9</a:t>
            </a:fld>
            <a:endParaRPr lang="en-US" altLang="en-US" sz="1200" smtClean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2199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>
              <a:latin typeface="Times" panose="02020603050405020304" pitchFamily="18" charset="0"/>
            </a:endParaRPr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7B02A3E-66C9-4023-9D9B-1A510D6D2B64}" type="slidenum">
              <a:rPr lang="nb-NO" altLang="en-US" sz="1200" smtClean="0">
                <a:latin typeface="Times" panose="02020603050405020304" pitchFamily="18" charset="0"/>
              </a:rPr>
              <a:pPr/>
              <a:t>11</a:t>
            </a:fld>
            <a:endParaRPr lang="nb-NO" altLang="en-US" sz="120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807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>
              <a:latin typeface="Times" panose="02020603050405020304" pitchFamily="18" charset="0"/>
            </a:endParaRPr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A37BB56-A373-4324-BD23-1AB76DC1A0BE}" type="slidenum">
              <a:rPr lang="nb-NO" altLang="en-US" sz="1200" smtClean="0">
                <a:latin typeface="Times" panose="02020603050405020304" pitchFamily="18" charset="0"/>
              </a:rPr>
              <a:pPr/>
              <a:t>12</a:t>
            </a:fld>
            <a:endParaRPr lang="nb-NO" altLang="en-US" sz="120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6243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>
              <a:latin typeface="Times" panose="02020603050405020304" pitchFamily="18" charset="0"/>
            </a:endParaRPr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77DA0C8-27E0-41BC-B02C-43895D4552C8}" type="slidenum">
              <a:rPr lang="en-US" altLang="en-US" sz="1200" smtClean="0">
                <a:latin typeface="Calibri" panose="020F0502020204030204" pitchFamily="34" charset="0"/>
                <a:cs typeface="Arial" panose="020B0604020202020204" pitchFamily="34" charset="0"/>
              </a:rPr>
              <a:pPr/>
              <a:t>13</a:t>
            </a:fld>
            <a:endParaRPr lang="en-US" altLang="en-US" sz="1200" smtClean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4999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>
              <a:latin typeface="Times" panose="02020603050405020304" pitchFamily="18" charset="0"/>
            </a:endParaRP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B174E9E-AA45-474F-820E-A19BEE3359B6}" type="slidenum">
              <a:rPr lang="en-US" altLang="en-US" sz="1200" smtClean="0">
                <a:latin typeface="Calibri" panose="020F0502020204030204" pitchFamily="34" charset="0"/>
                <a:cs typeface="Arial" panose="020B0604020202020204" pitchFamily="34" charset="0"/>
              </a:rPr>
              <a:pPr/>
              <a:t>14</a:t>
            </a:fld>
            <a:endParaRPr lang="en-US" altLang="en-US" sz="1200" smtClean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406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90495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28470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23005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963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4933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81343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54183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61701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8874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4369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0770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en-US" smtClean="0"/>
              <a:t>Click to edit Master text styles</a:t>
            </a:r>
          </a:p>
          <a:p>
            <a:pPr lvl="1"/>
            <a:r>
              <a:rPr lang="nb-NO" altLang="en-US" smtClean="0"/>
              <a:t>Second level</a:t>
            </a:r>
          </a:p>
          <a:p>
            <a:pPr lvl="2"/>
            <a:r>
              <a:rPr lang="nb-NO" altLang="en-US" smtClean="0"/>
              <a:t>Third level</a:t>
            </a:r>
          </a:p>
          <a:p>
            <a:pPr lvl="3"/>
            <a:r>
              <a:rPr lang="nb-NO" altLang="en-US" smtClean="0"/>
              <a:t>Fourth level</a:t>
            </a:r>
          </a:p>
          <a:p>
            <a:pPr lvl="4"/>
            <a:r>
              <a:rPr lang="nb-NO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3.pn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12" Type="http://schemas.openxmlformats.org/officeDocument/2006/relationships/image" Target="../media/image5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11.jpe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jpeg"/><Relationship Id="rId9" Type="http://schemas.openxmlformats.org/officeDocument/2006/relationships/image" Target="../media/image50.png"/><Relationship Id="rId14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wmv"/><Relationship Id="rId1" Type="http://schemas.openxmlformats.org/officeDocument/2006/relationships/video" Target="NULL" TargetMode="External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3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5" Type="http://schemas.microsoft.com/office/2007/relationships/hdphoto" Target="../media/hdphoto1.wdp"/><Relationship Id="rId10" Type="http://schemas.openxmlformats.org/officeDocument/2006/relationships/image" Target="../media/image10.jpeg"/><Relationship Id="rId4" Type="http://schemas.openxmlformats.org/officeDocument/2006/relationships/image" Target="../media/image4.gif"/><Relationship Id="rId9" Type="http://schemas.openxmlformats.org/officeDocument/2006/relationships/image" Target="../media/image9.jpe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image" Target="../media/image58.jpe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Relationship Id="rId9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wmf"/><Relationship Id="rId3" Type="http://schemas.openxmlformats.org/officeDocument/2006/relationships/notesSlide" Target="../notesSlides/notesSlide20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2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84.wmf"/><Relationship Id="rId4" Type="http://schemas.openxmlformats.org/officeDocument/2006/relationships/image" Target="../media/image85.jpeg"/><Relationship Id="rId9" Type="http://schemas.openxmlformats.org/officeDocument/2006/relationships/oleObject" Target="../embeddings/oleObject3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t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tif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5.tif"/><Relationship Id="rId11" Type="http://schemas.openxmlformats.org/officeDocument/2006/relationships/image" Target="../media/image29.png"/><Relationship Id="rId5" Type="http://schemas.openxmlformats.org/officeDocument/2006/relationships/image" Target="../media/image24.tif"/><Relationship Id="rId10" Type="http://schemas.microsoft.com/office/2007/relationships/hdphoto" Target="../media/hdphoto5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3.mp4"/><Relationship Id="rId7" Type="http://schemas.openxmlformats.org/officeDocument/2006/relationships/image" Target="../media/image3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Relationship Id="rId9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772816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0" dirty="0" smtClean="0"/>
              <a:t>Deep Vision - non-extractive fish sampling for stock surveillance</a:t>
            </a:r>
            <a:endParaRPr lang="nb-NO" altLang="en-US" b="0" dirty="0" smtClean="0"/>
          </a:p>
        </p:txBody>
      </p:sp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323528" y="3220616"/>
            <a:ext cx="8352928" cy="1409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nb-NO" altLang="en-US" sz="2800" b="0" dirty="0">
                <a:solidFill>
                  <a:schemeClr val="bg1"/>
                </a:solidFill>
                <a:latin typeface="+mj-lt"/>
              </a:rPr>
              <a:t>Shale Rosen</a:t>
            </a:r>
          </a:p>
          <a:p>
            <a:pPr algn="ctr" eaLnBrk="1" hangingPunct="1">
              <a:spcBef>
                <a:spcPct val="20000"/>
              </a:spcBef>
            </a:pPr>
            <a:r>
              <a:rPr lang="nb-NO" altLang="en-US" sz="2300" b="0" dirty="0">
                <a:solidFill>
                  <a:schemeClr val="bg1"/>
                </a:solidFill>
                <a:latin typeface="+mj-lt"/>
              </a:rPr>
              <a:t>Research Group Fish </a:t>
            </a:r>
            <a:r>
              <a:rPr lang="en-GB" altLang="en-US" sz="2300" b="0" dirty="0" smtClean="0">
                <a:solidFill>
                  <a:schemeClr val="bg1"/>
                </a:solidFill>
                <a:latin typeface="+mj-lt"/>
              </a:rPr>
              <a:t>Capture</a:t>
            </a:r>
            <a:r>
              <a:rPr lang="nb-NO" altLang="en-US" sz="2300" b="0" dirty="0" smtClean="0">
                <a:solidFill>
                  <a:schemeClr val="bg1"/>
                </a:solidFill>
                <a:latin typeface="+mj-lt"/>
              </a:rPr>
              <a:t> /</a:t>
            </a:r>
          </a:p>
          <a:p>
            <a:pPr algn="ctr" eaLnBrk="1" hangingPunct="1">
              <a:spcBef>
                <a:spcPct val="20000"/>
              </a:spcBef>
            </a:pPr>
            <a:r>
              <a:rPr lang="nb-NO" altLang="en-US" sz="2300" b="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nb-NO" altLang="en-US" sz="2300" b="0" dirty="0">
                <a:solidFill>
                  <a:schemeClr val="bg1"/>
                </a:solidFill>
                <a:latin typeface="+mj-lt"/>
              </a:rPr>
              <a:t>CRISP </a:t>
            </a:r>
            <a:r>
              <a:rPr lang="en-US" sz="2300" b="0" dirty="0">
                <a:solidFill>
                  <a:schemeClr val="bg1"/>
                </a:solidFill>
                <a:latin typeface="+mj-lt"/>
              </a:rPr>
              <a:t>Centre for Research-based </a:t>
            </a:r>
            <a:r>
              <a:rPr lang="en-US" sz="2300" b="0" dirty="0" smtClean="0">
                <a:solidFill>
                  <a:schemeClr val="bg1"/>
                </a:solidFill>
                <a:latin typeface="+mj-lt"/>
              </a:rPr>
              <a:t>Innovation</a:t>
            </a:r>
            <a:endParaRPr lang="nb-NO" altLang="en-US" sz="2300" b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635896" y="5229200"/>
            <a:ext cx="5508104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nb-NO" altLang="en-US" sz="1800" b="0" dirty="0" smtClean="0">
                <a:solidFill>
                  <a:schemeClr val="bg1"/>
                </a:solidFill>
                <a:latin typeface="+mj-lt"/>
              </a:rPr>
              <a:t>Transatlantic Science Week 2015</a:t>
            </a:r>
          </a:p>
          <a:p>
            <a:pPr algn="r" eaLnBrk="1" hangingPunct="1">
              <a:spcBef>
                <a:spcPct val="20000"/>
              </a:spcBef>
            </a:pPr>
            <a:r>
              <a:rPr lang="nb-NO" altLang="en-US" sz="1800" b="0" dirty="0" smtClean="0">
                <a:solidFill>
                  <a:schemeClr val="bg1"/>
                </a:solidFill>
                <a:latin typeface="+mj-lt"/>
              </a:rPr>
              <a:t>Session 3.1 Productive Seas and Oceans: Fisheries</a:t>
            </a:r>
            <a:endParaRPr lang="nb-NO" altLang="en-US" sz="1800" b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5229200"/>
            <a:ext cx="5508104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nb-NO" altLang="en-US" sz="1800" b="0" dirty="0" smtClean="0">
                <a:solidFill>
                  <a:schemeClr val="bg1"/>
                </a:solidFill>
                <a:latin typeface="+mj-lt"/>
              </a:rPr>
              <a:t>November 4, 2015</a:t>
            </a:r>
          </a:p>
          <a:p>
            <a:pPr eaLnBrk="1" hangingPunct="1">
              <a:spcBef>
                <a:spcPct val="20000"/>
              </a:spcBef>
            </a:pPr>
            <a:r>
              <a:rPr lang="nb-NO" altLang="en-US" sz="1800" b="0" dirty="0" smtClean="0">
                <a:solidFill>
                  <a:schemeClr val="bg1"/>
                </a:solidFill>
                <a:latin typeface="+mj-lt"/>
              </a:rPr>
              <a:t>Boston, MA USA</a:t>
            </a:r>
            <a:endParaRPr lang="nb-NO" altLang="en-US" sz="1800" b="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480"/>
            <a:ext cx="7783512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790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9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539"/>
          <a:stretch>
            <a:fillRect/>
          </a:stretch>
        </p:blipFill>
        <p:spPr bwMode="auto">
          <a:xfrm>
            <a:off x="827584" y="28576"/>
            <a:ext cx="7776864" cy="6831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969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 preferRelativeResize="0">
            <a:picLocks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" r="-2" b="4539"/>
          <a:stretch>
            <a:fillRect/>
          </a:stretch>
        </p:blipFill>
        <p:spPr bwMode="auto">
          <a:xfrm>
            <a:off x="827584" y="26912"/>
            <a:ext cx="7776864" cy="683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009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07913" y="1556792"/>
            <a:ext cx="8228583" cy="5279578"/>
            <a:chOff x="539750" y="1246188"/>
            <a:chExt cx="8156575" cy="5135562"/>
          </a:xfrm>
        </p:grpSpPr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750" y="1246188"/>
              <a:ext cx="7512050" cy="5135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267" name="Group 19"/>
            <p:cNvGrpSpPr>
              <a:grpSpLocks/>
            </p:cNvGrpSpPr>
            <p:nvPr/>
          </p:nvGrpSpPr>
          <p:grpSpPr bwMode="auto">
            <a:xfrm>
              <a:off x="766763" y="1412875"/>
              <a:ext cx="7929562" cy="4432300"/>
              <a:chOff x="514" y="884"/>
              <a:chExt cx="4995" cy="3051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514" y="2643"/>
                <a:ext cx="1158" cy="903"/>
              </a:xfrm>
              <a:prstGeom prst="rect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nb-NO" altLang="en-US" smtClean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cxnSp>
            <p:nvCxnSpPr>
              <p:cNvPr id="11" name="Straight Arrow Connector 10"/>
              <p:cNvCxnSpPr>
                <a:stCxn id="10" idx="3"/>
              </p:cNvCxnSpPr>
              <p:nvPr/>
            </p:nvCxnSpPr>
            <p:spPr>
              <a:xfrm flipV="1">
                <a:off x="1690" y="2270"/>
                <a:ext cx="533" cy="825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1271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20000" contrast="3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749"/>
              <a:stretch>
                <a:fillRect/>
              </a:stretch>
            </p:blipFill>
            <p:spPr bwMode="auto">
              <a:xfrm>
                <a:off x="2113" y="884"/>
                <a:ext cx="3382" cy="30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2096" y="884"/>
                <a:ext cx="3413" cy="3051"/>
              </a:xfrm>
              <a:prstGeom prst="rect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nb-NO" altLang="en-US" smtClean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>
                <a:off x="2833" y="1231"/>
                <a:ext cx="1958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3292" y="3153"/>
                <a:ext cx="195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75" name="TextBox 21"/>
              <p:cNvSpPr txBox="1">
                <a:spLocks noChangeArrowheads="1"/>
              </p:cNvSpPr>
              <p:nvPr/>
            </p:nvSpPr>
            <p:spPr bwMode="auto">
              <a:xfrm>
                <a:off x="3210" y="1126"/>
                <a:ext cx="262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nb-NO" altLang="en-US" sz="1600"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11276" name="TextBox 21"/>
              <p:cNvSpPr txBox="1">
                <a:spLocks noChangeArrowheads="1"/>
              </p:cNvSpPr>
              <p:nvPr/>
            </p:nvSpPr>
            <p:spPr bwMode="auto">
              <a:xfrm>
                <a:off x="4295" y="3049"/>
                <a:ext cx="262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nb-NO" altLang="en-US" sz="1600">
                    <a:cs typeface="Arial" panose="020B0604020202020204" pitchFamily="34" charset="0"/>
                  </a:rPr>
                  <a:t>+</a:t>
                </a:r>
              </a:p>
            </p:txBody>
          </p:sp>
        </p:grpSp>
      </p:grp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685800" y="17573"/>
            <a:ext cx="7772400" cy="1143000"/>
          </a:xfrm>
        </p:spPr>
        <p:txBody>
          <a:bodyPr/>
          <a:lstStyle/>
          <a:p>
            <a:r>
              <a:rPr lang="nb-NO" dirty="0" smtClean="0"/>
              <a:t>Juvenile </a:t>
            </a:r>
            <a:r>
              <a:rPr lang="nb-NO" dirty="0" err="1" smtClean="0"/>
              <a:t>fish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95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6"/>
          <p:cNvSpPr>
            <a:spLocks noChangeArrowheads="1"/>
          </p:cNvSpPr>
          <p:nvPr/>
        </p:nvSpPr>
        <p:spPr bwMode="auto">
          <a:xfrm>
            <a:off x="1258888" y="5776913"/>
            <a:ext cx="201696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b-NO" altLang="en-US" sz="2400" dirty="0" err="1">
                <a:solidFill>
                  <a:schemeClr val="bg1"/>
                </a:solidFill>
                <a:cs typeface="Arial" panose="020B0604020202020204" pitchFamily="34" charset="0"/>
              </a:rPr>
              <a:t>n</a:t>
            </a:r>
            <a:r>
              <a:rPr lang="nb-NO" altLang="en-US" sz="2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orthern</a:t>
            </a:r>
            <a:r>
              <a:rPr lang="nb-NO" altLang="en-US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nb-NO" altLang="en-US" sz="2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shrimp</a:t>
            </a:r>
            <a:endParaRPr lang="nb-NO" altLang="en-US" sz="24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3315" name="Rectangle 8"/>
          <p:cNvSpPr>
            <a:spLocks noChangeArrowheads="1"/>
          </p:cNvSpPr>
          <p:nvPr/>
        </p:nvSpPr>
        <p:spPr bwMode="auto">
          <a:xfrm>
            <a:off x="4716462" y="5776913"/>
            <a:ext cx="439204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b-NO" altLang="en-US" sz="2400" dirty="0" err="1">
                <a:solidFill>
                  <a:schemeClr val="bg1"/>
                </a:solidFill>
                <a:cs typeface="Arial" panose="020B0604020202020204" pitchFamily="34" charset="0"/>
              </a:rPr>
              <a:t>j</a:t>
            </a:r>
            <a:r>
              <a:rPr lang="nb-NO" altLang="en-US" sz="2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ellyfish</a:t>
            </a:r>
            <a:r>
              <a:rPr lang="nb-NO" altLang="en-US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 and </a:t>
            </a:r>
            <a:r>
              <a:rPr lang="en-US" altLang="en-US" sz="2400" dirty="0" err="1">
                <a:solidFill>
                  <a:schemeClr val="bg1"/>
                </a:solidFill>
              </a:rPr>
              <a:t>s</a:t>
            </a:r>
            <a:r>
              <a:rPr lang="en-US" sz="2400" dirty="0" err="1" smtClean="0">
                <a:solidFill>
                  <a:schemeClr val="bg1"/>
                </a:solidFill>
              </a:rPr>
              <a:t>iphonophor</a:t>
            </a:r>
            <a:r>
              <a:rPr lang="nb-NO" altLang="en-US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nb-NO" altLang="en-US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(</a:t>
            </a:r>
            <a:r>
              <a:rPr lang="nb-NO" altLang="en-US" sz="2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normally</a:t>
            </a:r>
            <a:r>
              <a:rPr lang="nb-NO" altLang="en-US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nb-NO" altLang="en-US" sz="2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destroyed</a:t>
            </a:r>
            <a:r>
              <a:rPr lang="nb-NO" altLang="en-US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 in </a:t>
            </a:r>
            <a:r>
              <a:rPr lang="nb-NO" altLang="en-US" sz="2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trawl</a:t>
            </a:r>
            <a:r>
              <a:rPr lang="nb-NO" altLang="en-US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)</a:t>
            </a:r>
            <a:endParaRPr lang="nb-NO" altLang="en-US" sz="24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13316" name="Picture 4" descr="northern prawn 26"/>
          <p:cNvPicPr>
            <a:picLocks noChangeAspect="1" noChangeArrowheads="1"/>
          </p:cNvPicPr>
          <p:nvPr/>
        </p:nvPicPr>
        <p:blipFill>
          <a:blip r:embed="rId3" cstate="print">
            <a:lum bright="3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0"/>
          <a:stretch>
            <a:fillRect/>
          </a:stretch>
        </p:blipFill>
        <p:spPr bwMode="auto">
          <a:xfrm>
            <a:off x="0" y="1273175"/>
            <a:ext cx="4618038" cy="406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" descr="figure 06 combined jellyfi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273175"/>
            <a:ext cx="424815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17573"/>
            <a:ext cx="9108504" cy="1143000"/>
          </a:xfrm>
        </p:spPr>
        <p:txBody>
          <a:bodyPr/>
          <a:lstStyle/>
          <a:p>
            <a:r>
              <a:rPr lang="nb-NO" dirty="0" err="1" smtClean="0"/>
              <a:t>Crustaceans</a:t>
            </a:r>
            <a:r>
              <a:rPr lang="nb-NO" dirty="0" smtClean="0"/>
              <a:t> and </a:t>
            </a:r>
            <a:r>
              <a:rPr lang="nb-NO" dirty="0" err="1" smtClean="0"/>
              <a:t>large</a:t>
            </a:r>
            <a:r>
              <a:rPr lang="nb-NO" dirty="0" smtClean="0"/>
              <a:t> zooplankton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68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ittel 1"/>
          <p:cNvSpPr txBox="1">
            <a:spLocks/>
          </p:cNvSpPr>
          <p:nvPr/>
        </p:nvSpPr>
        <p:spPr bwMode="auto">
          <a:xfrm>
            <a:off x="1547664" y="6165850"/>
            <a:ext cx="6048671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Atlantic cod </a:t>
            </a:r>
            <a:r>
              <a:rPr lang="en-US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with sea lice (parasitic copepods)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85800" y="17573"/>
            <a:ext cx="7772400" cy="1143000"/>
          </a:xfrm>
        </p:spPr>
        <p:txBody>
          <a:bodyPr/>
          <a:lstStyle/>
          <a:p>
            <a:r>
              <a:rPr lang="nb-NO" dirty="0" err="1" smtClean="0"/>
              <a:t>Parasites</a:t>
            </a:r>
            <a:endParaRPr lang="en-US" dirty="0"/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980728"/>
            <a:ext cx="9144164" cy="5185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376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0"/>
          <p:cNvSpPr txBox="1">
            <a:spLocks noChangeArrowheads="1"/>
          </p:cNvSpPr>
          <p:nvPr/>
        </p:nvSpPr>
        <p:spPr bwMode="auto">
          <a:xfrm>
            <a:off x="777922" y="5874912"/>
            <a:ext cx="948270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>
              <a:spcBef>
                <a:spcPct val="0"/>
              </a:spcBef>
            </a:pPr>
            <a:r>
              <a:rPr lang="en-US" altLang="en-US" sz="2000" b="0" dirty="0">
                <a:solidFill>
                  <a:schemeClr val="bg1"/>
                </a:solidFill>
              </a:rPr>
              <a:t>Time and depth of each </a:t>
            </a:r>
            <a:r>
              <a:rPr lang="en-US" altLang="en-US" sz="2000" b="0" dirty="0" smtClean="0">
                <a:solidFill>
                  <a:schemeClr val="bg1"/>
                </a:solidFill>
              </a:rPr>
              <a:t>passage</a:t>
            </a:r>
          </a:p>
          <a:p>
            <a:pPr marL="342900" indent="-342900">
              <a:spcBef>
                <a:spcPct val="0"/>
              </a:spcBef>
            </a:pPr>
            <a:r>
              <a:rPr lang="nb-NO" altLang="en-US" sz="2000" b="0" dirty="0" smtClean="0">
                <a:solidFill>
                  <a:schemeClr val="bg1"/>
                </a:solidFill>
              </a:rPr>
              <a:t>Species and </a:t>
            </a:r>
            <a:r>
              <a:rPr lang="nb-NO" altLang="en-US" sz="2000" b="0" dirty="0" err="1" smtClean="0">
                <a:solidFill>
                  <a:schemeClr val="bg1"/>
                </a:solidFill>
              </a:rPr>
              <a:t>size</a:t>
            </a:r>
            <a:endParaRPr lang="nb-NO" altLang="en-US" sz="2000" b="0" dirty="0" smtClean="0">
              <a:solidFill>
                <a:schemeClr val="bg1"/>
              </a:solidFill>
            </a:endParaRPr>
          </a:p>
          <a:p>
            <a:pPr marL="342900" indent="-342900">
              <a:spcBef>
                <a:spcPct val="0"/>
              </a:spcBef>
            </a:pPr>
            <a:endParaRPr lang="nb-NO" altLang="en-US" sz="2000" b="0" dirty="0">
              <a:solidFill>
                <a:schemeClr val="bg1"/>
              </a:solidFill>
            </a:endParaRPr>
          </a:p>
          <a:p>
            <a:pPr marL="342900" indent="-342900">
              <a:spcBef>
                <a:spcPct val="0"/>
              </a:spcBef>
            </a:pPr>
            <a:endParaRPr lang="en-US" altLang="en-US" sz="2000" b="0" dirty="0">
              <a:solidFill>
                <a:schemeClr val="bg1"/>
              </a:solidFill>
            </a:endParaRPr>
          </a:p>
          <a:p>
            <a:pPr marL="342900" indent="-342900">
              <a:spcBef>
                <a:spcPct val="0"/>
              </a:spcBef>
            </a:pPr>
            <a:r>
              <a:rPr lang="en-US" altLang="en-US" sz="2000" b="0" dirty="0">
                <a:solidFill>
                  <a:schemeClr val="bg1"/>
                </a:solidFill>
              </a:rPr>
              <a:t>Passage rate (density)</a:t>
            </a:r>
            <a:endParaRPr lang="en-GB" altLang="en-US" sz="2000" b="0" dirty="0">
              <a:solidFill>
                <a:schemeClr val="bg1"/>
              </a:solidFill>
            </a:endParaRPr>
          </a:p>
          <a:p>
            <a:pPr marL="342900" indent="-342900">
              <a:spcBef>
                <a:spcPct val="0"/>
              </a:spcBef>
            </a:pPr>
            <a:r>
              <a:rPr lang="en-US" altLang="en-US" sz="2000" b="0" dirty="0">
                <a:solidFill>
                  <a:schemeClr val="bg1"/>
                </a:solidFill>
              </a:rPr>
              <a:t>Species overlap</a:t>
            </a:r>
          </a:p>
        </p:txBody>
      </p:sp>
      <p:sp>
        <p:nvSpPr>
          <p:cNvPr id="10" name="Rectangle 9"/>
          <p:cNvSpPr/>
          <p:nvPr/>
        </p:nvSpPr>
        <p:spPr>
          <a:xfrm>
            <a:off x="2484438" y="3284538"/>
            <a:ext cx="1295400" cy="1081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3789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50" y="980728"/>
            <a:ext cx="8597730" cy="4851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6" name="TextBox 7"/>
          <p:cNvSpPr txBox="1">
            <a:spLocks noChangeArrowheads="1"/>
          </p:cNvSpPr>
          <p:nvPr/>
        </p:nvSpPr>
        <p:spPr bwMode="auto">
          <a:xfrm>
            <a:off x="6935709" y="4977824"/>
            <a:ext cx="19559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nb-NO" altLang="en-US" sz="1400" b="0" dirty="0"/>
              <a:t>Rosen and Holst 2013</a:t>
            </a:r>
            <a:endParaRPr lang="en-GB" altLang="en-US" sz="1400" b="0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85800" y="17573"/>
            <a:ext cx="7772400" cy="1143000"/>
          </a:xfrm>
        </p:spPr>
        <p:txBody>
          <a:bodyPr/>
          <a:lstStyle/>
          <a:p>
            <a:r>
              <a:rPr lang="nb-NO" dirty="0" err="1" smtClean="0"/>
              <a:t>Precise</a:t>
            </a:r>
            <a:r>
              <a:rPr lang="nb-NO" dirty="0" smtClean="0"/>
              <a:t> spatial </a:t>
            </a:r>
            <a:r>
              <a:rPr lang="nb-NO" dirty="0" err="1" smtClean="0"/>
              <a:t>information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 bwMode="auto">
          <a:xfrm>
            <a:off x="294750" y="2060848"/>
            <a:ext cx="532338" cy="3312368"/>
          </a:xfrm>
          <a:prstGeom prst="rect">
            <a:avLst/>
          </a:prstGeom>
          <a:solidFill>
            <a:srgbClr val="FFFF00">
              <a:alpha val="3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 rot="5400000">
            <a:off x="4521830" y="1482961"/>
            <a:ext cx="532338" cy="8208962"/>
          </a:xfrm>
          <a:prstGeom prst="rect">
            <a:avLst/>
          </a:prstGeom>
          <a:solidFill>
            <a:srgbClr val="FFFF00">
              <a:alpha val="3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 rot="5400000">
            <a:off x="2951820" y="3825044"/>
            <a:ext cx="1152128" cy="1512168"/>
          </a:xfrm>
          <a:prstGeom prst="rect">
            <a:avLst/>
          </a:prstGeom>
          <a:solidFill>
            <a:srgbClr val="FFFF00">
              <a:alpha val="3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588032" y="3015680"/>
            <a:ext cx="1976792" cy="1309974"/>
            <a:chOff x="3588032" y="3015680"/>
            <a:chExt cx="1976792" cy="1309974"/>
          </a:xfrm>
        </p:grpSpPr>
        <p:sp>
          <p:nvSpPr>
            <p:cNvPr id="3" name="Oval 2"/>
            <p:cNvSpPr/>
            <p:nvPr/>
          </p:nvSpPr>
          <p:spPr bwMode="auto">
            <a:xfrm>
              <a:off x="3588032" y="3015680"/>
              <a:ext cx="237842" cy="237842"/>
            </a:xfrm>
            <a:prstGeom prst="ellipse">
              <a:avLst/>
            </a:prstGeom>
            <a:solidFill>
              <a:srgbClr val="FFFF00">
                <a:alpha val="33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3945300" y="3180930"/>
              <a:ext cx="207216" cy="207216"/>
            </a:xfrm>
            <a:prstGeom prst="ellipse">
              <a:avLst/>
            </a:prstGeom>
            <a:solidFill>
              <a:srgbClr val="FFFF00">
                <a:alpha val="33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Oval 15"/>
            <p:cNvSpPr/>
            <p:nvPr/>
          </p:nvSpPr>
          <p:spPr bwMode="auto">
            <a:xfrm rot="1911474">
              <a:off x="4223079" y="3469005"/>
              <a:ext cx="602936" cy="288032"/>
            </a:xfrm>
            <a:prstGeom prst="ellipse">
              <a:avLst/>
            </a:prstGeom>
            <a:solidFill>
              <a:srgbClr val="FFFF00">
                <a:alpha val="33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5004048" y="3933056"/>
              <a:ext cx="255272" cy="219042"/>
            </a:xfrm>
            <a:prstGeom prst="ellipse">
              <a:avLst/>
            </a:prstGeom>
            <a:solidFill>
              <a:srgbClr val="FFFF00">
                <a:alpha val="33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5124905" y="4016416"/>
              <a:ext cx="255272" cy="219042"/>
            </a:xfrm>
            <a:prstGeom prst="ellipse">
              <a:avLst/>
            </a:prstGeom>
            <a:solidFill>
              <a:srgbClr val="FFFF00">
                <a:alpha val="33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5309552" y="4106612"/>
              <a:ext cx="255272" cy="219042"/>
            </a:xfrm>
            <a:prstGeom prst="ellipse">
              <a:avLst/>
            </a:prstGeom>
            <a:solidFill>
              <a:srgbClr val="FFFF00">
                <a:alpha val="33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117259" y="1891786"/>
            <a:ext cx="7487188" cy="147812"/>
            <a:chOff x="1117259" y="1891786"/>
            <a:chExt cx="7487188" cy="147812"/>
          </a:xfrm>
        </p:grpSpPr>
        <p:sp>
          <p:nvSpPr>
            <p:cNvPr id="20" name="Rectangle 19"/>
            <p:cNvSpPr/>
            <p:nvPr/>
          </p:nvSpPr>
          <p:spPr bwMode="auto">
            <a:xfrm rot="5400000">
              <a:off x="1525079" y="1483967"/>
              <a:ext cx="143941" cy="959581"/>
            </a:xfrm>
            <a:prstGeom prst="rect">
              <a:avLst/>
            </a:prstGeom>
            <a:solidFill>
              <a:srgbClr val="FFFF00">
                <a:alpha val="33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 rot="5400000">
              <a:off x="3060167" y="1483967"/>
              <a:ext cx="143941" cy="959581"/>
            </a:xfrm>
            <a:prstGeom prst="rect">
              <a:avLst/>
            </a:prstGeom>
            <a:solidFill>
              <a:srgbClr val="FFFF00">
                <a:alpha val="33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 rot="5400000">
              <a:off x="4664981" y="1334451"/>
              <a:ext cx="143941" cy="1266353"/>
            </a:xfrm>
            <a:prstGeom prst="rect">
              <a:avLst/>
            </a:prstGeom>
            <a:solidFill>
              <a:srgbClr val="FFFF00">
                <a:alpha val="33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 rot="5400000">
              <a:off x="6232782" y="1384068"/>
              <a:ext cx="143941" cy="1161252"/>
            </a:xfrm>
            <a:prstGeom prst="rect">
              <a:avLst/>
            </a:prstGeom>
            <a:solidFill>
              <a:srgbClr val="FFFF00">
                <a:alpha val="33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 rot="5400000">
              <a:off x="7824483" y="1255763"/>
              <a:ext cx="143941" cy="1415987"/>
            </a:xfrm>
            <a:prstGeom prst="rect">
              <a:avLst/>
            </a:prstGeom>
            <a:solidFill>
              <a:srgbClr val="FFFF00">
                <a:alpha val="33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894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2" grpId="1" animBg="1"/>
      <p:bldP spid="2" grpId="2" animBg="1"/>
      <p:bldP spid="13" grpId="0" animBg="1"/>
      <p:bldP spid="13" grpId="1" animBg="1"/>
      <p:bldP spid="13" grpId="2" animBg="1"/>
      <p:bldP spid="14" grpId="0" animBg="1"/>
      <p:bldP spid="1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Content Placeholder 3" descr="P1090075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350" y="1079670"/>
            <a:ext cx="3858975" cy="5778329"/>
          </a:xfrm>
        </p:spPr>
      </p:pic>
      <p:pic>
        <p:nvPicPr>
          <p:cNvPr id="6148" name="Picture 4" descr="P109007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915" y="1584324"/>
            <a:ext cx="5025193" cy="3356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8" descr="131px-Flag_of_Norway.svg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17" y="3220800"/>
            <a:ext cx="346124" cy="24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9" descr="Flag_of_Canada.svg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144" y="2239677"/>
            <a:ext cx="410220" cy="206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0" descr="Flag_of_the_United_States.svg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051" y="3200224"/>
            <a:ext cx="415715" cy="216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2" descr="kongsberg mesotech logo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563" y="3753573"/>
            <a:ext cx="794801" cy="756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4" descr="Depe vision 2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37" y="3737197"/>
            <a:ext cx="1119960" cy="312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5" descr="fx_logo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968" y="4664961"/>
            <a:ext cx="714375" cy="742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6" descr="Depe vision 2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706" y="2158998"/>
            <a:ext cx="1311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 bwMode="auto">
          <a:xfrm>
            <a:off x="-85719" y="1757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nb-NO" kern="0" dirty="0" smtClean="0"/>
              <a:t>Live images and data to </a:t>
            </a:r>
            <a:r>
              <a:rPr lang="nb-NO" kern="0" dirty="0" err="1" smtClean="0"/>
              <a:t>vessel</a:t>
            </a:r>
            <a:endParaRPr lang="en-US" kern="0" dirty="0"/>
          </a:p>
        </p:txBody>
      </p:sp>
      <p:pic>
        <p:nvPicPr>
          <p:cNvPr id="21" name="Picture 23" descr="http://www.useumsi.com/wp-content/uploads/Unlimited-Marine-Services-Simrad-Logo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094" y="2702433"/>
            <a:ext cx="1167212" cy="34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G.O.Sars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13552" y="5036436"/>
            <a:ext cx="4082411" cy="1751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89" b="99423" l="0" r="989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952" y="-20121"/>
            <a:ext cx="1604445" cy="16044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0401" y="5496767"/>
            <a:ext cx="3215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 smtClean="0">
                <a:solidFill>
                  <a:schemeClr val="bg1"/>
                </a:solidFill>
              </a:rPr>
              <a:t>Ethernet </a:t>
            </a:r>
            <a:r>
              <a:rPr lang="nb-NO" sz="2400" dirty="0" err="1" smtClean="0">
                <a:solidFill>
                  <a:schemeClr val="bg1"/>
                </a:solidFill>
              </a:rPr>
              <a:t>trawl</a:t>
            </a:r>
            <a:r>
              <a:rPr lang="nb-NO" sz="2400" dirty="0" smtClean="0">
                <a:solidFill>
                  <a:schemeClr val="bg1"/>
                </a:solidFill>
              </a:rPr>
              <a:t> sonar and </a:t>
            </a:r>
            <a:r>
              <a:rPr lang="nb-NO" sz="2400" dirty="0" err="1" smtClean="0">
                <a:solidFill>
                  <a:schemeClr val="bg1"/>
                </a:solidFill>
              </a:rPr>
              <a:t>streaming</a:t>
            </a:r>
            <a:r>
              <a:rPr lang="nb-NO" sz="2400" dirty="0" smtClean="0">
                <a:solidFill>
                  <a:schemeClr val="bg1"/>
                </a:solidFill>
              </a:rPr>
              <a:t> video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36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co_harvesting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9799" end="6450"/>
                </p14:media>
              </p:ext>
            </p:extLst>
          </p:nvPr>
        </p:nvPicPr>
        <p:blipFill rotWithShape="1">
          <a:blip r:embed="rId4"/>
          <a:srcRect t="12813" b="12646"/>
          <a:stretch>
            <a:fillRect/>
          </a:stretch>
        </p:blipFill>
        <p:spPr>
          <a:xfrm>
            <a:off x="0" y="1740270"/>
            <a:ext cx="9144000" cy="5112000"/>
          </a:xfr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0" y="17573"/>
            <a:ext cx="914399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nb-NO" kern="0" dirty="0" err="1" smtClean="0"/>
              <a:t>Future</a:t>
            </a:r>
            <a:r>
              <a:rPr lang="nb-NO" kern="0" dirty="0" smtClean="0"/>
              <a:t>: </a:t>
            </a:r>
            <a:r>
              <a:rPr lang="nb-NO" kern="0" dirty="0" err="1" smtClean="0"/>
              <a:t>tool</a:t>
            </a:r>
            <a:r>
              <a:rPr lang="nb-NO" kern="0" dirty="0" smtClean="0"/>
              <a:t> for more </a:t>
            </a:r>
            <a:r>
              <a:rPr lang="nb-NO" kern="0" dirty="0" err="1" smtClean="0"/>
              <a:t>targetted</a:t>
            </a:r>
            <a:r>
              <a:rPr lang="nb-NO" kern="0" dirty="0" smtClean="0"/>
              <a:t> </a:t>
            </a:r>
            <a:r>
              <a:rPr lang="nb-NO" kern="0" dirty="0" err="1" smtClean="0"/>
              <a:t>commercial</a:t>
            </a:r>
            <a:r>
              <a:rPr lang="nb-NO" kern="0" dirty="0" smtClean="0"/>
              <a:t> </a:t>
            </a:r>
            <a:r>
              <a:rPr lang="nb-NO" kern="0" dirty="0" err="1" smtClean="0"/>
              <a:t>fishing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10266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-3398" y="1700808"/>
            <a:ext cx="914399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nb-NO" sz="4400" kern="0" dirty="0" err="1" smtClean="0"/>
              <a:t>Thank</a:t>
            </a:r>
            <a:r>
              <a:rPr lang="nb-NO" sz="4400" kern="0" dirty="0" smtClean="0"/>
              <a:t> </a:t>
            </a:r>
            <a:r>
              <a:rPr lang="nb-NO" sz="4400" kern="0" dirty="0" err="1" smtClean="0"/>
              <a:t>you</a:t>
            </a:r>
            <a:r>
              <a:rPr lang="nb-NO" sz="4400" kern="0" dirty="0" smtClean="0"/>
              <a:t> for </a:t>
            </a:r>
            <a:r>
              <a:rPr lang="nb-NO" sz="4400" kern="0" dirty="0" err="1" smtClean="0"/>
              <a:t>your</a:t>
            </a:r>
            <a:r>
              <a:rPr lang="nb-NO" sz="4400" kern="0" dirty="0" smtClean="0"/>
              <a:t> </a:t>
            </a:r>
            <a:r>
              <a:rPr lang="nb-NO" sz="4400" kern="0" dirty="0" err="1" smtClean="0"/>
              <a:t>attention</a:t>
            </a:r>
            <a:endParaRPr lang="en-US" sz="4400" kern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609600"/>
            <a:ext cx="8640960" cy="1143000"/>
          </a:xfrm>
        </p:spPr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nb-NO" altLang="en-US" dirty="0"/>
              <a:t> CRISP </a:t>
            </a:r>
            <a:r>
              <a:rPr lang="en-US" dirty="0"/>
              <a:t>Centre for Research-based Innovation in Sustainable fishing and Pre-processing technology</a:t>
            </a:r>
            <a:endParaRPr lang="nb-NO" alt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492028" y="2348880"/>
            <a:ext cx="2044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0" dirty="0" err="1" smtClean="0">
                <a:solidFill>
                  <a:schemeClr val="bg1"/>
                </a:solidFill>
              </a:rPr>
              <a:t>Universities</a:t>
            </a:r>
            <a:endParaRPr lang="en-US" sz="2800" b="0" dirty="0">
              <a:solidFill>
                <a:schemeClr val="bg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996323" y="2920673"/>
            <a:ext cx="1133475" cy="2285612"/>
            <a:chOff x="6996323" y="2920673"/>
            <a:chExt cx="1133475" cy="2285612"/>
          </a:xfrm>
        </p:grpSpPr>
        <p:pic>
          <p:nvPicPr>
            <p:cNvPr id="3077" name="Picture 5" descr="https://uit.no/ressurs/uit/new/images/logo_black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6323" y="4091860"/>
              <a:ext cx="1133475" cy="1114425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079" name="Picture 7" descr="http://kapd.h.uib.no/profilmanual/images/img01_elementer/UiBmerke_200_200_svhv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6323" y="2920673"/>
              <a:ext cx="1122613" cy="1122613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15" name="TextBox 14"/>
          <p:cNvSpPr txBox="1"/>
          <p:nvPr/>
        </p:nvSpPr>
        <p:spPr>
          <a:xfrm>
            <a:off x="162273" y="2348880"/>
            <a:ext cx="1463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0" dirty="0" smtClean="0">
                <a:solidFill>
                  <a:schemeClr val="bg1"/>
                </a:solidFill>
              </a:rPr>
              <a:t>Industry</a:t>
            </a:r>
            <a:endParaRPr lang="en-US" sz="2800" b="0" dirty="0">
              <a:solidFill>
                <a:schemeClr val="bg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22382" y="2913809"/>
            <a:ext cx="1169433" cy="3190169"/>
            <a:chOff x="322382" y="2913809"/>
            <a:chExt cx="1169433" cy="3190169"/>
          </a:xfrm>
        </p:grpSpPr>
        <p:grpSp>
          <p:nvGrpSpPr>
            <p:cNvPr id="18" name="Group 17"/>
            <p:cNvGrpSpPr/>
            <p:nvPr/>
          </p:nvGrpSpPr>
          <p:grpSpPr>
            <a:xfrm>
              <a:off x="323655" y="5145333"/>
              <a:ext cx="1168159" cy="546457"/>
              <a:chOff x="530684" y="5215674"/>
              <a:chExt cx="952502" cy="445574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174" y="5392515"/>
                <a:ext cx="950012" cy="268733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684" y="5215674"/>
                <a:ext cx="952501" cy="176935"/>
              </a:xfrm>
              <a:prstGeom prst="rect">
                <a:avLst/>
              </a:prstGeom>
            </p:spPr>
          </p:pic>
        </p:grpSp>
        <p:pic>
          <p:nvPicPr>
            <p:cNvPr id="3083" name="Picture 11" descr="Egersund Group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382" y="2913809"/>
              <a:ext cx="1169429" cy="3742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9" name="Picture 17" descr="http://www.nergardhavfiske.no/design/yras/images/nergard1.gif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383" y="3337982"/>
              <a:ext cx="1169429" cy="560603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091" name="Picture 19" descr="http://www.smakavkysten.no/typo3temp/pics/741fbb032e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383" y="3948323"/>
              <a:ext cx="1169429" cy="7146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93" name="Picture 21" descr="http://img2.custompublish.com/getfile.php/1907417.822.qerxftfcsr/Norges+r%C3%A5fisklag+liggende+logo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655" y="4710570"/>
              <a:ext cx="1168158" cy="363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95" name="Picture 23" descr="http://www.useumsi.com/wp-content/uploads/Unlimited-Marine-Services-Simrad-Logo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603" y="5762257"/>
              <a:ext cx="1167212" cy="3417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Box 15"/>
          <p:cNvSpPr txBox="1"/>
          <p:nvPr/>
        </p:nvSpPr>
        <p:spPr>
          <a:xfrm>
            <a:off x="2627784" y="2353807"/>
            <a:ext cx="32624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0" dirty="0" smtClean="0">
                <a:solidFill>
                  <a:schemeClr val="bg1"/>
                </a:solidFill>
              </a:rPr>
              <a:t>Research </a:t>
            </a:r>
            <a:r>
              <a:rPr lang="nb-NO" sz="2800" b="0" dirty="0" err="1" smtClean="0">
                <a:solidFill>
                  <a:schemeClr val="bg1"/>
                </a:solidFill>
              </a:rPr>
              <a:t>Institutes</a:t>
            </a:r>
            <a:endParaRPr lang="en-US" sz="2800" b="0" dirty="0">
              <a:solidFill>
                <a:schemeClr val="bg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555776" y="2920672"/>
            <a:ext cx="3361198" cy="1222956"/>
            <a:chOff x="2555776" y="2920672"/>
            <a:chExt cx="3361198" cy="1222956"/>
          </a:xfrm>
        </p:grpSpPr>
        <p:pic>
          <p:nvPicPr>
            <p:cNvPr id="3097" name="Picture 25" descr="http://hinnsiden.imr.no/__data/page/2285/HIhoved_bla.bm-eng.CMYK2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5776" y="2920672"/>
              <a:ext cx="3361198" cy="3838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99" name="Picture 27" descr="http://nofima.no/wp-content/uploads/2014/09/nofima_rgb_hoy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2836" y="3397703"/>
              <a:ext cx="2952328" cy="745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3407967" y="4365104"/>
            <a:ext cx="1912049" cy="2310036"/>
            <a:chOff x="3407967" y="4365104"/>
            <a:chExt cx="1912049" cy="2310036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1880" y="4365104"/>
              <a:ext cx="1828136" cy="22765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3427492" y="6275030"/>
              <a:ext cx="2648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2000" dirty="0" smtClean="0">
                  <a:solidFill>
                    <a:srgbClr val="FF0000"/>
                  </a:solidFill>
                  <a:latin typeface="Arial Rounded MT Bold" panose="020F0704030504030204" pitchFamily="34" charset="0"/>
                </a:rPr>
                <a:t>.</a:t>
              </a:r>
              <a:endParaRPr lang="en-US" sz="2000" dirty="0">
                <a:solidFill>
                  <a:srgbClr val="FF0000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407967" y="5992715"/>
              <a:ext cx="2648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2000" dirty="0" smtClean="0">
                  <a:solidFill>
                    <a:srgbClr val="FF0000"/>
                  </a:solidFill>
                  <a:latin typeface="Arial Rounded MT Bold" panose="020F0704030504030204" pitchFamily="34" charset="0"/>
                </a:rPr>
                <a:t>.</a:t>
              </a:r>
              <a:endParaRPr lang="en-US" sz="2000" dirty="0">
                <a:solidFill>
                  <a:srgbClr val="FF0000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804794" y="6160542"/>
              <a:ext cx="2648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2000" dirty="0" smtClean="0">
                  <a:solidFill>
                    <a:srgbClr val="FF0000"/>
                  </a:solidFill>
                  <a:latin typeface="Arial Rounded MT Bold" panose="020F0704030504030204" pitchFamily="34" charset="0"/>
                </a:rPr>
                <a:t>.</a:t>
              </a:r>
              <a:endParaRPr lang="en-US" sz="2000" dirty="0">
                <a:solidFill>
                  <a:srgbClr val="FF0000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451797" y="4418064"/>
              <a:ext cx="2648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2000" dirty="0" smtClean="0">
                  <a:solidFill>
                    <a:srgbClr val="FF0000"/>
                  </a:solidFill>
                  <a:latin typeface="Arial Rounded MT Bold" panose="020F0704030504030204" pitchFamily="34" charset="0"/>
                </a:rPr>
                <a:t>.</a:t>
              </a:r>
              <a:endParaRPr lang="en-US" sz="2000" dirty="0">
                <a:solidFill>
                  <a:srgbClr val="FF0000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311946" y="4563321"/>
              <a:ext cx="2648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2000" dirty="0" smtClean="0">
                  <a:solidFill>
                    <a:srgbClr val="FF0000"/>
                  </a:solidFill>
                  <a:latin typeface="Arial Rounded MT Bold" panose="020F0704030504030204" pitchFamily="34" charset="0"/>
                </a:rPr>
                <a:t>.</a:t>
              </a:r>
              <a:endParaRPr lang="en-US" sz="2000" dirty="0">
                <a:solidFill>
                  <a:srgbClr val="FF0000"/>
                </a:solidFill>
                <a:latin typeface="Arial Rounded MT Bold" panose="020F0704030504030204" pitchFamily="34" charset="0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4536159" y="5344934"/>
            <a:ext cx="4303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0" dirty="0" err="1" smtClean="0">
                <a:solidFill>
                  <a:schemeClr val="bg1"/>
                </a:solidFill>
              </a:rPr>
              <a:t>Funding</a:t>
            </a:r>
            <a:r>
              <a:rPr lang="nb-NO" sz="2000" b="0" dirty="0" smtClean="0">
                <a:solidFill>
                  <a:schemeClr val="bg1"/>
                </a:solidFill>
              </a:rPr>
              <a:t> from </a:t>
            </a:r>
            <a:r>
              <a:rPr lang="nb-NO" sz="2000" b="0" dirty="0" err="1" smtClean="0">
                <a:solidFill>
                  <a:schemeClr val="bg1"/>
                </a:solidFill>
              </a:rPr>
              <a:t>industry</a:t>
            </a:r>
            <a:r>
              <a:rPr lang="nb-NO" sz="2000" b="0" dirty="0" smtClean="0">
                <a:solidFill>
                  <a:schemeClr val="bg1"/>
                </a:solidFill>
              </a:rPr>
              <a:t> partners and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922312" y="5781713"/>
            <a:ext cx="3384376" cy="671460"/>
            <a:chOff x="4922312" y="5781713"/>
            <a:chExt cx="3384376" cy="671460"/>
          </a:xfrm>
        </p:grpSpPr>
        <p:sp>
          <p:nvSpPr>
            <p:cNvPr id="9" name="Rectangle 8"/>
            <p:cNvSpPr/>
            <p:nvPr/>
          </p:nvSpPr>
          <p:spPr bwMode="auto">
            <a:xfrm>
              <a:off x="4922312" y="5781713"/>
              <a:ext cx="3384376" cy="67146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3107" name="Picture 35" descr="http://www.forskningsradet.no/servlet/Satellite?blobcol=urldata&amp;blobheader=image%2Fpng&amp;blobheadername1=Content-Disposition%3A&amp;blobheadervalue1=+attachment%3B+filename%3D%22FRlogoEngrgb-farger%2C0.png%22&amp;blobkey=id&amp;blobtable=MungoBlobs&amp;blobwhere=1274505376707&amp;ssbinary=true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5819376"/>
              <a:ext cx="3338303" cy="614341"/>
            </a:xfrm>
            <a:prstGeom prst="rect">
              <a:avLst/>
            </a:prstGeom>
            <a:solidFill>
              <a:schemeClr val="bg1"/>
            </a:solidFill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5" grpId="0"/>
      <p:bldP spid="16" grpId="0"/>
      <p:bldP spid="3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48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Content Placeholder 28" descr="MAINCAM_FR$2012-0604-171400-0738-40591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95863" y="1227138"/>
            <a:ext cx="2468562" cy="1843087"/>
          </a:xfrm>
        </p:spPr>
      </p:pic>
      <p:pic>
        <p:nvPicPr>
          <p:cNvPr id="30" name="Picture 29" descr="MAINCAM_FR$2012-0604-171400-0338-4058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227138"/>
            <a:ext cx="2468563" cy="184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 descr="MAINCAM_FR$2012-0604-171400-0538-4059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63" y="1227138"/>
            <a:ext cx="2468562" cy="184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MAINCAM_FR$2012-0605-121347-0622-8119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863" y="3111500"/>
            <a:ext cx="2466975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MAINCAM_FR$2012-0605-121347-0224-81189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106738"/>
            <a:ext cx="2468563" cy="184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MAINCAM_FR$2012-0605-121347-0422-81190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105150"/>
            <a:ext cx="2466975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593013" y="1628775"/>
            <a:ext cx="1371600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Too large to fit in a single image</a:t>
            </a:r>
            <a:endParaRPr lang="en-GB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93013" y="3924300"/>
            <a:ext cx="21526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Curved</a:t>
            </a:r>
            <a:endParaRPr lang="en-GB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0" name="Picture 19" descr="MAINCAM_FR$2012-0605-122834-0422-85625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981575"/>
            <a:ext cx="2466975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MAINCAM_FR$2012-0605-122834-0022-85623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88" y="4981575"/>
            <a:ext cx="2465387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MAINCAM_FR$2012-0605-122834-0222-85624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450" y="4981575"/>
            <a:ext cx="2465388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7593013" y="5229225"/>
            <a:ext cx="1550987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No images with both snout and tail visible</a:t>
            </a:r>
            <a:endParaRPr lang="en-GB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7662" name="Tittel 1"/>
          <p:cNvSpPr txBox="1">
            <a:spLocks/>
          </p:cNvSpPr>
          <p:nvPr/>
        </p:nvSpPr>
        <p:spPr bwMode="auto">
          <a:xfrm>
            <a:off x="0" y="28575"/>
            <a:ext cx="91440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b-NO" altLang="en-US" sz="440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Poorly oriented fish</a:t>
            </a:r>
          </a:p>
        </p:txBody>
      </p:sp>
    </p:spTree>
    <p:extLst>
      <p:ext uri="{BB962C8B-B14F-4D97-AF65-F5344CB8AC3E}">
        <p14:creationId xmlns:p14="http://schemas.microsoft.com/office/powerpoint/2010/main" val="191167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tel 1"/>
          <p:cNvSpPr txBox="1">
            <a:spLocks/>
          </p:cNvSpPr>
          <p:nvPr/>
        </p:nvSpPr>
        <p:spPr bwMode="auto">
          <a:xfrm>
            <a:off x="0" y="28575"/>
            <a:ext cx="91440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b-NO" altLang="en-US" sz="440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Measuring poorly oriented fish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351609"/>
            <a:ext cx="3708400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landmark points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36750"/>
            <a:ext cx="4854575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landmark distances.tif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36750"/>
            <a:ext cx="4856163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219700" y="1219200"/>
            <a:ext cx="228780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bg1"/>
                </a:solidFill>
                <a:latin typeface="+mj-lt"/>
              </a:rPr>
              <a:t>15 landmark points</a:t>
            </a:r>
            <a:endParaRPr lang="en-GB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19700" y="1639888"/>
            <a:ext cx="278794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bg1"/>
                </a:solidFill>
                <a:latin typeface="+mj-lt"/>
              </a:rPr>
              <a:t>105 landmark distances</a:t>
            </a:r>
            <a:endParaRPr lang="en-GB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19700" y="1988840"/>
            <a:ext cx="39243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bg1"/>
                </a:solidFill>
                <a:latin typeface="+mj-lt"/>
              </a:rPr>
              <a:t>Calculate ratio between each landmark distance and total length</a:t>
            </a:r>
            <a:endParaRPr lang="en-GB" sz="1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7" name="Picture 16" descr="landmark distances TL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35163"/>
            <a:ext cx="4856163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23850" y="1317625"/>
            <a:ext cx="5120312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+mj-lt"/>
              </a:rPr>
              <a:t>Scale up landmark distances</a:t>
            </a:r>
            <a:endParaRPr lang="en-GB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19700" y="2782888"/>
            <a:ext cx="39243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bg1"/>
                </a:solidFill>
                <a:latin typeface="+mj-lt"/>
              </a:rPr>
              <a:t>Measure landmark distance, scale up to total length</a:t>
            </a:r>
            <a:endParaRPr lang="en-GB" sz="18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H="1" flipV="1">
            <a:off x="3203575" y="2346325"/>
            <a:ext cx="1817688" cy="669925"/>
          </a:xfrm>
          <a:prstGeom prst="line">
            <a:avLst/>
          </a:prstGeom>
          <a:ln w="19050">
            <a:solidFill>
              <a:srgbClr val="0033C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6" descr="lengths by porti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211638"/>
            <a:ext cx="4854575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23850" y="3681413"/>
            <a:ext cx="395973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+mj-lt"/>
              </a:rPr>
              <a:t>Sum shorter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invervals</a:t>
            </a:r>
            <a:endParaRPr lang="en-GB" sz="28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6049963" y="4000897"/>
            <a:ext cx="2865437" cy="2247900"/>
            <a:chOff x="6050528" y="4047279"/>
            <a:chExt cx="2864130" cy="2247545"/>
          </a:xfrm>
        </p:grpSpPr>
        <p:sp>
          <p:nvSpPr>
            <p:cNvPr id="32" name="Oval 31"/>
            <p:cNvSpPr/>
            <p:nvPr/>
          </p:nvSpPr>
          <p:spPr>
            <a:xfrm rot="3269565">
              <a:off x="8550477" y="3792618"/>
              <a:ext cx="109520" cy="618843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 rot="3269565">
              <a:off x="7774543" y="4497343"/>
              <a:ext cx="119043" cy="526810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 rot="3269566">
              <a:off x="7307234" y="4904458"/>
              <a:ext cx="139678" cy="431603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>
            <a:xfrm rot="3520133">
              <a:off x="7027168" y="5252834"/>
              <a:ext cx="136503" cy="261818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" name="Oval 36"/>
            <p:cNvSpPr/>
            <p:nvPr/>
          </p:nvSpPr>
          <p:spPr>
            <a:xfrm rot="3269566">
              <a:off x="6746315" y="5481406"/>
              <a:ext cx="99996" cy="317355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8" name="Oval 37"/>
            <p:cNvSpPr/>
            <p:nvPr/>
          </p:nvSpPr>
          <p:spPr>
            <a:xfrm rot="2938600">
              <a:off x="6490049" y="5631395"/>
              <a:ext cx="104758" cy="272925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9" name="Oval 38"/>
            <p:cNvSpPr/>
            <p:nvPr/>
          </p:nvSpPr>
          <p:spPr>
            <a:xfrm rot="2938600">
              <a:off x="6286148" y="5897234"/>
              <a:ext cx="106346" cy="111074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>
            <a:xfrm rot="2938600">
              <a:off x="6052098" y="6186907"/>
              <a:ext cx="106346" cy="109487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1" name="Oval 40"/>
            <p:cNvSpPr/>
            <p:nvPr/>
          </p:nvSpPr>
          <p:spPr>
            <a:xfrm rot="2938600">
              <a:off x="8197420" y="4201258"/>
              <a:ext cx="106345" cy="109487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031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8" grpId="0"/>
      <p:bldP spid="25" grpId="0"/>
      <p:bldP spid="2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Verification of juvenile fish lengths</a:t>
            </a:r>
            <a:endParaRPr lang="nb-NO" dirty="0"/>
          </a:p>
        </p:txBody>
      </p:sp>
      <p:pic>
        <p:nvPicPr>
          <p:cNvPr id="73731" name="Picture 6" descr="IMGP103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412875"/>
            <a:ext cx="6508750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57563"/>
            <a:ext cx="3946525" cy="215900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1" t="-2784" r="30293" b="-10603"/>
          <a:stretch/>
        </p:blipFill>
        <p:spPr bwMode="auto">
          <a:xfrm rot="16200000">
            <a:off x="5274000" y="3024000"/>
            <a:ext cx="2160000" cy="284400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800000" rev="108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95288" y="5732463"/>
            <a:ext cx="445506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en-US" sz="2000" dirty="0">
                <a:solidFill>
                  <a:schemeClr val="bg1"/>
                </a:solidFill>
              </a:rPr>
              <a:t>Atlantic </a:t>
            </a:r>
            <a:r>
              <a:rPr lang="nb-NO" altLang="en-US" sz="2000" dirty="0" err="1">
                <a:solidFill>
                  <a:schemeClr val="bg1"/>
                </a:solidFill>
              </a:rPr>
              <a:t>cod</a:t>
            </a:r>
            <a:endParaRPr lang="nb-NO" altLang="en-US" sz="2000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b-NO" altLang="en-US" sz="2000" dirty="0" err="1">
                <a:solidFill>
                  <a:schemeClr val="bg1"/>
                </a:solidFill>
              </a:rPr>
              <a:t>measured</a:t>
            </a:r>
            <a:r>
              <a:rPr lang="nb-NO" altLang="en-US" sz="2000" dirty="0">
                <a:solidFill>
                  <a:schemeClr val="bg1"/>
                </a:solidFill>
              </a:rPr>
              <a:t> standard </a:t>
            </a:r>
            <a:r>
              <a:rPr lang="nb-NO" altLang="en-US" sz="2000" dirty="0" err="1">
                <a:solidFill>
                  <a:schemeClr val="bg1"/>
                </a:solidFill>
              </a:rPr>
              <a:t>length</a:t>
            </a:r>
            <a:r>
              <a:rPr lang="nb-NO" altLang="en-US" sz="2000" dirty="0">
                <a:solidFill>
                  <a:schemeClr val="bg1"/>
                </a:solidFill>
              </a:rPr>
              <a:t>:   65mm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b-NO" altLang="en-US" sz="2000" dirty="0">
                <a:solidFill>
                  <a:schemeClr val="bg1"/>
                </a:solidFill>
              </a:rPr>
              <a:t>standard </a:t>
            </a:r>
            <a:r>
              <a:rPr lang="nb-NO" altLang="en-US" sz="2000" dirty="0" err="1">
                <a:solidFill>
                  <a:schemeClr val="bg1"/>
                </a:solidFill>
              </a:rPr>
              <a:t>length</a:t>
            </a:r>
            <a:r>
              <a:rPr lang="nb-NO" altLang="en-US" sz="2000" dirty="0">
                <a:solidFill>
                  <a:schemeClr val="bg1"/>
                </a:solidFill>
              </a:rPr>
              <a:t> from image: 63mm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859338" y="5732463"/>
            <a:ext cx="445506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en-US" sz="2000" dirty="0" err="1">
                <a:solidFill>
                  <a:schemeClr val="bg1"/>
                </a:solidFill>
              </a:rPr>
              <a:t>lumpsucker</a:t>
            </a:r>
            <a:endParaRPr lang="nb-NO" altLang="en-US" sz="2000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b-NO" altLang="en-US" sz="2000" dirty="0" err="1">
                <a:solidFill>
                  <a:schemeClr val="bg1"/>
                </a:solidFill>
              </a:rPr>
              <a:t>measured</a:t>
            </a:r>
            <a:r>
              <a:rPr lang="nb-NO" altLang="en-US" sz="2000" dirty="0">
                <a:solidFill>
                  <a:schemeClr val="bg1"/>
                </a:solidFill>
              </a:rPr>
              <a:t> standard </a:t>
            </a:r>
            <a:r>
              <a:rPr lang="nb-NO" altLang="en-US" sz="2000" dirty="0" err="1">
                <a:solidFill>
                  <a:schemeClr val="bg1"/>
                </a:solidFill>
              </a:rPr>
              <a:t>length</a:t>
            </a:r>
            <a:r>
              <a:rPr lang="nb-NO" altLang="en-US" sz="2000" dirty="0">
                <a:solidFill>
                  <a:schemeClr val="bg1"/>
                </a:solidFill>
              </a:rPr>
              <a:t>:   36mm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b-NO" altLang="en-US" sz="2000" dirty="0">
                <a:solidFill>
                  <a:schemeClr val="bg1"/>
                </a:solidFill>
              </a:rPr>
              <a:t>standard </a:t>
            </a:r>
            <a:r>
              <a:rPr lang="nb-NO" altLang="en-US" sz="2000" dirty="0" err="1">
                <a:solidFill>
                  <a:schemeClr val="bg1"/>
                </a:solidFill>
              </a:rPr>
              <a:t>length</a:t>
            </a:r>
            <a:r>
              <a:rPr lang="nb-NO" altLang="en-US" sz="2000" dirty="0">
                <a:solidFill>
                  <a:schemeClr val="bg1"/>
                </a:solidFill>
              </a:rPr>
              <a:t> from image: 36mm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323850" y="2492375"/>
            <a:ext cx="1295400" cy="8651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932363" y="2133600"/>
            <a:ext cx="503237" cy="12239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284663" y="2205038"/>
            <a:ext cx="0" cy="11525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019925" y="2205038"/>
            <a:ext cx="1655763" cy="11525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077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Documents and Settings\shale.SCANTROL\My Documents\Dropbox\Length paper\Figures\Figure 5 ECDFs\5 ECDFs.tif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268413"/>
            <a:ext cx="5472113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084888" y="1196975"/>
            <a:ext cx="3059112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</a:rPr>
              <a:t>21 species, 4-625 individuals per species (1631 total)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</a:rPr>
              <a:t>Lengths calculated from images for 1631 of 1699 fish imaged and identified (96%)</a:t>
            </a:r>
            <a:endParaRPr lang="en-GB" altLang="en-US" sz="2000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</a:rPr>
              <a:t>Difference in length distribution only for Atlantic herring and Atlantic horse mackerel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</a:rPr>
              <a:t>(Kolmogorov-Smirnov test)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63938" y="1301750"/>
            <a:ext cx="2447925" cy="1079500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0113" y="2614613"/>
            <a:ext cx="2447925" cy="1081087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bg1"/>
              </a:solidFill>
            </a:endParaRPr>
          </a:p>
        </p:txBody>
      </p:sp>
      <p:sp>
        <p:nvSpPr>
          <p:cNvPr id="23558" name="TextBox 5"/>
          <p:cNvSpPr txBox="1">
            <a:spLocks noChangeArrowheads="1"/>
          </p:cNvSpPr>
          <p:nvPr/>
        </p:nvSpPr>
        <p:spPr bwMode="auto">
          <a:xfrm>
            <a:off x="6880239" y="6396038"/>
            <a:ext cx="22637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nb-NO" altLang="en-US" sz="2000">
                <a:solidFill>
                  <a:schemeClr val="bg1"/>
                </a:solidFill>
              </a:rPr>
              <a:t>Rosen et al. 2013</a:t>
            </a:r>
            <a:endParaRPr lang="en-GB" altLang="en-US" sz="2000">
              <a:solidFill>
                <a:schemeClr val="bg1"/>
              </a:solidFill>
            </a:endParaRPr>
          </a:p>
        </p:txBody>
      </p:sp>
      <p:sp>
        <p:nvSpPr>
          <p:cNvPr id="23559" name="Tittel 1"/>
          <p:cNvSpPr txBox="1">
            <a:spLocks/>
          </p:cNvSpPr>
          <p:nvPr/>
        </p:nvSpPr>
        <p:spPr bwMode="auto">
          <a:xfrm>
            <a:off x="0" y="28575"/>
            <a:ext cx="91440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b-NO" altLang="en-US" sz="440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Length frequencies (large catches)</a:t>
            </a:r>
          </a:p>
        </p:txBody>
      </p:sp>
    </p:spTree>
    <p:extLst>
      <p:ext uri="{BB962C8B-B14F-4D97-AF65-F5344CB8AC3E}">
        <p14:creationId xmlns:p14="http://schemas.microsoft.com/office/powerpoint/2010/main" val="311456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14-19 into 20120531_22-07-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060575"/>
            <a:ext cx="4305300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13"/>
          <p:cNvSpPr/>
          <p:nvPr/>
        </p:nvSpPr>
        <p:spPr>
          <a:xfrm rot="20507752">
            <a:off x="3019425" y="4518025"/>
            <a:ext cx="1093788" cy="696913"/>
          </a:xfrm>
          <a:prstGeom prst="ellipse">
            <a:avLst/>
          </a:prstGeom>
          <a:noFill/>
          <a:ln w="95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bg1"/>
              </a:solidFill>
            </a:endParaRPr>
          </a:p>
        </p:txBody>
      </p:sp>
      <p:pic>
        <p:nvPicPr>
          <p:cNvPr id="15" name="Picture 14" descr="MAINCAM_FR$2012-0531-222315-0287-2319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060575"/>
            <a:ext cx="4337050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3975" y="5364163"/>
            <a:ext cx="4681538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Atlantic cod approximately 3 m from camera</a:t>
            </a:r>
            <a:endParaRPr lang="en-GB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43438" y="5362575"/>
            <a:ext cx="4321175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Same cod,10 seconds later</a:t>
            </a:r>
            <a:endParaRPr lang="en-GB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388" y="1341438"/>
            <a:ext cx="4321175" cy="706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Monochrome observation camera (direct lighting)</a:t>
            </a:r>
            <a:endParaRPr lang="en-GB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43438" y="1341438"/>
            <a:ext cx="4321175" cy="706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 err="1">
                <a:solidFill>
                  <a:schemeClr val="bg1"/>
                </a:solidFill>
                <a:latin typeface="+mj-lt"/>
              </a:rPr>
              <a:t>DeepVision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(indirect lighting)</a:t>
            </a:r>
            <a:endParaRPr lang="en-GB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7088" y="6107113"/>
            <a:ext cx="85693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Diminished image quality, but useable for species and length id</a:t>
            </a:r>
            <a:endParaRPr lang="en-GB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1754" name="Tittel 1"/>
          <p:cNvSpPr txBox="1">
            <a:spLocks/>
          </p:cNvSpPr>
          <p:nvPr/>
        </p:nvSpPr>
        <p:spPr bwMode="auto">
          <a:xfrm>
            <a:off x="0" y="28575"/>
            <a:ext cx="91440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b-NO" altLang="en-US" sz="440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Challenges: turbid water</a:t>
            </a:r>
          </a:p>
        </p:txBody>
      </p:sp>
    </p:spTree>
    <p:extLst>
      <p:ext uri="{BB962C8B-B14F-4D97-AF65-F5344CB8AC3E}">
        <p14:creationId xmlns:p14="http://schemas.microsoft.com/office/powerpoint/2010/main" val="205738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/>
      <p:bldP spid="18" grpId="0"/>
      <p:bldP spid="19" grpId="0"/>
      <p:bldP spid="20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0"/>
            <a:ext cx="79994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721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0" descr="MAINCAM_FR$2012-0818-093814-0448-27236 cro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1249363"/>
            <a:ext cx="26035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Box 20"/>
          <p:cNvSpPr txBox="1">
            <a:spLocks noChangeArrowheads="1"/>
          </p:cNvSpPr>
          <p:nvPr/>
        </p:nvSpPr>
        <p:spPr bwMode="auto">
          <a:xfrm>
            <a:off x="107950" y="3059113"/>
            <a:ext cx="3095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5.0 cm Greenland halibut</a:t>
            </a:r>
          </a:p>
        </p:txBody>
      </p:sp>
      <p:sp>
        <p:nvSpPr>
          <p:cNvPr id="52228" name="TextBox 20"/>
          <p:cNvSpPr txBox="1">
            <a:spLocks noChangeArrowheads="1"/>
          </p:cNvSpPr>
          <p:nvPr/>
        </p:nvSpPr>
        <p:spPr bwMode="auto">
          <a:xfrm>
            <a:off x="179388" y="1033463"/>
            <a:ext cx="8785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young of the year fish</a:t>
            </a:r>
          </a:p>
        </p:txBody>
      </p:sp>
      <p:sp>
        <p:nvSpPr>
          <p:cNvPr id="52229" name="TextBox 20"/>
          <p:cNvSpPr txBox="1">
            <a:spLocks noChangeArrowheads="1"/>
          </p:cNvSpPr>
          <p:nvPr/>
        </p:nvSpPr>
        <p:spPr bwMode="auto">
          <a:xfrm>
            <a:off x="179388" y="3740150"/>
            <a:ext cx="8785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jellyfish, small crustaceans</a:t>
            </a:r>
          </a:p>
        </p:txBody>
      </p:sp>
      <p:pic>
        <p:nvPicPr>
          <p:cNvPr id="52230" name="Picture 20" descr="MAINCAM_FR$2012-0822-101707-0006-18264_E1.5G1.5Gr1.8Gg1.0Gb2.5 cro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4418013"/>
            <a:ext cx="194310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Picture 21" descr="MAINCAM_FR$2012-0818-093357-0644-25952 crop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4418013"/>
            <a:ext cx="2160588" cy="116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Picture 22" descr="MAINCAM_FR$2012-0819-133359-0105-55089_E1.5G1.0Gr1.8Gg1.0Gb2.5 crop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418013"/>
            <a:ext cx="1800225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3" name="Picture 23" descr="MAINCAM_FR$2012-0818-093341-0044-25869 crop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213" y="4418013"/>
            <a:ext cx="2239962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4" name="TextBox 20"/>
          <p:cNvSpPr txBox="1">
            <a:spLocks noChangeArrowheads="1"/>
          </p:cNvSpPr>
          <p:nvPr/>
        </p:nvSpPr>
        <p:spPr bwMode="auto">
          <a:xfrm>
            <a:off x="323850" y="5641975"/>
            <a:ext cx="1800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comb jellyfish</a:t>
            </a:r>
          </a:p>
        </p:txBody>
      </p:sp>
      <p:sp>
        <p:nvSpPr>
          <p:cNvPr id="52235" name="TextBox 20"/>
          <p:cNvSpPr txBox="1">
            <a:spLocks noChangeArrowheads="1"/>
          </p:cNvSpPr>
          <p:nvPr/>
        </p:nvSpPr>
        <p:spPr bwMode="auto">
          <a:xfrm>
            <a:off x="2268538" y="5641975"/>
            <a:ext cx="790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krill</a:t>
            </a:r>
          </a:p>
        </p:txBody>
      </p:sp>
      <p:sp>
        <p:nvSpPr>
          <p:cNvPr id="52236" name="TextBox 20"/>
          <p:cNvSpPr txBox="1">
            <a:spLocks noChangeArrowheads="1"/>
          </p:cNvSpPr>
          <p:nvPr/>
        </p:nvSpPr>
        <p:spPr bwMode="auto">
          <a:xfrm>
            <a:off x="4356099" y="5622925"/>
            <a:ext cx="12969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</a:rPr>
              <a:t>amphipods</a:t>
            </a:r>
          </a:p>
        </p:txBody>
      </p:sp>
      <p:sp>
        <p:nvSpPr>
          <p:cNvPr id="52237" name="TextBox 20"/>
          <p:cNvSpPr txBox="1">
            <a:spLocks noChangeArrowheads="1"/>
          </p:cNvSpPr>
          <p:nvPr/>
        </p:nvSpPr>
        <p:spPr bwMode="auto">
          <a:xfrm>
            <a:off x="6588125" y="5641975"/>
            <a:ext cx="1079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shrimp</a:t>
            </a:r>
          </a:p>
        </p:txBody>
      </p:sp>
      <p:pic>
        <p:nvPicPr>
          <p:cNvPr id="5223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838" y="1538288"/>
            <a:ext cx="2770187" cy="151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5" y="1538288"/>
            <a:ext cx="26733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40" name="TextBox 20"/>
          <p:cNvSpPr txBox="1">
            <a:spLocks noChangeArrowheads="1"/>
          </p:cNvSpPr>
          <p:nvPr/>
        </p:nvSpPr>
        <p:spPr bwMode="auto">
          <a:xfrm>
            <a:off x="3203575" y="3049588"/>
            <a:ext cx="2736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6.5 cm Atlantic cod</a:t>
            </a:r>
          </a:p>
        </p:txBody>
      </p:sp>
      <p:sp>
        <p:nvSpPr>
          <p:cNvPr id="52241" name="TextBox 20"/>
          <p:cNvSpPr txBox="1">
            <a:spLocks noChangeArrowheads="1"/>
          </p:cNvSpPr>
          <p:nvPr/>
        </p:nvSpPr>
        <p:spPr bwMode="auto">
          <a:xfrm>
            <a:off x="6145213" y="3068638"/>
            <a:ext cx="2736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3.6 cm lumpsucker</a:t>
            </a:r>
          </a:p>
        </p:txBody>
      </p:sp>
      <p:sp>
        <p:nvSpPr>
          <p:cNvPr id="52242" name="TextBox 6"/>
          <p:cNvSpPr txBox="1">
            <a:spLocks noChangeArrowheads="1"/>
          </p:cNvSpPr>
          <p:nvPr/>
        </p:nvSpPr>
        <p:spPr bwMode="auto">
          <a:xfrm>
            <a:off x="5932864" y="6488113"/>
            <a:ext cx="32111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nb-NO" altLang="en-US" sz="1800">
                <a:solidFill>
                  <a:schemeClr val="bg1"/>
                </a:solidFill>
              </a:rPr>
              <a:t>Underwood et al. submitted</a:t>
            </a:r>
            <a:endParaRPr lang="en-GB" altLang="en-US" sz="1800">
              <a:solidFill>
                <a:schemeClr val="bg1"/>
              </a:solidFill>
            </a:endParaRPr>
          </a:p>
        </p:txBody>
      </p:sp>
      <p:sp>
        <p:nvSpPr>
          <p:cNvPr id="52243" name="Tittel 1"/>
          <p:cNvSpPr txBox="1">
            <a:spLocks/>
          </p:cNvSpPr>
          <p:nvPr/>
        </p:nvSpPr>
        <p:spPr bwMode="auto">
          <a:xfrm>
            <a:off x="0" y="28575"/>
            <a:ext cx="91440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b-NO" altLang="en-US" sz="440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Ecosystem / juvenile fish survey</a:t>
            </a:r>
          </a:p>
        </p:txBody>
      </p:sp>
    </p:spTree>
    <p:extLst>
      <p:ext uri="{BB962C8B-B14F-4D97-AF65-F5344CB8AC3E}">
        <p14:creationId xmlns:p14="http://schemas.microsoft.com/office/powerpoint/2010/main" val="365930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C:\Documents and Settings\shale.SCANTROL\My Documents\Dropbox\ICES ASC 09.2012 Bergen\pres\06 length measurement\MAINCAM_FR$2012-0605-121229-0023-8079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01725"/>
            <a:ext cx="7705725" cy="575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2772" name="Object 4"/>
          <p:cNvGraphicFramePr>
            <a:graphicFrameLocks noChangeAspect="1"/>
          </p:cNvGraphicFramePr>
          <p:nvPr/>
        </p:nvGraphicFramePr>
        <p:xfrm>
          <a:off x="3325813" y="5322888"/>
          <a:ext cx="3803650" cy="449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5" imgW="2362200" imgH="279400" progId="Equation.3">
                  <p:embed/>
                </p:oleObj>
              </mc:Choice>
              <mc:Fallback>
                <p:oleObj name="Equation" r:id="rId5" imgW="2362200" imgH="279400" progId="Equation.3">
                  <p:embed/>
                  <p:pic>
                    <p:nvPicPr>
                      <p:cNvPr id="3277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5813" y="5322888"/>
                        <a:ext cx="3803650" cy="449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1511300" y="3081338"/>
            <a:ext cx="4464050" cy="2232025"/>
            <a:chOff x="1187624" y="764704"/>
            <a:chExt cx="7635456" cy="3864579"/>
          </a:xfrm>
        </p:grpSpPr>
        <p:cxnSp>
          <p:nvCxnSpPr>
            <p:cNvPr id="32" name="Straight Connector 31"/>
            <p:cNvCxnSpPr/>
            <p:nvPr/>
          </p:nvCxnSpPr>
          <p:spPr>
            <a:xfrm flipH="1">
              <a:off x="2127122" y="764704"/>
              <a:ext cx="669595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1190340" y="3691998"/>
              <a:ext cx="936782" cy="9372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1190340" y="764704"/>
              <a:ext cx="936782" cy="9372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1190340" y="1701987"/>
              <a:ext cx="0" cy="29272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2127122" y="764704"/>
              <a:ext cx="0" cy="2927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7886298" y="3691998"/>
              <a:ext cx="936782" cy="9372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7886298" y="764704"/>
              <a:ext cx="936782" cy="9372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7886298" y="1701987"/>
              <a:ext cx="0" cy="29272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8823080" y="764704"/>
              <a:ext cx="0" cy="2927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1193055" y="1701987"/>
              <a:ext cx="669595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>
              <a:off x="2127122" y="3697495"/>
              <a:ext cx="669595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1187624" y="4623786"/>
              <a:ext cx="669595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67589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3319463" y="5878513"/>
          <a:ext cx="4687887" cy="41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7" imgW="3136900" imgH="279400" progId="Equation.3">
                  <p:embed/>
                </p:oleObj>
              </mc:Choice>
              <mc:Fallback>
                <p:oleObj name="Equation" r:id="rId7" imgW="3136900" imgH="279400" progId="Equation.3">
                  <p:embed/>
                  <p:pic>
                    <p:nvPicPr>
                      <p:cNvPr id="67589" name="Object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9463" y="5878513"/>
                        <a:ext cx="4687887" cy="417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590" name="Object 6"/>
          <p:cNvGraphicFramePr>
            <a:graphicFrameLocks noChangeAspect="1"/>
          </p:cNvGraphicFramePr>
          <p:nvPr/>
        </p:nvGraphicFramePr>
        <p:xfrm>
          <a:off x="3328988" y="6330950"/>
          <a:ext cx="1243012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9" imgW="710891" imgH="165028" progId="Equation.3">
                  <p:embed/>
                </p:oleObj>
              </mc:Choice>
              <mc:Fallback>
                <p:oleObj name="Equation" r:id="rId9" imgW="710891" imgH="165028" progId="Equation.3">
                  <p:embed/>
                  <p:pic>
                    <p:nvPicPr>
                      <p:cNvPr id="6759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8988" y="6330950"/>
                        <a:ext cx="1243012" cy="26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591" name="Title 1"/>
          <p:cNvSpPr>
            <a:spLocks noGrp="1"/>
          </p:cNvSpPr>
          <p:nvPr>
            <p:ph type="title"/>
          </p:nvPr>
        </p:nvSpPr>
        <p:spPr>
          <a:xfrm>
            <a:off x="0" y="115888"/>
            <a:ext cx="9144000" cy="1143000"/>
          </a:xfrm>
        </p:spPr>
        <p:txBody>
          <a:bodyPr/>
          <a:lstStyle/>
          <a:p>
            <a:r>
              <a:rPr lang="en-US" altLang="en-US" smtClean="0"/>
              <a:t>Length Measurement (theory)</a:t>
            </a:r>
            <a:endParaRPr lang="en-GB" altLang="en-US" smtClean="0"/>
          </a:p>
        </p:txBody>
      </p:sp>
      <p:sp>
        <p:nvSpPr>
          <p:cNvPr id="23" name="TextBox 22"/>
          <p:cNvSpPr txBox="1"/>
          <p:nvPr/>
        </p:nvSpPr>
        <p:spPr>
          <a:xfrm>
            <a:off x="5272088" y="3467100"/>
            <a:ext cx="1150937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  <a:latin typeface="+mj-lt"/>
              </a:rPr>
              <a:t>+</a:t>
            </a:r>
            <a:endParaRPr lang="en-GB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95475" y="4605338"/>
            <a:ext cx="115252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  <a:latin typeface="+mj-lt"/>
              </a:rPr>
              <a:t>+</a:t>
            </a:r>
            <a:endParaRPr lang="en-GB" b="1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2051050" y="3644900"/>
            <a:ext cx="3384550" cy="1152525"/>
          </a:xfrm>
          <a:prstGeom prst="straightConnector1">
            <a:avLst/>
          </a:prstGeom>
          <a:ln w="15875">
            <a:solidFill>
              <a:srgbClr val="FF0000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5435600" y="3490913"/>
            <a:ext cx="1512888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latin typeface="+mj-lt"/>
              </a:rPr>
              <a:t>(  X</a:t>
            </a:r>
            <a:r>
              <a:rPr lang="en-US" sz="1200" b="1" baseline="-25000" dirty="0">
                <a:latin typeface="+mj-lt"/>
              </a:rPr>
              <a:t>1</a:t>
            </a:r>
            <a:r>
              <a:rPr lang="en-US" sz="1200" b="1" dirty="0">
                <a:latin typeface="+mj-lt"/>
              </a:rPr>
              <a:t>,   Y</a:t>
            </a:r>
            <a:r>
              <a:rPr lang="en-US" sz="1200" b="1" baseline="-25000" dirty="0">
                <a:latin typeface="+mj-lt"/>
              </a:rPr>
              <a:t>1</a:t>
            </a:r>
            <a:r>
              <a:rPr lang="en-US" sz="1200" b="1" dirty="0">
                <a:latin typeface="+mj-lt"/>
              </a:rPr>
              <a:t>,   Z</a:t>
            </a:r>
            <a:r>
              <a:rPr lang="en-US" sz="1200" b="1" baseline="-25000" dirty="0">
                <a:latin typeface="+mj-lt"/>
              </a:rPr>
              <a:t>1</a:t>
            </a:r>
            <a:r>
              <a:rPr lang="en-US" sz="1200" b="1" dirty="0">
                <a:latin typeface="+mj-lt"/>
              </a:rPr>
              <a:t>  )</a:t>
            </a:r>
            <a:endParaRPr lang="en-GB" sz="1200" b="1" dirty="0">
              <a:latin typeface="+mj-lt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440363" y="3711575"/>
            <a:ext cx="12192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latin typeface="+mj-lt"/>
              </a:rPr>
              <a:t>  64    38   496 </a:t>
            </a:r>
            <a:endParaRPr lang="en-GB" sz="1200" b="1" dirty="0">
              <a:latin typeface="+mj-lt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82650" y="4918075"/>
            <a:ext cx="1241425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latin typeface="+mj-lt"/>
              </a:rPr>
              <a:t>-302  -82   657</a:t>
            </a:r>
            <a:endParaRPr lang="en-GB" sz="1200" b="1" dirty="0">
              <a:latin typeface="+mj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65188" y="4691063"/>
            <a:ext cx="1512887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latin typeface="+mj-lt"/>
              </a:rPr>
              <a:t>(  X</a:t>
            </a:r>
            <a:r>
              <a:rPr lang="en-US" sz="1200" b="1" baseline="-25000" dirty="0">
                <a:latin typeface="+mj-lt"/>
              </a:rPr>
              <a:t>2</a:t>
            </a:r>
            <a:r>
              <a:rPr lang="en-US" sz="1200" b="1" dirty="0">
                <a:latin typeface="+mj-lt"/>
              </a:rPr>
              <a:t>,   Y</a:t>
            </a:r>
            <a:r>
              <a:rPr lang="en-US" sz="1200" b="1" baseline="-25000" dirty="0">
                <a:latin typeface="+mj-lt"/>
              </a:rPr>
              <a:t>2</a:t>
            </a:r>
            <a:r>
              <a:rPr lang="en-US" sz="1200" b="1" dirty="0">
                <a:latin typeface="+mj-lt"/>
              </a:rPr>
              <a:t>,   Z</a:t>
            </a:r>
            <a:r>
              <a:rPr lang="en-US" sz="1200" b="1" baseline="-25000" dirty="0">
                <a:latin typeface="+mj-lt"/>
              </a:rPr>
              <a:t>2</a:t>
            </a:r>
            <a:r>
              <a:rPr lang="en-US" sz="1200" b="1" dirty="0">
                <a:latin typeface="+mj-lt"/>
              </a:rPr>
              <a:t>  )</a:t>
            </a:r>
            <a:endParaRPr lang="en-GB" sz="1200" b="1" dirty="0">
              <a:latin typeface="+mj-lt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042988" y="5373688"/>
            <a:ext cx="23399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000" dirty="0">
                <a:latin typeface="+mn-lt"/>
              </a:rPr>
              <a:t>Euclidean distance</a:t>
            </a:r>
          </a:p>
        </p:txBody>
      </p:sp>
    </p:spTree>
    <p:extLst>
      <p:ext uri="{BB962C8B-B14F-4D97-AF65-F5344CB8AC3E}">
        <p14:creationId xmlns:p14="http://schemas.microsoft.com/office/powerpoint/2010/main" val="117362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44" grpId="0"/>
      <p:bldP spid="49" grpId="0"/>
      <p:bldP spid="51" grpId="0"/>
      <p:bldP spid="53" grpId="0"/>
      <p:bldP spid="5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20"/>
          <p:cNvSpPr txBox="1">
            <a:spLocks noChangeArrowheads="1"/>
          </p:cNvSpPr>
          <p:nvPr/>
        </p:nvSpPr>
        <p:spPr bwMode="auto">
          <a:xfrm>
            <a:off x="179388" y="4778375"/>
            <a:ext cx="49688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chemeClr val="bg1"/>
                </a:solidFill>
              </a:rPr>
              <a:t>Haddock with decompression and fin / scale injuries, but alive</a:t>
            </a:r>
          </a:p>
        </p:txBody>
      </p:sp>
      <p:pic>
        <p:nvPicPr>
          <p:cNvPr id="69635" name="Picture 3" descr="MAINCAM_FR$2012-0602-105651-0515-3760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1500188"/>
            <a:ext cx="4752975" cy="310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20"/>
          <p:cNvSpPr txBox="1">
            <a:spLocks noChangeArrowheads="1"/>
          </p:cNvSpPr>
          <p:nvPr/>
        </p:nvSpPr>
        <p:spPr bwMode="auto">
          <a:xfrm>
            <a:off x="684213" y="5589588"/>
            <a:ext cx="77041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</a:rPr>
              <a:t>Recaptured discard / escapee from commercial fleet?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>
            <a:normAutofit fontScale="90000" lnSpcReduction="2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Data products: Information on specific fish of interest</a:t>
            </a:r>
            <a:endParaRPr lang="en-GB" sz="4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3268060190"/>
              </p:ext>
            </p:extLst>
          </p:nvPr>
        </p:nvGraphicFramePr>
        <p:xfrm>
          <a:off x="5076056" y="1484784"/>
          <a:ext cx="3816424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3" name="Straight Arrow Connector 12"/>
          <p:cNvCxnSpPr/>
          <p:nvPr/>
        </p:nvCxnSpPr>
        <p:spPr>
          <a:xfrm>
            <a:off x="5795963" y="2420938"/>
            <a:ext cx="2520950" cy="936625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>
            <a:spLocks noChangeArrowheads="1"/>
          </p:cNvSpPr>
          <p:nvPr/>
        </p:nvSpPr>
        <p:spPr bwMode="auto">
          <a:xfrm rot="1068965">
            <a:off x="5856292" y="2734618"/>
            <a:ext cx="21002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en-US" sz="2400">
                <a:solidFill>
                  <a:schemeClr val="bg1"/>
                </a:solidFill>
              </a:rPr>
              <a:t>compression</a:t>
            </a:r>
            <a:endParaRPr lang="en-GB" altLang="en-US" sz="2400">
              <a:solidFill>
                <a:schemeClr val="bg1"/>
              </a:solidFill>
            </a:endParaRPr>
          </a:p>
        </p:txBody>
      </p:sp>
      <p:sp>
        <p:nvSpPr>
          <p:cNvPr id="19" name="TextBox 15"/>
          <p:cNvSpPr txBox="1">
            <a:spLocks noChangeArrowheads="1"/>
          </p:cNvSpPr>
          <p:nvPr/>
        </p:nvSpPr>
        <p:spPr bwMode="auto">
          <a:xfrm rot="-4931736">
            <a:off x="7764689" y="2356128"/>
            <a:ext cx="18902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en-US" sz="1800">
                <a:solidFill>
                  <a:schemeClr val="bg1"/>
                </a:solidFill>
              </a:rPr>
              <a:t>decompression</a:t>
            </a:r>
            <a:endParaRPr lang="en-GB" altLang="en-US" sz="1800">
              <a:solidFill>
                <a:schemeClr val="bg1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8459788" y="1562100"/>
            <a:ext cx="215900" cy="1844675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headEnd type="arrow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4067175" y="3716338"/>
            <a:ext cx="576263" cy="603250"/>
          </a:xfrm>
          <a:prstGeom prst="ellipse">
            <a:avLst/>
          </a:prstGeom>
          <a:noFill/>
          <a:ln w="952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bg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 rot="2015375">
            <a:off x="1809750" y="3552825"/>
            <a:ext cx="431800" cy="817563"/>
          </a:xfrm>
          <a:prstGeom prst="ellipse">
            <a:avLst/>
          </a:prstGeom>
          <a:noFill/>
          <a:ln w="952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bg1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2339975" y="3141663"/>
            <a:ext cx="431800" cy="385762"/>
          </a:xfrm>
          <a:prstGeom prst="ellipse">
            <a:avLst/>
          </a:prstGeom>
          <a:noFill/>
          <a:ln w="952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03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0" grpId="0"/>
      <p:bldP spid="16" grpId="0"/>
      <p:bldP spid="19" grpId="0"/>
      <p:bldP spid="22" grpId="0" animBg="1"/>
      <p:bldP spid="23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573"/>
            <a:ext cx="7772400" cy="1143000"/>
          </a:xfrm>
        </p:spPr>
        <p:txBody>
          <a:bodyPr/>
          <a:lstStyle/>
          <a:p>
            <a:r>
              <a:rPr lang="nb-NO" dirty="0" smtClean="0"/>
              <a:t>Deep </a:t>
            </a:r>
            <a:r>
              <a:rPr lang="nb-NO" dirty="0" err="1" smtClean="0"/>
              <a:t>Vision</a:t>
            </a:r>
            <a:r>
              <a:rPr lang="nb-NO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996950"/>
            <a:ext cx="8856983" cy="653632"/>
          </a:xfrm>
        </p:spPr>
        <p:txBody>
          <a:bodyPr/>
          <a:lstStyle/>
          <a:p>
            <a:pPr marL="0" indent="0">
              <a:buNone/>
            </a:pPr>
            <a:r>
              <a:rPr lang="nb-NO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In-</a:t>
            </a:r>
            <a:r>
              <a:rPr lang="nb-NO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trawl</a:t>
            </a:r>
            <a:r>
              <a:rPr lang="nb-NO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stereo </a:t>
            </a:r>
            <a:r>
              <a:rPr lang="nb-NO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camera</a:t>
            </a:r>
            <a:r>
              <a:rPr lang="nb-NO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nb-NO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nb-NO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software</a:t>
            </a:r>
            <a:r>
              <a:rPr lang="nb-NO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nb-NO" altLang="en-US" sz="3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83906" y="1913732"/>
            <a:ext cx="1699870" cy="795188"/>
            <a:chOff x="530684" y="5215674"/>
            <a:chExt cx="952502" cy="44557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174" y="5392515"/>
              <a:ext cx="950012" cy="268733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684" y="5215674"/>
              <a:ext cx="952501" cy="176935"/>
            </a:xfrm>
            <a:prstGeom prst="rect">
              <a:avLst/>
            </a:prstGeom>
          </p:spPr>
        </p:pic>
      </p:grpSp>
      <p:pic>
        <p:nvPicPr>
          <p:cNvPr id="18" name="Picture 25" descr="http://hinnsiden.imr.no/__data/page/2285/HIhoved_bla.bm-eng.CMYK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59" y="1910486"/>
            <a:ext cx="6361019" cy="72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tel 1"/>
          <p:cNvSpPr txBox="1">
            <a:spLocks/>
          </p:cNvSpPr>
          <p:nvPr/>
        </p:nvSpPr>
        <p:spPr bwMode="auto">
          <a:xfrm>
            <a:off x="-17906" y="3212976"/>
            <a:ext cx="91440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b-NO" altLang="en-US" sz="3600" b="0" dirty="0">
                <a:solidFill>
                  <a:schemeClr val="bg1"/>
                </a:solidFill>
                <a:cs typeface="Arial" panose="020B0604020202020204" pitchFamily="34" charset="0"/>
              </a:rPr>
              <a:t>Goal: </a:t>
            </a:r>
            <a:r>
              <a:rPr lang="nb-NO" altLang="en-US" sz="3600" b="0" dirty="0" err="1">
                <a:solidFill>
                  <a:schemeClr val="bg1"/>
                </a:solidFill>
                <a:cs typeface="Arial" panose="020B0604020202020204" pitchFamily="34" charset="0"/>
              </a:rPr>
              <a:t>identify</a:t>
            </a:r>
            <a:r>
              <a:rPr lang="nb-NO" altLang="en-US" sz="3600" b="0" dirty="0">
                <a:solidFill>
                  <a:schemeClr val="bg1"/>
                </a:solidFill>
                <a:cs typeface="Arial" panose="020B0604020202020204" pitchFamily="34" charset="0"/>
              </a:rPr>
              <a:t> and </a:t>
            </a:r>
            <a:r>
              <a:rPr lang="nb-NO" altLang="en-US" sz="3600" b="0" dirty="0" err="1">
                <a:solidFill>
                  <a:schemeClr val="bg1"/>
                </a:solidFill>
                <a:cs typeface="Arial" panose="020B0604020202020204" pitchFamily="34" charset="0"/>
              </a:rPr>
              <a:t>measure</a:t>
            </a:r>
            <a:r>
              <a:rPr lang="nb-NO" altLang="en-US" sz="3600" b="0" dirty="0">
                <a:solidFill>
                  <a:schemeClr val="bg1"/>
                </a:solidFill>
                <a:cs typeface="Arial" panose="020B0604020202020204" pitchFamily="34" charset="0"/>
              </a:rPr>
              <a:t> all passing </a:t>
            </a:r>
            <a:r>
              <a:rPr lang="nb-NO" altLang="en-US" sz="3600" b="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objects</a:t>
            </a:r>
            <a:r>
              <a:rPr lang="nb-NO" altLang="en-US" sz="3600" b="0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nb-NO" altLang="en-US" sz="3600" b="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without</a:t>
            </a:r>
            <a:r>
              <a:rPr lang="nb-NO" altLang="en-US" sz="3600" b="0" dirty="0" smtClean="0">
                <a:solidFill>
                  <a:schemeClr val="bg1"/>
                </a:solidFill>
                <a:cs typeface="Arial" panose="020B0604020202020204" pitchFamily="34" charset="0"/>
              </a:rPr>
              <a:t> taking </a:t>
            </a:r>
            <a:r>
              <a:rPr lang="nb-NO" altLang="en-US" sz="3600" b="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them</a:t>
            </a:r>
            <a:r>
              <a:rPr lang="nb-NO" altLang="en-US" sz="3600" b="0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nb-NO" altLang="en-US" sz="3600" b="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onboard</a:t>
            </a:r>
            <a:endParaRPr lang="nb-NO" altLang="en-US" sz="3600" b="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21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r>
              <a:rPr lang="en-US" altLang="en-US" smtClean="0"/>
              <a:t>Automatic Species Identification</a:t>
            </a:r>
            <a:endParaRPr lang="en-GB" altLang="en-US" smtClean="0"/>
          </a:p>
        </p:txBody>
      </p:sp>
      <p:pic>
        <p:nvPicPr>
          <p:cNvPr id="75779" name="Picture 5" descr="Train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67000"/>
            <a:ext cx="412750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5" descr="C:\Documents and Settings\Oyvind.SCANTROL\Desktop\Classif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238" y="2593975"/>
            <a:ext cx="4125912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1" name="TextBox 20"/>
          <p:cNvSpPr txBox="1">
            <a:spLocks noChangeArrowheads="1"/>
          </p:cNvSpPr>
          <p:nvPr/>
        </p:nvSpPr>
        <p:spPr bwMode="auto">
          <a:xfrm>
            <a:off x="0" y="2060575"/>
            <a:ext cx="42116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Training</a:t>
            </a:r>
          </a:p>
        </p:txBody>
      </p:sp>
      <p:sp>
        <p:nvSpPr>
          <p:cNvPr id="75782" name="TextBox 20"/>
          <p:cNvSpPr txBox="1">
            <a:spLocks noChangeArrowheads="1"/>
          </p:cNvSpPr>
          <p:nvPr/>
        </p:nvSpPr>
        <p:spPr bwMode="auto">
          <a:xfrm>
            <a:off x="4679950" y="2060575"/>
            <a:ext cx="4213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Analysis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06800" y="5181600"/>
            <a:ext cx="792163" cy="381000"/>
          </a:xfrm>
          <a:prstGeom prst="rect">
            <a:avLst/>
          </a:prstGeom>
          <a:solidFill>
            <a:schemeClr val="bg1"/>
          </a:solidFill>
        </p:spPr>
        <p:txBody>
          <a:bodyPr lIns="36000" tIns="36000" rIns="36000" bIns="36000">
            <a:spAutoFit/>
          </a:bodyPr>
          <a:lstStyle/>
          <a:p>
            <a:pPr algn="ctr">
              <a:defRPr/>
            </a:pPr>
            <a:r>
              <a:rPr lang="en-US" sz="1000" dirty="0">
                <a:latin typeface="+mj-lt"/>
              </a:rPr>
              <a:t>Fish species database</a:t>
            </a:r>
            <a:endParaRPr lang="en-GB" sz="10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04163" y="3636963"/>
            <a:ext cx="790575" cy="379412"/>
          </a:xfrm>
          <a:prstGeom prst="rect">
            <a:avLst/>
          </a:prstGeom>
          <a:solidFill>
            <a:schemeClr val="bg1"/>
          </a:solidFill>
        </p:spPr>
        <p:txBody>
          <a:bodyPr lIns="36000" tIns="36000" rIns="36000" bIns="36000">
            <a:spAutoFit/>
          </a:bodyPr>
          <a:lstStyle/>
          <a:p>
            <a:pPr algn="ctr">
              <a:defRPr/>
            </a:pPr>
            <a:r>
              <a:rPr lang="en-US" sz="1000" dirty="0">
                <a:latin typeface="+mj-lt"/>
              </a:rPr>
              <a:t>Fish species database</a:t>
            </a:r>
            <a:endParaRPr lang="en-GB" sz="10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04025" y="4899025"/>
            <a:ext cx="792163" cy="381000"/>
          </a:xfrm>
          <a:prstGeom prst="rect">
            <a:avLst/>
          </a:prstGeom>
          <a:solidFill>
            <a:schemeClr val="bg1"/>
          </a:solidFill>
        </p:spPr>
        <p:txBody>
          <a:bodyPr lIns="36000" tIns="36000" rIns="36000" bIns="36000">
            <a:spAutoFit/>
          </a:bodyPr>
          <a:lstStyle/>
          <a:p>
            <a:pPr algn="ctr">
              <a:defRPr/>
            </a:pPr>
            <a:r>
              <a:rPr lang="en-US" sz="1000" dirty="0">
                <a:latin typeface="+mj-lt"/>
              </a:rPr>
              <a:t>Analysis software</a:t>
            </a:r>
            <a:endParaRPr lang="en-GB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1646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90763"/>
            <a:ext cx="914400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670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1" y="2491094"/>
            <a:ext cx="9028178" cy="43651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573"/>
            <a:ext cx="7772400" cy="1143000"/>
          </a:xfrm>
        </p:spPr>
        <p:txBody>
          <a:bodyPr/>
          <a:lstStyle/>
          <a:p>
            <a:r>
              <a:rPr lang="nb-NO" dirty="0" err="1" smtClean="0"/>
              <a:t>Trawl</a:t>
            </a:r>
            <a:r>
              <a:rPr lang="nb-NO" dirty="0" smtClean="0"/>
              <a:t> sampling </a:t>
            </a:r>
            <a:r>
              <a:rPr lang="nb-NO" dirty="0" err="1" smtClean="0"/>
              <a:t>today</a:t>
            </a:r>
            <a:r>
              <a:rPr lang="nb-NO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996950"/>
            <a:ext cx="8856983" cy="653632"/>
          </a:xfrm>
        </p:spPr>
        <p:txBody>
          <a:bodyPr/>
          <a:lstStyle/>
          <a:p>
            <a:pPr marL="0" indent="0" algn="ctr">
              <a:buNone/>
            </a:pPr>
            <a:r>
              <a:rPr lang="nb-NO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  <a:r>
              <a:rPr lang="nb-NO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catch</a:t>
            </a:r>
            <a:r>
              <a:rPr lang="nb-NO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nb-NO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accumulated</a:t>
            </a:r>
            <a:r>
              <a:rPr lang="nb-NO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nb-NO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mixed</a:t>
            </a:r>
            <a:r>
              <a:rPr lang="nb-NO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nb-NO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trawl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16" y="2802377"/>
            <a:ext cx="5334044" cy="3570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811"/>
          <a:stretch/>
        </p:blipFill>
        <p:spPr>
          <a:xfrm flipH="1">
            <a:off x="1035346" y="3179388"/>
            <a:ext cx="1016374" cy="4274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3" y="3609151"/>
            <a:ext cx="957609" cy="29242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6877" y="5085184"/>
            <a:ext cx="541528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cap="none" spc="-1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Where were the different species captured?</a:t>
            </a:r>
            <a:endParaRPr lang="en-US" sz="3600" cap="none" spc="-150" dirty="0">
              <a:ln w="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427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0.76441 4.07407E-6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94" y="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48148E-6 C 0.02066 0.00185 0.10399 0.0118 0.12534 0.01366 C 0.1401 0.01852 0.14618 0.0419 0.16197 0.04722 L 0.22187 0.06342 L 0.28437 0.06597 L 0.33663 0.09305 L 0.38715 0.12477 L 0.42795 0.1537 C 0.44201 0.16389 0.45451 0.17616 0.46927 0.18634 C 0.47934 0.20347 0.49566 0.20833 0.50625 0.22546 L 0.56232 0.25278 L 0.6217 0.27083 L 0.67309 0.23912 C 0.68333 0.2331 0.68194 0.21898 0.69166 0.21273 C 0.69895 0.19305 0.70816 0.17801 0.71875 0.15949 C 0.72899 0.14097 0.73229 0.11805 0.74149 0.09329 C 0.75138 0.06829 0.76145 0.04259 0.76857 0.02708 C 0.77239 0.02129 0.78055 0.00833 0.78559 0.00254 " pathEditMode="relative" rAng="0" ptsTypes="AAAAAAAAAAAAAAAAAA">
                                      <p:cBhvr>
                                        <p:cTn id="8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71" y="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573"/>
            <a:ext cx="7772400" cy="1143000"/>
          </a:xfrm>
        </p:spPr>
        <p:txBody>
          <a:bodyPr/>
          <a:lstStyle/>
          <a:p>
            <a:r>
              <a:rPr lang="nb-NO" dirty="0" err="1" smtClean="0"/>
              <a:t>Trawl</a:t>
            </a:r>
            <a:r>
              <a:rPr lang="nb-NO" dirty="0" smtClean="0"/>
              <a:t> sampling </a:t>
            </a:r>
            <a:r>
              <a:rPr lang="nb-NO" dirty="0" err="1" smtClean="0"/>
              <a:t>today</a:t>
            </a:r>
            <a:r>
              <a:rPr lang="nb-NO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996950"/>
            <a:ext cx="8856983" cy="653632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nb-NO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r>
              <a:rPr lang="nb-NO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fish</a:t>
            </a:r>
            <a:r>
              <a:rPr lang="nb-NO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nb-NO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simply</a:t>
            </a:r>
            <a:r>
              <a:rPr lang="nb-NO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measured</a:t>
            </a:r>
            <a:r>
              <a:rPr lang="nb-NO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nb-NO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thrown</a:t>
            </a:r>
            <a:r>
              <a:rPr lang="nb-NO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back </a:t>
            </a:r>
            <a:r>
              <a:rPr lang="nb-NO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overboard</a:t>
            </a:r>
            <a:r>
              <a:rPr lang="nb-NO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nb-NO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(or never </a:t>
            </a:r>
            <a:r>
              <a:rPr lang="nb-NO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even</a:t>
            </a:r>
            <a:r>
              <a:rPr lang="nb-NO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measured</a:t>
            </a:r>
            <a:r>
              <a:rPr lang="nb-NO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nb-NO" altLang="en-US" sz="3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 contrast="-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19"/>
          <a:stretch/>
        </p:blipFill>
        <p:spPr>
          <a:xfrm>
            <a:off x="1526592" y="2729291"/>
            <a:ext cx="5976664" cy="411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46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573"/>
            <a:ext cx="7772400" cy="1143000"/>
          </a:xfrm>
        </p:spPr>
        <p:txBody>
          <a:bodyPr/>
          <a:lstStyle/>
          <a:p>
            <a:r>
              <a:rPr lang="nb-NO" dirty="0" smtClean="0"/>
              <a:t>Deep </a:t>
            </a:r>
            <a:r>
              <a:rPr lang="nb-NO" dirty="0" err="1" smtClean="0"/>
              <a:t>Vision</a:t>
            </a:r>
            <a:r>
              <a:rPr lang="nb-NO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9" y="996950"/>
            <a:ext cx="8496944" cy="775866"/>
          </a:xfrm>
        </p:spPr>
        <p:txBody>
          <a:bodyPr/>
          <a:lstStyle/>
          <a:p>
            <a:pPr marL="0" indent="0" algn="ctr">
              <a:buNone/>
            </a:pPr>
            <a:r>
              <a:rPr lang="nb-NO" altLang="en-US" dirty="0">
                <a:latin typeface="Calibri" panose="020F0502020204030204" pitchFamily="34" charset="0"/>
                <a:cs typeface="Arial" panose="020B0604020202020204" pitchFamily="34" charset="0"/>
              </a:rPr>
              <a:t>In-</a:t>
            </a:r>
            <a:r>
              <a:rPr lang="nb-NO" altLang="en-US" dirty="0" err="1">
                <a:latin typeface="Calibri" panose="020F0502020204030204" pitchFamily="34" charset="0"/>
                <a:cs typeface="Arial" panose="020B0604020202020204" pitchFamily="34" charset="0"/>
              </a:rPr>
              <a:t>trawl</a:t>
            </a:r>
            <a:r>
              <a:rPr lang="nb-NO" altLang="en-US" dirty="0">
                <a:latin typeface="Calibri" panose="020F0502020204030204" pitchFamily="34" charset="0"/>
                <a:cs typeface="Arial" panose="020B0604020202020204" pitchFamily="34" charset="0"/>
              </a:rPr>
              <a:t> stereo </a:t>
            </a:r>
            <a:r>
              <a:rPr lang="nb-NO" altLang="en-US" dirty="0" err="1">
                <a:latin typeface="Calibri" panose="020F0502020204030204" pitchFamily="34" charset="0"/>
                <a:cs typeface="Arial" panose="020B0604020202020204" pitchFamily="34" charset="0"/>
              </a:rPr>
              <a:t>camera</a:t>
            </a:r>
            <a:r>
              <a:rPr lang="nb-NO" altLang="en-US" dirty="0">
                <a:latin typeface="Calibri" panose="020F0502020204030204" pitchFamily="34" charset="0"/>
                <a:cs typeface="Arial" panose="020B0604020202020204" pitchFamily="34" charset="0"/>
              </a:rPr>
              <a:t> + </a:t>
            </a:r>
            <a:r>
              <a:rPr lang="nb-NO" altLang="en-US" dirty="0" err="1">
                <a:latin typeface="Calibri" panose="020F0502020204030204" pitchFamily="34" charset="0"/>
                <a:cs typeface="Arial" panose="020B0604020202020204" pitchFamily="34" charset="0"/>
              </a:rPr>
              <a:t>software</a:t>
            </a:r>
            <a:r>
              <a:rPr lang="nb-NO" altLang="en-US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nb-NO" altLang="en-US" dirty="0">
              <a:solidFill>
                <a:schemeClr val="tx2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4" name="Picture 18" descr="DV un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05" y="1628801"/>
            <a:ext cx="4324091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59105" y="4600600"/>
            <a:ext cx="432409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b-NO" altLang="en-US" sz="2000" b="0" dirty="0" err="1">
                <a:solidFill>
                  <a:schemeClr val="bg1"/>
                </a:solidFill>
              </a:rPr>
              <a:t>Cameras</a:t>
            </a:r>
            <a:r>
              <a:rPr lang="nb-NO" altLang="en-US" sz="2000" b="0" dirty="0">
                <a:solidFill>
                  <a:schemeClr val="bg1"/>
                </a:solidFill>
              </a:rPr>
              <a:t>, PC for </a:t>
            </a:r>
            <a:r>
              <a:rPr lang="nb-NO" altLang="en-US" sz="2000" b="0" dirty="0" err="1">
                <a:solidFill>
                  <a:schemeClr val="bg1"/>
                </a:solidFill>
              </a:rPr>
              <a:t>storage</a:t>
            </a:r>
            <a:r>
              <a:rPr lang="nb-NO" altLang="en-US" sz="2000" b="0" dirty="0">
                <a:solidFill>
                  <a:schemeClr val="bg1"/>
                </a:solidFill>
              </a:rPr>
              <a:t> / </a:t>
            </a:r>
            <a:r>
              <a:rPr lang="nb-NO" altLang="en-US" sz="2000" b="0" dirty="0" err="1">
                <a:solidFill>
                  <a:schemeClr val="bg1"/>
                </a:solidFill>
              </a:rPr>
              <a:t>control</a:t>
            </a:r>
            <a:endParaRPr lang="nb-NO" altLang="en-US" sz="2000" b="0" dirty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nb-NO" altLang="en-US" sz="2000" b="0" dirty="0" err="1" smtClean="0">
                <a:solidFill>
                  <a:schemeClr val="bg1"/>
                </a:solidFill>
              </a:rPr>
              <a:t>Powerful</a:t>
            </a:r>
            <a:r>
              <a:rPr lang="nb-NO" altLang="en-US" sz="2000" b="0" dirty="0" smtClean="0">
                <a:solidFill>
                  <a:schemeClr val="bg1"/>
                </a:solidFill>
              </a:rPr>
              <a:t> LED </a:t>
            </a:r>
            <a:r>
              <a:rPr lang="nb-NO" altLang="en-US" sz="2000" b="0" dirty="0" err="1" smtClean="0">
                <a:solidFill>
                  <a:schemeClr val="bg1"/>
                </a:solidFill>
              </a:rPr>
              <a:t>lights</a:t>
            </a:r>
            <a:r>
              <a:rPr lang="nb-NO" altLang="en-US" sz="2000" b="0" dirty="0" smtClean="0">
                <a:solidFill>
                  <a:schemeClr val="bg1"/>
                </a:solidFill>
              </a:rPr>
              <a:t> </a:t>
            </a:r>
            <a:r>
              <a:rPr lang="nb-NO" altLang="en-US" sz="2000" b="0" dirty="0">
                <a:solidFill>
                  <a:schemeClr val="bg1"/>
                </a:solidFill>
              </a:rPr>
              <a:t>(not </a:t>
            </a:r>
            <a:r>
              <a:rPr lang="nb-NO" altLang="en-US" sz="2000" b="0" dirty="0" err="1">
                <a:solidFill>
                  <a:schemeClr val="bg1"/>
                </a:solidFill>
              </a:rPr>
              <a:t>pictured</a:t>
            </a:r>
            <a:r>
              <a:rPr lang="nb-NO" altLang="en-US" sz="2000" b="0" dirty="0">
                <a:solidFill>
                  <a:schemeClr val="bg1"/>
                </a:solidFill>
              </a:rPr>
              <a:t>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nb-NO" altLang="en-US" sz="2000" b="0" dirty="0">
                <a:solidFill>
                  <a:schemeClr val="bg1"/>
                </a:solidFill>
              </a:rPr>
              <a:t>Battery </a:t>
            </a:r>
            <a:r>
              <a:rPr lang="nb-NO" altLang="en-US" sz="2000" b="0" dirty="0" err="1">
                <a:solidFill>
                  <a:schemeClr val="bg1"/>
                </a:solidFill>
              </a:rPr>
              <a:t>powered</a:t>
            </a:r>
            <a:r>
              <a:rPr lang="nb-NO" altLang="en-US" sz="2000" b="0" dirty="0">
                <a:solidFill>
                  <a:schemeClr val="bg1"/>
                </a:solidFill>
              </a:rPr>
              <a:t> for 8 </a:t>
            </a:r>
            <a:r>
              <a:rPr lang="nb-NO" altLang="en-US" sz="2000" b="0" dirty="0" err="1">
                <a:solidFill>
                  <a:schemeClr val="bg1"/>
                </a:solidFill>
              </a:rPr>
              <a:t>hours</a:t>
            </a:r>
            <a:endParaRPr lang="nb-NO" altLang="en-US" sz="2000" b="0" dirty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nb-NO" altLang="en-US" sz="2000" b="0" dirty="0">
                <a:solidFill>
                  <a:schemeClr val="bg1"/>
                </a:solidFill>
              </a:rPr>
              <a:t>5 image pairs per </a:t>
            </a:r>
            <a:r>
              <a:rPr lang="nb-NO" altLang="en-US" sz="2000" b="0" dirty="0" err="1">
                <a:solidFill>
                  <a:schemeClr val="bg1"/>
                </a:solidFill>
              </a:rPr>
              <a:t>second</a:t>
            </a:r>
            <a:endParaRPr lang="en-GB" altLang="en-US" sz="2000" b="0" dirty="0">
              <a:solidFill>
                <a:schemeClr val="bg1"/>
              </a:solidFill>
            </a:endParaRP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4533841" y="4600600"/>
            <a:ext cx="435864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b-NO" altLang="en-US" sz="2000" b="0" dirty="0" err="1" smtClean="0">
                <a:solidFill>
                  <a:schemeClr val="bg1"/>
                </a:solidFill>
              </a:rPr>
              <a:t>Placed</a:t>
            </a:r>
            <a:r>
              <a:rPr lang="nb-NO" altLang="en-US" sz="2000" b="0" dirty="0" smtClean="0">
                <a:solidFill>
                  <a:schemeClr val="bg1"/>
                </a:solidFill>
              </a:rPr>
              <a:t> </a:t>
            </a:r>
            <a:r>
              <a:rPr lang="nb-NO" altLang="en-US" sz="2000" b="0" dirty="0" err="1" smtClean="0">
                <a:solidFill>
                  <a:schemeClr val="bg1"/>
                </a:solidFill>
              </a:rPr>
              <a:t>inside</a:t>
            </a:r>
            <a:r>
              <a:rPr lang="nb-NO" altLang="en-US" sz="2000" b="0" dirty="0" smtClean="0">
                <a:solidFill>
                  <a:schemeClr val="bg1"/>
                </a:solidFill>
              </a:rPr>
              <a:t> </a:t>
            </a:r>
            <a:r>
              <a:rPr lang="nb-NO" altLang="en-US" sz="2000" b="0" dirty="0" err="1" smtClean="0">
                <a:solidFill>
                  <a:schemeClr val="bg1"/>
                </a:solidFill>
              </a:rPr>
              <a:t>frame</a:t>
            </a:r>
            <a:r>
              <a:rPr lang="nb-NO" altLang="en-US" sz="2000" b="0" dirty="0" smtClean="0">
                <a:solidFill>
                  <a:schemeClr val="bg1"/>
                </a:solidFill>
              </a:rPr>
              <a:t> in </a:t>
            </a:r>
            <a:r>
              <a:rPr lang="nb-NO" altLang="en-US" sz="2000" b="0" dirty="0" err="1" smtClean="0">
                <a:solidFill>
                  <a:schemeClr val="bg1"/>
                </a:solidFill>
              </a:rPr>
              <a:t>trawl</a:t>
            </a:r>
            <a:r>
              <a:rPr lang="nb-NO" altLang="en-US" sz="2000" b="0" dirty="0" smtClean="0">
                <a:solidFill>
                  <a:schemeClr val="bg1"/>
                </a:solidFill>
              </a:rPr>
              <a:t> for </a:t>
            </a:r>
            <a:r>
              <a:rPr lang="nb-NO" altLang="en-US" sz="2000" b="0" dirty="0" err="1">
                <a:solidFill>
                  <a:schemeClr val="bg1"/>
                </a:solidFill>
              </a:rPr>
              <a:t>protection</a:t>
            </a:r>
            <a:r>
              <a:rPr lang="nb-NO" altLang="en-US" sz="2000" b="0" dirty="0">
                <a:solidFill>
                  <a:schemeClr val="bg1"/>
                </a:solidFill>
              </a:rPr>
              <a:t> / </a:t>
            </a:r>
            <a:r>
              <a:rPr lang="nb-NO" altLang="en-US" sz="2000" b="0" dirty="0" err="1">
                <a:solidFill>
                  <a:schemeClr val="bg1"/>
                </a:solidFill>
              </a:rPr>
              <a:t>lighting</a:t>
            </a:r>
            <a:r>
              <a:rPr lang="nb-NO" altLang="en-US" sz="2000" b="0" dirty="0">
                <a:solidFill>
                  <a:schemeClr val="bg1"/>
                </a:solidFill>
              </a:rPr>
              <a:t> / </a:t>
            </a:r>
            <a:r>
              <a:rPr lang="nb-NO" altLang="en-US" sz="2000" b="0" dirty="0" err="1">
                <a:solidFill>
                  <a:schemeClr val="bg1"/>
                </a:solidFill>
              </a:rPr>
              <a:t>fish</a:t>
            </a:r>
            <a:r>
              <a:rPr lang="nb-NO" altLang="en-US" sz="2000" b="0" dirty="0">
                <a:solidFill>
                  <a:schemeClr val="bg1"/>
                </a:solidFill>
              </a:rPr>
              <a:t> </a:t>
            </a:r>
            <a:r>
              <a:rPr lang="nb-NO" altLang="en-US" sz="2000" b="0" dirty="0" err="1">
                <a:solidFill>
                  <a:schemeClr val="bg1"/>
                </a:solidFill>
              </a:rPr>
              <a:t>positioning</a:t>
            </a:r>
            <a:endParaRPr lang="en-GB" altLang="en-US" sz="2000" b="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0"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2" r="20837" b="19370"/>
          <a:stretch/>
        </p:blipFill>
        <p:spPr>
          <a:xfrm>
            <a:off x="4533840" y="1628800"/>
            <a:ext cx="4358640" cy="297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140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336" y="1002903"/>
            <a:ext cx="5058870" cy="357822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 bwMode="auto">
          <a:xfrm>
            <a:off x="3347864" y="928291"/>
            <a:ext cx="4271995" cy="2789238"/>
          </a:xfrm>
          <a:prstGeom prst="rect">
            <a:avLst/>
          </a:prstGeom>
          <a:blipFill dpi="0" rotWithShape="1">
            <a:blip r:embed="rId6">
              <a:alphaModFix am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4265185" y="1365206"/>
            <a:ext cx="2141178" cy="2412371"/>
          </a:xfrm>
          <a:prstGeom prst="rect">
            <a:avLst/>
          </a:prstGeom>
          <a:blipFill dpi="0" rotWithShape="1">
            <a:blip r:embed="rId7">
              <a:alphaModFix amt="4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305300" y="2988866"/>
            <a:ext cx="2020888" cy="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5219700" y="2323703"/>
            <a:ext cx="0" cy="1389063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545138" y="2953941"/>
            <a:ext cx="68580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0000"/>
                </a:solidFill>
                <a:latin typeface="+mj-lt"/>
              </a:rPr>
              <a:t>~ 60m</a:t>
            </a:r>
            <a:endParaRPr lang="en-GB" sz="1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14863" y="3242866"/>
            <a:ext cx="68580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0000"/>
                </a:solidFill>
                <a:latin typeface="+mj-lt"/>
              </a:rPr>
              <a:t>~ 40m</a:t>
            </a:r>
            <a:endParaRPr lang="en-GB" sz="1400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729038" y="3422253"/>
            <a:ext cx="338137" cy="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3902075" y="3266678"/>
            <a:ext cx="0" cy="306388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683000" y="3498453"/>
            <a:ext cx="592138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0000"/>
                </a:solidFill>
                <a:latin typeface="+mj-lt"/>
              </a:rPr>
              <a:t>1-2m</a:t>
            </a:r>
            <a:endParaRPr lang="en-GB" sz="1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270375" y="3722291"/>
            <a:ext cx="22907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en-US" sz="1400" dirty="0">
                <a:solidFill>
                  <a:srgbClr val="FF0000"/>
                </a:solidFill>
              </a:rPr>
              <a:t>Range for </a:t>
            </a:r>
            <a:r>
              <a:rPr lang="nb-NO" altLang="en-US" sz="1400" dirty="0" err="1">
                <a:solidFill>
                  <a:srgbClr val="FF0000"/>
                </a:solidFill>
              </a:rPr>
              <a:t>good</a:t>
            </a:r>
            <a:r>
              <a:rPr lang="nb-NO" altLang="en-US" sz="1400" dirty="0">
                <a:solidFill>
                  <a:srgbClr val="FF0000"/>
                </a:solidFill>
              </a:rPr>
              <a:t> images ≤ 3 m</a:t>
            </a:r>
            <a:endParaRPr lang="en-GB" altLang="en-US" sz="14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758" y="2314178"/>
            <a:ext cx="701354" cy="14027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1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5165">
            <a:off x="2922087" y="3316531"/>
            <a:ext cx="675674" cy="515501"/>
          </a:xfrm>
          <a:prstGeom prst="rect">
            <a:avLst/>
          </a:prstGeom>
        </p:spPr>
      </p:pic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685800" y="17573"/>
            <a:ext cx="7772400" cy="1143000"/>
          </a:xfrm>
        </p:spPr>
        <p:txBody>
          <a:bodyPr/>
          <a:lstStyle/>
          <a:p>
            <a:r>
              <a:rPr lang="nb-NO" dirty="0" smtClean="0"/>
              <a:t>Deep </a:t>
            </a:r>
            <a:r>
              <a:rPr lang="nb-NO" dirty="0" err="1" smtClean="0"/>
              <a:t>Vision</a:t>
            </a:r>
            <a:r>
              <a:rPr lang="nb-NO" dirty="0" smtClean="0"/>
              <a:t> </a:t>
            </a:r>
            <a:r>
              <a:rPr lang="nb-NO" dirty="0" err="1" smtClean="0"/>
              <a:t>deployment</a:t>
            </a:r>
            <a:endParaRPr lang="en-US" dirty="0"/>
          </a:p>
        </p:txBody>
      </p:sp>
      <p:pic>
        <p:nvPicPr>
          <p:cNvPr id="28" name="Deep Vision from focus fa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558558" y="4586686"/>
            <a:ext cx="4002580" cy="225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72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0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  <p:bldP spid="15" grpId="0"/>
      <p:bldP spid="15" grpId="1"/>
      <p:bldP spid="15" grpId="2"/>
      <p:bldP spid="16" grpId="0"/>
      <p:bldP spid="16" grpId="1"/>
      <p:bldP spid="16" grpId="2"/>
      <p:bldP spid="19" grpId="0"/>
      <p:bldP spid="21" grpId="0"/>
      <p:bldP spid="21" grpId="1"/>
      <p:bldP spid="21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tel 1"/>
          <p:cNvSpPr txBox="1">
            <a:spLocks/>
          </p:cNvSpPr>
          <p:nvPr/>
        </p:nvSpPr>
        <p:spPr bwMode="auto">
          <a:xfrm>
            <a:off x="0" y="115888"/>
            <a:ext cx="91440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b-NO" altLang="en-US" sz="4000" dirty="0" smtClean="0">
                <a:solidFill>
                  <a:schemeClr val="bg1"/>
                </a:solidFill>
                <a:cs typeface="Arial" panose="020B0604020202020204" pitchFamily="34" charset="0"/>
              </a:rPr>
              <a:t>3 </a:t>
            </a:r>
            <a:r>
              <a:rPr lang="nb-NO" altLang="en-US" sz="40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cod</a:t>
            </a:r>
            <a:r>
              <a:rPr lang="nb-NO" altLang="en-US" sz="4000" dirty="0" smtClean="0">
                <a:solidFill>
                  <a:schemeClr val="bg1"/>
                </a:solidFill>
                <a:cs typeface="Arial" panose="020B0604020202020204" pitchFamily="34" charset="0"/>
              </a:rPr>
              <a:t> passing per </a:t>
            </a:r>
            <a:r>
              <a:rPr lang="nb-NO" altLang="en-US" sz="40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second</a:t>
            </a:r>
            <a:endParaRPr lang="nb-NO" altLang="en-US" sz="4000" dirty="0" smtClean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nb-NO" altLang="en-US" sz="4000" dirty="0" smtClean="0">
                <a:solidFill>
                  <a:schemeClr val="bg1"/>
                </a:solidFill>
                <a:cs typeface="Arial" panose="020B0604020202020204" pitchFamily="34" charset="0"/>
              </a:rPr>
              <a:t>(19 </a:t>
            </a:r>
            <a:r>
              <a:rPr lang="nb-NO" altLang="en-US" sz="40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tonnes</a:t>
            </a:r>
            <a:r>
              <a:rPr lang="nb-NO" altLang="en-US" sz="4000" dirty="0" smtClean="0">
                <a:solidFill>
                  <a:schemeClr val="bg1"/>
                </a:solidFill>
                <a:cs typeface="Arial" panose="020B0604020202020204" pitchFamily="34" charset="0"/>
              </a:rPr>
              <a:t> per </a:t>
            </a:r>
            <a:r>
              <a:rPr lang="nb-NO" altLang="en-US" sz="40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hour</a:t>
            </a:r>
            <a:r>
              <a:rPr lang="nb-NO" altLang="en-US" sz="4000" dirty="0" smtClean="0">
                <a:solidFill>
                  <a:schemeClr val="bg1"/>
                </a:solidFill>
                <a:cs typeface="Arial" panose="020B0604020202020204" pitchFamily="34" charset="0"/>
              </a:rPr>
              <a:t>)</a:t>
            </a:r>
            <a:endParaRPr lang="nb-NO" altLang="en-US" sz="4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2" name="DeepVision Haul 03 compressed narro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91335" y="1484784"/>
            <a:ext cx="4320480" cy="3240360"/>
          </a:xfrm>
          <a:prstGeom prst="rect">
            <a:avLst/>
          </a:prstGeom>
        </p:spPr>
      </p:pic>
      <p:pic>
        <p:nvPicPr>
          <p:cNvPr id="3" name="Haul 03 160716-160736 narrow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504" y="1484784"/>
            <a:ext cx="4320480" cy="3240360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644008" y="4797152"/>
            <a:ext cx="4032448" cy="1440160"/>
          </a:xfrm>
        </p:spPr>
        <p:txBody>
          <a:bodyPr/>
          <a:lstStyle/>
          <a:p>
            <a:pPr marL="0" indent="0" algn="ctr">
              <a:buNone/>
            </a:pPr>
            <a:r>
              <a:rPr lang="nb-NO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146 m </a:t>
            </a:r>
            <a:r>
              <a:rPr lang="nb-NO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depth</a:t>
            </a:r>
            <a:r>
              <a:rPr lang="nb-NO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nb-NO" altLang="en-US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09836" y="4660510"/>
            <a:ext cx="2915816" cy="2161867"/>
            <a:chOff x="809836" y="4660510"/>
            <a:chExt cx="2915816" cy="216186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836" y="4772020"/>
              <a:ext cx="2915816" cy="2050357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1259632" y="4660510"/>
              <a:ext cx="1152128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cap="none" spc="-150" dirty="0" smtClean="0">
                  <a:ln w="0"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Images</a:t>
              </a:r>
              <a:endParaRPr lang="en-US" sz="2400" cap="none" spc="-15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5920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tel 1"/>
          <p:cNvSpPr txBox="1">
            <a:spLocks/>
          </p:cNvSpPr>
          <p:nvPr/>
        </p:nvSpPr>
        <p:spPr bwMode="auto">
          <a:xfrm>
            <a:off x="0" y="115888"/>
            <a:ext cx="91440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b-NO" altLang="en-US" sz="4000" dirty="0" smtClean="0">
                <a:solidFill>
                  <a:schemeClr val="bg1"/>
                </a:solidFill>
                <a:cs typeface="Arial" panose="020B0604020202020204" pitchFamily="34" charset="0"/>
              </a:rPr>
              <a:t>Deep </a:t>
            </a:r>
            <a:r>
              <a:rPr lang="nb-NO" altLang="en-US" sz="40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Vision</a:t>
            </a:r>
            <a:r>
              <a:rPr lang="nb-NO" altLang="en-US" sz="4000" dirty="0" smtClean="0">
                <a:solidFill>
                  <a:schemeClr val="bg1"/>
                </a:solidFill>
                <a:cs typeface="Arial" panose="020B0604020202020204" pitchFamily="34" charset="0"/>
              </a:rPr>
              <a:t> image </a:t>
            </a:r>
            <a:r>
              <a:rPr lang="nb-NO" altLang="en-US" sz="40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analysis</a:t>
            </a:r>
            <a:r>
              <a:rPr lang="nb-NO" altLang="en-US" sz="4000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nb-NO" altLang="en-US" sz="40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software</a:t>
            </a:r>
            <a:endParaRPr lang="nb-NO" altLang="en-US" sz="4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37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Blank Presentatio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1111</TotalTime>
  <Words>675</Words>
  <Application>Microsoft Office PowerPoint</Application>
  <PresentationFormat>On-screen Show (4:3)</PresentationFormat>
  <Paragraphs>159</Paragraphs>
  <Slides>31</Slides>
  <Notes>23</Notes>
  <HiddenSlides>0</HiddenSlides>
  <MMClips>4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Times</vt:lpstr>
      <vt:lpstr>Calibri</vt:lpstr>
      <vt:lpstr>Arial</vt:lpstr>
      <vt:lpstr>Arial Rounded MT Bold</vt:lpstr>
      <vt:lpstr>Blank Presentation</vt:lpstr>
      <vt:lpstr>Equation</vt:lpstr>
      <vt:lpstr>Deep Vision - non-extractive fish sampling for stock surveillance</vt:lpstr>
      <vt:lpstr> CRISP Centre for Research-based Innovation in Sustainable fishing and Pre-processing technology</vt:lpstr>
      <vt:lpstr>Deep Vision </vt:lpstr>
      <vt:lpstr>Trawl sampling today </vt:lpstr>
      <vt:lpstr>Trawl sampling today </vt:lpstr>
      <vt:lpstr>Deep Vision </vt:lpstr>
      <vt:lpstr>Deep Vision deployment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Juvenile fish</vt:lpstr>
      <vt:lpstr>Crustaceans and large zooplankton</vt:lpstr>
      <vt:lpstr>Parasites</vt:lpstr>
      <vt:lpstr>Precise spatial information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Verification of juvenile fish lengths</vt:lpstr>
      <vt:lpstr>PowerPoint Presentation</vt:lpstr>
      <vt:lpstr>PowerPoint Presentation</vt:lpstr>
      <vt:lpstr>PowerPoint Presentation</vt:lpstr>
      <vt:lpstr>PowerPoint Presentation</vt:lpstr>
      <vt:lpstr>Length Measurement (theory)</vt:lpstr>
      <vt:lpstr>PowerPoint Presentation</vt:lpstr>
      <vt:lpstr>Automatic Species Identification</vt:lpstr>
      <vt:lpstr>PowerPoint Presentation</vt:lpstr>
    </vt:vector>
  </TitlesOfParts>
  <Company>Lene Hesjedal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Shale Rosen</dc:creator>
  <cp:lastModifiedBy>Rosen Shale Pettit</cp:lastModifiedBy>
  <cp:revision>72</cp:revision>
  <dcterms:created xsi:type="dcterms:W3CDTF">2005-02-13T21:09:35Z</dcterms:created>
  <dcterms:modified xsi:type="dcterms:W3CDTF">2015-11-04T10:48:17Z</dcterms:modified>
</cp:coreProperties>
</file>